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3.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4.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5.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6.xml" ContentType="application/vnd.openxmlformats-officedocument.theme+xml"/>
  <Override PartName="/ppt/slideLayouts/slideLayout178.xml" ContentType="application/vnd.openxmlformats-officedocument.presentationml.slideLayout+xml"/>
  <Override PartName="/ppt/theme/theme17.xml" ContentType="application/vnd.openxmlformats-officedocument.theme+xml"/>
  <Override PartName="/ppt/slideLayouts/slideLayout179.xml" ContentType="application/vnd.openxmlformats-officedocument.presentationml.slideLayout+xml"/>
  <Override PartName="/ppt/theme/theme18.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9.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20.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21.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22.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23.xml" ContentType="application/vnd.openxmlformats-officedocument.theme+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theme/theme24.xml" ContentType="application/vnd.openxmlformats-officedocument.theme+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25.xml" ContentType="application/vnd.openxmlformats-officedocument.theme+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26.xml" ContentType="application/vnd.openxmlformats-officedocument.theme+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theme/theme27.xml" ContentType="application/vnd.openxmlformats-officedocument.theme+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theme/theme28.xml" ContentType="application/vnd.openxmlformats-officedocument.theme+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theme/theme29.xml" ContentType="application/vnd.openxmlformats-officedocument.theme+xml"/>
  <Override PartName="/ppt/theme/theme3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1.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2.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heme/themeOverride3.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heme/themeOverride4.xml" ContentType="application/vnd.openxmlformats-officedocument.themeOverride+xml"/>
  <Override PartName="/ppt/notesSlides/notesSlide31.xml" ContentType="application/vnd.openxmlformats-officedocument.presentationml.notesSlide+xml"/>
  <Override PartName="/ppt/theme/themeOverride5.xml" ContentType="application/vnd.openxmlformats-officedocument.themeOverr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theme/themeOverride6.xml" ContentType="application/vnd.openxmlformats-officedocument.themeOverr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p:sldMasterIdLst>
    <p:sldMasterId id="2147483648" r:id="rId1"/>
    <p:sldMasterId id="2147483649" r:id="rId2"/>
    <p:sldMasterId id="2147483652" r:id="rId3"/>
    <p:sldMasterId id="2147483653" r:id="rId4"/>
    <p:sldMasterId id="2147483896" r:id="rId5"/>
    <p:sldMasterId id="2147484113" r:id="rId6"/>
    <p:sldMasterId id="2147484125" r:id="rId7"/>
    <p:sldMasterId id="2147484137" r:id="rId8"/>
    <p:sldMasterId id="2147485329" r:id="rId9"/>
    <p:sldMasterId id="2147485343" r:id="rId10"/>
    <p:sldMasterId id="2147485355" r:id="rId11"/>
    <p:sldMasterId id="2147485529" r:id="rId12"/>
    <p:sldMasterId id="2147485619" r:id="rId13"/>
    <p:sldMasterId id="2147485633" r:id="rId14"/>
    <p:sldMasterId id="2147485645" r:id="rId15"/>
    <p:sldMasterId id="2147485656" r:id="rId16"/>
    <p:sldMasterId id="2147485680" r:id="rId17"/>
    <p:sldMasterId id="2147485757" r:id="rId18"/>
    <p:sldMasterId id="2147485775" r:id="rId19"/>
    <p:sldMasterId id="2147485813" r:id="rId20"/>
    <p:sldMasterId id="2147485853" r:id="rId21"/>
    <p:sldMasterId id="2147485865" r:id="rId22"/>
    <p:sldMasterId id="2147485877" r:id="rId23"/>
    <p:sldMasterId id="2147485891" r:id="rId24"/>
    <p:sldMasterId id="2147485903" r:id="rId25"/>
    <p:sldMasterId id="2147485915" r:id="rId26"/>
    <p:sldMasterId id="2147485927" r:id="rId27"/>
    <p:sldMasterId id="2147485959" r:id="rId28"/>
    <p:sldMasterId id="2147485995" r:id="rId29"/>
  </p:sldMasterIdLst>
  <p:notesMasterIdLst>
    <p:notesMasterId r:id="rId129"/>
  </p:notesMasterIdLst>
  <p:sldIdLst>
    <p:sldId id="4151" r:id="rId30"/>
    <p:sldId id="4152" r:id="rId31"/>
    <p:sldId id="1157" r:id="rId32"/>
    <p:sldId id="4187" r:id="rId33"/>
    <p:sldId id="4188" r:id="rId34"/>
    <p:sldId id="1156" r:id="rId35"/>
    <p:sldId id="1154" r:id="rId36"/>
    <p:sldId id="4186" r:id="rId37"/>
    <p:sldId id="4189" r:id="rId38"/>
    <p:sldId id="1928" r:id="rId39"/>
    <p:sldId id="1909" r:id="rId40"/>
    <p:sldId id="4190" r:id="rId41"/>
    <p:sldId id="4169" r:id="rId42"/>
    <p:sldId id="4170" r:id="rId43"/>
    <p:sldId id="4171" r:id="rId44"/>
    <p:sldId id="2282" r:id="rId45"/>
    <p:sldId id="4175" r:id="rId46"/>
    <p:sldId id="4176" r:id="rId47"/>
    <p:sldId id="4177" r:id="rId48"/>
    <p:sldId id="4178" r:id="rId49"/>
    <p:sldId id="4179" r:id="rId50"/>
    <p:sldId id="4180" r:id="rId51"/>
    <p:sldId id="2289" r:id="rId52"/>
    <p:sldId id="4181" r:id="rId53"/>
    <p:sldId id="4182" r:id="rId54"/>
    <p:sldId id="4183" r:id="rId55"/>
    <p:sldId id="4184" r:id="rId56"/>
    <p:sldId id="4185" r:id="rId57"/>
    <p:sldId id="4191" r:id="rId58"/>
    <p:sldId id="4154" r:id="rId59"/>
    <p:sldId id="266" r:id="rId60"/>
    <p:sldId id="4157" r:id="rId61"/>
    <p:sldId id="4192" r:id="rId62"/>
    <p:sldId id="4155" r:id="rId63"/>
    <p:sldId id="341" r:id="rId64"/>
    <p:sldId id="3420" r:id="rId65"/>
    <p:sldId id="3421" r:id="rId66"/>
    <p:sldId id="267" r:id="rId67"/>
    <p:sldId id="575" r:id="rId68"/>
    <p:sldId id="268" r:id="rId69"/>
    <p:sldId id="320" r:id="rId70"/>
    <p:sldId id="3404" r:id="rId71"/>
    <p:sldId id="270" r:id="rId72"/>
    <p:sldId id="321" r:id="rId73"/>
    <p:sldId id="272" r:id="rId74"/>
    <p:sldId id="273" r:id="rId75"/>
    <p:sldId id="4193" r:id="rId76"/>
    <p:sldId id="4194" r:id="rId77"/>
    <p:sldId id="3416" r:id="rId78"/>
    <p:sldId id="343" r:id="rId79"/>
    <p:sldId id="3424" r:id="rId80"/>
    <p:sldId id="4199" r:id="rId81"/>
    <p:sldId id="4197" r:id="rId82"/>
    <p:sldId id="4200" r:id="rId83"/>
    <p:sldId id="4198" r:id="rId84"/>
    <p:sldId id="344" r:id="rId85"/>
    <p:sldId id="3405" r:id="rId86"/>
    <p:sldId id="1146" r:id="rId87"/>
    <p:sldId id="480" r:id="rId88"/>
    <p:sldId id="487" r:id="rId89"/>
    <p:sldId id="488" r:id="rId90"/>
    <p:sldId id="489" r:id="rId91"/>
    <p:sldId id="352" r:id="rId92"/>
    <p:sldId id="2309" r:id="rId93"/>
    <p:sldId id="491" r:id="rId94"/>
    <p:sldId id="492" r:id="rId95"/>
    <p:sldId id="355" r:id="rId96"/>
    <p:sldId id="494" r:id="rId97"/>
    <p:sldId id="496" r:id="rId98"/>
    <p:sldId id="360" r:id="rId99"/>
    <p:sldId id="499" r:id="rId100"/>
    <p:sldId id="500" r:id="rId101"/>
    <p:sldId id="501" r:id="rId102"/>
    <p:sldId id="502" r:id="rId103"/>
    <p:sldId id="503" r:id="rId104"/>
    <p:sldId id="506" r:id="rId105"/>
    <p:sldId id="507" r:id="rId106"/>
    <p:sldId id="508" r:id="rId107"/>
    <p:sldId id="509" r:id="rId108"/>
    <p:sldId id="510" r:id="rId109"/>
    <p:sldId id="511" r:id="rId110"/>
    <p:sldId id="512" r:id="rId111"/>
    <p:sldId id="514" r:id="rId112"/>
    <p:sldId id="515" r:id="rId113"/>
    <p:sldId id="519" r:id="rId114"/>
    <p:sldId id="295" r:id="rId115"/>
    <p:sldId id="296" r:id="rId116"/>
    <p:sldId id="460" r:id="rId117"/>
    <p:sldId id="4164" r:id="rId118"/>
    <p:sldId id="4168" r:id="rId119"/>
    <p:sldId id="4167" r:id="rId120"/>
    <p:sldId id="4165" r:id="rId121"/>
    <p:sldId id="4166" r:id="rId122"/>
    <p:sldId id="3406" r:id="rId123"/>
    <p:sldId id="3415" r:id="rId124"/>
    <p:sldId id="4201" r:id="rId125"/>
    <p:sldId id="3414" r:id="rId126"/>
    <p:sldId id="1151" r:id="rId127"/>
    <p:sldId id="1977" r:id="rId128"/>
  </p:sldIdLst>
  <p:sldSz cx="9144000" cy="6858000" type="screen4x3"/>
  <p:notesSz cx="6858000" cy="9144000"/>
  <p:defaultTextStyle>
    <a:defPPr>
      <a:defRPr lang="en-US"/>
    </a:defPPr>
    <a:lvl1pPr algn="l" rtl="0" fontAlgn="base" hangingPunct="0">
      <a:spcBef>
        <a:spcPct val="0"/>
      </a:spcBef>
      <a:spcAft>
        <a:spcPct val="0"/>
      </a:spcAft>
      <a:defRPr sz="2400" kern="1200">
        <a:solidFill>
          <a:srgbClr val="000000"/>
        </a:solidFill>
        <a:latin typeface="Helvetica" charset="0"/>
        <a:ea typeface="ＭＳ Ｐゴシック" charset="0"/>
        <a:cs typeface="ＭＳ Ｐゴシック" charset="0"/>
        <a:sym typeface="Helvetica" charset="0"/>
      </a:defRPr>
    </a:lvl1pPr>
    <a:lvl2pPr marL="457200" algn="l" rtl="0" fontAlgn="base" hangingPunct="0">
      <a:spcBef>
        <a:spcPct val="0"/>
      </a:spcBef>
      <a:spcAft>
        <a:spcPct val="0"/>
      </a:spcAft>
      <a:defRPr sz="2400" kern="1200">
        <a:solidFill>
          <a:srgbClr val="000000"/>
        </a:solidFill>
        <a:latin typeface="Helvetica" charset="0"/>
        <a:ea typeface="ＭＳ Ｐゴシック" charset="0"/>
        <a:cs typeface="ＭＳ Ｐゴシック" charset="0"/>
        <a:sym typeface="Helvetica" charset="0"/>
      </a:defRPr>
    </a:lvl2pPr>
    <a:lvl3pPr marL="914400" algn="l" rtl="0" fontAlgn="base" hangingPunct="0">
      <a:spcBef>
        <a:spcPct val="0"/>
      </a:spcBef>
      <a:spcAft>
        <a:spcPct val="0"/>
      </a:spcAft>
      <a:defRPr sz="2400" kern="1200">
        <a:solidFill>
          <a:srgbClr val="000000"/>
        </a:solidFill>
        <a:latin typeface="Helvetica" charset="0"/>
        <a:ea typeface="ＭＳ Ｐゴシック" charset="0"/>
        <a:cs typeface="ＭＳ Ｐゴシック" charset="0"/>
        <a:sym typeface="Helvetica" charset="0"/>
      </a:defRPr>
    </a:lvl3pPr>
    <a:lvl4pPr marL="1371600" algn="l" rtl="0" fontAlgn="base" hangingPunct="0">
      <a:spcBef>
        <a:spcPct val="0"/>
      </a:spcBef>
      <a:spcAft>
        <a:spcPct val="0"/>
      </a:spcAft>
      <a:defRPr sz="2400" kern="1200">
        <a:solidFill>
          <a:srgbClr val="000000"/>
        </a:solidFill>
        <a:latin typeface="Helvetica" charset="0"/>
        <a:ea typeface="ＭＳ Ｐゴシック" charset="0"/>
        <a:cs typeface="ＭＳ Ｐゴシック" charset="0"/>
        <a:sym typeface="Helvetica" charset="0"/>
      </a:defRPr>
    </a:lvl4pPr>
    <a:lvl5pPr marL="1828800" algn="l" rtl="0" fontAlgn="base" hangingPunct="0">
      <a:spcBef>
        <a:spcPct val="0"/>
      </a:spcBef>
      <a:spcAft>
        <a:spcPct val="0"/>
      </a:spcAft>
      <a:defRPr sz="2400" kern="1200">
        <a:solidFill>
          <a:srgbClr val="000000"/>
        </a:solidFill>
        <a:latin typeface="Helvetica" charset="0"/>
        <a:ea typeface="ＭＳ Ｐゴシック" charset="0"/>
        <a:cs typeface="ＭＳ Ｐゴシック" charset="0"/>
        <a:sym typeface="Helvetica" charset="0"/>
      </a:defRPr>
    </a:lvl5pPr>
    <a:lvl6pPr marL="2286000" algn="l" defTabSz="457200" rtl="0" eaLnBrk="1" latinLnBrk="0" hangingPunct="1">
      <a:defRPr sz="2400" kern="1200">
        <a:solidFill>
          <a:srgbClr val="000000"/>
        </a:solidFill>
        <a:latin typeface="Helvetica" charset="0"/>
        <a:ea typeface="ＭＳ Ｐゴシック" charset="0"/>
        <a:cs typeface="ＭＳ Ｐゴシック" charset="0"/>
        <a:sym typeface="Helvetica" charset="0"/>
      </a:defRPr>
    </a:lvl6pPr>
    <a:lvl7pPr marL="2743200" algn="l" defTabSz="457200" rtl="0" eaLnBrk="1" latinLnBrk="0" hangingPunct="1">
      <a:defRPr sz="2400" kern="1200">
        <a:solidFill>
          <a:srgbClr val="000000"/>
        </a:solidFill>
        <a:latin typeface="Helvetica" charset="0"/>
        <a:ea typeface="ＭＳ Ｐゴシック" charset="0"/>
        <a:cs typeface="ＭＳ Ｐゴシック" charset="0"/>
        <a:sym typeface="Helvetica" charset="0"/>
      </a:defRPr>
    </a:lvl7pPr>
    <a:lvl8pPr marL="3200400" algn="l" defTabSz="457200" rtl="0" eaLnBrk="1" latinLnBrk="0" hangingPunct="1">
      <a:defRPr sz="2400" kern="1200">
        <a:solidFill>
          <a:srgbClr val="000000"/>
        </a:solidFill>
        <a:latin typeface="Helvetica" charset="0"/>
        <a:ea typeface="ＭＳ Ｐゴシック" charset="0"/>
        <a:cs typeface="ＭＳ Ｐゴシック" charset="0"/>
        <a:sym typeface="Helvetica" charset="0"/>
      </a:defRPr>
    </a:lvl8pPr>
    <a:lvl9pPr marL="3657600" algn="l" defTabSz="457200" rtl="0" eaLnBrk="1" latinLnBrk="0" hangingPunct="1">
      <a:defRPr sz="2400" kern="1200">
        <a:solidFill>
          <a:srgbClr val="000000"/>
        </a:solidFill>
        <a:latin typeface="Helvetica" charset="0"/>
        <a:ea typeface="ＭＳ Ｐゴシック" charset="0"/>
        <a:cs typeface="ＭＳ Ｐゴシック" charset="0"/>
        <a:sym typeface="Helvetica" charset="0"/>
      </a:defRPr>
    </a:lvl9pPr>
  </p:defaultTextStyle>
  <p:extLst>
    <p:ext uri="{521415D9-36F7-43E2-AB2F-B90AF26B5E84}">
      <p14:sectionLst xmlns:p14="http://schemas.microsoft.com/office/powerpoint/2010/main">
        <p14:section name="Sermon" id="{69AC0839-ACD1-364C-AD31-F619D8E654F2}">
          <p14:sldIdLst>
            <p14:sldId id="4151"/>
            <p14:sldId id="4152"/>
            <p14:sldId id="1157"/>
            <p14:sldId id="4187"/>
            <p14:sldId id="4188"/>
            <p14:sldId id="1156"/>
            <p14:sldId id="1154"/>
            <p14:sldId id="4186"/>
            <p14:sldId id="4189"/>
            <p14:sldId id="1928"/>
            <p14:sldId id="1909"/>
            <p14:sldId id="4190"/>
            <p14:sldId id="4169"/>
            <p14:sldId id="4170"/>
            <p14:sldId id="4171"/>
            <p14:sldId id="2282"/>
            <p14:sldId id="4175"/>
            <p14:sldId id="4176"/>
            <p14:sldId id="4177"/>
            <p14:sldId id="4178"/>
            <p14:sldId id="4179"/>
            <p14:sldId id="4180"/>
            <p14:sldId id="2289"/>
            <p14:sldId id="4181"/>
            <p14:sldId id="4182"/>
            <p14:sldId id="4183"/>
            <p14:sldId id="4184"/>
            <p14:sldId id="4185"/>
            <p14:sldId id="4191"/>
            <p14:sldId id="4154"/>
            <p14:sldId id="266"/>
            <p14:sldId id="4157"/>
            <p14:sldId id="4192"/>
            <p14:sldId id="4155"/>
          </p14:sldIdLst>
        </p14:section>
        <p14:section name="Chapters" id="{3C57CAAA-9CFE-8644-9CD3-5444FBFEA321}">
          <p14:sldIdLst>
            <p14:sldId id="341"/>
            <p14:sldId id="3420"/>
            <p14:sldId id="3421"/>
            <p14:sldId id="267"/>
            <p14:sldId id="575"/>
            <p14:sldId id="268"/>
            <p14:sldId id="320"/>
            <p14:sldId id="3404"/>
            <p14:sldId id="270"/>
            <p14:sldId id="321"/>
            <p14:sldId id="272"/>
            <p14:sldId id="273"/>
            <p14:sldId id="4193"/>
            <p14:sldId id="4194"/>
            <p14:sldId id="3416"/>
            <p14:sldId id="343"/>
            <p14:sldId id="3424"/>
            <p14:sldId id="4199"/>
            <p14:sldId id="4197"/>
            <p14:sldId id="4200"/>
            <p14:sldId id="4198"/>
            <p14:sldId id="344"/>
            <p14:sldId id="3405"/>
            <p14:sldId id="1146"/>
            <p14:sldId id="480"/>
            <p14:sldId id="487"/>
            <p14:sldId id="488"/>
            <p14:sldId id="489"/>
            <p14:sldId id="352"/>
            <p14:sldId id="2309"/>
            <p14:sldId id="491"/>
            <p14:sldId id="492"/>
            <p14:sldId id="355"/>
            <p14:sldId id="494"/>
            <p14:sldId id="496"/>
            <p14:sldId id="360"/>
            <p14:sldId id="499"/>
            <p14:sldId id="500"/>
            <p14:sldId id="501"/>
            <p14:sldId id="502"/>
            <p14:sldId id="503"/>
            <p14:sldId id="506"/>
            <p14:sldId id="507"/>
            <p14:sldId id="508"/>
            <p14:sldId id="509"/>
            <p14:sldId id="510"/>
            <p14:sldId id="511"/>
            <p14:sldId id="512"/>
            <p14:sldId id="514"/>
            <p14:sldId id="515"/>
            <p14:sldId id="519"/>
            <p14:sldId id="295"/>
            <p14:sldId id="296"/>
            <p14:sldId id="460"/>
          </p14:sldIdLst>
        </p14:section>
        <p14:section name="Conclusion" id="{391B94DE-6A55-884F-8699-FF9F57446528}">
          <p14:sldIdLst>
            <p14:sldId id="4164"/>
            <p14:sldId id="4168"/>
            <p14:sldId id="4167"/>
            <p14:sldId id="4165"/>
            <p14:sldId id="4166"/>
            <p14:sldId id="3406"/>
            <p14:sldId id="3415"/>
            <p14:sldId id="4201"/>
            <p14:sldId id="3414"/>
            <p14:sldId id="1151"/>
            <p14:sldId id="197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DEE8"/>
    <a:srgbClr val="F6F6F6"/>
    <a:srgbClr val="2E2E2E"/>
    <a:srgbClr val="113112"/>
    <a:srgbClr val="FFFFFF"/>
    <a:srgbClr val="00000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9512"/>
    <p:restoredTop sz="84783" autoAdjust="0"/>
  </p:normalViewPr>
  <p:slideViewPr>
    <p:cSldViewPr>
      <p:cViewPr varScale="1">
        <p:scale>
          <a:sx n="99" d="100"/>
          <a:sy n="99" d="100"/>
        </p:scale>
        <p:origin x="192" y="832"/>
      </p:cViewPr>
      <p:guideLst>
        <p:guide orient="horz" pos="2160"/>
        <p:guide pos="2880"/>
      </p:guideLst>
    </p:cSldViewPr>
  </p:slideViewPr>
  <p:outlineViewPr>
    <p:cViewPr>
      <p:scale>
        <a:sx n="33" d="100"/>
        <a:sy n="33" d="100"/>
      </p:scale>
      <p:origin x="0" y="6320"/>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55" d="100"/>
          <a:sy n="55" d="100"/>
        </p:scale>
        <p:origin x="-786"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8.xml"/><Relationship Id="rId21" Type="http://schemas.openxmlformats.org/officeDocument/2006/relationships/slideMaster" Target="slideMasters/slideMaster21.xml"/><Relationship Id="rId42" Type="http://schemas.openxmlformats.org/officeDocument/2006/relationships/slide" Target="slides/slide13.xml"/><Relationship Id="rId63" Type="http://schemas.openxmlformats.org/officeDocument/2006/relationships/slide" Target="slides/slide34.xml"/><Relationship Id="rId84" Type="http://schemas.openxmlformats.org/officeDocument/2006/relationships/slide" Target="slides/slide55.xml"/><Relationship Id="rId16" Type="http://schemas.openxmlformats.org/officeDocument/2006/relationships/slideMaster" Target="slideMasters/slideMaster16.xml"/><Relationship Id="rId107" Type="http://schemas.openxmlformats.org/officeDocument/2006/relationships/slide" Target="slides/slide78.xml"/><Relationship Id="rId11" Type="http://schemas.openxmlformats.org/officeDocument/2006/relationships/slideMaster" Target="slideMasters/slideMaster11.xml"/><Relationship Id="rId32" Type="http://schemas.openxmlformats.org/officeDocument/2006/relationships/slide" Target="slides/slide3.xml"/><Relationship Id="rId37" Type="http://schemas.openxmlformats.org/officeDocument/2006/relationships/slide" Target="slides/slide8.xml"/><Relationship Id="rId53" Type="http://schemas.openxmlformats.org/officeDocument/2006/relationships/slide" Target="slides/slide24.xml"/><Relationship Id="rId58" Type="http://schemas.openxmlformats.org/officeDocument/2006/relationships/slide" Target="slides/slide29.xml"/><Relationship Id="rId74" Type="http://schemas.openxmlformats.org/officeDocument/2006/relationships/slide" Target="slides/slide45.xml"/><Relationship Id="rId79" Type="http://schemas.openxmlformats.org/officeDocument/2006/relationships/slide" Target="slides/slide50.xml"/><Relationship Id="rId102" Type="http://schemas.openxmlformats.org/officeDocument/2006/relationships/slide" Target="slides/slide73.xml"/><Relationship Id="rId123" Type="http://schemas.openxmlformats.org/officeDocument/2006/relationships/slide" Target="slides/slide94.xml"/><Relationship Id="rId128" Type="http://schemas.openxmlformats.org/officeDocument/2006/relationships/slide" Target="slides/slide99.xml"/><Relationship Id="rId5" Type="http://schemas.openxmlformats.org/officeDocument/2006/relationships/slideMaster" Target="slideMasters/slideMaster5.xml"/><Relationship Id="rId90" Type="http://schemas.openxmlformats.org/officeDocument/2006/relationships/slide" Target="slides/slide61.xml"/><Relationship Id="rId95" Type="http://schemas.openxmlformats.org/officeDocument/2006/relationships/slide" Target="slides/slide66.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4.xml"/><Relationship Id="rId48" Type="http://schemas.openxmlformats.org/officeDocument/2006/relationships/slide" Target="slides/slide19.xml"/><Relationship Id="rId64" Type="http://schemas.openxmlformats.org/officeDocument/2006/relationships/slide" Target="slides/slide35.xml"/><Relationship Id="rId69" Type="http://schemas.openxmlformats.org/officeDocument/2006/relationships/slide" Target="slides/slide40.xml"/><Relationship Id="rId113" Type="http://schemas.openxmlformats.org/officeDocument/2006/relationships/slide" Target="slides/slide84.xml"/><Relationship Id="rId118" Type="http://schemas.openxmlformats.org/officeDocument/2006/relationships/slide" Target="slides/slide89.xml"/><Relationship Id="rId80" Type="http://schemas.openxmlformats.org/officeDocument/2006/relationships/slide" Target="slides/slide51.xml"/><Relationship Id="rId85" Type="http://schemas.openxmlformats.org/officeDocument/2006/relationships/slide" Target="slides/slide56.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4.xml"/><Relationship Id="rId38" Type="http://schemas.openxmlformats.org/officeDocument/2006/relationships/slide" Target="slides/slide9.xml"/><Relationship Id="rId59" Type="http://schemas.openxmlformats.org/officeDocument/2006/relationships/slide" Target="slides/slide30.xml"/><Relationship Id="rId103" Type="http://schemas.openxmlformats.org/officeDocument/2006/relationships/slide" Target="slides/slide74.xml"/><Relationship Id="rId108" Type="http://schemas.openxmlformats.org/officeDocument/2006/relationships/slide" Target="slides/slide79.xml"/><Relationship Id="rId124" Type="http://schemas.openxmlformats.org/officeDocument/2006/relationships/slide" Target="slides/slide95.xml"/><Relationship Id="rId129" Type="http://schemas.openxmlformats.org/officeDocument/2006/relationships/notesMaster" Target="notesMasters/notesMaster1.xml"/><Relationship Id="rId54" Type="http://schemas.openxmlformats.org/officeDocument/2006/relationships/slide" Target="slides/slide25.xml"/><Relationship Id="rId70" Type="http://schemas.openxmlformats.org/officeDocument/2006/relationships/slide" Target="slides/slide41.xml"/><Relationship Id="rId75" Type="http://schemas.openxmlformats.org/officeDocument/2006/relationships/slide" Target="slides/slide46.xml"/><Relationship Id="rId91" Type="http://schemas.openxmlformats.org/officeDocument/2006/relationships/slide" Target="slides/slide62.xml"/><Relationship Id="rId96" Type="http://schemas.openxmlformats.org/officeDocument/2006/relationships/slide" Target="slides/slide67.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20.xml"/><Relationship Id="rId114" Type="http://schemas.openxmlformats.org/officeDocument/2006/relationships/slide" Target="slides/slide85.xml"/><Relationship Id="rId119" Type="http://schemas.openxmlformats.org/officeDocument/2006/relationships/slide" Target="slides/slide90.xml"/><Relationship Id="rId44" Type="http://schemas.openxmlformats.org/officeDocument/2006/relationships/slide" Target="slides/slide15.xml"/><Relationship Id="rId60" Type="http://schemas.openxmlformats.org/officeDocument/2006/relationships/slide" Target="slides/slide31.xml"/><Relationship Id="rId65" Type="http://schemas.openxmlformats.org/officeDocument/2006/relationships/slide" Target="slides/slide36.xml"/><Relationship Id="rId81" Type="http://schemas.openxmlformats.org/officeDocument/2006/relationships/slide" Target="slides/slide52.xml"/><Relationship Id="rId86" Type="http://schemas.openxmlformats.org/officeDocument/2006/relationships/slide" Target="slides/slide57.xml"/><Relationship Id="rId130" Type="http://schemas.openxmlformats.org/officeDocument/2006/relationships/presProps" Target="presProp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0.xml"/><Relationship Id="rId109" Type="http://schemas.openxmlformats.org/officeDocument/2006/relationships/slide" Target="slides/slide80.xml"/><Relationship Id="rId34" Type="http://schemas.openxmlformats.org/officeDocument/2006/relationships/slide" Target="slides/slide5.xml"/><Relationship Id="rId50" Type="http://schemas.openxmlformats.org/officeDocument/2006/relationships/slide" Target="slides/slide21.xml"/><Relationship Id="rId55" Type="http://schemas.openxmlformats.org/officeDocument/2006/relationships/slide" Target="slides/slide26.xml"/><Relationship Id="rId76" Type="http://schemas.openxmlformats.org/officeDocument/2006/relationships/slide" Target="slides/slide47.xml"/><Relationship Id="rId97" Type="http://schemas.openxmlformats.org/officeDocument/2006/relationships/slide" Target="slides/slide68.xml"/><Relationship Id="rId104" Type="http://schemas.openxmlformats.org/officeDocument/2006/relationships/slide" Target="slides/slide75.xml"/><Relationship Id="rId120" Type="http://schemas.openxmlformats.org/officeDocument/2006/relationships/slide" Target="slides/slide91.xml"/><Relationship Id="rId125" Type="http://schemas.openxmlformats.org/officeDocument/2006/relationships/slide" Target="slides/slide96.xml"/><Relationship Id="rId7" Type="http://schemas.openxmlformats.org/officeDocument/2006/relationships/slideMaster" Target="slideMasters/slideMaster7.xml"/><Relationship Id="rId71" Type="http://schemas.openxmlformats.org/officeDocument/2006/relationships/slide" Target="slides/slide42.xml"/><Relationship Id="rId92" Type="http://schemas.openxmlformats.org/officeDocument/2006/relationships/slide" Target="slides/slide63.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11.xml"/><Relationship Id="rId45" Type="http://schemas.openxmlformats.org/officeDocument/2006/relationships/slide" Target="slides/slide16.xml"/><Relationship Id="rId66" Type="http://schemas.openxmlformats.org/officeDocument/2006/relationships/slide" Target="slides/slide37.xml"/><Relationship Id="rId87" Type="http://schemas.openxmlformats.org/officeDocument/2006/relationships/slide" Target="slides/slide58.xml"/><Relationship Id="rId110" Type="http://schemas.openxmlformats.org/officeDocument/2006/relationships/slide" Target="slides/slide81.xml"/><Relationship Id="rId115" Type="http://schemas.openxmlformats.org/officeDocument/2006/relationships/slide" Target="slides/slide86.xml"/><Relationship Id="rId131" Type="http://schemas.openxmlformats.org/officeDocument/2006/relationships/viewProps" Target="viewProps.xml"/><Relationship Id="rId61" Type="http://schemas.openxmlformats.org/officeDocument/2006/relationships/slide" Target="slides/slide32.xml"/><Relationship Id="rId82" Type="http://schemas.openxmlformats.org/officeDocument/2006/relationships/slide" Target="slides/slide53.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xml"/><Relationship Id="rId35" Type="http://schemas.openxmlformats.org/officeDocument/2006/relationships/slide" Target="slides/slide6.xml"/><Relationship Id="rId56" Type="http://schemas.openxmlformats.org/officeDocument/2006/relationships/slide" Target="slides/slide27.xml"/><Relationship Id="rId77" Type="http://schemas.openxmlformats.org/officeDocument/2006/relationships/slide" Target="slides/slide48.xml"/><Relationship Id="rId100" Type="http://schemas.openxmlformats.org/officeDocument/2006/relationships/slide" Target="slides/slide71.xml"/><Relationship Id="rId105" Type="http://schemas.openxmlformats.org/officeDocument/2006/relationships/slide" Target="slides/slide76.xml"/><Relationship Id="rId126" Type="http://schemas.openxmlformats.org/officeDocument/2006/relationships/slide" Target="slides/slide97.xml"/><Relationship Id="rId8" Type="http://schemas.openxmlformats.org/officeDocument/2006/relationships/slideMaster" Target="slideMasters/slideMaster8.xml"/><Relationship Id="rId51" Type="http://schemas.openxmlformats.org/officeDocument/2006/relationships/slide" Target="slides/slide22.xml"/><Relationship Id="rId72" Type="http://schemas.openxmlformats.org/officeDocument/2006/relationships/slide" Target="slides/slide43.xml"/><Relationship Id="rId93" Type="http://schemas.openxmlformats.org/officeDocument/2006/relationships/slide" Target="slides/slide64.xml"/><Relationship Id="rId98" Type="http://schemas.openxmlformats.org/officeDocument/2006/relationships/slide" Target="slides/slide69.xml"/><Relationship Id="rId121" Type="http://schemas.openxmlformats.org/officeDocument/2006/relationships/slide" Target="slides/slide92.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7.xml"/><Relationship Id="rId67" Type="http://schemas.openxmlformats.org/officeDocument/2006/relationships/slide" Target="slides/slide38.xml"/><Relationship Id="rId116" Type="http://schemas.openxmlformats.org/officeDocument/2006/relationships/slide" Target="slides/slide87.xml"/><Relationship Id="rId20" Type="http://schemas.openxmlformats.org/officeDocument/2006/relationships/slideMaster" Target="slideMasters/slideMaster20.xml"/><Relationship Id="rId41" Type="http://schemas.openxmlformats.org/officeDocument/2006/relationships/slide" Target="slides/slide12.xml"/><Relationship Id="rId62" Type="http://schemas.openxmlformats.org/officeDocument/2006/relationships/slide" Target="slides/slide33.xml"/><Relationship Id="rId83" Type="http://schemas.openxmlformats.org/officeDocument/2006/relationships/slide" Target="slides/slide54.xml"/><Relationship Id="rId88" Type="http://schemas.openxmlformats.org/officeDocument/2006/relationships/slide" Target="slides/slide59.xml"/><Relationship Id="rId111" Type="http://schemas.openxmlformats.org/officeDocument/2006/relationships/slide" Target="slides/slide82.xml"/><Relationship Id="rId132" Type="http://schemas.openxmlformats.org/officeDocument/2006/relationships/theme" Target="theme/theme1.xml"/><Relationship Id="rId15" Type="http://schemas.openxmlformats.org/officeDocument/2006/relationships/slideMaster" Target="slideMasters/slideMaster15.xml"/><Relationship Id="rId36" Type="http://schemas.openxmlformats.org/officeDocument/2006/relationships/slide" Target="slides/slide7.xml"/><Relationship Id="rId57" Type="http://schemas.openxmlformats.org/officeDocument/2006/relationships/slide" Target="slides/slide28.xml"/><Relationship Id="rId106" Type="http://schemas.openxmlformats.org/officeDocument/2006/relationships/slide" Target="slides/slide77.xml"/><Relationship Id="rId127" Type="http://schemas.openxmlformats.org/officeDocument/2006/relationships/slide" Target="slides/slide98.xml"/><Relationship Id="rId10" Type="http://schemas.openxmlformats.org/officeDocument/2006/relationships/slideMaster" Target="slideMasters/slideMaster10.xml"/><Relationship Id="rId31" Type="http://schemas.openxmlformats.org/officeDocument/2006/relationships/slide" Target="slides/slide2.xml"/><Relationship Id="rId52" Type="http://schemas.openxmlformats.org/officeDocument/2006/relationships/slide" Target="slides/slide23.xml"/><Relationship Id="rId73" Type="http://schemas.openxmlformats.org/officeDocument/2006/relationships/slide" Target="slides/slide44.xml"/><Relationship Id="rId78" Type="http://schemas.openxmlformats.org/officeDocument/2006/relationships/slide" Target="slides/slide49.xml"/><Relationship Id="rId94" Type="http://schemas.openxmlformats.org/officeDocument/2006/relationships/slide" Target="slides/slide65.xml"/><Relationship Id="rId99" Type="http://schemas.openxmlformats.org/officeDocument/2006/relationships/slide" Target="slides/slide70.xml"/><Relationship Id="rId101" Type="http://schemas.openxmlformats.org/officeDocument/2006/relationships/slide" Target="slides/slide72.xml"/><Relationship Id="rId122" Type="http://schemas.openxmlformats.org/officeDocument/2006/relationships/slide" Target="slides/slide93.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18.xml"/><Relationship Id="rId68" Type="http://schemas.openxmlformats.org/officeDocument/2006/relationships/slide" Target="slides/slide39.xml"/><Relationship Id="rId89" Type="http://schemas.openxmlformats.org/officeDocument/2006/relationships/slide" Target="slides/slide60.xml"/><Relationship Id="rId112" Type="http://schemas.openxmlformats.org/officeDocument/2006/relationships/slide" Target="slides/slide83.xml"/><Relationship Id="rId13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9" name="Rectangle 1"/>
          <p:cNvSpPr>
            <a:spLocks noGrp="1" noRot="1" noChangeAspect="1"/>
          </p:cNvSpPr>
          <p:nvPr>
            <p:ph type="sldImg" idx="2"/>
          </p:nvPr>
        </p:nvSpPr>
        <p:spPr bwMode="auto">
          <a:xfrm>
            <a:off x="1143000" y="685800"/>
            <a:ext cx="4572000" cy="3429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sp>
      <p:sp>
        <p:nvSpPr>
          <p:cNvPr id="7170" name="Rectangle 2"/>
          <p:cNvSpPr>
            <a:spLocks noGrp="1"/>
          </p:cNvSpPr>
          <p:nvPr>
            <p:ph type="body" sz="quarter" idx="3"/>
          </p:nvPr>
        </p:nvSpPr>
        <p:spPr bwMode="auto">
          <a:xfrm>
            <a:off x="914400" y="4343400"/>
            <a:ext cx="5029200" cy="4114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noProof="0">
                <a:sym typeface="Avenir Roman" charset="0"/>
              </a:rPr>
              <a:t>Click to edit Master text styles</a:t>
            </a:r>
          </a:p>
          <a:p>
            <a:pPr lvl="1"/>
            <a:r>
              <a:rPr lang="en-US" noProof="0">
                <a:sym typeface="Avenir Roman" charset="0"/>
              </a:rPr>
              <a:t>Second level</a:t>
            </a:r>
          </a:p>
          <a:p>
            <a:pPr lvl="2"/>
            <a:r>
              <a:rPr lang="en-US" noProof="0">
                <a:sym typeface="Avenir Roman" charset="0"/>
              </a:rPr>
              <a:t>Third level</a:t>
            </a:r>
          </a:p>
          <a:p>
            <a:pPr lvl="3"/>
            <a:r>
              <a:rPr lang="en-US" noProof="0">
                <a:sym typeface="Avenir Roman" charset="0"/>
              </a:rPr>
              <a:t>Fourth level</a:t>
            </a:r>
          </a:p>
          <a:p>
            <a:pPr lvl="4"/>
            <a:r>
              <a:rPr lang="en-US" noProof="0">
                <a:sym typeface="Avenir Roman" charset="0"/>
              </a:rPr>
              <a:t>Fifth level</a:t>
            </a:r>
          </a:p>
        </p:txBody>
      </p:sp>
    </p:spTree>
    <p:extLst>
      <p:ext uri="{BB962C8B-B14F-4D97-AF65-F5344CB8AC3E}">
        <p14:creationId xmlns:p14="http://schemas.microsoft.com/office/powerpoint/2010/main" val="2574011384"/>
      </p:ext>
    </p:extLst>
  </p:cSld>
  <p:clrMap bg1="lt1" tx1="dk1" bg2="lt2" tx2="dk2" accent1="accent1" accent2="accent2" accent3="accent3" accent4="accent4" accent5="accent5" accent6="accent6" hlink="hlink" folHlink="folHlink"/>
  <p:notesStyle>
    <a:lvl1pPr algn="l" defTabSz="457200" rtl="0" eaLnBrk="0" fontAlgn="base" hangingPunct="0">
      <a:lnSpc>
        <a:spcPct val="125000"/>
      </a:lnSpc>
      <a:spcBef>
        <a:spcPct val="0"/>
      </a:spcBef>
      <a:spcAft>
        <a:spcPct val="0"/>
      </a:spcAft>
      <a:defRPr sz="2400" kern="1200">
        <a:solidFill>
          <a:srgbClr val="000000"/>
        </a:solidFill>
        <a:latin typeface="Avenir" charset="0"/>
        <a:ea typeface="ＭＳ Ｐゴシック" charset="0"/>
        <a:cs typeface="Avenir" charset="0"/>
        <a:sym typeface="Avenir Roman" charset="0"/>
      </a:defRPr>
    </a:lvl1pPr>
    <a:lvl2pPr marL="228600" algn="l" defTabSz="457200" rtl="0" eaLnBrk="0" fontAlgn="base" hangingPunct="0">
      <a:lnSpc>
        <a:spcPct val="125000"/>
      </a:lnSpc>
      <a:spcBef>
        <a:spcPct val="0"/>
      </a:spcBef>
      <a:spcAft>
        <a:spcPct val="0"/>
      </a:spcAft>
      <a:defRPr sz="2400" kern="1200">
        <a:solidFill>
          <a:srgbClr val="000000"/>
        </a:solidFill>
        <a:latin typeface="Avenir" charset="0"/>
        <a:ea typeface="Avenir" charset="0"/>
        <a:cs typeface="Avenir" charset="0"/>
        <a:sym typeface="Avenir Roman" charset="0"/>
      </a:defRPr>
    </a:lvl2pPr>
    <a:lvl3pPr marL="457200" algn="l" defTabSz="457200" rtl="0" eaLnBrk="0" fontAlgn="base" hangingPunct="0">
      <a:lnSpc>
        <a:spcPct val="125000"/>
      </a:lnSpc>
      <a:spcBef>
        <a:spcPct val="0"/>
      </a:spcBef>
      <a:spcAft>
        <a:spcPct val="0"/>
      </a:spcAft>
      <a:defRPr sz="2400" kern="1200">
        <a:solidFill>
          <a:srgbClr val="000000"/>
        </a:solidFill>
        <a:latin typeface="Avenir" charset="0"/>
        <a:ea typeface="Avenir" charset="0"/>
        <a:cs typeface="Avenir" charset="0"/>
        <a:sym typeface="Avenir Roman" charset="0"/>
      </a:defRPr>
    </a:lvl3pPr>
    <a:lvl4pPr marL="685800" algn="l" defTabSz="457200" rtl="0" eaLnBrk="0" fontAlgn="base" hangingPunct="0">
      <a:lnSpc>
        <a:spcPct val="125000"/>
      </a:lnSpc>
      <a:spcBef>
        <a:spcPct val="0"/>
      </a:spcBef>
      <a:spcAft>
        <a:spcPct val="0"/>
      </a:spcAft>
      <a:defRPr sz="2400" kern="1200">
        <a:solidFill>
          <a:srgbClr val="000000"/>
        </a:solidFill>
        <a:latin typeface="Avenir" charset="0"/>
        <a:ea typeface="Avenir" charset="0"/>
        <a:cs typeface="Avenir" charset="0"/>
        <a:sym typeface="Avenir Roman" charset="0"/>
      </a:defRPr>
    </a:lvl4pPr>
    <a:lvl5pPr marL="914400" algn="l" defTabSz="457200" rtl="0" eaLnBrk="0" fontAlgn="base" hangingPunct="0">
      <a:lnSpc>
        <a:spcPct val="125000"/>
      </a:lnSpc>
      <a:spcBef>
        <a:spcPct val="0"/>
      </a:spcBef>
      <a:spcAft>
        <a:spcPct val="0"/>
      </a:spcAft>
      <a:defRPr sz="2400" kern="1200">
        <a:solidFill>
          <a:srgbClr val="000000"/>
        </a:solidFill>
        <a:latin typeface="Avenir" charset="0"/>
        <a:ea typeface="Avenir" charset="0"/>
        <a:cs typeface="Avenir" charset="0"/>
        <a:sym typeface="Avenir Roman"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garydfoster.com/"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8374842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5" name="Slide Image Placeholder 1"/>
          <p:cNvSpPr>
            <a:spLocks noGrp="1" noRot="1" noChangeAspect="1"/>
          </p:cNvSpPr>
          <p:nvPr>
            <p:ph type="sldImg"/>
          </p:nvPr>
        </p:nvSpPr>
        <p:spPr>
          <a:ln/>
        </p:spPr>
      </p:sp>
      <p:sp>
        <p:nvSpPr>
          <p:cNvPr id="77926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dirty="0">
                <a:latin typeface="Times New Roman" charset="0"/>
                <a:ea typeface="ＭＳ Ｐゴシック" charset="0"/>
                <a:cs typeface="ＭＳ Ｐゴシック" charset="0"/>
              </a:rPr>
              <a:t>Jesus designed a brilliant strategy by having his revelation sent to capital of the province, Ephesus.  It included an individual letter to Ephesus, as well as letters to 6 other key churches.  The Ephesians copied the entire book of Revelation, though, and sent the original to the next city, Smyrna.  Smyrna then made their own copy and sent the original to Pergamum, which lay on the main road to the north.  This city then sent the prophecy to Thyatira, which sent it to Sardis, then Philadelphia, and finally to Laodicea.</a:t>
            </a:r>
          </a:p>
          <a:p>
            <a:r>
              <a:rPr lang="zh-CN" altLang="en-US" dirty="0">
                <a:solidFill>
                  <a:srgbClr val="0E0E0E"/>
                </a:solidFill>
                <a:effectLst/>
                <a:latin typeface=".AppleSystemUIFont"/>
              </a:rPr>
              <a:t>耶稣制定了一个极其聪明的策略，将祂的启示首先传到</a:t>
            </a:r>
            <a:r>
              <a:rPr lang="zh-CN" altLang="en-US" b="1" dirty="0">
                <a:solidFill>
                  <a:srgbClr val="0E0E0E"/>
                </a:solidFill>
                <a:effectLst/>
                <a:latin typeface=".AppleSystemUIFont"/>
              </a:rPr>
              <a:t>亚西亚省的首府</a:t>
            </a:r>
            <a:r>
              <a:rPr lang="en-US" altLang="zh-CN" b="1" dirty="0">
                <a:solidFill>
                  <a:srgbClr val="0E0E0E"/>
                </a:solidFill>
                <a:effectLst/>
                <a:latin typeface=".AppleSystemUIFont"/>
              </a:rPr>
              <a:t>——</a:t>
            </a:r>
            <a:r>
              <a:rPr lang="zh-CN" altLang="en-US" b="1" dirty="0">
                <a:solidFill>
                  <a:srgbClr val="0E0E0E"/>
                </a:solidFill>
                <a:effectLst/>
                <a:latin typeface=".AppleSystemUIFont"/>
              </a:rPr>
              <a:t>以弗所</a:t>
            </a:r>
            <a:r>
              <a:rPr lang="zh-CN" altLang="en-US" dirty="0">
                <a:solidFill>
                  <a:srgbClr val="0E0E0E"/>
                </a:solidFill>
                <a:effectLst/>
                <a:latin typeface=".AppleSystemUIFont"/>
              </a:rPr>
              <a:t>。这不仅包括一封</a:t>
            </a:r>
            <a:r>
              <a:rPr lang="zh-CN" altLang="en-US" b="1" dirty="0">
                <a:solidFill>
                  <a:srgbClr val="0E0E0E"/>
                </a:solidFill>
                <a:effectLst/>
                <a:latin typeface=".AppleSystemUIFont"/>
              </a:rPr>
              <a:t>写给以弗所的书信</a:t>
            </a:r>
            <a:r>
              <a:rPr lang="zh-CN" altLang="en-US" dirty="0">
                <a:solidFill>
                  <a:srgbClr val="0E0E0E"/>
                </a:solidFill>
                <a:effectLst/>
                <a:latin typeface=".AppleSystemUIFont"/>
              </a:rPr>
              <a:t>，还包括</a:t>
            </a:r>
            <a:r>
              <a:rPr lang="zh-CN" altLang="en-US" b="1" dirty="0">
                <a:solidFill>
                  <a:srgbClr val="0E0E0E"/>
                </a:solidFill>
                <a:effectLst/>
                <a:latin typeface=".AppleSystemUIFont"/>
              </a:rPr>
              <a:t>写给另外六个关键教会的书信</a:t>
            </a:r>
            <a:r>
              <a:rPr lang="zh-CN" altLang="en-US" dirty="0">
                <a:solidFill>
                  <a:srgbClr val="0E0E0E"/>
                </a:solidFill>
                <a:effectLst/>
                <a:latin typeface=".AppleSystemUIFont"/>
              </a:rPr>
              <a:t>。</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以弗所的信徒</a:t>
            </a:r>
            <a:r>
              <a:rPr lang="zh-CN" altLang="en-US" b="1" dirty="0">
                <a:solidFill>
                  <a:srgbClr val="0E0E0E"/>
                </a:solidFill>
                <a:effectLst/>
                <a:latin typeface=".AppleSystemUIFont"/>
              </a:rPr>
              <a:t>抄录了整本</a:t>
            </a:r>
            <a:r>
              <a:rPr lang="en-US" altLang="zh-CN" b="1" dirty="0">
                <a:solidFill>
                  <a:srgbClr val="0E0E0E"/>
                </a:solidFill>
                <a:effectLst/>
                <a:latin typeface=".AppleSystemUIFont"/>
              </a:rPr>
              <a:t>《</a:t>
            </a:r>
            <a:r>
              <a:rPr lang="zh-CN" altLang="en-US" b="1" dirty="0">
                <a:solidFill>
                  <a:srgbClr val="0E0E0E"/>
                </a:solidFill>
                <a:effectLst/>
                <a:latin typeface=".AppleSystemUIFont"/>
              </a:rPr>
              <a:t>启示录</a:t>
            </a:r>
            <a:r>
              <a:rPr lang="en-US" altLang="zh-CN" b="1" dirty="0">
                <a:solidFill>
                  <a:srgbClr val="0E0E0E"/>
                </a:solidFill>
                <a:effectLst/>
                <a:latin typeface=".AppleSystemUIFont"/>
              </a:rPr>
              <a:t>》</a:t>
            </a:r>
            <a:r>
              <a:rPr lang="zh-CN" altLang="en-US" dirty="0">
                <a:solidFill>
                  <a:srgbClr val="0E0E0E"/>
                </a:solidFill>
                <a:effectLst/>
                <a:latin typeface=".AppleSystemUIFont"/>
              </a:rPr>
              <a:t>，然后把原件送往下一座城市</a:t>
            </a:r>
            <a:r>
              <a:rPr lang="en-US" altLang="zh-CN" dirty="0">
                <a:solidFill>
                  <a:srgbClr val="0E0E0E"/>
                </a:solidFill>
                <a:effectLst/>
                <a:latin typeface=".AppleSystemUIFont"/>
              </a:rPr>
              <a:t>——</a:t>
            </a:r>
            <a:r>
              <a:rPr lang="zh-CN" altLang="en-US" b="1" dirty="0">
                <a:solidFill>
                  <a:srgbClr val="0E0E0E"/>
                </a:solidFill>
                <a:effectLst/>
                <a:latin typeface=".AppleSystemUIFont"/>
              </a:rPr>
              <a:t>士每拿</a:t>
            </a:r>
            <a:r>
              <a:rPr lang="zh-CN" altLang="en-US" dirty="0">
                <a:solidFill>
                  <a:srgbClr val="0E0E0E"/>
                </a:solidFill>
                <a:effectLst/>
                <a:latin typeface=".AppleSystemUIFont"/>
              </a:rPr>
              <a:t>。士每拿随后</a:t>
            </a:r>
            <a:r>
              <a:rPr lang="zh-CN" altLang="en-US" b="1" dirty="0">
                <a:solidFill>
                  <a:srgbClr val="0E0E0E"/>
                </a:solidFill>
                <a:effectLst/>
                <a:latin typeface=".AppleSystemUIFont"/>
              </a:rPr>
              <a:t>抄写一份副本</a:t>
            </a:r>
            <a:r>
              <a:rPr lang="zh-CN" altLang="en-US" dirty="0">
                <a:solidFill>
                  <a:srgbClr val="0E0E0E"/>
                </a:solidFill>
                <a:effectLst/>
                <a:latin typeface=".AppleSystemUIFont"/>
              </a:rPr>
              <a:t>，并把原件送往</a:t>
            </a:r>
            <a:r>
              <a:rPr lang="zh-CN" altLang="en-US" b="1" dirty="0">
                <a:solidFill>
                  <a:srgbClr val="0E0E0E"/>
                </a:solidFill>
                <a:effectLst/>
                <a:latin typeface=".AppleSystemUIFont"/>
              </a:rPr>
              <a:t>北方主要道路上的别迦摩</a:t>
            </a:r>
            <a:r>
              <a:rPr lang="zh-CN" altLang="en-US" dirty="0">
                <a:solidFill>
                  <a:srgbClr val="0E0E0E"/>
                </a:solidFill>
                <a:effectLst/>
                <a:latin typeface=".AppleSystemUIFont"/>
              </a:rPr>
              <a:t>。别迦摩收到后，再将这预言书送往</a:t>
            </a:r>
            <a:r>
              <a:rPr lang="zh-CN" altLang="en-US" b="1" dirty="0">
                <a:solidFill>
                  <a:srgbClr val="0E0E0E"/>
                </a:solidFill>
                <a:effectLst/>
                <a:latin typeface=".AppleSystemUIFont"/>
              </a:rPr>
              <a:t>推雅推喇</a:t>
            </a:r>
            <a:r>
              <a:rPr lang="zh-CN" altLang="en-US" dirty="0">
                <a:solidFill>
                  <a:srgbClr val="0E0E0E"/>
                </a:solidFill>
                <a:effectLst/>
                <a:latin typeface=".AppleSystemUIFont"/>
              </a:rPr>
              <a:t>，推雅推喇送至</a:t>
            </a:r>
            <a:r>
              <a:rPr lang="zh-CN" altLang="en-US" b="1" dirty="0">
                <a:solidFill>
                  <a:srgbClr val="0E0E0E"/>
                </a:solidFill>
                <a:effectLst/>
                <a:latin typeface=".AppleSystemUIFont"/>
              </a:rPr>
              <a:t>撒狄</a:t>
            </a:r>
            <a:r>
              <a:rPr lang="zh-CN" altLang="en-US" dirty="0">
                <a:solidFill>
                  <a:srgbClr val="0E0E0E"/>
                </a:solidFill>
                <a:effectLst/>
                <a:latin typeface=".AppleSystemUIFont"/>
              </a:rPr>
              <a:t>，撒狄传至</a:t>
            </a:r>
            <a:r>
              <a:rPr lang="zh-CN" altLang="en-US" b="1" dirty="0">
                <a:solidFill>
                  <a:srgbClr val="0E0E0E"/>
                </a:solidFill>
                <a:effectLst/>
                <a:latin typeface=".AppleSystemUIFont"/>
              </a:rPr>
              <a:t>非拉铁非</a:t>
            </a:r>
            <a:r>
              <a:rPr lang="zh-CN" altLang="en-US" dirty="0">
                <a:solidFill>
                  <a:srgbClr val="0E0E0E"/>
                </a:solidFill>
                <a:effectLst/>
                <a:latin typeface=".AppleSystemUIFont"/>
              </a:rPr>
              <a:t>，最终送到</a:t>
            </a:r>
            <a:r>
              <a:rPr lang="zh-CN" altLang="en-US" b="1" dirty="0">
                <a:solidFill>
                  <a:srgbClr val="0E0E0E"/>
                </a:solidFill>
                <a:effectLst/>
                <a:latin typeface=".AppleSystemUIFont"/>
              </a:rPr>
              <a:t>老底嘉</a:t>
            </a:r>
            <a:r>
              <a:rPr lang="zh-CN" altLang="en-US" dirty="0">
                <a:solidFill>
                  <a:srgbClr val="0E0E0E"/>
                </a:solidFill>
                <a:effectLst/>
                <a:latin typeface=".AppleSystemUIFont"/>
              </a:rPr>
              <a:t>。</a:t>
            </a:r>
          </a:p>
          <a:p>
            <a:endParaRPr lang="en-US" dirty="0">
              <a:latin typeface="Times New Roman" charset="0"/>
              <a:ea typeface="ＭＳ Ｐゴシック" charset="0"/>
              <a:cs typeface="ＭＳ Ｐゴシック" charset="0"/>
            </a:endParaRPr>
          </a:p>
        </p:txBody>
      </p:sp>
      <p:sp>
        <p:nvSpPr>
          <p:cNvPr id="77926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7CE2B6C-D99A-1149-974E-F33D104347E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extLst>
      <p:ext uri="{BB962C8B-B14F-4D97-AF65-F5344CB8AC3E}">
        <p14:creationId xmlns:p14="http://schemas.microsoft.com/office/powerpoint/2010/main" val="6063703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A01767A-241A-2F42-89C0-D29FB5ADD14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617474" name="Rectangle 2"/>
          <p:cNvSpPr>
            <a:spLocks noGrp="1" noRot="1" noChangeAspect="1" noChangeArrowheads="1" noTextEdit="1"/>
          </p:cNvSpPr>
          <p:nvPr>
            <p:ph type="sldImg"/>
          </p:nvPr>
        </p:nvSpPr>
        <p:spPr>
          <a:ln/>
        </p:spPr>
      </p:sp>
      <p:sp>
        <p:nvSpPr>
          <p:cNvPr id="617475" name="Rectangle 3"/>
          <p:cNvSpPr>
            <a:spLocks noGrp="1" noChangeArrowheads="1"/>
          </p:cNvSpPr>
          <p:nvPr>
            <p:ph type="body" idx="1"/>
          </p:nvPr>
        </p:nvSpPr>
        <p:spPr>
          <a:xfrm>
            <a:off x="914400" y="4343400"/>
            <a:ext cx="5029200" cy="46384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1715312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B70A409-1A2E-9A42-BA84-D99A6A3BFBD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marL="0" marR="0" lvl="3" indent="0" algn="l" defTabSz="914400" rtl="0" eaLnBrk="1" fontAlgn="base" latinLnBrk="0" hangingPunct="1">
              <a:lnSpc>
                <a:spcPct val="100000"/>
              </a:lnSpc>
              <a:spcBef>
                <a:spcPct val="30000"/>
              </a:spcBef>
              <a:spcAft>
                <a:spcPct val="0"/>
              </a:spcAft>
              <a:buClrTx/>
              <a:buSzTx/>
              <a:buFontTx/>
              <a:buNone/>
              <a:tabLst/>
              <a:defRPr/>
            </a:pP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1887407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What would you think if I looked at Susan’s shadow on my chest and said, “Wow, what a wonderful shadow! Look at the shape of that shadow! So nice, so perfect!”</a:t>
            </a:r>
          </a:p>
          <a:p>
            <a:r>
              <a:rPr lang="en-US" sz="1200" dirty="0">
                <a:latin typeface="Arial" panose="020B0604020202020204" pitchFamily="34" charset="0"/>
                <a:cs typeface="Arial" panose="020B0604020202020204" pitchFamily="34" charset="0"/>
              </a:rPr>
              <a:t>You would think I am nuts. You would say, “Why are you so enamored with Susan’s shadow? You give more attention to your wife’s shadow than to this beautiful, dedicated, faithful woman herself standing next to you. What’s wrong with you?”</a:t>
            </a:r>
          </a:p>
          <a:p>
            <a:r>
              <a:rPr lang="en-US" sz="1200" dirty="0">
                <a:latin typeface="Arial" panose="020B0604020202020204" pitchFamily="34" charset="0"/>
                <a:cs typeface="Arial" panose="020B0604020202020204" pitchFamily="34" charset="0"/>
              </a:rPr>
              <a:t>Too often Christians do the same with Jesus. We delight in the rest he gives us, we are enamored with the rules we have—and we neglect the very reality of Jesus himself!”</a:t>
            </a:r>
          </a:p>
          <a:p>
            <a:endParaRPr lang="en-US" sz="1200" dirty="0">
              <a:latin typeface="Arial" panose="020B0604020202020204" pitchFamily="34" charset="0"/>
              <a:cs typeface="Arial" panose="020B0604020202020204" pitchFamily="34" charset="0"/>
            </a:endParaRPr>
          </a:p>
          <a:p>
            <a:r>
              <a:rPr lang="zh-CN" altLang="en-US" sz="1050" dirty="0">
                <a:solidFill>
                  <a:srgbClr val="0E0E0E"/>
                </a:solidFill>
                <a:effectLst/>
                <a:latin typeface=".AppleSystemUIFont"/>
              </a:rPr>
              <a:t>如果我看着苏珊的影子投在我的胸口上，然后说：“哇，多么美妙的影子！看看这个影子的形状！太好了，太完美了！”</a:t>
            </a:r>
          </a:p>
          <a:p>
            <a:br>
              <a:rPr lang="zh-CN" altLang="en-US" sz="1050" dirty="0">
                <a:solidFill>
                  <a:srgbClr val="0E0E0E"/>
                </a:solidFill>
                <a:effectLst/>
                <a:latin typeface=".AppleSystemUIFont"/>
              </a:rPr>
            </a:br>
            <a:endParaRPr lang="zh-CN" altLang="en-US" sz="1050" dirty="0">
              <a:solidFill>
                <a:srgbClr val="0E0E0E"/>
              </a:solidFill>
              <a:effectLst/>
              <a:latin typeface=".AppleSystemUIFont"/>
            </a:endParaRPr>
          </a:p>
          <a:p>
            <a:r>
              <a:rPr lang="zh-CN" altLang="en-US" sz="1050" dirty="0">
                <a:solidFill>
                  <a:srgbClr val="0E0E0E"/>
                </a:solidFill>
                <a:effectLst/>
                <a:latin typeface=".AppleSystemUIFont"/>
              </a:rPr>
              <a:t>你一定会觉得我疯了。你会说：“你为什么如此着迷于苏珊的影子？你竟然比起站在你身边的这位美丽、忠诚、敬虔的妻子，更关注她的影子？你到底怎么了？”</a:t>
            </a:r>
          </a:p>
          <a:p>
            <a:br>
              <a:rPr lang="zh-CN" altLang="en-US" sz="1050" dirty="0">
                <a:solidFill>
                  <a:srgbClr val="0E0E0E"/>
                </a:solidFill>
                <a:effectLst/>
                <a:latin typeface=".AppleSystemUIFont"/>
              </a:rPr>
            </a:br>
            <a:endParaRPr lang="zh-CN" altLang="en-US" sz="1050" dirty="0">
              <a:solidFill>
                <a:srgbClr val="0E0E0E"/>
              </a:solidFill>
              <a:effectLst/>
              <a:latin typeface=".AppleSystemUIFont"/>
            </a:endParaRPr>
          </a:p>
          <a:p>
            <a:r>
              <a:rPr lang="zh-CN" altLang="en-US" sz="1050" dirty="0">
                <a:solidFill>
                  <a:srgbClr val="0E0E0E"/>
                </a:solidFill>
                <a:effectLst/>
                <a:latin typeface=".AppleSystemUIFont"/>
              </a:rPr>
              <a:t>基督徒常常对待耶稣也是如此。我们沉醉于祂所赐的安息，我们着迷于自己所遵守的规条，却忽略了耶稣自己这位真实的主！</a:t>
            </a:r>
          </a:p>
          <a:p>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399721D-6A3F-AA4E-8671-67681A35E22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0763666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Helvetica" charset="0"/>
              </a:rPr>
              <a:pPr marL="0" marR="0" lvl="0" indent="0" algn="l" defTabSz="914400" rtl="0" eaLnBrk="1" fontAlgn="base" latinLnBrk="0" hangingPunct="0">
                <a:lnSpc>
                  <a:spcPct val="100000"/>
                </a:lnSpc>
                <a:spcBef>
                  <a:spcPct val="0"/>
                </a:spcBef>
                <a:spcAft>
                  <a:spcPct val="0"/>
                </a:spcAft>
                <a:buClrTx/>
                <a:buSzTx/>
                <a:buFontTx/>
                <a:buNone/>
                <a:tabLst/>
                <a:defRPr/>
              </a:pPr>
              <a:t>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Helvetica"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612411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9175674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What ways can we prevent heretical ideas from capturing us in their snare?</a:t>
            </a:r>
            <a:r>
              <a:rPr lang="en-SG" dirty="0">
                <a:effectLst/>
                <a:latin typeface="Arial" panose="020B0604020202020204" pitchFamily="34" charset="0"/>
                <a:cs typeface="Arial" panose="020B0604020202020204" pitchFamily="34" charset="0"/>
              </a:rPr>
              <a:t> </a:t>
            </a:r>
          </a:p>
          <a:p>
            <a:pPr marL="0" marR="0" lvl="0" indent="0" algn="l" defTabSz="457200" rtl="0" eaLnBrk="0" fontAlgn="base" latinLnBrk="0" hangingPunct="0">
              <a:lnSpc>
                <a:spcPct val="125000"/>
              </a:lnSpc>
              <a:spcBef>
                <a:spcPct val="0"/>
              </a:spcBef>
              <a:spcAft>
                <a:spcPct val="0"/>
              </a:spcAft>
              <a:buClrTx/>
              <a:buSzTx/>
              <a:buFontTx/>
              <a:buNone/>
              <a:tabLst/>
              <a:defRPr/>
            </a:pPr>
            <a:r>
              <a:rPr lang="zh-CN" altLang="en-US" dirty="0">
                <a:solidFill>
                  <a:srgbClr val="0E0E0E"/>
                </a:solidFill>
                <a:effectLst/>
                <a:latin typeface=".AppleSystemUIFont"/>
              </a:rPr>
              <a:t>我们可以采取哪些方法来防止异端思想将我们困在它们的网罗中？</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46790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3187620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He greets them as Christ’s apostle for those who might question his teaching (1:1-2).</a:t>
            </a:r>
            <a:r>
              <a:rPr lang="en-SG" dirty="0">
                <a:effectLst/>
                <a:latin typeface="Arial" panose="020B0604020202020204" pitchFamily="34" charset="0"/>
                <a:cs typeface="Arial" panose="020B0604020202020204" pitchFamily="34" charset="0"/>
              </a:rPr>
              <a:t> </a:t>
            </a:r>
          </a:p>
          <a:p>
            <a:pPr marL="0" marR="0" lvl="0" indent="0" algn="l" defTabSz="457200" rtl="0" eaLnBrk="0" fontAlgn="base" latinLnBrk="0" hangingPunct="0">
              <a:lnSpc>
                <a:spcPct val="125000"/>
              </a:lnSpc>
              <a:spcBef>
                <a:spcPct val="0"/>
              </a:spcBef>
              <a:spcAft>
                <a:spcPct val="0"/>
              </a:spcAft>
              <a:buClrTx/>
              <a:buSzTx/>
              <a:buFontTx/>
              <a:buNone/>
              <a:tabLst/>
              <a:defRPr/>
            </a:pPr>
            <a:r>
              <a:rPr lang="zh-CN" altLang="en-US" dirty="0">
                <a:solidFill>
                  <a:srgbClr val="0E0E0E"/>
                </a:solidFill>
                <a:effectLst/>
                <a:latin typeface=".AppleSystemUIFont"/>
              </a:rPr>
              <a:t>他以基督使徒的身份向他们问安，以回应那些可能质疑他教导的人（</a:t>
            </a:r>
            <a:r>
              <a:rPr lang="en-US" altLang="zh-CN" dirty="0">
                <a:solidFill>
                  <a:srgbClr val="0E0E0E"/>
                </a:solidFill>
                <a:effectLst/>
                <a:latin typeface=".AppleSystemUIFont"/>
              </a:rPr>
              <a:t>1:1-2</a:t>
            </a:r>
            <a:r>
              <a:rPr lang="zh-CN" altLang="en-US" dirty="0">
                <a:solidFill>
                  <a:srgbClr val="0E0E0E"/>
                </a:solidFill>
                <a:effectLst/>
                <a:latin typeface=".AppleSystemUIFont"/>
              </a:rPr>
              <a:t>）。</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94960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He thanks God for their faith and prays that they would know Christ’s adequacy (1:3-14).</a:t>
            </a:r>
            <a:r>
              <a:rPr lang="en-SG" dirty="0">
                <a:effectLst/>
                <a:latin typeface="Arial" panose="020B0604020202020204" pitchFamily="34" charset="0"/>
                <a:cs typeface="Arial" panose="020B0604020202020204" pitchFamily="34" charset="0"/>
              </a:rPr>
              <a:t> </a:t>
            </a:r>
          </a:p>
          <a:p>
            <a:pPr marL="0" marR="0" lvl="0" indent="0" algn="l" defTabSz="457200" rtl="0" eaLnBrk="0" fontAlgn="base" latinLnBrk="0" hangingPunct="0">
              <a:lnSpc>
                <a:spcPct val="125000"/>
              </a:lnSpc>
              <a:spcBef>
                <a:spcPct val="0"/>
              </a:spcBef>
              <a:spcAft>
                <a:spcPct val="0"/>
              </a:spcAft>
              <a:buClrTx/>
              <a:buSzTx/>
              <a:buFontTx/>
              <a:buNone/>
              <a:tabLst/>
              <a:defRPr/>
            </a:pPr>
            <a:r>
              <a:rPr lang="zh-CN" altLang="en-US" dirty="0">
                <a:solidFill>
                  <a:srgbClr val="0E0E0E"/>
                </a:solidFill>
                <a:effectLst/>
                <a:latin typeface=".AppleSystemUIFont"/>
              </a:rPr>
              <a:t>他为他们的信心感谢神，并祷告他们能认识基督的充足（</a:t>
            </a:r>
            <a:r>
              <a:rPr lang="en-US" altLang="zh-CN" dirty="0">
                <a:solidFill>
                  <a:srgbClr val="0E0E0E"/>
                </a:solidFill>
                <a:effectLst/>
                <a:latin typeface=".AppleSystemUIFont"/>
              </a:rPr>
              <a:t>1:3-14</a:t>
            </a:r>
            <a:r>
              <a:rPr lang="zh-CN" altLang="en-US" dirty="0">
                <a:solidFill>
                  <a:srgbClr val="0E0E0E"/>
                </a:solidFill>
                <a:effectLst/>
                <a:latin typeface=".AppleSystemUIFont"/>
              </a:rPr>
              <a:t>）。</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284487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False teaching is all around us. Reputable survey organizations in the USA like Gallup and Barna report that many fall for false teaching so that they leave the church</a:t>
            </a:r>
            <a:r>
              <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a:t>
            </a:r>
          </a:p>
          <a:p>
            <a:pPr marL="0" marR="0" lvl="0" indent="0" algn="l" defTabSz="457200" rtl="0" eaLnBrk="0" fontAlgn="base" latinLnBrk="0" hangingPunct="0">
              <a:lnSpc>
                <a:spcPct val="125000"/>
              </a:lnSpc>
              <a:spcBef>
                <a:spcPct val="0"/>
              </a:spcBef>
              <a:spcAft>
                <a:spcPct val="0"/>
              </a:spcAft>
              <a:buClrTx/>
              <a:buSzTx/>
              <a:buFontTx/>
              <a:buNone/>
              <a:tabLst/>
              <a:defRPr/>
            </a:pPr>
            <a:r>
              <a:rPr lang="zh-CN" altLang="en-US" dirty="0">
                <a:solidFill>
                  <a:srgbClr val="0E0E0E"/>
                </a:solidFill>
                <a:effectLst/>
                <a:latin typeface=".AppleSystemUIFont"/>
              </a:rPr>
              <a:t>虚假的教导充斥在我们周围。美国一些权威调查机构，如盖洛普（</a:t>
            </a:r>
            <a:r>
              <a:rPr lang="en-US" altLang="zh-CN" dirty="0">
                <a:solidFill>
                  <a:srgbClr val="0E0E0E"/>
                </a:solidFill>
                <a:effectLst/>
                <a:latin typeface=".AppleSystemUIFont"/>
              </a:rPr>
              <a:t>Gallup</a:t>
            </a:r>
            <a:r>
              <a:rPr lang="zh-CN" altLang="en-US" dirty="0">
                <a:solidFill>
                  <a:srgbClr val="0E0E0E"/>
                </a:solidFill>
                <a:effectLst/>
                <a:latin typeface=".AppleSystemUIFont"/>
              </a:rPr>
              <a:t>）和巴纳（</a:t>
            </a:r>
            <a:r>
              <a:rPr lang="en-US" altLang="zh-CN" dirty="0" err="1">
                <a:solidFill>
                  <a:srgbClr val="0E0E0E"/>
                </a:solidFill>
                <a:effectLst/>
                <a:latin typeface=".AppleSystemUIFont"/>
              </a:rPr>
              <a:t>Barna</a:t>
            </a:r>
            <a:r>
              <a:rPr lang="zh-CN" altLang="en-US" dirty="0">
                <a:solidFill>
                  <a:srgbClr val="0E0E0E"/>
                </a:solidFill>
                <a:effectLst/>
                <a:latin typeface=".AppleSystemUIFont"/>
              </a:rPr>
              <a:t>）报告称，许多人因受虚假教导的影响而离开教会。</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40212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7"/>
          <p:cNvSpPr txBox="1">
            <a:spLocks noGrp="1"/>
          </p:cNvSpPr>
          <p:nvPr>
            <p:ph type="sldNum" sz="quarter"/>
          </p:nvPr>
        </p:nvSpPr>
        <p:spPr>
          <a:xfrm>
            <a:off x="3884613" y="8685213"/>
            <a:ext cx="2971800" cy="457200"/>
          </a:xfrm>
          <a:prstGeom prst="rect">
            <a:avLst/>
          </a:prstGeom>
          <a:noFill/>
          <a:ln w="9525">
            <a:noFill/>
            <a:miter/>
          </a:ln>
        </p:spPr>
        <p:txBody>
          <a:bodyPr anchor="t"/>
          <a:lstStyle/>
          <a:p>
            <a:fld id="{9A0DB2DC-4C9A-4742-B13C-FB6460FD3503}" type="slidenum">
              <a:rPr lang="en-US" altLang="en-US" dirty="0">
                <a:solidFill>
                  <a:prstClr val="black"/>
                </a:solidFill>
                <a:latin typeface="Times New Roman" pitchFamily="18" charset="0"/>
                <a:ea typeface="SimSun" pitchFamily="2" charset="-122"/>
              </a:rPr>
              <a:pPr/>
              <a:t>39</a:t>
            </a:fld>
            <a:endParaRPr lang="en-US" altLang="en-US" dirty="0">
              <a:solidFill>
                <a:prstClr val="black"/>
              </a:solidFill>
              <a:latin typeface="Times New Roman" pitchFamily="18" charset="0"/>
              <a:ea typeface="SimSun" pitchFamily="2" charset="-122"/>
            </a:endParaRPr>
          </a:p>
        </p:txBody>
      </p:sp>
      <p:sp>
        <p:nvSpPr>
          <p:cNvPr id="320514" name="Rectangle 2"/>
          <p:cNvSpPr>
            <a:spLocks noGrp="1" noRot="1" noChangeAspect="1" noTextEdit="1"/>
          </p:cNvSpPr>
          <p:nvPr>
            <p:ph type="sldImg"/>
          </p:nvPr>
        </p:nvSpPr>
        <p:spPr>
          <a:solidFill>
            <a:srgbClr val="FFFFFF"/>
          </a:solidFill>
          <a:ln/>
        </p:spPr>
        <p:txBody>
          <a:bodyPr/>
          <a:lstStyle/>
          <a:p>
            <a:endParaRPr lang="en-US"/>
          </a:p>
        </p:txBody>
      </p:sp>
      <p:sp>
        <p:nvSpPr>
          <p:cNvPr id="320515" name="Rectangle 3"/>
          <p:cNvSpPr>
            <a:spLocks noGrp="1"/>
          </p:cNvSpPr>
          <p:nvPr>
            <p:ph type="body"/>
          </p:nvPr>
        </p:nvSpPr>
        <p:spPr>
          <a:solidFill>
            <a:srgbClr val="FFFFFF"/>
          </a:solidFill>
          <a:ln w="9525" cap="flat" cmpd="sng">
            <a:solidFill>
              <a:srgbClr val="000000"/>
            </a:solidFill>
            <a:prstDash val="solid"/>
            <a:miter/>
            <a:headEnd type="none" w="med" len="med"/>
            <a:tailEnd type="none" w="med" len="med"/>
          </a:ln>
        </p:spPr>
        <p:txBody>
          <a:bodyPr wrap="square" lIns="91440" tIns="45720" rIns="91440" bIns="45720" anchor="t"/>
          <a:lstStyle/>
          <a:p>
            <a:pPr lvl="0"/>
            <a:endParaRPr lang="nl-NL" altLang="en-US" dirty="0">
              <a:latin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6" name="Rectangle 2"/>
          <p:cNvSpPr>
            <a:spLocks noGrp="1" noRot="1" noChangeAspect="1" noChangeArrowheads="1" noTextEdit="1"/>
          </p:cNvSpPr>
          <p:nvPr>
            <p:ph type="sldImg"/>
          </p:nvPr>
        </p:nvSpPr>
        <p:spPr>
          <a:ln/>
        </p:spPr>
      </p:sp>
      <p:sp>
        <p:nvSpPr>
          <p:cNvPr id="1362947" name="Rectangle 3"/>
          <p:cNvSpPr>
            <a:spLocks noGrp="1" noChangeArrowheads="1"/>
          </p:cNvSpPr>
          <p:nvPr>
            <p:ph type="body" idx="1"/>
          </p:nvPr>
        </p:nvSpPr>
        <p:spPr/>
        <p:txBody>
          <a:bodyPr/>
          <a:lstStyle/>
          <a:p>
            <a:pPr>
              <a:defRPr/>
            </a:pPr>
            <a:endParaRPr lang="zh-CN" altLang="en-US">
              <a:ea typeface="宋体" charset="0"/>
              <a:cs typeface="宋体"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Do you know how to spot a counterfeit US$100 bill? We might think it best to get the training for the Federal Bank tellers. But this is not a course on all the various types of fake bills. Instead, the Fed brings new tellers to Washington DC and has them count large sheets of freshly printed bills—not for a day, or even a week—but for TWO WEEKS! What a boring job. But when they get into a bank and someone tries to slip them a counterfeit, they immediately recognize it—not because they have seen this type of counterfeit before, but because they are so familiar with the real thing. The same is true of false teaching. We need not study the innumerable types of heresies that are being invented every day. Rather, we need to know the Word of God so well that other teaching looks, smells and feels wrong. </a:t>
            </a:r>
          </a:p>
          <a:p>
            <a:endParaRPr lang="en-US" sz="1200" dirty="0">
              <a:latin typeface="Arial" panose="020B0604020202020204" pitchFamily="34" charset="0"/>
              <a:cs typeface="Arial" panose="020B0604020202020204" pitchFamily="34" charset="0"/>
            </a:endParaRPr>
          </a:p>
          <a:p>
            <a:r>
              <a:rPr lang="zh-CN" altLang="en-US" sz="1050" dirty="0">
                <a:solidFill>
                  <a:srgbClr val="0E0E0E"/>
                </a:solidFill>
                <a:effectLst/>
                <a:latin typeface=".AppleSystemUIFont"/>
              </a:rPr>
              <a:t>你知道如何辨别一张</a:t>
            </a:r>
            <a:r>
              <a:rPr lang="zh-CN" altLang="en-US" sz="1050" b="1" dirty="0">
                <a:solidFill>
                  <a:srgbClr val="0E0E0E"/>
                </a:solidFill>
                <a:effectLst/>
                <a:latin typeface=".AppleSystemUIFont"/>
              </a:rPr>
              <a:t>假</a:t>
            </a:r>
            <a:r>
              <a:rPr lang="en-US" altLang="zh-CN" sz="1050" dirty="0">
                <a:solidFill>
                  <a:srgbClr val="0E0E0E"/>
                </a:solidFill>
                <a:effectLst/>
                <a:latin typeface=".AppleSystemUIFont"/>
              </a:rPr>
              <a:t>100</a:t>
            </a:r>
            <a:r>
              <a:rPr lang="zh-CN" altLang="en-US" sz="1050" dirty="0">
                <a:solidFill>
                  <a:srgbClr val="0E0E0E"/>
                </a:solidFill>
                <a:effectLst/>
                <a:latin typeface=".AppleSystemUIFont"/>
              </a:rPr>
              <a:t>美元钞票吗？我们可能会认为，最好的方法是接受**联邦银行（</a:t>
            </a:r>
            <a:r>
              <a:rPr lang="en-US" altLang="zh-CN" sz="1050" dirty="0">
                <a:solidFill>
                  <a:srgbClr val="0E0E0E"/>
                </a:solidFill>
                <a:effectLst/>
                <a:latin typeface=".AppleSystemUIFont"/>
              </a:rPr>
              <a:t>Federal Bank</a:t>
            </a:r>
            <a:r>
              <a:rPr lang="zh-CN" altLang="en-US" sz="1050" dirty="0">
                <a:solidFill>
                  <a:srgbClr val="0E0E0E"/>
                </a:solidFill>
                <a:effectLst/>
                <a:latin typeface=".AppleSystemUIFont"/>
              </a:rPr>
              <a:t>）**的出纳员培训。但他们的培训并不是学习各种伪钞的特征。相反，美联储（</a:t>
            </a:r>
            <a:r>
              <a:rPr lang="en-US" altLang="zh-CN" sz="1050" dirty="0">
                <a:solidFill>
                  <a:srgbClr val="0E0E0E"/>
                </a:solidFill>
                <a:effectLst/>
                <a:latin typeface=".AppleSystemUIFont"/>
              </a:rPr>
              <a:t>Fed</a:t>
            </a:r>
            <a:r>
              <a:rPr lang="zh-CN" altLang="en-US" sz="1050" dirty="0">
                <a:solidFill>
                  <a:srgbClr val="0E0E0E"/>
                </a:solidFill>
                <a:effectLst/>
                <a:latin typeface=".AppleSystemUIFont"/>
              </a:rPr>
              <a:t>）会把新的出纳员带到华盛顿特区，让他们数大批刚刚印刷出的真钞</a:t>
            </a:r>
            <a:r>
              <a:rPr lang="en-US" altLang="zh-CN" sz="1050" dirty="0">
                <a:solidFill>
                  <a:srgbClr val="0E0E0E"/>
                </a:solidFill>
                <a:effectLst/>
                <a:latin typeface=".AppleSystemUIFont"/>
              </a:rPr>
              <a:t>——</a:t>
            </a:r>
            <a:r>
              <a:rPr lang="zh-CN" altLang="en-US" sz="1050" b="1" dirty="0">
                <a:solidFill>
                  <a:srgbClr val="0E0E0E"/>
                </a:solidFill>
                <a:effectLst/>
                <a:latin typeface=".AppleSystemUIFont"/>
              </a:rPr>
              <a:t>不是一天，也不是一周，而是整整两周！</a:t>
            </a:r>
            <a:r>
              <a:rPr lang="zh-CN" altLang="en-US" sz="1050" dirty="0">
                <a:solidFill>
                  <a:srgbClr val="0E0E0E"/>
                </a:solidFill>
                <a:effectLst/>
                <a:latin typeface=".AppleSystemUIFont"/>
              </a:rPr>
              <a:t> 这听起来可能是个无聊的工作。</a:t>
            </a:r>
          </a:p>
          <a:p>
            <a:br>
              <a:rPr lang="zh-CN" altLang="en-US" sz="1050" dirty="0">
                <a:solidFill>
                  <a:srgbClr val="0E0E0E"/>
                </a:solidFill>
                <a:effectLst/>
                <a:latin typeface=".AppleSystemUIFont"/>
              </a:rPr>
            </a:br>
            <a:endParaRPr lang="zh-CN" altLang="en-US" sz="1050" dirty="0">
              <a:solidFill>
                <a:srgbClr val="0E0E0E"/>
              </a:solidFill>
              <a:effectLst/>
              <a:latin typeface=".AppleSystemUIFont"/>
            </a:endParaRPr>
          </a:p>
          <a:p>
            <a:r>
              <a:rPr lang="zh-CN" altLang="en-US" sz="1050" dirty="0">
                <a:solidFill>
                  <a:srgbClr val="0E0E0E"/>
                </a:solidFill>
                <a:effectLst/>
                <a:latin typeface=".AppleSystemUIFont"/>
              </a:rPr>
              <a:t>然而，当这些出纳员回到银行，如果有人试图递给他们一张伪钞，他们能立刻认出来</a:t>
            </a:r>
            <a:r>
              <a:rPr lang="en-US" altLang="zh-CN" sz="1050" dirty="0">
                <a:solidFill>
                  <a:srgbClr val="0E0E0E"/>
                </a:solidFill>
                <a:effectLst/>
                <a:latin typeface=".AppleSystemUIFont"/>
              </a:rPr>
              <a:t>——</a:t>
            </a:r>
            <a:r>
              <a:rPr lang="zh-CN" altLang="en-US" sz="1050" dirty="0">
                <a:solidFill>
                  <a:srgbClr val="0E0E0E"/>
                </a:solidFill>
                <a:effectLst/>
                <a:latin typeface=".AppleSystemUIFont"/>
              </a:rPr>
              <a:t>并不是因为他们见过这种假钞，而是因为他们</a:t>
            </a:r>
            <a:r>
              <a:rPr lang="zh-CN" altLang="en-US" sz="1050" b="1" dirty="0">
                <a:solidFill>
                  <a:srgbClr val="0E0E0E"/>
                </a:solidFill>
                <a:effectLst/>
                <a:latin typeface=".AppleSystemUIFont"/>
              </a:rPr>
              <a:t>对真钞太熟悉了</a:t>
            </a:r>
            <a:r>
              <a:rPr lang="zh-CN" altLang="en-US" sz="1050" dirty="0">
                <a:solidFill>
                  <a:srgbClr val="0E0E0E"/>
                </a:solidFill>
                <a:effectLst/>
                <a:latin typeface=".AppleSystemUIFont"/>
              </a:rPr>
              <a:t>。</a:t>
            </a:r>
          </a:p>
          <a:p>
            <a:br>
              <a:rPr lang="zh-CN" altLang="en-US" sz="1050" dirty="0">
                <a:solidFill>
                  <a:srgbClr val="0E0E0E"/>
                </a:solidFill>
                <a:effectLst/>
                <a:latin typeface=".AppleSystemUIFont"/>
              </a:rPr>
            </a:br>
            <a:endParaRPr lang="zh-CN" altLang="en-US" sz="1050" dirty="0">
              <a:solidFill>
                <a:srgbClr val="0E0E0E"/>
              </a:solidFill>
              <a:effectLst/>
              <a:latin typeface=".AppleSystemUIFont"/>
            </a:endParaRPr>
          </a:p>
          <a:p>
            <a:r>
              <a:rPr lang="zh-CN" altLang="en-US" sz="1050" b="1" dirty="0">
                <a:solidFill>
                  <a:srgbClr val="0E0E0E"/>
                </a:solidFill>
                <a:effectLst/>
                <a:latin typeface=".AppleSystemUIFont"/>
              </a:rPr>
              <a:t>同样的道理也适用于辨别错误教导（异端）。</a:t>
            </a:r>
            <a:endParaRPr lang="zh-CN" altLang="en-US" sz="1050" dirty="0">
              <a:solidFill>
                <a:srgbClr val="0E0E0E"/>
              </a:solidFill>
              <a:effectLst/>
              <a:latin typeface=".AppleSystemUIFont"/>
            </a:endParaRPr>
          </a:p>
          <a:p>
            <a:r>
              <a:rPr lang="zh-CN" altLang="en-US" sz="1050" dirty="0">
                <a:solidFill>
                  <a:srgbClr val="0E0E0E"/>
                </a:solidFill>
                <a:effectLst/>
                <a:latin typeface=".AppleSystemUIFont"/>
              </a:rPr>
              <a:t>我们不需要去研究各种不断出现的新异端，而是要如此熟悉</a:t>
            </a:r>
            <a:r>
              <a:rPr lang="zh-CN" altLang="en-US" sz="1050" b="1" dirty="0">
                <a:solidFill>
                  <a:srgbClr val="0E0E0E"/>
                </a:solidFill>
                <a:effectLst/>
                <a:latin typeface=".AppleSystemUIFont"/>
              </a:rPr>
              <a:t>神的话语</a:t>
            </a:r>
            <a:r>
              <a:rPr lang="zh-CN" altLang="en-US" sz="1050" dirty="0">
                <a:solidFill>
                  <a:srgbClr val="0E0E0E"/>
                </a:solidFill>
                <a:effectLst/>
                <a:latin typeface=".AppleSystemUIFont"/>
              </a:rPr>
              <a:t>，以至于任何看起来、闻起来、感觉上都不对的教导，都能立即识别出来。</a:t>
            </a:r>
          </a:p>
          <a:p>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57463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Slide Image Placeholder 1"/>
          <p:cNvSpPr>
            <a:spLocks noGrp="1" noRot="1" noChangeAspect="1"/>
          </p:cNvSpPr>
          <p:nvPr>
            <p:ph type="sldImg"/>
          </p:nvPr>
        </p:nvSpPr>
        <p:spPr>
          <a:ln/>
        </p:spPr>
      </p:sp>
      <p:sp>
        <p:nvSpPr>
          <p:cNvPr id="310274"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dirty="0">
                <a:latin typeface="Arial" panose="020B0604020202020204" pitchFamily="34" charset="0"/>
                <a:ea typeface="ＭＳ Ｐゴシック" charset="0"/>
                <a:cs typeface="Arial" panose="020B0604020202020204" pitchFamily="34" charset="0"/>
              </a:rPr>
              <a:t>Here in verses 5-11 Paul exhorted the Christians at Colossae to "put to death their sinful ways". </a:t>
            </a:r>
          </a:p>
          <a:p>
            <a:endParaRPr lang="en-US" dirty="0">
              <a:latin typeface="Arial" panose="020B0604020202020204" pitchFamily="34" charset="0"/>
              <a:ea typeface="ＭＳ Ｐゴシック" charset="0"/>
              <a:cs typeface="Arial" panose="020B0604020202020204" pitchFamily="34" charset="0"/>
            </a:endParaRPr>
          </a:p>
          <a:p>
            <a:pPr eaLnBrk="1" hangingPunct="1">
              <a:spcBef>
                <a:spcPct val="0"/>
              </a:spcBef>
            </a:pPr>
            <a:r>
              <a:rPr lang="en-US" dirty="0">
                <a:latin typeface="Arial" panose="020B0604020202020204" pitchFamily="34" charset="0"/>
                <a:ea typeface="ＭＳ Ｐゴシック" charset="0"/>
                <a:cs typeface="Arial" panose="020B0604020202020204" pitchFamily="34" charset="0"/>
              </a:rPr>
              <a:t>"So put to death the sinful, earthly things lurking within you…" (NLT) parallels with what Jesus commanded in Matthew 18:9, "And if your eye causes you to sin, gouge it out and throw it away…" (NLT). Neither Christ</a:t>
            </a:r>
            <a:r>
              <a:rPr lang="fr-FR"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s nor Paul</a:t>
            </a:r>
            <a:r>
              <a:rPr lang="fr-FR"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s injunction can mean hack, hew or maim the limbs and organs of the body. The whole idea of putting to death or gouge out the eye means "doing away with what is evil" in us. </a:t>
            </a:r>
          </a:p>
          <a:p>
            <a:pPr eaLnBrk="1" hangingPunct="1">
              <a:spcBef>
                <a:spcPct val="0"/>
              </a:spcBef>
            </a:pPr>
            <a:endParaRPr lang="en-US" dirty="0">
              <a:latin typeface="Arial" panose="020B0604020202020204" pitchFamily="34" charset="0"/>
              <a:ea typeface="ＭＳ Ｐゴシック" charset="0"/>
              <a:cs typeface="Arial" panose="020B0604020202020204" pitchFamily="34" charset="0"/>
            </a:endParaRPr>
          </a:p>
          <a:p>
            <a:pPr eaLnBrk="1" hangingPunct="1">
              <a:spcBef>
                <a:spcPct val="0"/>
              </a:spcBef>
            </a:pPr>
            <a:r>
              <a:rPr lang="en-US" dirty="0">
                <a:latin typeface="Arial" panose="020B0604020202020204" pitchFamily="34" charset="0"/>
                <a:ea typeface="ＭＳ Ｐゴシック" charset="0"/>
                <a:cs typeface="Arial" panose="020B0604020202020204" pitchFamily="34" charset="0"/>
              </a:rPr>
              <a:t>And what are these sinful earthly things - the evil things in us?</a:t>
            </a:r>
          </a:p>
          <a:p>
            <a:pPr eaLnBrk="1" hangingPunct="1">
              <a:spcBef>
                <a:spcPct val="0"/>
              </a:spcBef>
            </a:pPr>
            <a:endParaRPr lang="en-US" dirty="0">
              <a:latin typeface="Arial" panose="020B0604020202020204" pitchFamily="34" charset="0"/>
              <a:ea typeface="ＭＳ Ｐゴシック" charset="0"/>
              <a:cs typeface="Arial" panose="020B0604020202020204" pitchFamily="34" charset="0"/>
            </a:endParaRPr>
          </a:p>
          <a:p>
            <a:r>
              <a:rPr lang="zh-CN" altLang="en-US" dirty="0">
                <a:solidFill>
                  <a:srgbClr val="0E0E0E"/>
                </a:solidFill>
                <a:effectLst/>
                <a:latin typeface=".AppleSystemUIFont"/>
              </a:rPr>
              <a:t>在</a:t>
            </a:r>
            <a:r>
              <a:rPr lang="zh-CN" altLang="en-US" b="1" dirty="0">
                <a:solidFill>
                  <a:srgbClr val="0E0E0E"/>
                </a:solidFill>
                <a:effectLst/>
                <a:latin typeface=".AppleSystemUIFont"/>
              </a:rPr>
              <a:t>歌罗西书</a:t>
            </a:r>
            <a:r>
              <a:rPr lang="en-US" altLang="zh-CN" dirty="0">
                <a:solidFill>
                  <a:srgbClr val="0E0E0E"/>
                </a:solidFill>
                <a:effectLst/>
                <a:latin typeface=".AppleSystemUIFont"/>
              </a:rPr>
              <a:t>2:5-11</a:t>
            </a:r>
            <a:r>
              <a:rPr lang="zh-CN" altLang="en-US" dirty="0">
                <a:solidFill>
                  <a:srgbClr val="0E0E0E"/>
                </a:solidFill>
                <a:effectLst/>
                <a:latin typeface=".AppleSystemUIFont"/>
              </a:rPr>
              <a:t>中，使徒保罗劝勉歌罗西的基督徒要**“治死他们罪恶的行为”**。</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b="1" dirty="0">
                <a:solidFill>
                  <a:srgbClr val="0E0E0E"/>
                </a:solidFill>
                <a:effectLst/>
                <a:latin typeface=".AppleSystemUIFont"/>
              </a:rPr>
              <a:t>“所以，要治死你们里面属地的肢体</a:t>
            </a:r>
            <a:r>
              <a:rPr lang="en-US" altLang="zh-CN" b="1" dirty="0">
                <a:solidFill>
                  <a:srgbClr val="0E0E0E"/>
                </a:solidFill>
                <a:effectLst/>
                <a:latin typeface=".AppleSystemUIFont"/>
              </a:rPr>
              <a:t>……”</a:t>
            </a:r>
            <a:r>
              <a:rPr lang="zh-CN" altLang="en-US" dirty="0">
                <a:solidFill>
                  <a:srgbClr val="0E0E0E"/>
                </a:solidFill>
                <a:effectLst/>
                <a:latin typeface=".AppleSystemUIFont"/>
              </a:rPr>
              <a:t>（</a:t>
            </a:r>
            <a:r>
              <a:rPr lang="en-US" altLang="zh-CN" dirty="0">
                <a:solidFill>
                  <a:srgbClr val="0E0E0E"/>
                </a:solidFill>
                <a:effectLst/>
                <a:latin typeface=".AppleSystemUIFont"/>
              </a:rPr>
              <a:t>NLT </a:t>
            </a:r>
            <a:r>
              <a:rPr lang="zh-CN" altLang="en-US" dirty="0">
                <a:solidFill>
                  <a:srgbClr val="0E0E0E"/>
                </a:solidFill>
                <a:effectLst/>
                <a:latin typeface=".AppleSystemUIFont"/>
              </a:rPr>
              <a:t>译本），这与耶稣在</a:t>
            </a:r>
            <a:r>
              <a:rPr lang="zh-CN" altLang="en-US" b="1" dirty="0">
                <a:solidFill>
                  <a:srgbClr val="0E0E0E"/>
                </a:solidFill>
                <a:effectLst/>
                <a:latin typeface=".AppleSystemUIFont"/>
              </a:rPr>
              <a:t>马太福音</a:t>
            </a:r>
            <a:r>
              <a:rPr lang="en-US" altLang="zh-CN" b="1" dirty="0">
                <a:solidFill>
                  <a:srgbClr val="0E0E0E"/>
                </a:solidFill>
                <a:effectLst/>
                <a:latin typeface=".AppleSystemUIFont"/>
              </a:rPr>
              <a:t>18:9</a:t>
            </a:r>
            <a:r>
              <a:rPr lang="zh-CN" altLang="en-US" dirty="0">
                <a:solidFill>
                  <a:srgbClr val="0E0E0E"/>
                </a:solidFill>
                <a:effectLst/>
                <a:latin typeface=".AppleSystemUIFont"/>
              </a:rPr>
              <a:t>的教导相呼应：</a:t>
            </a:r>
          </a:p>
          <a:p>
            <a:r>
              <a:rPr lang="zh-CN" altLang="en-US" b="1" dirty="0">
                <a:solidFill>
                  <a:srgbClr val="0E0E0E"/>
                </a:solidFill>
                <a:effectLst/>
                <a:latin typeface=".AppleSystemUIFont"/>
              </a:rPr>
              <a:t>“倘若你的眼睛叫你跌倒，就剜出来丢掉</a:t>
            </a:r>
            <a:r>
              <a:rPr lang="en-US" altLang="zh-CN" b="1" dirty="0">
                <a:solidFill>
                  <a:srgbClr val="0E0E0E"/>
                </a:solidFill>
                <a:effectLst/>
                <a:latin typeface=".AppleSystemUIFont"/>
              </a:rPr>
              <a:t>……”</a:t>
            </a:r>
            <a:r>
              <a:rPr lang="zh-CN" altLang="en-US" dirty="0">
                <a:solidFill>
                  <a:srgbClr val="0E0E0E"/>
                </a:solidFill>
                <a:effectLst/>
                <a:latin typeface=".AppleSystemUIFont"/>
              </a:rPr>
              <a:t>（</a:t>
            </a:r>
            <a:r>
              <a:rPr lang="en-US" altLang="zh-CN" dirty="0">
                <a:solidFill>
                  <a:srgbClr val="0E0E0E"/>
                </a:solidFill>
                <a:effectLst/>
                <a:latin typeface=".AppleSystemUIFont"/>
              </a:rPr>
              <a:t>NLT </a:t>
            </a:r>
            <a:r>
              <a:rPr lang="zh-CN" altLang="en-US" dirty="0">
                <a:solidFill>
                  <a:srgbClr val="0E0E0E"/>
                </a:solidFill>
                <a:effectLst/>
                <a:latin typeface=".AppleSystemUIFont"/>
              </a:rPr>
              <a:t>译本）。</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无论是基督的教导还是保罗的劝勉，都不是要砍断或伤害身体的肢体，而是要</a:t>
            </a:r>
            <a:r>
              <a:rPr lang="zh-CN" altLang="en-US" b="1" dirty="0">
                <a:solidFill>
                  <a:srgbClr val="0E0E0E"/>
                </a:solidFill>
                <a:effectLst/>
                <a:latin typeface=".AppleSystemUIFont"/>
              </a:rPr>
              <a:t>彻底对付我们里面的罪恶</a:t>
            </a:r>
            <a:r>
              <a:rPr lang="zh-CN" altLang="en-US" dirty="0">
                <a:solidFill>
                  <a:srgbClr val="0E0E0E"/>
                </a:solidFill>
                <a:effectLst/>
                <a:latin typeface=".AppleSystemUIFont"/>
              </a:rPr>
              <a:t>。</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那么，这些属地的罪恶到底是什么呢？</a:t>
            </a:r>
          </a:p>
          <a:p>
            <a:pPr eaLnBrk="1" hangingPunct="1">
              <a:spcBef>
                <a:spcPct val="0"/>
              </a:spcBef>
            </a:pPr>
            <a:endParaRPr lang="en-US" dirty="0">
              <a:latin typeface="Arial" panose="020B0604020202020204" pitchFamily="34" charset="0"/>
              <a:ea typeface="ＭＳ Ｐゴシック" charset="0"/>
              <a:cs typeface="Arial" panose="020B0604020202020204" pitchFamily="34" charset="0"/>
            </a:endParaRPr>
          </a:p>
          <a:p>
            <a:endParaRPr lang="en-US" dirty="0">
              <a:latin typeface="Arial" panose="020B0604020202020204" pitchFamily="34" charset="0"/>
              <a:ea typeface="ＭＳ Ｐゴシック" charset="0"/>
              <a:cs typeface="Arial" panose="020B0604020202020204" pitchFamily="34" charset="0"/>
            </a:endParaRPr>
          </a:p>
        </p:txBody>
      </p:sp>
      <p:sp>
        <p:nvSpPr>
          <p:cNvPr id="310275"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5EA0962-2890-034D-8ADC-12BDF221AE3C}"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16608624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6556278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Helvetica" charset="0"/>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Helvetica"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What ways can we prevent heretical ideas from capturing us in their snare?</a:t>
            </a:r>
            <a:r>
              <a:rPr lang="en-SG" dirty="0">
                <a:effectLst/>
                <a:latin typeface="Arial" panose="020B0604020202020204" pitchFamily="34" charset="0"/>
                <a:cs typeface="Arial" panose="020B0604020202020204" pitchFamily="34" charset="0"/>
              </a:rPr>
              <a:t> </a:t>
            </a:r>
          </a:p>
          <a:p>
            <a:pPr marL="0" marR="0" lvl="0" indent="0" algn="l" defTabSz="457200" rtl="0" eaLnBrk="0" fontAlgn="base" latinLnBrk="0" hangingPunct="0">
              <a:lnSpc>
                <a:spcPct val="125000"/>
              </a:lnSpc>
              <a:spcBef>
                <a:spcPct val="0"/>
              </a:spcBef>
              <a:spcAft>
                <a:spcPct val="0"/>
              </a:spcAft>
              <a:buClrTx/>
              <a:buSzTx/>
              <a:buFontTx/>
              <a:buNone/>
              <a:tabLst/>
              <a:defRPr/>
            </a:pPr>
            <a:r>
              <a:rPr lang="zh-CN" altLang="en-US" dirty="0">
                <a:solidFill>
                  <a:srgbClr val="0E0E0E"/>
                </a:solidFill>
                <a:effectLst/>
                <a:latin typeface=".AppleSystemUIFont"/>
              </a:rPr>
              <a:t>我们可以采取哪些方法来防止异端思想将我们困在它们的网罗中？</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32825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Helvetica" charset="0"/>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Helvetica"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Protect yourself from heresy by your pure lifestyle</a:t>
            </a:r>
            <a:r>
              <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a:t>
            </a:r>
          </a:p>
          <a:p>
            <a:pPr marL="0" marR="0" lvl="0" indent="0" algn="l" defTabSz="457200" rtl="0" eaLnBrk="0" fontAlgn="base" latinLnBrk="0" hangingPunct="0">
              <a:lnSpc>
                <a:spcPct val="125000"/>
              </a:lnSpc>
              <a:spcBef>
                <a:spcPct val="0"/>
              </a:spcBef>
              <a:spcAft>
                <a:spcPct val="0"/>
              </a:spcAft>
              <a:buClrTx/>
              <a:buSzTx/>
              <a:buFontTx/>
              <a:buNone/>
              <a:tabLst/>
              <a:defRPr/>
            </a:pPr>
            <a:r>
              <a:rPr lang="zh-CN" altLang="en-US" dirty="0">
                <a:solidFill>
                  <a:srgbClr val="0E0E0E"/>
                </a:solidFill>
                <a:effectLst/>
                <a:latin typeface=".AppleSystemUIFont"/>
              </a:rPr>
              <a:t>以圣洁的生活方式来保护自己免受异端的侵害。</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797534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8438763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Slide Image Placeholder 1"/>
          <p:cNvSpPr>
            <a:spLocks noGrp="1" noRot="1" noChangeAspect="1" noTextEdit="1"/>
          </p:cNvSpPr>
          <p:nvPr>
            <p:ph type="sldImg"/>
          </p:nvPr>
        </p:nvSpPr>
        <p:spPr>
          <a:ln/>
        </p:spPr>
        <p:txBody>
          <a:bodyPr/>
          <a:lstStyle/>
          <a:p>
            <a:endParaRPr lang="en-US"/>
          </a:p>
        </p:txBody>
      </p:sp>
      <p:sp>
        <p:nvSpPr>
          <p:cNvPr id="364546" name="Notes Placeholder 2"/>
          <p:cNvSpPr>
            <a:spLocks noGrp="1"/>
          </p:cNvSpPr>
          <p:nvPr>
            <p:ph type="body"/>
          </p:nvPr>
        </p:nvSpPr>
        <p:spPr>
          <a:ln w="9525">
            <a:miter/>
          </a:ln>
        </p:spPr>
        <p:txBody>
          <a:bodyPr wrap="square" lIns="91440" tIns="45720" rIns="91440" bIns="45720" anchor="t"/>
          <a:lstStyle/>
          <a:p>
            <a:pPr lvl="0"/>
            <a:r>
              <a:rPr lang="zh-CN" altLang="en-US" dirty="0">
                <a:latin typeface="Calibri" pitchFamily="34" charset="0"/>
                <a:ea typeface="SimSun" pitchFamily="2" charset="-122"/>
              </a:rPr>
              <a:t>第</a:t>
            </a:r>
            <a:r>
              <a:rPr lang="en-US" altLang="en-US" dirty="0">
                <a:latin typeface="Calibri" pitchFamily="34" charset="0"/>
                <a:ea typeface="SimSun" pitchFamily="2" charset="-122"/>
                <a:sym typeface="Arial" charset="0"/>
              </a:rPr>
              <a:t>5-11 </a:t>
            </a:r>
            <a:r>
              <a:rPr lang="zh-CN" altLang="en-US" dirty="0">
                <a:latin typeface="Calibri" pitchFamily="34" charset="0"/>
                <a:ea typeface="SimSun" pitchFamily="2" charset="-122"/>
                <a:sym typeface="Arial" charset="0"/>
              </a:rPr>
              <a:t>节，保罗劝勉在歌罗西的基督徒 </a:t>
            </a:r>
            <a:r>
              <a:rPr lang="en-US" altLang="zh-CN" dirty="0">
                <a:latin typeface="Calibri" pitchFamily="34" charset="0"/>
                <a:ea typeface="SimSun" pitchFamily="2" charset="-122"/>
                <a:sym typeface="Arial" charset="0"/>
              </a:rPr>
              <a:t>“</a:t>
            </a:r>
            <a:r>
              <a:rPr lang="zh-CN" altLang="en-US" dirty="0">
                <a:latin typeface="Calibri" pitchFamily="34" charset="0"/>
                <a:ea typeface="SimSun" pitchFamily="2" charset="-122"/>
                <a:sym typeface="Arial" charset="0"/>
              </a:rPr>
              <a:t>治死</a:t>
            </a:r>
            <a:r>
              <a:rPr lang="en-US" altLang="zh-CN" dirty="0">
                <a:latin typeface="Calibri" pitchFamily="34" charset="0"/>
                <a:ea typeface="SimSun" pitchFamily="2" charset="-122"/>
                <a:sym typeface="Arial" charset="0"/>
              </a:rPr>
              <a:t>”</a:t>
            </a:r>
            <a:r>
              <a:rPr lang="zh-CN" altLang="en-US" dirty="0">
                <a:latin typeface="Calibri" pitchFamily="34" charset="0"/>
                <a:ea typeface="SimSun" pitchFamily="2" charset="-122"/>
                <a:sym typeface="Arial" charset="0"/>
              </a:rPr>
              <a:t>他们的罪行</a:t>
            </a:r>
          </a:p>
          <a:p>
            <a:pPr lvl="0"/>
            <a:endParaRPr lang="en-US" altLang="en-US" dirty="0">
              <a:latin typeface="Calibri" pitchFamily="34" charset="0"/>
              <a:ea typeface="SimSun" pitchFamily="2" charset="-122"/>
            </a:endParaRPr>
          </a:p>
          <a:p>
            <a:pPr lvl="0"/>
            <a:endParaRPr lang="en-US" altLang="en-US" dirty="0"/>
          </a:p>
        </p:txBody>
      </p:sp>
      <p:sp>
        <p:nvSpPr>
          <p:cNvPr id="364547" name="Slide Number Placeholder 3"/>
          <p:cNvSpPr txBox="1">
            <a:spLocks noGrp="1"/>
          </p:cNvSpPr>
          <p:nvPr>
            <p:ph type="sldNum" sz="quarter"/>
          </p:nvPr>
        </p:nvSpPr>
        <p:spPr>
          <a:xfrm>
            <a:off x="3884613" y="8685213"/>
            <a:ext cx="2971800" cy="457200"/>
          </a:xfrm>
          <a:prstGeom prst="rect">
            <a:avLst/>
          </a:prstGeom>
          <a:noFill/>
          <a:ln w="9525">
            <a:noFill/>
            <a:miter/>
          </a:ln>
        </p:spPr>
        <p:txBody>
          <a:bodyPr anchor="t"/>
          <a:lstStyle/>
          <a:p>
            <a:fld id="{9A0DB2DC-4C9A-4742-B13C-FB6460FD3503}" type="slidenum">
              <a:rPr lang="en-US" altLang="en-US" dirty="0">
                <a:solidFill>
                  <a:prstClr val="black"/>
                </a:solidFill>
                <a:latin typeface="Calibri" pitchFamily="34" charset="0"/>
                <a:ea typeface="SimSun" pitchFamily="2" charset="-122"/>
              </a:rPr>
              <a:pPr/>
              <a:t>60</a:t>
            </a:fld>
            <a:endParaRPr lang="en-US" altLang="en-US" dirty="0">
              <a:solidFill>
                <a:prstClr val="black"/>
              </a:solidFill>
              <a:latin typeface="Calibri" pitchFamily="34" charset="0"/>
              <a:ea typeface="SimSun" pitchFamily="2" charset="-122"/>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3" name="Slide Image Placeholder 1"/>
          <p:cNvSpPr>
            <a:spLocks noGrp="1" noRot="1" noChangeAspect="1" noTextEdit="1"/>
          </p:cNvSpPr>
          <p:nvPr>
            <p:ph type="sldImg"/>
          </p:nvPr>
        </p:nvSpPr>
        <p:spPr>
          <a:ln/>
        </p:spPr>
        <p:txBody>
          <a:bodyPr/>
          <a:lstStyle/>
          <a:p>
            <a:endParaRPr lang="en-US"/>
          </a:p>
        </p:txBody>
      </p:sp>
      <p:sp>
        <p:nvSpPr>
          <p:cNvPr id="366594" name="Notes Placeholder 2"/>
          <p:cNvSpPr>
            <a:spLocks noGrp="1"/>
          </p:cNvSpPr>
          <p:nvPr>
            <p:ph type="body"/>
          </p:nvPr>
        </p:nvSpPr>
        <p:spPr>
          <a:ln w="9525">
            <a:miter/>
          </a:ln>
        </p:spPr>
        <p:txBody>
          <a:bodyPr wrap="square" lIns="91440" tIns="45720" rIns="91440" bIns="45720" anchor="t"/>
          <a:lstStyle/>
          <a:p>
            <a:pPr lvl="0"/>
            <a:r>
              <a:rPr lang="zh-CN" altLang="en-US" dirty="0">
                <a:latin typeface="Calibri" pitchFamily="34" charset="0"/>
                <a:ea typeface="SimSun" pitchFamily="2" charset="-122"/>
                <a:sym typeface="Arial" charset="0"/>
              </a:rPr>
              <a:t>第</a:t>
            </a:r>
            <a:r>
              <a:rPr lang="en-US" altLang="en-US" dirty="0">
                <a:latin typeface="Calibri" pitchFamily="34" charset="0"/>
                <a:ea typeface="SimSun" pitchFamily="2" charset="-122"/>
                <a:sym typeface="SimSun" charset="-122"/>
              </a:rPr>
              <a:t>5-11 </a:t>
            </a:r>
            <a:r>
              <a:rPr lang="zh-CN" altLang="en-US" dirty="0">
                <a:latin typeface="Calibri" pitchFamily="34" charset="0"/>
                <a:ea typeface="SimSun" pitchFamily="2" charset="-122"/>
                <a:sym typeface="SimSun" charset="-122"/>
              </a:rPr>
              <a:t>节，保罗劝勉在歌罗西的基督徒 </a:t>
            </a:r>
            <a:r>
              <a:rPr lang="en-US" altLang="zh-CN" dirty="0">
                <a:latin typeface="Calibri" pitchFamily="34" charset="0"/>
                <a:ea typeface="SimSun" pitchFamily="2" charset="-122"/>
                <a:sym typeface="SimSun" charset="-122"/>
              </a:rPr>
              <a:t>“</a:t>
            </a:r>
            <a:r>
              <a:rPr lang="zh-CN" altLang="en-US" dirty="0">
                <a:latin typeface="Calibri" pitchFamily="34" charset="0"/>
                <a:ea typeface="SimSun" pitchFamily="2" charset="-122"/>
                <a:sym typeface="SimSun" charset="-122"/>
              </a:rPr>
              <a:t>治死</a:t>
            </a:r>
            <a:r>
              <a:rPr lang="en-US" altLang="zh-CN" dirty="0">
                <a:latin typeface="Calibri" pitchFamily="34" charset="0"/>
                <a:ea typeface="SimSun" pitchFamily="2" charset="-122"/>
                <a:sym typeface="SimSun" charset="-122"/>
              </a:rPr>
              <a:t>”</a:t>
            </a:r>
            <a:r>
              <a:rPr lang="zh-CN" altLang="en-US" dirty="0">
                <a:latin typeface="Calibri" pitchFamily="34" charset="0"/>
                <a:ea typeface="SimSun" pitchFamily="2" charset="-122"/>
                <a:sym typeface="SimSun" charset="-122"/>
              </a:rPr>
              <a:t>他们的罪行</a:t>
            </a:r>
            <a:endParaRPr lang="en-US" altLang="en-US" dirty="0">
              <a:latin typeface="Times New Roman" pitchFamily="18" charset="0"/>
            </a:endParaRPr>
          </a:p>
          <a:p>
            <a:pPr lvl="0"/>
            <a:endParaRPr lang="en-US" altLang="en-US" dirty="0">
              <a:latin typeface="Times New Roman" pitchFamily="18" charset="0"/>
            </a:endParaRPr>
          </a:p>
          <a:p>
            <a:pPr lvl="0" eaLnBrk="1" hangingPunct="1"/>
            <a:r>
              <a:rPr lang="en-US" altLang="en-US" dirty="0">
                <a:latin typeface="Calibri" pitchFamily="34" charset="0"/>
              </a:rPr>
              <a:t>”所以要治死你们在地上的肢体，就如淫乱、污秽、邪情、恶欲和贪心，贪心就是拜偶像“ (</a:t>
            </a:r>
            <a:r>
              <a:rPr lang="zh-CN" altLang="en-US" dirty="0">
                <a:latin typeface="Calibri" pitchFamily="34" charset="0"/>
              </a:rPr>
              <a:t>新译本</a:t>
            </a:r>
            <a:r>
              <a:rPr lang="en-US" altLang="en-US" dirty="0">
                <a:latin typeface="Calibri" pitchFamily="34" charset="0"/>
              </a:rPr>
              <a:t>) </a:t>
            </a:r>
            <a:r>
              <a:rPr lang="zh-CN" altLang="en-US" dirty="0">
                <a:latin typeface="Calibri" pitchFamily="34" charset="0"/>
              </a:rPr>
              <a:t>相似</a:t>
            </a:r>
            <a:r>
              <a:rPr lang="en-US" altLang="en-US" dirty="0">
                <a:latin typeface="Calibri" pitchFamily="34" charset="0"/>
              </a:rPr>
              <a:t> </a:t>
            </a:r>
            <a:r>
              <a:rPr lang="zh-CN" altLang="en-US" dirty="0">
                <a:latin typeface="Calibri" pitchFamily="34" charset="0"/>
              </a:rPr>
              <a:t>耶稣在</a:t>
            </a:r>
            <a:r>
              <a:rPr lang="en-US" altLang="en-US" dirty="0">
                <a:latin typeface="Calibri" pitchFamily="34" charset="0"/>
              </a:rPr>
              <a:t> </a:t>
            </a:r>
            <a:r>
              <a:rPr lang="zh-CN" altLang="en-US" dirty="0">
                <a:latin typeface="Calibri" pitchFamily="34" charset="0"/>
              </a:rPr>
              <a:t>马太</a:t>
            </a:r>
            <a:r>
              <a:rPr lang="en-US" altLang="en-US" dirty="0">
                <a:latin typeface="Calibri" pitchFamily="34" charset="0"/>
              </a:rPr>
              <a:t> 18:9 </a:t>
            </a:r>
            <a:r>
              <a:rPr lang="zh-CN" altLang="en-US" dirty="0">
                <a:latin typeface="Calibri" pitchFamily="34" charset="0"/>
              </a:rPr>
              <a:t>说的</a:t>
            </a:r>
            <a:r>
              <a:rPr lang="en-US" altLang="en-US" dirty="0">
                <a:latin typeface="Calibri" pitchFamily="34" charset="0"/>
              </a:rPr>
              <a:t>, “如果你的一只手或一只脚使你犯罪，就把它砍下来丢掉"</a:t>
            </a:r>
            <a:r>
              <a:rPr lang="zh-CN" altLang="en-US" dirty="0">
                <a:latin typeface="Calibri" pitchFamily="34" charset="0"/>
              </a:rPr>
              <a:t>。。</a:t>
            </a:r>
            <a:r>
              <a:rPr lang="en-US" altLang="en-US" dirty="0">
                <a:latin typeface="Calibri" pitchFamily="34" charset="0"/>
                <a:sym typeface="Arial" charset="0"/>
              </a:rPr>
              <a:t> (</a:t>
            </a:r>
            <a:r>
              <a:rPr lang="zh-CN" altLang="en-US" dirty="0">
                <a:latin typeface="Calibri" pitchFamily="34" charset="0"/>
                <a:sym typeface="Arial" charset="0"/>
              </a:rPr>
              <a:t>新译本</a:t>
            </a:r>
            <a:r>
              <a:rPr lang="en-US" altLang="en-US" dirty="0">
                <a:latin typeface="Calibri" pitchFamily="34" charset="0"/>
                <a:sym typeface="Arial" charset="0"/>
              </a:rPr>
              <a:t>)</a:t>
            </a:r>
            <a:r>
              <a:rPr lang="zh-CN" altLang="en-US" dirty="0">
                <a:latin typeface="Calibri" pitchFamily="34" charset="0"/>
                <a:sym typeface="Arial" charset="0"/>
              </a:rPr>
              <a:t>。耶稣和保罗的意思是叫我们除去我们里面的邪恶。 </a:t>
            </a:r>
          </a:p>
          <a:p>
            <a:pPr lvl="0" eaLnBrk="1" hangingPunct="1"/>
            <a:endParaRPr lang="en-US" altLang="en-US" dirty="0">
              <a:latin typeface="Calibri" pitchFamily="34" charset="0"/>
              <a:sym typeface="Arial" charset="0"/>
            </a:endParaRPr>
          </a:p>
          <a:p>
            <a:pPr lvl="0" eaLnBrk="1" hangingPunct="1"/>
            <a:r>
              <a:rPr lang="zh-CN" altLang="en-US" dirty="0">
                <a:latin typeface="Calibri" pitchFamily="34" charset="0"/>
              </a:rPr>
              <a:t>在我们里面的邪恶，恶行指的是什么呢？</a:t>
            </a:r>
            <a:endParaRPr lang="en-US" altLang="en-US" dirty="0">
              <a:latin typeface="Calibri" pitchFamily="34" charset="0"/>
            </a:endParaRPr>
          </a:p>
        </p:txBody>
      </p:sp>
      <p:sp>
        <p:nvSpPr>
          <p:cNvPr id="366595" name="Slide Number Placeholder 3"/>
          <p:cNvSpPr txBox="1">
            <a:spLocks noGrp="1"/>
          </p:cNvSpPr>
          <p:nvPr>
            <p:ph type="sldNum" sz="quarter"/>
          </p:nvPr>
        </p:nvSpPr>
        <p:spPr>
          <a:xfrm>
            <a:off x="3884613" y="8685213"/>
            <a:ext cx="2971800" cy="457200"/>
          </a:xfrm>
          <a:prstGeom prst="rect">
            <a:avLst/>
          </a:prstGeom>
          <a:noFill/>
          <a:ln w="9525">
            <a:noFill/>
            <a:miter/>
          </a:ln>
        </p:spPr>
        <p:txBody>
          <a:bodyPr anchor="t"/>
          <a:lstStyle/>
          <a:p>
            <a:fld id="{9A0DB2DC-4C9A-4742-B13C-FB6460FD3503}" type="slidenum">
              <a:rPr lang="en-US" altLang="en-US" dirty="0">
                <a:solidFill>
                  <a:prstClr val="black"/>
                </a:solidFill>
                <a:latin typeface="Calibri" pitchFamily="34" charset="0"/>
                <a:ea typeface="SimSun" pitchFamily="2" charset="-122"/>
              </a:rPr>
              <a:pPr/>
              <a:t>61</a:t>
            </a:fld>
            <a:endParaRPr lang="en-US" altLang="en-US" dirty="0">
              <a:solidFill>
                <a:prstClr val="black"/>
              </a:solidFill>
              <a:latin typeface="Calibri" pitchFamily="34" charset="0"/>
              <a:ea typeface="SimSun"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This is especially true for teenagers. The influences on kids when they are young are seen only a few years later.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这对青少年来说尤为真实。孩子年幼时所受的影响，往往要几年后才能显现出来。</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13736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Slide Image Placeholder 1"/>
          <p:cNvSpPr>
            <a:spLocks noGrp="1" noRot="1" noChangeAspect="1" noTextEdit="1"/>
          </p:cNvSpPr>
          <p:nvPr>
            <p:ph type="sldImg"/>
          </p:nvPr>
        </p:nvSpPr>
        <p:spPr>
          <a:ln/>
        </p:spPr>
        <p:txBody>
          <a:bodyPr/>
          <a:lstStyle/>
          <a:p>
            <a:endParaRPr lang="en-US"/>
          </a:p>
        </p:txBody>
      </p:sp>
      <p:sp>
        <p:nvSpPr>
          <p:cNvPr id="368642" name="Notes Placeholder 2"/>
          <p:cNvSpPr>
            <a:spLocks noGrp="1"/>
          </p:cNvSpPr>
          <p:nvPr>
            <p:ph type="body"/>
          </p:nvPr>
        </p:nvSpPr>
        <p:spPr>
          <a:ln w="9525">
            <a:miter/>
          </a:ln>
        </p:spPr>
        <p:txBody>
          <a:bodyPr wrap="square" lIns="91440" tIns="45720" rIns="91440" bIns="45720" anchor="t"/>
          <a:lstStyle/>
          <a:p>
            <a:pPr lvl="0"/>
            <a:r>
              <a:rPr lang="zh-CN" altLang="en-US" dirty="0">
                <a:latin typeface="Calibri" pitchFamily="34" charset="0"/>
                <a:ea typeface="SimSun" pitchFamily="2" charset="-122"/>
                <a:sym typeface="SimSun" charset="-122"/>
              </a:rPr>
              <a:t>第</a:t>
            </a:r>
            <a:r>
              <a:rPr lang="en-US" altLang="en-US" dirty="0">
                <a:latin typeface="Calibri" pitchFamily="34" charset="0"/>
                <a:ea typeface="SimSun" pitchFamily="2" charset="-122"/>
                <a:sym typeface="SimSun" charset="-122"/>
              </a:rPr>
              <a:t>5-11 </a:t>
            </a:r>
            <a:r>
              <a:rPr lang="zh-CN" altLang="en-US" dirty="0">
                <a:latin typeface="Calibri" pitchFamily="34" charset="0"/>
                <a:ea typeface="SimSun" pitchFamily="2" charset="-122"/>
                <a:sym typeface="SimSun" charset="-122"/>
              </a:rPr>
              <a:t>节，保罗劝勉在歌罗西的基督徒 </a:t>
            </a:r>
            <a:r>
              <a:rPr lang="en-US" altLang="zh-CN" dirty="0">
                <a:latin typeface="Calibri" pitchFamily="34" charset="0"/>
                <a:ea typeface="SimSun" pitchFamily="2" charset="-122"/>
                <a:sym typeface="SimSun" charset="-122"/>
              </a:rPr>
              <a:t>“</a:t>
            </a:r>
            <a:r>
              <a:rPr lang="zh-CN" altLang="en-US" dirty="0">
                <a:latin typeface="Calibri" pitchFamily="34" charset="0"/>
                <a:ea typeface="SimSun" pitchFamily="2" charset="-122"/>
                <a:sym typeface="SimSun" charset="-122"/>
              </a:rPr>
              <a:t>治死</a:t>
            </a:r>
            <a:r>
              <a:rPr lang="en-US" altLang="zh-CN" dirty="0">
                <a:latin typeface="Calibri" pitchFamily="34" charset="0"/>
                <a:ea typeface="SimSun" pitchFamily="2" charset="-122"/>
                <a:sym typeface="SimSun" charset="-122"/>
              </a:rPr>
              <a:t>”</a:t>
            </a:r>
            <a:r>
              <a:rPr lang="zh-CN" altLang="en-US" dirty="0">
                <a:latin typeface="Calibri" pitchFamily="34" charset="0"/>
                <a:ea typeface="SimSun" pitchFamily="2" charset="-122"/>
                <a:sym typeface="SimSun" charset="-122"/>
              </a:rPr>
              <a:t>他们的罪行</a:t>
            </a:r>
            <a:endParaRPr lang="en-US" altLang="en-US" dirty="0">
              <a:latin typeface="Times New Roman" pitchFamily="18" charset="0"/>
            </a:endParaRPr>
          </a:p>
          <a:p>
            <a:pPr lvl="0"/>
            <a:endParaRPr lang="en-US" altLang="en-US" dirty="0">
              <a:latin typeface="Times New Roman" pitchFamily="18" charset="0"/>
            </a:endParaRPr>
          </a:p>
          <a:p>
            <a:pPr lvl="0" eaLnBrk="1" hangingPunct="1"/>
            <a:r>
              <a:rPr lang="en-US" altLang="en-US" dirty="0">
                <a:latin typeface="Calibri" pitchFamily="34" charset="0"/>
                <a:sym typeface="Arial" charset="0"/>
              </a:rPr>
              <a:t>”所以要治死你们在地上的肢体，就如淫乱、污秽、邪情、恶欲和贪心，贪心就是拜偶像“ (</a:t>
            </a:r>
            <a:r>
              <a:rPr lang="zh-CN" altLang="en-US" dirty="0">
                <a:latin typeface="Calibri" pitchFamily="34" charset="0"/>
                <a:sym typeface="Arial" charset="0"/>
              </a:rPr>
              <a:t>新译本</a:t>
            </a:r>
            <a:r>
              <a:rPr lang="en-US" altLang="en-US" dirty="0">
                <a:latin typeface="Calibri" pitchFamily="34" charset="0"/>
                <a:sym typeface="Arial" charset="0"/>
              </a:rPr>
              <a:t>) </a:t>
            </a:r>
            <a:r>
              <a:rPr lang="zh-CN" altLang="en-US" dirty="0">
                <a:latin typeface="Calibri" pitchFamily="34" charset="0"/>
                <a:sym typeface="Arial" charset="0"/>
              </a:rPr>
              <a:t>相似</a:t>
            </a:r>
            <a:r>
              <a:rPr lang="en-US" altLang="en-US" dirty="0">
                <a:latin typeface="Calibri" pitchFamily="34" charset="0"/>
                <a:sym typeface="Arial" charset="0"/>
              </a:rPr>
              <a:t> </a:t>
            </a:r>
            <a:r>
              <a:rPr lang="zh-CN" altLang="en-US" dirty="0">
                <a:latin typeface="Calibri" pitchFamily="34" charset="0"/>
                <a:sym typeface="Arial" charset="0"/>
              </a:rPr>
              <a:t>耶稣在</a:t>
            </a:r>
            <a:r>
              <a:rPr lang="en-US" altLang="en-US" dirty="0">
                <a:latin typeface="Calibri" pitchFamily="34" charset="0"/>
                <a:sym typeface="Arial" charset="0"/>
              </a:rPr>
              <a:t> </a:t>
            </a:r>
            <a:r>
              <a:rPr lang="zh-CN" altLang="en-US" dirty="0">
                <a:latin typeface="Calibri" pitchFamily="34" charset="0"/>
                <a:sym typeface="Arial" charset="0"/>
              </a:rPr>
              <a:t>马太</a:t>
            </a:r>
            <a:r>
              <a:rPr lang="en-US" altLang="en-US" dirty="0">
                <a:latin typeface="Calibri" pitchFamily="34" charset="0"/>
                <a:sym typeface="Arial" charset="0"/>
              </a:rPr>
              <a:t> 18:9 </a:t>
            </a:r>
            <a:r>
              <a:rPr lang="zh-CN" altLang="en-US" dirty="0">
                <a:latin typeface="Calibri" pitchFamily="34" charset="0"/>
                <a:sym typeface="Arial" charset="0"/>
              </a:rPr>
              <a:t>说的</a:t>
            </a:r>
            <a:r>
              <a:rPr lang="en-US" altLang="en-US" dirty="0">
                <a:latin typeface="Calibri" pitchFamily="34" charset="0"/>
                <a:sym typeface="Arial" charset="0"/>
              </a:rPr>
              <a:t>, “如果你的一只手或一只脚使你犯罪，就把它砍下来丢掉"</a:t>
            </a:r>
            <a:r>
              <a:rPr lang="zh-CN" altLang="en-US" dirty="0">
                <a:latin typeface="Calibri" pitchFamily="34" charset="0"/>
                <a:sym typeface="Arial" charset="0"/>
              </a:rPr>
              <a:t>。。</a:t>
            </a:r>
            <a:r>
              <a:rPr lang="en-US" altLang="en-US" dirty="0">
                <a:latin typeface="Calibri" pitchFamily="34" charset="0"/>
                <a:sym typeface="SimSun" charset="-122"/>
              </a:rPr>
              <a:t> (</a:t>
            </a:r>
            <a:r>
              <a:rPr lang="zh-CN" altLang="en-US" dirty="0">
                <a:latin typeface="Calibri" pitchFamily="34" charset="0"/>
                <a:sym typeface="SimSun" charset="-122"/>
              </a:rPr>
              <a:t>新译本</a:t>
            </a:r>
            <a:r>
              <a:rPr lang="en-US" altLang="en-US" dirty="0">
                <a:latin typeface="Calibri" pitchFamily="34" charset="0"/>
                <a:sym typeface="SimSun" charset="-122"/>
              </a:rPr>
              <a:t>)</a:t>
            </a:r>
            <a:r>
              <a:rPr lang="zh-CN" altLang="en-US" dirty="0">
                <a:latin typeface="Calibri" pitchFamily="34" charset="0"/>
                <a:sym typeface="SimSun" charset="-122"/>
              </a:rPr>
              <a:t>。耶稣和保罗的意思是叫我们除去我们里面的邪恶。 </a:t>
            </a:r>
          </a:p>
          <a:p>
            <a:pPr lvl="0" eaLnBrk="1" hangingPunct="1"/>
            <a:endParaRPr lang="en-US" altLang="en-US" dirty="0">
              <a:latin typeface="Calibri" pitchFamily="34" charset="0"/>
              <a:sym typeface="SimSun" charset="-122"/>
            </a:endParaRPr>
          </a:p>
          <a:p>
            <a:pPr lvl="0" eaLnBrk="1" hangingPunct="1"/>
            <a:r>
              <a:rPr lang="zh-CN" altLang="en-US" dirty="0">
                <a:latin typeface="Calibri" pitchFamily="34" charset="0"/>
                <a:sym typeface="Arial" charset="0"/>
              </a:rPr>
              <a:t>在我们里面的邪恶，恶行指的是什么呢？</a:t>
            </a:r>
            <a:endParaRPr lang="en-US" altLang="en-US" dirty="0">
              <a:latin typeface="Calibri" pitchFamily="34" charset="0"/>
            </a:endParaRPr>
          </a:p>
          <a:p>
            <a:pPr lvl="0"/>
            <a:endParaRPr lang="en-US" altLang="en-US" dirty="0">
              <a:latin typeface="Calibri" pitchFamily="34" charset="0"/>
            </a:endParaRPr>
          </a:p>
          <a:p>
            <a:pPr lvl="0"/>
            <a:endParaRPr lang="en-US" altLang="en-US" dirty="0">
              <a:latin typeface="Calibri" pitchFamily="34" charset="0"/>
            </a:endParaRPr>
          </a:p>
        </p:txBody>
      </p:sp>
      <p:sp>
        <p:nvSpPr>
          <p:cNvPr id="368643" name="Slide Number Placeholder 3"/>
          <p:cNvSpPr txBox="1">
            <a:spLocks noGrp="1"/>
          </p:cNvSpPr>
          <p:nvPr>
            <p:ph type="sldNum" sz="quarter"/>
          </p:nvPr>
        </p:nvSpPr>
        <p:spPr>
          <a:xfrm>
            <a:off x="3884613" y="8685213"/>
            <a:ext cx="2971800" cy="457200"/>
          </a:xfrm>
          <a:prstGeom prst="rect">
            <a:avLst/>
          </a:prstGeom>
          <a:noFill/>
          <a:ln w="9525">
            <a:noFill/>
            <a:miter/>
          </a:ln>
        </p:spPr>
        <p:txBody>
          <a:bodyPr anchor="t"/>
          <a:lstStyle/>
          <a:p>
            <a:fld id="{9A0DB2DC-4C9A-4742-B13C-FB6460FD3503}" type="slidenum">
              <a:rPr lang="en-US" altLang="en-US" dirty="0">
                <a:solidFill>
                  <a:prstClr val="black"/>
                </a:solidFill>
                <a:latin typeface="Calibri" pitchFamily="34" charset="0"/>
                <a:ea typeface="SimSun" pitchFamily="2" charset="-122"/>
              </a:rPr>
              <a:pPr/>
              <a:t>62</a:t>
            </a:fld>
            <a:endParaRPr lang="en-US" altLang="en-US" dirty="0">
              <a:solidFill>
                <a:prstClr val="black"/>
              </a:solidFill>
              <a:latin typeface="Calibri" pitchFamily="34" charset="0"/>
              <a:ea typeface="SimSun" pitchFamily="2" charset="-122"/>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Slide Image Placeholder 1"/>
          <p:cNvSpPr>
            <a:spLocks noGrp="1" noRot="1" noChangeAspect="1"/>
          </p:cNvSpPr>
          <p:nvPr>
            <p:ph type="sldImg"/>
          </p:nvPr>
        </p:nvSpPr>
        <p:spPr>
          <a:ln/>
        </p:spPr>
      </p:sp>
      <p:sp>
        <p:nvSpPr>
          <p:cNvPr id="314370"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lvl="0" eaLnBrk="1" hangingPunct="1"/>
            <a:r>
              <a:rPr lang="zh-CN" altLang="en-US" dirty="0">
                <a:latin typeface="Times New Roman" pitchFamily="18" charset="0"/>
              </a:rPr>
              <a:t>相信我们都明白腐败的意思。我没去过太多的国家，但在印度贪污腐败处处可见。</a:t>
            </a:r>
          </a:p>
        </p:txBody>
      </p:sp>
      <p:sp>
        <p:nvSpPr>
          <p:cNvPr id="314371"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688D71C-34D3-4F45-845C-075855E380C7}"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10602435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Slide Image Placeholder 1"/>
          <p:cNvSpPr>
            <a:spLocks noGrp="1" noRot="1" noChangeAspect="1"/>
          </p:cNvSpPr>
          <p:nvPr>
            <p:ph type="sldImg"/>
          </p:nvPr>
        </p:nvSpPr>
        <p:spPr>
          <a:ln/>
        </p:spPr>
      </p:sp>
      <p:sp>
        <p:nvSpPr>
          <p:cNvPr id="314370"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defTabSz="457200" eaLnBrk="1" hangingPunct="1">
              <a:spcBef>
                <a:spcPct val="0"/>
              </a:spcBef>
            </a:pPr>
            <a:endParaRPr lang="en-US" dirty="0">
              <a:latin typeface="Times New Roman" charset="0"/>
              <a:ea typeface="ＭＳ Ｐゴシック" charset="0"/>
              <a:cs typeface="ＭＳ Ｐゴシック" charset="0"/>
            </a:endParaRPr>
          </a:p>
        </p:txBody>
      </p:sp>
      <p:sp>
        <p:nvSpPr>
          <p:cNvPr id="314371"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688D71C-34D3-4F45-845C-075855E380C7}"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18294370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Slide Image Placeholder 1"/>
          <p:cNvSpPr>
            <a:spLocks noGrp="1" noRot="1" noChangeAspect="1" noTextEdit="1"/>
          </p:cNvSpPr>
          <p:nvPr>
            <p:ph type="sldImg"/>
          </p:nvPr>
        </p:nvSpPr>
        <p:spPr>
          <a:ln/>
        </p:spPr>
        <p:txBody>
          <a:bodyPr/>
          <a:lstStyle/>
          <a:p>
            <a:endParaRPr lang="en-US"/>
          </a:p>
        </p:txBody>
      </p:sp>
      <p:sp>
        <p:nvSpPr>
          <p:cNvPr id="372738" name="Notes Placeholder 2"/>
          <p:cNvSpPr>
            <a:spLocks noGrp="1"/>
          </p:cNvSpPr>
          <p:nvPr>
            <p:ph type="body"/>
          </p:nvPr>
        </p:nvSpPr>
        <p:spPr>
          <a:ln w="9525">
            <a:miter/>
          </a:ln>
        </p:spPr>
        <p:txBody>
          <a:bodyPr wrap="square" lIns="91440" tIns="45720" rIns="91440" bIns="45720" anchor="t"/>
          <a:lstStyle/>
          <a:p>
            <a:pPr lvl="0" eaLnBrk="1" hangingPunct="1"/>
            <a:r>
              <a:rPr lang="zh-CN" altLang="en-US" dirty="0">
                <a:latin typeface="Times New Roman" pitchFamily="18" charset="0"/>
              </a:rPr>
              <a:t>在我的家乡印度，想要做政府工的话，需要交大笔的贿赂</a:t>
            </a:r>
          </a:p>
          <a:p>
            <a:pPr lvl="0" eaLnBrk="1" hangingPunct="1"/>
            <a:r>
              <a:rPr lang="zh-CN" altLang="en-US" dirty="0">
                <a:latin typeface="Times New Roman" pitchFamily="18" charset="0"/>
              </a:rPr>
              <a:t>在</a:t>
            </a:r>
            <a:r>
              <a:rPr lang="en-US" altLang="zh-CN" dirty="0">
                <a:latin typeface="Times New Roman" pitchFamily="18" charset="0"/>
              </a:rPr>
              <a:t>2012</a:t>
            </a:r>
            <a:r>
              <a:rPr lang="zh-CN" altLang="en-US" dirty="0">
                <a:latin typeface="Times New Roman" pitchFamily="18" charset="0"/>
              </a:rPr>
              <a:t>年，军队征兵所以我弟弟就去了。。体格测验过关了，笔试也过了，体检也过关了。。但因为不能缴付</a:t>
            </a:r>
            <a:r>
              <a:rPr lang="en-US" altLang="zh-CN" dirty="0">
                <a:latin typeface="Times New Roman" pitchFamily="18" charset="0"/>
              </a:rPr>
              <a:t>S$4000 </a:t>
            </a:r>
            <a:r>
              <a:rPr lang="zh-CN" altLang="en-US" dirty="0">
                <a:latin typeface="Times New Roman" pitchFamily="18" charset="0"/>
              </a:rPr>
              <a:t>而不被录取。 </a:t>
            </a:r>
          </a:p>
          <a:p>
            <a:pPr lvl="0" eaLnBrk="1" hangingPunct="1"/>
            <a:r>
              <a:rPr lang="zh-CN" altLang="en-US" dirty="0">
                <a:latin typeface="Times New Roman" pitchFamily="18" charset="0"/>
              </a:rPr>
              <a:t>我弟弟当时很伤心也很无奈。。 腐败的生活不但只影响你一个人或身边的人，更是影响到贫困的人</a:t>
            </a:r>
          </a:p>
          <a:p>
            <a:pPr lvl="0" eaLnBrk="1" hangingPunct="1"/>
            <a:endParaRPr lang="en-US" altLang="en-US" dirty="0">
              <a:latin typeface="Times New Roman" pitchFamily="18" charset="0"/>
            </a:endParaRPr>
          </a:p>
          <a:p>
            <a:pPr lvl="0" eaLnBrk="1" hangingPunct="1"/>
            <a:endParaRPr lang="en-US" altLang="en-US" dirty="0">
              <a:latin typeface="Times New Roman" pitchFamily="18" charset="0"/>
            </a:endParaRPr>
          </a:p>
        </p:txBody>
      </p:sp>
      <p:sp>
        <p:nvSpPr>
          <p:cNvPr id="372739" name="Slide Number Placeholder 3"/>
          <p:cNvSpPr txBox="1">
            <a:spLocks noGrp="1"/>
          </p:cNvSpPr>
          <p:nvPr>
            <p:ph type="sldNum" sz="quarter"/>
          </p:nvPr>
        </p:nvSpPr>
        <p:spPr>
          <a:xfrm>
            <a:off x="3884613" y="8685213"/>
            <a:ext cx="2971800" cy="457200"/>
          </a:xfrm>
          <a:prstGeom prst="rect">
            <a:avLst/>
          </a:prstGeom>
          <a:noFill/>
          <a:ln w="9525">
            <a:noFill/>
            <a:miter/>
          </a:ln>
        </p:spPr>
        <p:txBody>
          <a:bodyPr anchor="t"/>
          <a:lstStyle/>
          <a:p>
            <a:fld id="{9A0DB2DC-4C9A-4742-B13C-FB6460FD3503}" type="slidenum">
              <a:rPr lang="en-US" altLang="en-US" dirty="0">
                <a:solidFill>
                  <a:prstClr val="black"/>
                </a:solidFill>
                <a:latin typeface="Calibri" pitchFamily="34" charset="0"/>
                <a:ea typeface="SimSun" pitchFamily="2" charset="-122"/>
              </a:rPr>
              <a:pPr/>
              <a:t>65</a:t>
            </a:fld>
            <a:endParaRPr lang="en-US" altLang="en-US" dirty="0">
              <a:solidFill>
                <a:prstClr val="black"/>
              </a:solidFill>
              <a:latin typeface="Calibri" pitchFamily="34" charset="0"/>
              <a:ea typeface="SimSun" pitchFamily="2" charset="-122"/>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5" name="Slide Image Placeholder 1"/>
          <p:cNvSpPr>
            <a:spLocks noGrp="1" noRot="1" noChangeAspect="1" noTextEdit="1"/>
          </p:cNvSpPr>
          <p:nvPr>
            <p:ph type="sldImg"/>
          </p:nvPr>
        </p:nvSpPr>
        <p:spPr>
          <a:ln/>
        </p:spPr>
        <p:txBody>
          <a:bodyPr/>
          <a:lstStyle/>
          <a:p>
            <a:endParaRPr lang="en-US"/>
          </a:p>
        </p:txBody>
      </p:sp>
      <p:sp>
        <p:nvSpPr>
          <p:cNvPr id="3" name="Notes Placeholder 2"/>
          <p:cNvSpPr>
            <a:spLocks noGrp="1"/>
          </p:cNvSpPr>
          <p:nvPr>
            <p:ph type="body" idx="1"/>
          </p:nvPr>
        </p:nvSpPr>
        <p:spPr>
          <a:ln>
            <a:noFill/>
            <a:miter/>
          </a:ln>
        </p:spPr>
        <p:txBody>
          <a:bodyPr wrap="square" lIns="91440" tIns="45720" rIns="91440" bIns="45720" numCol="1" anchor="t" anchorCtr="0" compatLnSpc="1"/>
          <a:lstStyle/>
          <a:p>
            <a:pPr marL="0" marR="0" lvl="0" indent="0" algn="l" defTabSz="457200" rtl="0" eaLnBrk="1" fontAlgn="auto" latinLnBrk="0" hangingPunct="1">
              <a:lnSpc>
                <a:spcPct val="125000"/>
              </a:lnSpc>
              <a:spcBef>
                <a:spcPts val="0"/>
              </a:spcBef>
              <a:spcAft>
                <a:spcPts val="0"/>
              </a:spcAft>
              <a:buClrTx/>
              <a:buSzTx/>
              <a:buFontTx/>
              <a:buNone/>
              <a:defRPr/>
            </a:pPr>
            <a:r>
              <a:rPr kumimoji="0" lang="zh-CN" altLang="en-US" sz="2400" b="0" i="0" u="none" strike="noStrike" kern="1200" cap="none" spc="0" normalizeH="0" baseline="0" noProof="1">
                <a:ln>
                  <a:noFill/>
                </a:ln>
                <a:solidFill>
                  <a:srgbClr val="000000"/>
                </a:solidFill>
                <a:effectLst/>
                <a:uLnTx/>
                <a:uFillTx/>
                <a:latin typeface="Avenir" charset="0"/>
                <a:ea typeface="MS PGothic" pitchFamily="34" charset="-128"/>
                <a:cs typeface="Avenir" charset="0"/>
                <a:sym typeface="Avenir Roman" charset="0"/>
              </a:rPr>
              <a:t>过着腐败的生活不单单处于金钱而已。 保罗列出了很多跟腐败生活有关的陋习。它们是</a:t>
            </a:r>
            <a:r>
              <a:rPr kumimoji="0" lang="zh-CN" altLang="en-US" sz="2400" b="1" i="0" u="sng" strike="noStrike" kern="1200" cap="none" spc="0" normalizeH="0" baseline="0" noProof="1">
                <a:ln>
                  <a:noFill/>
                </a:ln>
                <a:solidFill>
                  <a:srgbClr val="000000"/>
                </a:solidFill>
                <a:effectLst/>
                <a:uLnTx/>
                <a:uFillTx/>
                <a:latin typeface="Avenir" charset="0"/>
                <a:ea typeface="MS PGothic" pitchFamily="34" charset="-128"/>
                <a:cs typeface="Avenir" charset="0"/>
                <a:sym typeface="Avenir Roman" charset="0"/>
              </a:rPr>
              <a:t>淫乱、污秽、邪情、恶欲和贪心。我们也要除去不纯洁的思维</a:t>
            </a:r>
            <a:r>
              <a:rPr kumimoji="0" lang="en-US" altLang="zh-CN" sz="2400" b="1" i="0" u="sng" strike="noStrike" kern="1200" cap="none" spc="0" normalizeH="0" baseline="0" noProof="1">
                <a:ln>
                  <a:noFill/>
                </a:ln>
                <a:solidFill>
                  <a:srgbClr val="000000"/>
                </a:solidFill>
                <a:effectLst/>
                <a:uLnTx/>
                <a:uFillTx/>
                <a:latin typeface="Avenir" charset="0"/>
                <a:ea typeface="MS PGothic" pitchFamily="34" charset="-128"/>
                <a:cs typeface="Avenir" charset="0"/>
                <a:sym typeface="Avenir Roman" charset="0"/>
              </a:rPr>
              <a:t>-</a:t>
            </a:r>
            <a:r>
              <a:rPr kumimoji="0" lang="zh-CN" altLang="en-US" sz="2400" b="1" i="0" u="sng" strike="noStrike" kern="1200" cap="none" spc="0" normalizeH="0" baseline="0" noProof="1">
                <a:ln>
                  <a:noFill/>
                </a:ln>
                <a:solidFill>
                  <a:srgbClr val="000000"/>
                </a:solidFill>
                <a:effectLst/>
                <a:uLnTx/>
                <a:uFillTx/>
                <a:latin typeface="Avenir" charset="0"/>
                <a:ea typeface="MS PGothic" pitchFamily="34" charset="-128"/>
                <a:cs typeface="Avenir" charset="0"/>
                <a:sym typeface="Avenir Roman" charset="0"/>
              </a:rPr>
              <a:t>例如</a:t>
            </a:r>
            <a:r>
              <a:rPr kumimoji="0" lang="en-US" altLang="zh-CN" sz="2400" b="1" i="0" u="sng" strike="noStrike" kern="1200" cap="none" spc="0" normalizeH="0" baseline="0" noProof="1">
                <a:ln>
                  <a:noFill/>
                </a:ln>
                <a:solidFill>
                  <a:srgbClr val="000000"/>
                </a:solidFill>
                <a:effectLst/>
                <a:uLnTx/>
                <a:uFillTx/>
                <a:latin typeface="Avenir" charset="0"/>
                <a:ea typeface="MS PGothic" pitchFamily="34" charset="-128"/>
                <a:cs typeface="Avenir" charset="0"/>
                <a:sym typeface="Avenir Roman" charset="0"/>
              </a:rPr>
              <a:t>想要伤害或计划伤害人的想法。</a:t>
            </a:r>
          </a:p>
          <a:p>
            <a:pPr marL="0" marR="0" lvl="0" indent="0" algn="l" defTabSz="457200" rtl="0" eaLnBrk="1" fontAlgn="auto" latinLnBrk="0" hangingPunct="1">
              <a:lnSpc>
                <a:spcPct val="125000"/>
              </a:lnSpc>
              <a:spcBef>
                <a:spcPts val="0"/>
              </a:spcBef>
              <a:spcAft>
                <a:spcPts val="0"/>
              </a:spcAft>
              <a:buClrTx/>
              <a:buSzTx/>
              <a:buFontTx/>
              <a:buNone/>
              <a:defRPr/>
            </a:pPr>
            <a:r>
              <a:rPr kumimoji="0" lang="zh-CN" altLang="en-US" sz="2400" i="0" strike="noStrike" kern="1200" cap="none" spc="0" normalizeH="0" baseline="0" noProof="1">
                <a:ln>
                  <a:noFill/>
                </a:ln>
                <a:solidFill>
                  <a:srgbClr val="000000"/>
                </a:solidFill>
                <a:effectLst/>
                <a:uLnTx/>
                <a:uFillTx/>
                <a:latin typeface="Avenir" charset="0"/>
                <a:ea typeface="MS PGothic" pitchFamily="34" charset="-128"/>
                <a:cs typeface="Avenir" charset="0"/>
                <a:sym typeface="Avenir Roman" charset="0"/>
              </a:rPr>
              <a:t>我们也要除去情欲的思维。 单身的，我们不在乎以前的过犯因为我们在基督里是新造的人，但从现在开始让我们维护纯洁。</a:t>
            </a:r>
          </a:p>
          <a:p>
            <a:pPr marL="0" marR="0" lvl="0" indent="0" algn="l" defTabSz="457200" rtl="0" eaLnBrk="1" fontAlgn="auto" latinLnBrk="0" hangingPunct="1">
              <a:lnSpc>
                <a:spcPct val="125000"/>
              </a:lnSpc>
              <a:spcBef>
                <a:spcPts val="0"/>
              </a:spcBef>
              <a:spcAft>
                <a:spcPts val="0"/>
              </a:spcAft>
              <a:buClrTx/>
              <a:buSzTx/>
              <a:buFontTx/>
              <a:buNone/>
              <a:defRPr/>
            </a:pPr>
            <a:r>
              <a:rPr kumimoji="0" lang="zh-CN" altLang="en-US" sz="2400" i="0" strike="noStrike" kern="1200" cap="none" spc="0" normalizeH="0" baseline="0" noProof="1">
                <a:ln>
                  <a:noFill/>
                </a:ln>
                <a:solidFill>
                  <a:srgbClr val="000000"/>
                </a:solidFill>
                <a:effectLst/>
                <a:uLnTx/>
                <a:uFillTx/>
                <a:latin typeface="Avenir" charset="0"/>
                <a:ea typeface="MS PGothic" pitchFamily="34" charset="-128"/>
                <a:cs typeface="Avenir" charset="0"/>
                <a:sym typeface="Avenir Roman" charset="0"/>
              </a:rPr>
              <a:t>结婚了的，当神的子民，我们要对我们的伴侣忠心。我们应当除去这一切恶行，因为神的愤怒仍然存留在这些事上。 </a:t>
            </a:r>
          </a:p>
          <a:p>
            <a:pPr marL="0" marR="0" lvl="0" indent="0" algn="l" defTabSz="457200" rtl="0" eaLnBrk="1" fontAlgn="auto" latinLnBrk="0" hangingPunct="1">
              <a:lnSpc>
                <a:spcPct val="125000"/>
              </a:lnSpc>
              <a:spcBef>
                <a:spcPts val="0"/>
              </a:spcBef>
              <a:spcAft>
                <a:spcPts val="0"/>
              </a:spcAft>
              <a:buClrTx/>
              <a:buSzTx/>
              <a:buFontTx/>
              <a:buNone/>
              <a:defRPr/>
            </a:pPr>
            <a:endParaRPr kumimoji="0" lang="en-US" sz="2400" i="0" strike="noStrike" kern="1200" cap="none" spc="0" normalizeH="0" baseline="0" noProof="1">
              <a:ln>
                <a:noFill/>
              </a:ln>
              <a:solidFill>
                <a:srgbClr val="000000"/>
              </a:solidFill>
              <a:effectLst/>
              <a:uLnTx/>
              <a:uFillTx/>
              <a:latin typeface="Avenir" charset="0"/>
              <a:ea typeface="MS PGothic" pitchFamily="34" charset="-128"/>
              <a:cs typeface="Avenir" charset="0"/>
              <a:sym typeface="Avenir Roman" charset="0"/>
            </a:endParaRPr>
          </a:p>
          <a:p>
            <a:pPr marL="0" marR="0" lvl="0" indent="0" algn="l" defTabSz="457200" rtl="0" eaLnBrk="1" fontAlgn="auto" latinLnBrk="0" hangingPunct="1">
              <a:lnSpc>
                <a:spcPct val="125000"/>
              </a:lnSpc>
              <a:spcBef>
                <a:spcPts val="0"/>
              </a:spcBef>
              <a:spcAft>
                <a:spcPts val="0"/>
              </a:spcAft>
              <a:buClrTx/>
              <a:buSzTx/>
              <a:buFontTx/>
              <a:buNone/>
              <a:defRPr/>
            </a:pPr>
            <a:endParaRPr kumimoji="0" lang="en-US" sz="2400" b="1" i="0" u="sng" strike="noStrike" kern="1200" cap="none" spc="0" normalizeH="0" baseline="0" noProof="1">
              <a:ln>
                <a:noFill/>
              </a:ln>
              <a:solidFill>
                <a:srgbClr val="000000"/>
              </a:solidFill>
              <a:effectLst/>
              <a:uLnTx/>
              <a:uFillTx/>
              <a:latin typeface="Avenir" charset="0"/>
              <a:ea typeface="MS PGothic" pitchFamily="34" charset="-128"/>
              <a:cs typeface="Avenir" charset="0"/>
              <a:sym typeface="Avenir Roman" charset="0"/>
            </a:endParaRPr>
          </a:p>
          <a:p>
            <a:pPr marL="0" marR="0" lvl="0" indent="0" algn="l" defTabSz="457200" rtl="0" eaLnBrk="1" fontAlgn="auto" latinLnBrk="0" hangingPunct="1">
              <a:lnSpc>
                <a:spcPct val="125000"/>
              </a:lnSpc>
              <a:spcBef>
                <a:spcPts val="0"/>
              </a:spcBef>
              <a:spcAft>
                <a:spcPts val="0"/>
              </a:spcAft>
              <a:buClrTx/>
              <a:buSzTx/>
              <a:buFontTx/>
              <a:buNone/>
              <a:defRPr/>
            </a:pPr>
            <a:endParaRPr kumimoji="0" lang="en-US" sz="2400" b="0" i="0" u="none" strike="noStrike" kern="1200" cap="none" spc="0" normalizeH="0" baseline="0" noProof="1">
              <a:ln>
                <a:noFill/>
              </a:ln>
              <a:solidFill>
                <a:srgbClr val="000000"/>
              </a:solidFill>
              <a:effectLst/>
              <a:uLnTx/>
              <a:uFillTx/>
              <a:latin typeface="Avenir" charset="0"/>
              <a:ea typeface="MS PGothic" pitchFamily="34" charset="-128"/>
              <a:cs typeface="Avenir" charset="0"/>
              <a:sym typeface="Avenir Roman" charset="0"/>
            </a:endParaRPr>
          </a:p>
          <a:p>
            <a:pPr marL="0" marR="0" lvl="0" indent="0" algn="l" defTabSz="457200" rtl="0" eaLnBrk="0" fontAlgn="base" latinLnBrk="0" hangingPunct="0">
              <a:lnSpc>
                <a:spcPct val="125000"/>
              </a:lnSpc>
              <a:spcBef>
                <a:spcPct val="0"/>
              </a:spcBef>
              <a:spcAft>
                <a:spcPct val="0"/>
              </a:spcAft>
              <a:buClrTx/>
              <a:buSzTx/>
              <a:buFontTx/>
              <a:buNone/>
              <a:defRPr/>
            </a:pPr>
            <a:endParaRPr kumimoji="0" lang="en-US" sz="2400" b="0" i="0" u="none" strike="noStrike" kern="1200" cap="none" spc="0" normalizeH="0" baseline="0" noProof="1">
              <a:ln>
                <a:noFill/>
              </a:ln>
              <a:solidFill>
                <a:srgbClr val="000000"/>
              </a:solidFill>
              <a:effectLst/>
              <a:uLnTx/>
              <a:uFillTx/>
              <a:latin typeface="Avenir" charset="0"/>
              <a:ea typeface="MS PGothic" pitchFamily="34" charset="-128"/>
              <a:cs typeface="Avenir" charset="0"/>
              <a:sym typeface="Avenir Roman" charset="0"/>
            </a:endParaRPr>
          </a:p>
        </p:txBody>
      </p:sp>
      <p:sp>
        <p:nvSpPr>
          <p:cNvPr id="374787" name="Slide Number Placeholder 3"/>
          <p:cNvSpPr txBox="1">
            <a:spLocks noGrp="1"/>
          </p:cNvSpPr>
          <p:nvPr>
            <p:ph type="sldNum" sz="quarter"/>
          </p:nvPr>
        </p:nvSpPr>
        <p:spPr>
          <a:xfrm>
            <a:off x="3884613" y="8685213"/>
            <a:ext cx="2971800" cy="457200"/>
          </a:xfrm>
          <a:prstGeom prst="rect">
            <a:avLst/>
          </a:prstGeom>
          <a:noFill/>
          <a:ln w="9525">
            <a:noFill/>
            <a:miter/>
          </a:ln>
        </p:spPr>
        <p:txBody>
          <a:bodyPr anchor="t"/>
          <a:lstStyle/>
          <a:p>
            <a:fld id="{9A0DB2DC-4C9A-4742-B13C-FB6460FD3503}" type="slidenum">
              <a:rPr lang="en-US" altLang="en-US" dirty="0">
                <a:solidFill>
                  <a:prstClr val="black"/>
                </a:solidFill>
                <a:latin typeface="Calibri" pitchFamily="34" charset="0"/>
                <a:ea typeface="SimSun" pitchFamily="2" charset="-122"/>
              </a:rPr>
              <a:pPr/>
              <a:t>66</a:t>
            </a:fld>
            <a:endParaRPr lang="en-US" altLang="en-US" dirty="0">
              <a:solidFill>
                <a:prstClr val="black"/>
              </a:solidFill>
              <a:latin typeface="Calibri" pitchFamily="34" charset="0"/>
              <a:ea typeface="SimSun" pitchFamily="2" charset="-122"/>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lvl="0"/>
            <a:r>
              <a:rPr lang="en-US" altLang="en-US" dirty="0" err="1">
                <a:latin typeface="Calibri" pitchFamily="34" charset="0"/>
                <a:ea typeface="SimSun" pitchFamily="2" charset="-122"/>
                <a:sym typeface="+mn-ea"/>
              </a:rPr>
              <a:t>保罗</a:t>
            </a:r>
            <a:r>
              <a:rPr lang="zh-CN" altLang="en-US" dirty="0">
                <a:latin typeface="Calibri" pitchFamily="34" charset="0"/>
                <a:ea typeface="SimSun" pitchFamily="2" charset="-122"/>
                <a:sym typeface="+mn-ea"/>
              </a:rPr>
              <a:t>在</a:t>
            </a:r>
            <a:r>
              <a:rPr lang="en-US" altLang="en-US" dirty="0" err="1">
                <a:latin typeface="Calibri" pitchFamily="34" charset="0"/>
                <a:ea typeface="SimSun" pitchFamily="2" charset="-122"/>
                <a:sym typeface="+mn-ea"/>
              </a:rPr>
              <a:t>处理歌罗西</a:t>
            </a:r>
            <a:r>
              <a:rPr lang="zh-CN" altLang="en-US" dirty="0">
                <a:latin typeface="Calibri" pitchFamily="34" charset="0"/>
                <a:ea typeface="SimSun" pitchFamily="2" charset="-122"/>
                <a:sym typeface="+mn-ea"/>
              </a:rPr>
              <a:t>人</a:t>
            </a:r>
            <a:r>
              <a:rPr lang="en-US" altLang="en-US" dirty="0" err="1">
                <a:latin typeface="Calibri" pitchFamily="34" charset="0"/>
                <a:ea typeface="SimSun" pitchFamily="2" charset="-122"/>
                <a:sym typeface="+mn-ea"/>
              </a:rPr>
              <a:t>言论之罪</a:t>
            </a:r>
            <a:r>
              <a:rPr lang="en-US" altLang="en-US" dirty="0">
                <a:latin typeface="Calibri" pitchFamily="34" charset="0"/>
                <a:ea typeface="SimSun" pitchFamily="2" charset="-122"/>
                <a:sym typeface="+mn-ea"/>
              </a:rPr>
              <a:t>。</a:t>
            </a:r>
            <a:endParaRPr lang="en-US" altLang="en-US" dirty="0">
              <a:latin typeface="Calibri" pitchFamily="34" charset="0"/>
              <a:ea typeface="SimSun" pitchFamily="2" charset="-122"/>
            </a:endParaRPr>
          </a:p>
          <a:p>
            <a:pPr lvl="0"/>
            <a:r>
              <a:rPr lang="en-US" altLang="en-US" dirty="0" err="1">
                <a:latin typeface="Calibri" pitchFamily="34" charset="0"/>
                <a:ea typeface="SimSun" pitchFamily="2" charset="-122"/>
                <a:sym typeface="+mn-ea"/>
              </a:rPr>
              <a:t>箴言</a:t>
            </a:r>
            <a:r>
              <a:rPr lang="en-US" altLang="en-US" dirty="0">
                <a:latin typeface="Calibri" pitchFamily="34" charset="0"/>
                <a:ea typeface="SimSun" pitchFamily="2" charset="-122"/>
                <a:sym typeface="+mn-ea"/>
              </a:rPr>
              <a:t> 18</a:t>
            </a:r>
            <a:r>
              <a:rPr lang="zh-CN" altLang="en-US" dirty="0">
                <a:latin typeface="Calibri" pitchFamily="34" charset="0"/>
                <a:ea typeface="SimSun" pitchFamily="2" charset="-122"/>
                <a:sym typeface="+mn-ea"/>
              </a:rPr>
              <a:t>：</a:t>
            </a:r>
            <a:r>
              <a:rPr lang="en-US" altLang="zh-CN" dirty="0">
                <a:latin typeface="Calibri" pitchFamily="34" charset="0"/>
                <a:ea typeface="SimSun" pitchFamily="2" charset="-122"/>
                <a:sym typeface="+mn-ea"/>
              </a:rPr>
              <a:t>21 </a:t>
            </a:r>
            <a:r>
              <a:rPr lang="en-US" altLang="en-US" dirty="0" err="1">
                <a:latin typeface="Calibri" pitchFamily="34" charset="0"/>
                <a:ea typeface="SimSun" pitchFamily="2" charset="-122"/>
                <a:sym typeface="+mn-ea"/>
              </a:rPr>
              <a:t>生与死都在舌头的权下</a:t>
            </a:r>
            <a:r>
              <a:rPr lang="en-US" altLang="en-US" dirty="0">
                <a:latin typeface="Calibri" pitchFamily="34" charset="0"/>
                <a:ea typeface="SimSun" pitchFamily="2" charset="-122"/>
                <a:sym typeface="+mn-ea"/>
              </a:rPr>
              <a:t>；</a:t>
            </a:r>
            <a:endParaRPr lang="en-US" altLang="en-US" dirty="0">
              <a:latin typeface="Calibri" pitchFamily="34" charset="0"/>
              <a:ea typeface="SimSun" pitchFamily="2" charset="-122"/>
            </a:endParaRPr>
          </a:p>
          <a:p>
            <a:pPr lvl="0"/>
            <a:r>
              <a:rPr lang="en-US" altLang="en-US" dirty="0" err="1">
                <a:latin typeface="Calibri" pitchFamily="34" charset="0"/>
                <a:ea typeface="SimSun" pitchFamily="2" charset="-122"/>
                <a:sym typeface="+mn-ea"/>
              </a:rPr>
              <a:t>爱把弄这权柄的，必自食其果</a:t>
            </a:r>
            <a:r>
              <a:rPr lang="en-US" altLang="en-US" dirty="0">
                <a:latin typeface="Calibri" pitchFamily="34" charset="0"/>
                <a:ea typeface="SimSun" pitchFamily="2" charset="-122"/>
                <a:sym typeface="+mn-ea"/>
              </a:rPr>
              <a:t>。</a:t>
            </a:r>
            <a:r>
              <a:rPr lang="zh-CN" altLang="en-US" dirty="0">
                <a:latin typeface="Calibri" pitchFamily="34" charset="0"/>
                <a:ea typeface="SimSun" pitchFamily="2" charset="-122"/>
                <a:sym typeface="+mn-ea"/>
              </a:rPr>
              <a:t>（新译本）</a:t>
            </a:r>
            <a:endParaRPr lang="zh-CN" altLang="en-US" dirty="0">
              <a:latin typeface="Calibri" pitchFamily="34" charset="0"/>
              <a:ea typeface="SimSun" pitchFamily="2" charset="-122"/>
            </a:endParaRPr>
          </a:p>
          <a:p>
            <a:pPr lvl="0"/>
            <a:endParaRPr lang="zh-CN" altLang="en-US" dirty="0">
              <a:latin typeface="Calibri" pitchFamily="34" charset="0"/>
              <a:ea typeface="SimSun" pitchFamily="2" charset="-122"/>
            </a:endParaRPr>
          </a:p>
          <a:p>
            <a:pPr lvl="0"/>
            <a:r>
              <a:rPr lang="zh-CN" altLang="en-US" dirty="0">
                <a:latin typeface="Calibri" pitchFamily="34" charset="0"/>
                <a:ea typeface="SimSun" pitchFamily="2" charset="-122"/>
                <a:sym typeface="+mn-ea"/>
              </a:rPr>
              <a:t>耶稣说： 毒蛇所生的啊，你们既然是邪恶的，怎能说出良善的话？因为心中所充满的，口里就说出来。</a:t>
            </a:r>
            <a:r>
              <a:rPr lang="en-US" altLang="en-US" dirty="0">
                <a:latin typeface="Calibri" pitchFamily="34" charset="0"/>
                <a:ea typeface="SimSun" pitchFamily="2" charset="-122"/>
                <a:sym typeface="+mn-ea"/>
              </a:rPr>
              <a:t> </a:t>
            </a:r>
            <a:r>
              <a:rPr lang="en-US" altLang="en-US" dirty="0" err="1">
                <a:latin typeface="Calibri" pitchFamily="34" charset="0"/>
                <a:ea typeface="SimSun" pitchFamily="2" charset="-122"/>
                <a:sym typeface="+mn-ea"/>
              </a:rPr>
              <a:t>马太福音</a:t>
            </a:r>
            <a:r>
              <a:rPr lang="en-US" altLang="en-US" dirty="0">
                <a:latin typeface="Calibri" pitchFamily="34" charset="0"/>
                <a:ea typeface="SimSun" pitchFamily="2" charset="-122"/>
                <a:sym typeface="+mn-ea"/>
              </a:rPr>
              <a:t> 12</a:t>
            </a:r>
            <a:r>
              <a:rPr lang="zh-CN" altLang="en-US" dirty="0">
                <a:latin typeface="Calibri" pitchFamily="34" charset="0"/>
                <a:ea typeface="SimSun" pitchFamily="2" charset="-122"/>
                <a:sym typeface="+mn-ea"/>
              </a:rPr>
              <a:t>：</a:t>
            </a:r>
            <a:r>
              <a:rPr lang="en-US" altLang="zh-CN" dirty="0">
                <a:latin typeface="Calibri" pitchFamily="34" charset="0"/>
                <a:ea typeface="SimSun" pitchFamily="2" charset="-122"/>
                <a:sym typeface="+mn-ea"/>
              </a:rPr>
              <a:t>34</a:t>
            </a:r>
            <a:endParaRPr lang="en-US" altLang="zh-CN" dirty="0">
              <a:latin typeface="Calibri" pitchFamily="34" charset="0"/>
              <a:ea typeface="SimSun" pitchFamily="2" charset="-122"/>
            </a:endParaRPr>
          </a:p>
          <a:p>
            <a:pPr lvl="0"/>
            <a:r>
              <a:rPr lang="zh-CN" altLang="en-US" dirty="0">
                <a:sym typeface="+mn-ea"/>
              </a:rPr>
              <a:t>是的，我们不该犯</a:t>
            </a:r>
            <a:r>
              <a:rPr lang="en-US" altLang="en-US" dirty="0" err="1">
                <a:latin typeface="Calibri" pitchFamily="34" charset="0"/>
                <a:ea typeface="SimSun" pitchFamily="2" charset="-122"/>
                <a:sym typeface="+mn-ea"/>
              </a:rPr>
              <a:t>言论之罪</a:t>
            </a:r>
            <a:r>
              <a:rPr lang="en-US" altLang="en-US" dirty="0">
                <a:latin typeface="Calibri" pitchFamily="34" charset="0"/>
                <a:ea typeface="SimSun" pitchFamily="2" charset="-122"/>
                <a:sym typeface="+mn-ea"/>
              </a:rPr>
              <a:t>。</a:t>
            </a:r>
            <a:endParaRPr lang="en-US" altLang="en-US" dirty="0"/>
          </a:p>
        </p:txBody>
      </p:sp>
      <p:sp>
        <p:nvSpPr>
          <p:cNvPr id="320515"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08E2A1F-A0CA-DD40-9CED-A47DBF18FA3B}"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6044364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Slide Image Placeholder 1"/>
          <p:cNvSpPr>
            <a:spLocks noGrp="1" noRot="1" noChangeAspect="1" noTextEdit="1"/>
          </p:cNvSpPr>
          <p:nvPr>
            <p:ph type="sldImg"/>
          </p:nvPr>
        </p:nvSpPr>
        <p:spPr>
          <a:ln/>
        </p:spPr>
        <p:txBody>
          <a:bodyPr/>
          <a:lstStyle/>
          <a:p>
            <a:endParaRPr lang="en-US"/>
          </a:p>
        </p:txBody>
      </p:sp>
      <p:sp>
        <p:nvSpPr>
          <p:cNvPr id="378882" name="Notes Placeholder 2"/>
          <p:cNvSpPr>
            <a:spLocks noGrp="1"/>
          </p:cNvSpPr>
          <p:nvPr>
            <p:ph type="body"/>
          </p:nvPr>
        </p:nvSpPr>
        <p:spPr>
          <a:ln w="9525">
            <a:miter/>
          </a:ln>
        </p:spPr>
        <p:txBody>
          <a:bodyPr wrap="square" lIns="91440" tIns="45720" rIns="91440" bIns="45720" anchor="t"/>
          <a:lstStyle/>
          <a:p>
            <a:pPr lvl="0"/>
            <a:r>
              <a:rPr lang="en-US" altLang="en-US" dirty="0">
                <a:latin typeface="Calibri" pitchFamily="34" charset="0"/>
                <a:ea typeface="SimSun" pitchFamily="2" charset="-122"/>
              </a:rPr>
              <a:t>保罗</a:t>
            </a:r>
            <a:r>
              <a:rPr lang="zh-CN" altLang="en-US" dirty="0">
                <a:latin typeface="Calibri" pitchFamily="34" charset="0"/>
                <a:ea typeface="SimSun" pitchFamily="2" charset="-122"/>
              </a:rPr>
              <a:t>在</a:t>
            </a:r>
            <a:r>
              <a:rPr lang="en-US" altLang="en-US" dirty="0">
                <a:latin typeface="Calibri" pitchFamily="34" charset="0"/>
                <a:ea typeface="SimSun" pitchFamily="2" charset="-122"/>
              </a:rPr>
              <a:t>处理歌罗西</a:t>
            </a:r>
            <a:r>
              <a:rPr lang="zh-CN" altLang="en-US" dirty="0">
                <a:latin typeface="Calibri" pitchFamily="34" charset="0"/>
                <a:ea typeface="SimSun" pitchFamily="2" charset="-122"/>
              </a:rPr>
              <a:t>人</a:t>
            </a:r>
            <a:r>
              <a:rPr lang="en-US" altLang="en-US" dirty="0">
                <a:latin typeface="Calibri" pitchFamily="34" charset="0"/>
                <a:ea typeface="SimSun" pitchFamily="2" charset="-122"/>
              </a:rPr>
              <a:t>言论之罪。</a:t>
            </a:r>
          </a:p>
          <a:p>
            <a:pPr lvl="0"/>
            <a:r>
              <a:rPr lang="en-US" altLang="en-US" dirty="0">
                <a:latin typeface="Calibri" pitchFamily="34" charset="0"/>
                <a:ea typeface="SimSun" pitchFamily="2" charset="-122"/>
              </a:rPr>
              <a:t>箴言 18</a:t>
            </a:r>
            <a:r>
              <a:rPr lang="zh-CN" altLang="en-US" dirty="0">
                <a:latin typeface="Calibri" pitchFamily="34" charset="0"/>
                <a:ea typeface="SimSun" pitchFamily="2" charset="-122"/>
              </a:rPr>
              <a:t>：</a:t>
            </a:r>
            <a:r>
              <a:rPr lang="en-US" altLang="zh-CN" dirty="0">
                <a:latin typeface="Calibri" pitchFamily="34" charset="0"/>
                <a:ea typeface="SimSun" pitchFamily="2" charset="-122"/>
              </a:rPr>
              <a:t>21 </a:t>
            </a:r>
            <a:r>
              <a:rPr lang="en-US" altLang="en-US" dirty="0">
                <a:latin typeface="Calibri" pitchFamily="34" charset="0"/>
                <a:ea typeface="SimSun" pitchFamily="2" charset="-122"/>
              </a:rPr>
              <a:t>生与死都在舌头的权下；</a:t>
            </a:r>
          </a:p>
          <a:p>
            <a:pPr lvl="0"/>
            <a:r>
              <a:rPr lang="en-US" altLang="en-US" dirty="0">
                <a:latin typeface="Calibri" pitchFamily="34" charset="0"/>
                <a:ea typeface="SimSun" pitchFamily="2" charset="-122"/>
              </a:rPr>
              <a:t>爱把弄这权柄的，必自食其果。</a:t>
            </a:r>
            <a:r>
              <a:rPr lang="zh-CN" altLang="en-US" dirty="0">
                <a:latin typeface="Calibri" pitchFamily="34" charset="0"/>
                <a:ea typeface="SimSun" pitchFamily="2" charset="-122"/>
              </a:rPr>
              <a:t>（新译本）</a:t>
            </a:r>
          </a:p>
          <a:p>
            <a:pPr lvl="0"/>
            <a:endParaRPr lang="zh-CN" altLang="en-US" dirty="0">
              <a:latin typeface="Calibri" pitchFamily="34" charset="0"/>
              <a:ea typeface="SimSun" pitchFamily="2" charset="-122"/>
            </a:endParaRPr>
          </a:p>
          <a:p>
            <a:pPr lvl="0"/>
            <a:r>
              <a:rPr lang="zh-CN" altLang="en-US" dirty="0">
                <a:latin typeface="Calibri" pitchFamily="34" charset="0"/>
                <a:ea typeface="SimSun" pitchFamily="2" charset="-122"/>
              </a:rPr>
              <a:t>耶稣说： 毒蛇所生的啊，你们既然是邪恶的，怎能说出良善的话？因为心中所充满的，口里就说出来。</a:t>
            </a:r>
            <a:r>
              <a:rPr lang="en-US" altLang="en-US" dirty="0">
                <a:latin typeface="Calibri" pitchFamily="34" charset="0"/>
                <a:ea typeface="SimSun" pitchFamily="2" charset="-122"/>
              </a:rPr>
              <a:t> 马太福音 12:</a:t>
            </a:r>
            <a:r>
              <a:rPr lang="en-US" altLang="zh-CN" dirty="0">
                <a:latin typeface="Calibri" pitchFamily="34" charset="0"/>
                <a:ea typeface="SimSun" pitchFamily="2" charset="-122"/>
              </a:rPr>
              <a:t>34</a:t>
            </a:r>
          </a:p>
          <a:p>
            <a:pPr lvl="0"/>
            <a:r>
              <a:rPr lang="zh-CN" altLang="en-US" dirty="0"/>
              <a:t>是的，我们不该犯</a:t>
            </a:r>
            <a:r>
              <a:rPr lang="en-US" altLang="en-US" dirty="0">
                <a:latin typeface="Calibri" pitchFamily="34" charset="0"/>
                <a:ea typeface="SimSun" pitchFamily="2" charset="-122"/>
                <a:sym typeface="+mn-ea"/>
              </a:rPr>
              <a:t>言论之罪。</a:t>
            </a:r>
            <a:endParaRPr lang="zh-CN" altLang="en-US" dirty="0"/>
          </a:p>
        </p:txBody>
      </p:sp>
      <p:sp>
        <p:nvSpPr>
          <p:cNvPr id="378883" name="Slide Number Placeholder 3"/>
          <p:cNvSpPr txBox="1">
            <a:spLocks noGrp="1"/>
          </p:cNvSpPr>
          <p:nvPr>
            <p:ph type="sldNum" sz="quarter"/>
          </p:nvPr>
        </p:nvSpPr>
        <p:spPr>
          <a:xfrm>
            <a:off x="3884613" y="8685213"/>
            <a:ext cx="2971800" cy="457200"/>
          </a:xfrm>
          <a:prstGeom prst="rect">
            <a:avLst/>
          </a:prstGeom>
          <a:noFill/>
          <a:ln w="9525">
            <a:noFill/>
            <a:miter/>
          </a:ln>
        </p:spPr>
        <p:txBody>
          <a:bodyPr anchor="t"/>
          <a:lstStyle/>
          <a:p>
            <a:fld id="{9A0DB2DC-4C9A-4742-B13C-FB6460FD3503}" type="slidenum">
              <a:rPr lang="en-US" altLang="en-US" dirty="0">
                <a:solidFill>
                  <a:prstClr val="black"/>
                </a:solidFill>
                <a:latin typeface="Calibri" pitchFamily="34" charset="0"/>
                <a:ea typeface="SimSun" pitchFamily="2" charset="-122"/>
              </a:rPr>
              <a:pPr/>
              <a:t>68</a:t>
            </a:fld>
            <a:endParaRPr lang="en-US" altLang="en-US" dirty="0">
              <a:solidFill>
                <a:prstClr val="black"/>
              </a:solidFill>
              <a:latin typeface="Calibri" pitchFamily="34" charset="0"/>
              <a:ea typeface="SimSun" pitchFamily="2" charset="-122"/>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Slide Image Placeholder 1"/>
          <p:cNvSpPr>
            <a:spLocks noGrp="1" noRot="1" noChangeAspect="1" noTextEdit="1"/>
          </p:cNvSpPr>
          <p:nvPr>
            <p:ph type="sldImg"/>
          </p:nvPr>
        </p:nvSpPr>
        <p:spPr>
          <a:ln/>
        </p:spPr>
        <p:txBody>
          <a:bodyPr/>
          <a:lstStyle/>
          <a:p>
            <a:endParaRPr lang="en-US"/>
          </a:p>
        </p:txBody>
      </p:sp>
      <p:sp>
        <p:nvSpPr>
          <p:cNvPr id="382978" name="Notes Placeholder 2"/>
          <p:cNvSpPr>
            <a:spLocks noGrp="1"/>
          </p:cNvSpPr>
          <p:nvPr>
            <p:ph type="body"/>
          </p:nvPr>
        </p:nvSpPr>
        <p:spPr>
          <a:ln w="9525">
            <a:miter/>
          </a:ln>
        </p:spPr>
        <p:txBody>
          <a:bodyPr wrap="square" lIns="91440" tIns="45720" rIns="91440" bIns="45720" anchor="t"/>
          <a:lstStyle/>
          <a:p>
            <a:pPr lvl="0"/>
            <a:r>
              <a:rPr lang="en-US" altLang="en-US" dirty="0"/>
              <a:t>避免</a:t>
            </a:r>
            <a:r>
              <a:rPr lang="zh-CN" altLang="en-US" dirty="0"/>
              <a:t>导致人家。。。的对话</a:t>
            </a:r>
          </a:p>
          <a:p>
            <a:pPr lvl="0"/>
            <a:r>
              <a:rPr lang="en-US" altLang="en-US" dirty="0"/>
              <a:t>1）“愤怒”和</a:t>
            </a:r>
            <a:r>
              <a:rPr lang="zh-CN" altLang="en-US" dirty="0"/>
              <a:t>犯罪</a:t>
            </a:r>
          </a:p>
          <a:p>
            <a:pPr lvl="0"/>
            <a:r>
              <a:rPr lang="en-US" altLang="en-US" dirty="0"/>
              <a:t>2）“激怒”的对话</a:t>
            </a:r>
          </a:p>
          <a:p>
            <a:pPr lvl="0"/>
            <a:r>
              <a:rPr lang="en-US" altLang="en-US" dirty="0"/>
              <a:t>3）</a:t>
            </a:r>
            <a:r>
              <a:rPr lang="zh-CN" altLang="en-US" dirty="0"/>
              <a:t>诽谤他</a:t>
            </a:r>
            <a:r>
              <a:rPr lang="en-US" altLang="en-US" dirty="0"/>
              <a:t>人的形象;</a:t>
            </a:r>
          </a:p>
          <a:p>
            <a:pPr lvl="0"/>
            <a:r>
              <a:rPr lang="en-US" altLang="en-US" dirty="0"/>
              <a:t>4）“俚语”，即亵渎;</a:t>
            </a:r>
          </a:p>
          <a:p>
            <a:pPr lvl="0"/>
            <a:r>
              <a:rPr lang="en-US" altLang="en-US" dirty="0"/>
              <a:t>5）“肮脏的语言”，辱骂</a:t>
            </a:r>
          </a:p>
          <a:p>
            <a:pPr lvl="0"/>
            <a:r>
              <a:rPr lang="en-US" altLang="en-US" dirty="0"/>
              <a:t>6）“虚假”，一个不需要描述的单词。 让我们不要</a:t>
            </a:r>
            <a:r>
              <a:rPr lang="zh-CN" altLang="en-US" dirty="0"/>
              <a:t>用虚假的言语</a:t>
            </a:r>
            <a:r>
              <a:rPr lang="en-US" altLang="en-US" dirty="0"/>
              <a:t>，而是说真话。</a:t>
            </a:r>
          </a:p>
        </p:txBody>
      </p:sp>
      <p:sp>
        <p:nvSpPr>
          <p:cNvPr id="382979" name="Slide Number Placeholder 3"/>
          <p:cNvSpPr txBox="1">
            <a:spLocks noGrp="1"/>
          </p:cNvSpPr>
          <p:nvPr>
            <p:ph type="sldNum" sz="quarter"/>
          </p:nvPr>
        </p:nvSpPr>
        <p:spPr>
          <a:xfrm>
            <a:off x="3884613" y="8685213"/>
            <a:ext cx="2971800" cy="457200"/>
          </a:xfrm>
          <a:prstGeom prst="rect">
            <a:avLst/>
          </a:prstGeom>
          <a:noFill/>
          <a:ln w="9525">
            <a:noFill/>
            <a:miter/>
          </a:ln>
        </p:spPr>
        <p:txBody>
          <a:bodyPr anchor="t"/>
          <a:lstStyle/>
          <a:p>
            <a:fld id="{9A0DB2DC-4C9A-4742-B13C-FB6460FD3503}" type="slidenum">
              <a:rPr lang="en-US" altLang="en-US" dirty="0">
                <a:solidFill>
                  <a:prstClr val="black"/>
                </a:solidFill>
                <a:latin typeface="Calibri" pitchFamily="34" charset="0"/>
                <a:ea typeface="SimSun" pitchFamily="2" charset="-122"/>
              </a:rPr>
              <a:pPr/>
              <a:t>69</a:t>
            </a:fld>
            <a:endParaRPr lang="en-US" altLang="en-US" dirty="0">
              <a:solidFill>
                <a:prstClr val="black"/>
              </a:solidFill>
              <a:latin typeface="Calibri" pitchFamily="34" charset="0"/>
              <a:ea typeface="SimSun" pitchFamily="2" charset="-122"/>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lvl="0"/>
            <a:r>
              <a:rPr lang="en-US" altLang="en-US" dirty="0" err="1">
                <a:latin typeface="Calibri" pitchFamily="34" charset="0"/>
                <a:ea typeface="SimSun" pitchFamily="2" charset="-122"/>
              </a:rPr>
              <a:t>保罗</a:t>
            </a:r>
            <a:r>
              <a:rPr lang="zh-CN" altLang="en-US" dirty="0">
                <a:latin typeface="Calibri" pitchFamily="34" charset="0"/>
                <a:ea typeface="SimSun" pitchFamily="2" charset="-122"/>
              </a:rPr>
              <a:t>劝</a:t>
            </a:r>
            <a:r>
              <a:rPr lang="en-US" altLang="en-US" dirty="0" err="1">
                <a:latin typeface="Calibri" pitchFamily="34" charset="0"/>
                <a:ea typeface="SimSun" pitchFamily="2" charset="-122"/>
              </a:rPr>
              <a:t>歌罗西人，作为</a:t>
            </a:r>
            <a:r>
              <a:rPr lang="zh-CN" altLang="en-US" dirty="0">
                <a:latin typeface="Calibri" pitchFamily="34" charset="0"/>
                <a:ea typeface="SimSun" pitchFamily="2" charset="-122"/>
              </a:rPr>
              <a:t>有</a:t>
            </a:r>
            <a:r>
              <a:rPr lang="en-US" altLang="en-US" dirty="0" err="1">
                <a:latin typeface="Calibri" pitchFamily="34" charset="0"/>
                <a:ea typeface="SimSun" pitchFamily="2" charset="-122"/>
              </a:rPr>
              <a:t>新生命的新人，他们也必须把导致教会分裂的传统区别</a:t>
            </a:r>
            <a:r>
              <a:rPr lang="zh-CN" altLang="en-US" dirty="0">
                <a:latin typeface="Calibri" pitchFamily="34" charset="0"/>
                <a:ea typeface="SimSun" pitchFamily="2" charset="-122"/>
              </a:rPr>
              <a:t>定死</a:t>
            </a:r>
            <a:r>
              <a:rPr lang="en-US" altLang="en-US" dirty="0">
                <a:latin typeface="Calibri" pitchFamily="34" charset="0"/>
                <a:ea typeface="SimSun" pitchFamily="2" charset="-122"/>
              </a:rPr>
              <a:t>。在这一方面，并不分希腊人和犹太人，受割礼的和未受割礼的，未开化的人和西古提人，奴隶和自由人，唯有基督是一切，也在一切之内。歌罗西书 3</a:t>
            </a:r>
            <a:r>
              <a:rPr lang="zh-CN" altLang="en-US" dirty="0">
                <a:latin typeface="Calibri" pitchFamily="34" charset="0"/>
                <a:ea typeface="SimSun" pitchFamily="2" charset="-122"/>
              </a:rPr>
              <a:t>：</a:t>
            </a:r>
            <a:r>
              <a:rPr lang="en-US" altLang="zh-CN" dirty="0">
                <a:latin typeface="Calibri" pitchFamily="34" charset="0"/>
                <a:ea typeface="SimSun" pitchFamily="2" charset="-122"/>
              </a:rPr>
              <a:t>11</a:t>
            </a:r>
          </a:p>
          <a:p>
            <a:pPr lvl="0"/>
            <a:endParaRPr lang="en-US" altLang="en-US" dirty="0">
              <a:latin typeface="Calibri" pitchFamily="34" charset="0"/>
              <a:ea typeface="SimSun" pitchFamily="2" charset="-122"/>
            </a:endParaRPr>
          </a:p>
          <a:p>
            <a:pPr lvl="0"/>
            <a:endParaRPr lang="en-US" altLang="en-US" dirty="0"/>
          </a:p>
        </p:txBody>
      </p:sp>
      <p:sp>
        <p:nvSpPr>
          <p:cNvPr id="330755"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B5F7B47-AEB2-BC49-B680-BB1529C25D52}"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17972658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1" name="Slide Image Placeholder 1"/>
          <p:cNvSpPr>
            <a:spLocks noGrp="1" noRot="1" noChangeAspect="1" noTextEdit="1"/>
          </p:cNvSpPr>
          <p:nvPr>
            <p:ph type="sldImg"/>
          </p:nvPr>
        </p:nvSpPr>
        <p:spPr>
          <a:ln/>
        </p:spPr>
        <p:txBody>
          <a:bodyPr/>
          <a:lstStyle/>
          <a:p>
            <a:endParaRPr lang="en-US"/>
          </a:p>
        </p:txBody>
      </p:sp>
      <p:sp>
        <p:nvSpPr>
          <p:cNvPr id="389122" name="Notes Placeholder 2"/>
          <p:cNvSpPr>
            <a:spLocks noGrp="1"/>
          </p:cNvSpPr>
          <p:nvPr>
            <p:ph type="body"/>
          </p:nvPr>
        </p:nvSpPr>
        <p:spPr>
          <a:ln w="9525">
            <a:miter/>
          </a:ln>
        </p:spPr>
        <p:txBody>
          <a:bodyPr wrap="square" lIns="91440" tIns="45720" rIns="91440" bIns="45720" anchor="t"/>
          <a:lstStyle/>
          <a:p>
            <a:pPr lvl="0"/>
            <a:r>
              <a:rPr lang="en-US" altLang="en-US" dirty="0">
                <a:latin typeface="Times New Roman" pitchFamily="18" charset="0"/>
              </a:rPr>
              <a:t>如果基督使我们</a:t>
            </a:r>
            <a:r>
              <a:rPr lang="zh-CN" altLang="en-US" dirty="0">
                <a:latin typeface="Times New Roman" pitchFamily="18" charset="0"/>
              </a:rPr>
              <a:t>在祂里面合而为一</a:t>
            </a:r>
            <a:r>
              <a:rPr lang="en-US" altLang="en-US" dirty="0">
                <a:latin typeface="Times New Roman" pitchFamily="18" charset="0"/>
              </a:rPr>
              <a:t>，我们</a:t>
            </a:r>
            <a:r>
              <a:rPr lang="zh-CN" altLang="en-US" dirty="0">
                <a:latin typeface="Times New Roman" pitchFamily="18" charset="0"/>
              </a:rPr>
              <a:t>还应当</a:t>
            </a:r>
            <a:r>
              <a:rPr lang="en-US" altLang="en-US" dirty="0">
                <a:latin typeface="Times New Roman" pitchFamily="18" charset="0"/>
              </a:rPr>
              <a:t>继续</a:t>
            </a:r>
            <a:r>
              <a:rPr lang="zh-CN" altLang="en-US" dirty="0">
                <a:latin typeface="Times New Roman" pitchFamily="18" charset="0"/>
              </a:rPr>
              <a:t>彼此搞分裂吗</a:t>
            </a:r>
            <a:r>
              <a:rPr lang="en-US" altLang="en-US" dirty="0">
                <a:latin typeface="Times New Roman" pitchFamily="18" charset="0"/>
              </a:rPr>
              <a:t>？</a:t>
            </a:r>
          </a:p>
          <a:p>
            <a:pPr lvl="0"/>
            <a:r>
              <a:rPr lang="zh-CN" altLang="en-US" dirty="0">
                <a:latin typeface="Times New Roman" pitchFamily="18" charset="0"/>
              </a:rPr>
              <a:t>我是美国人，不能和印度人在一起。我是印度人不能和中国人，荷兰人，菲力宾人。。。</a:t>
            </a:r>
          </a:p>
          <a:p>
            <a:pPr lvl="0"/>
            <a:endParaRPr lang="en-US" altLang="en-US" dirty="0">
              <a:latin typeface="Times New Roman" pitchFamily="18" charset="0"/>
            </a:endParaRPr>
          </a:p>
          <a:p>
            <a:pPr lvl="0"/>
            <a:endParaRPr lang="en-US" altLang="en-US" dirty="0">
              <a:latin typeface="Times New Roman" pitchFamily="18" charset="0"/>
            </a:endParaRPr>
          </a:p>
        </p:txBody>
      </p:sp>
      <p:sp>
        <p:nvSpPr>
          <p:cNvPr id="389123" name="Slide Number Placeholder 3"/>
          <p:cNvSpPr txBox="1">
            <a:spLocks noGrp="1"/>
          </p:cNvSpPr>
          <p:nvPr>
            <p:ph type="sldNum" sz="quarter"/>
          </p:nvPr>
        </p:nvSpPr>
        <p:spPr>
          <a:xfrm>
            <a:off x="3884613" y="8685213"/>
            <a:ext cx="2971800" cy="457200"/>
          </a:xfrm>
          <a:prstGeom prst="rect">
            <a:avLst/>
          </a:prstGeom>
          <a:noFill/>
          <a:ln w="9525">
            <a:noFill/>
            <a:miter/>
          </a:ln>
        </p:spPr>
        <p:txBody>
          <a:bodyPr anchor="t"/>
          <a:lstStyle/>
          <a:p>
            <a:fld id="{9A0DB2DC-4C9A-4742-B13C-FB6460FD3503}" type="slidenum">
              <a:rPr lang="en-US" altLang="en-US" dirty="0">
                <a:solidFill>
                  <a:prstClr val="black"/>
                </a:solidFill>
                <a:latin typeface="Calibri" pitchFamily="34" charset="0"/>
                <a:ea typeface="SimSun" pitchFamily="2" charset="-122"/>
              </a:rPr>
              <a:pPr/>
              <a:t>71</a:t>
            </a:fld>
            <a:endParaRPr lang="en-US" altLang="en-US" dirty="0">
              <a:solidFill>
                <a:prstClr val="black"/>
              </a:solidFill>
              <a:latin typeface="Calibri" pitchFamily="34" charset="0"/>
              <a:ea typeface="SimSun" pitchFamily="2"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CF0FA2C-A716-1141-B96F-90B69D6F6F3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91417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914179" name="Rectangle 3"/>
          <p:cNvSpPr>
            <a:spLocks noGrp="1" noChangeArrowheads="1"/>
          </p:cNvSpPr>
          <p:nvPr>
            <p:ph type="body" idx="1"/>
          </p:nvPr>
        </p:nvSpPr>
        <p:spPr/>
        <p:txBody>
          <a:bodyPr/>
          <a:lstStyle/>
          <a:p>
            <a:pPr eaLnBrk="1" hangingPunct="1">
              <a:defRPr/>
            </a:pPr>
            <a:r>
              <a:rPr lang="en-US" dirty="0">
                <a:cs typeface="+mn-cs"/>
              </a:rPr>
              <a:t>From Carl </a:t>
            </a:r>
            <a:r>
              <a:rPr lang="en-US" dirty="0" err="1">
                <a:cs typeface="+mn-cs"/>
              </a:rPr>
              <a:t>Kerby</a:t>
            </a:r>
            <a:endParaRPr lang="en-US" dirty="0">
              <a:cs typeface="+mn-cs"/>
            </a:endParaRPr>
          </a:p>
          <a:p>
            <a:pPr eaLnBrk="1" hangingPunct="1">
              <a:defRPr/>
            </a:pPr>
            <a:r>
              <a:rPr lang="en-US" dirty="0">
                <a:cs typeface="+mn-cs"/>
              </a:rPr>
              <a:t>Following is the entire quote that was in my newsletter. My source was the 7/26/02 issue of Pastor</a:t>
            </a:r>
            <a:r>
              <a:rPr lang="fr-FR" altLang="ja-JP" dirty="0">
                <a:latin typeface="Arial"/>
                <a:cs typeface="+mn-cs"/>
              </a:rPr>
              <a:t>'</a:t>
            </a:r>
            <a:r>
              <a:rPr lang="en-US" dirty="0">
                <a:cs typeface="+mn-cs"/>
              </a:rPr>
              <a:t>s Weekly Briefing published by the Pastoral Ministries department of Focus on the Family.</a:t>
            </a:r>
          </a:p>
          <a:p>
            <a:pPr eaLnBrk="1" hangingPunct="1">
              <a:defRPr/>
            </a:pPr>
            <a:r>
              <a:rPr lang="en-US" dirty="0">
                <a:cs typeface="+mn-cs"/>
              </a:rPr>
              <a:t> </a:t>
            </a:r>
            <a:endParaRPr lang="en-US" b="1" dirty="0">
              <a:cs typeface="+mn-cs"/>
            </a:endParaRPr>
          </a:p>
          <a:p>
            <a:pPr eaLnBrk="1" hangingPunct="1">
              <a:defRPr/>
            </a:pPr>
            <a:r>
              <a:rPr lang="en-US" b="1" dirty="0">
                <a:cs typeface="+mn-cs"/>
              </a:rPr>
              <a:t>American Family In Crises </a:t>
            </a:r>
            <a:r>
              <a:rPr lang="en-US" dirty="0">
                <a:cs typeface="+mn-cs"/>
              </a:rPr>
              <a:t>Research by the Southern Baptist Council on Family Life has uncovered some disturbing facts that are leading the group to emphasize the need to rebuild the American family.</a:t>
            </a:r>
          </a:p>
          <a:p>
            <a:pPr eaLnBrk="1" hangingPunct="1">
              <a:defRPr/>
            </a:pPr>
            <a:r>
              <a:rPr lang="en-US" dirty="0">
                <a:cs typeface="+mn-cs"/>
              </a:rPr>
              <a:t>§         88% of the children raised in evangelical homes leave church at the age of 18, never to return.</a:t>
            </a:r>
          </a:p>
          <a:p>
            <a:pPr eaLnBrk="1" hangingPunct="1">
              <a:defRPr/>
            </a:pPr>
            <a:r>
              <a:rPr lang="en-US" dirty="0">
                <a:cs typeface="+mn-cs"/>
              </a:rPr>
              <a:t>§         The divorce ratio among members of evangelical churches is virtually the same as non-church members.</a:t>
            </a:r>
          </a:p>
          <a:p>
            <a:pPr eaLnBrk="1" hangingPunct="1">
              <a:defRPr/>
            </a:pPr>
            <a:r>
              <a:rPr lang="en-US" dirty="0">
                <a:cs typeface="+mn-cs"/>
              </a:rPr>
              <a:t>§         One million children in the U.S. see their parents divorce.</a:t>
            </a:r>
          </a:p>
          <a:p>
            <a:pPr eaLnBrk="1" hangingPunct="1">
              <a:defRPr/>
            </a:pPr>
            <a:r>
              <a:rPr lang="en-US" dirty="0">
                <a:cs typeface="+mn-cs"/>
              </a:rPr>
              <a:t>§         Personal bankruptcies are at an all-time high in America.</a:t>
            </a:r>
          </a:p>
          <a:p>
            <a:pPr eaLnBrk="1" hangingPunct="1">
              <a:defRPr/>
            </a:pPr>
            <a:r>
              <a:rPr lang="en-US" dirty="0">
                <a:cs typeface="+mn-cs"/>
              </a:rPr>
              <a:t>The majority of children in America have less than 10 minutes of significant and meaningful conversation with their parents each week. If you remove the mother, you can measure this statistic in seconds. The council recommends that families set aside one evening a week as a family night, on which no local church activities would be scheduled to interfere. It also urged an increased emphasis on biblically based premarital counseling. (PWB 7/26)</a:t>
            </a:r>
          </a:p>
          <a:p>
            <a:pPr eaLnBrk="1" hangingPunct="1">
              <a:defRPr/>
            </a:pPr>
            <a:r>
              <a:rPr lang="en-US" dirty="0">
                <a:cs typeface="+mn-cs"/>
              </a:rPr>
              <a:t> </a:t>
            </a:r>
            <a:endParaRPr lang="en-US" b="1" dirty="0">
              <a:cs typeface="+mn-cs"/>
            </a:endParaRPr>
          </a:p>
          <a:p>
            <a:pPr eaLnBrk="1" hangingPunct="1">
              <a:defRPr/>
            </a:pPr>
            <a:r>
              <a:rPr lang="en-US" b="1" dirty="0">
                <a:cs typeface="+mn-cs"/>
              </a:rPr>
              <a:t>Gary D. Foster</a:t>
            </a:r>
          </a:p>
          <a:p>
            <a:pPr eaLnBrk="1" hangingPunct="1">
              <a:defRPr/>
            </a:pPr>
            <a:r>
              <a:rPr lang="en-US" b="1" dirty="0">
                <a:cs typeface="+mn-cs"/>
              </a:rPr>
              <a:t>Gary D. Foster Consulting</a:t>
            </a:r>
            <a:endParaRPr lang="en-US" dirty="0">
              <a:cs typeface="+mn-cs"/>
            </a:endParaRPr>
          </a:p>
          <a:p>
            <a:pPr eaLnBrk="1" hangingPunct="1">
              <a:defRPr/>
            </a:pPr>
            <a:r>
              <a:rPr lang="en-US" dirty="0">
                <a:cs typeface="+mn-cs"/>
              </a:rPr>
              <a:t>334 Sutherland Place</a:t>
            </a:r>
            <a:endParaRPr lang="en-US" u="sng" dirty="0">
              <a:cs typeface="+mn-cs"/>
            </a:endParaRPr>
          </a:p>
          <a:p>
            <a:pPr eaLnBrk="1" hangingPunct="1">
              <a:defRPr/>
            </a:pPr>
            <a:r>
              <a:rPr lang="en-US" u="sng" dirty="0">
                <a:cs typeface="+mn-cs"/>
              </a:rPr>
              <a:t>Manitou Springs, CO 80829</a:t>
            </a:r>
            <a:endParaRPr lang="en-US" dirty="0">
              <a:cs typeface="+mn-cs"/>
            </a:endParaRPr>
          </a:p>
          <a:p>
            <a:pPr eaLnBrk="1" hangingPunct="1">
              <a:defRPr/>
            </a:pPr>
            <a:r>
              <a:rPr lang="en-US" dirty="0">
                <a:cs typeface="+mn-cs"/>
              </a:rPr>
              <a:t>Phone: 719-685-1138    E-mail: </a:t>
            </a:r>
            <a:r>
              <a:rPr lang="en-US" dirty="0" err="1">
                <a:cs typeface="+mn-cs"/>
              </a:rPr>
              <a:t>GFosterCns@rmi.net</a:t>
            </a:r>
            <a:r>
              <a:rPr lang="en-US" dirty="0">
                <a:cs typeface="+mn-cs"/>
              </a:rPr>
              <a:t>   Website: </a:t>
            </a:r>
            <a:r>
              <a:rPr lang="en-US" dirty="0">
                <a:cs typeface="+mn-cs"/>
                <a:hlinkClick r:id="rId3"/>
              </a:rPr>
              <a:t>http://www.garydfoster.com/</a:t>
            </a:r>
            <a:endParaRPr lang="en-US" i="1" dirty="0">
              <a:cs typeface="+mn-cs"/>
            </a:endParaRPr>
          </a:p>
          <a:p>
            <a:pPr eaLnBrk="1" hangingPunct="1">
              <a:defRPr/>
            </a:pPr>
            <a:r>
              <a:rPr lang="en-US" i="1" dirty="0">
                <a:cs typeface="+mn-cs"/>
              </a:rPr>
              <a:t>"Helping Christian ministries &amp; product companies discover new revenue streams and to better leverage existing ones.”</a:t>
            </a:r>
          </a:p>
          <a:p>
            <a:pPr eaLnBrk="1" hangingPunct="1">
              <a:defRPr/>
            </a:pPr>
            <a:endParaRPr lang="en-US" i="1" dirty="0">
              <a:cs typeface="+mn-cs"/>
            </a:endParaRPr>
          </a:p>
          <a:p>
            <a:r>
              <a:rPr lang="zh-CN" altLang="en-US" b="1" dirty="0">
                <a:solidFill>
                  <a:srgbClr val="0E0E0E"/>
                </a:solidFill>
                <a:effectLst/>
                <a:latin typeface=".AppleSystemUIFont"/>
              </a:rPr>
              <a:t>来自 </a:t>
            </a:r>
            <a:r>
              <a:rPr lang="en-US" altLang="zh-CN" b="1" dirty="0">
                <a:solidFill>
                  <a:srgbClr val="0E0E0E"/>
                </a:solidFill>
                <a:effectLst/>
                <a:latin typeface=".AppleSystemUIFont"/>
              </a:rPr>
              <a:t>Carl Kerby</a:t>
            </a:r>
            <a:endParaRPr lang="en-US" altLang="zh-CN" dirty="0">
              <a:solidFill>
                <a:srgbClr val="0E0E0E"/>
              </a:solidFill>
              <a:effectLst/>
              <a:latin typeface=".AppleSystemUIFont"/>
            </a:endParaRPr>
          </a:p>
          <a:p>
            <a:br>
              <a:rPr lang="en-US" altLang="zh-CN" dirty="0">
                <a:solidFill>
                  <a:srgbClr val="0E0E0E"/>
                </a:solidFill>
                <a:effectLst/>
                <a:latin typeface=".AppleSystemUIFont"/>
              </a:rPr>
            </a:br>
            <a:endParaRPr lang="en-US" altLang="zh-CN" dirty="0">
              <a:solidFill>
                <a:srgbClr val="0E0E0E"/>
              </a:solidFill>
              <a:effectLst/>
              <a:latin typeface=".AppleSystemUIFont"/>
            </a:endParaRPr>
          </a:p>
          <a:p>
            <a:r>
              <a:rPr lang="zh-CN" altLang="en-US" dirty="0">
                <a:solidFill>
                  <a:srgbClr val="0E0E0E"/>
                </a:solidFill>
                <a:effectLst/>
                <a:latin typeface=".AppleSystemUIFont"/>
              </a:rPr>
              <a:t>以下是我在通讯中引用的完整内容。我的信息来源是 </a:t>
            </a:r>
            <a:r>
              <a:rPr lang="en-US" altLang="zh-CN" dirty="0">
                <a:solidFill>
                  <a:srgbClr val="0E0E0E"/>
                </a:solidFill>
                <a:effectLst/>
                <a:latin typeface=".AppleSystemUIFont"/>
              </a:rPr>
              <a:t>2002 </a:t>
            </a:r>
            <a:r>
              <a:rPr lang="zh-CN" altLang="en-US" dirty="0">
                <a:solidFill>
                  <a:srgbClr val="0E0E0E"/>
                </a:solidFill>
                <a:effectLst/>
                <a:latin typeface=".AppleSystemUIFont"/>
              </a:rPr>
              <a:t>年 </a:t>
            </a:r>
            <a:r>
              <a:rPr lang="en-US" altLang="zh-CN" dirty="0">
                <a:solidFill>
                  <a:srgbClr val="0E0E0E"/>
                </a:solidFill>
                <a:effectLst/>
                <a:latin typeface=".AppleSystemUIFont"/>
              </a:rPr>
              <a:t>7 </a:t>
            </a:r>
            <a:r>
              <a:rPr lang="zh-CN" altLang="en-US" dirty="0">
                <a:solidFill>
                  <a:srgbClr val="0E0E0E"/>
                </a:solidFill>
                <a:effectLst/>
                <a:latin typeface=".AppleSystemUIFont"/>
              </a:rPr>
              <a:t>月 </a:t>
            </a:r>
            <a:r>
              <a:rPr lang="en-US" altLang="zh-CN" dirty="0">
                <a:solidFill>
                  <a:srgbClr val="0E0E0E"/>
                </a:solidFill>
                <a:effectLst/>
                <a:latin typeface=".AppleSystemUIFont"/>
              </a:rPr>
              <a:t>26 </a:t>
            </a:r>
            <a:r>
              <a:rPr lang="zh-CN" altLang="en-US" dirty="0">
                <a:solidFill>
                  <a:srgbClr val="0E0E0E"/>
                </a:solidFill>
                <a:effectLst/>
                <a:latin typeface=".AppleSystemUIFont"/>
              </a:rPr>
              <a:t>日</a:t>
            </a:r>
            <a:r>
              <a:rPr lang="en-US" altLang="zh-CN" dirty="0">
                <a:solidFill>
                  <a:srgbClr val="0E0E0E"/>
                </a:solidFill>
                <a:effectLst/>
                <a:latin typeface=".AppleSystemUIFont"/>
              </a:rPr>
              <a:t>《</a:t>
            </a:r>
            <a:r>
              <a:rPr lang="zh-CN" altLang="en-US" dirty="0">
                <a:solidFill>
                  <a:srgbClr val="0E0E0E"/>
                </a:solidFill>
                <a:effectLst/>
                <a:latin typeface=".AppleSystemUIFont"/>
              </a:rPr>
              <a:t>牧师每周简报</a:t>
            </a:r>
            <a:r>
              <a:rPr lang="en-US" altLang="zh-CN" dirty="0">
                <a:solidFill>
                  <a:srgbClr val="0E0E0E"/>
                </a:solidFill>
                <a:effectLst/>
                <a:latin typeface=".AppleSystemUIFont"/>
              </a:rPr>
              <a:t>》</a:t>
            </a:r>
            <a:r>
              <a:rPr lang="zh-CN" altLang="en-US" dirty="0">
                <a:solidFill>
                  <a:srgbClr val="0E0E0E"/>
                </a:solidFill>
                <a:effectLst/>
                <a:latin typeface=".AppleSystemUIFont"/>
              </a:rPr>
              <a:t>（</a:t>
            </a:r>
            <a:r>
              <a:rPr lang="en-US" altLang="zh-CN" dirty="0">
                <a:solidFill>
                  <a:srgbClr val="0E0E0E"/>
                </a:solidFill>
                <a:effectLst/>
                <a:latin typeface=".AppleSystemUIFont"/>
              </a:rPr>
              <a:t>Pastor’s Weekly Briefing</a:t>
            </a:r>
            <a:r>
              <a:rPr lang="zh-CN" altLang="en-US" dirty="0">
                <a:solidFill>
                  <a:srgbClr val="0E0E0E"/>
                </a:solidFill>
                <a:effectLst/>
                <a:latin typeface=".AppleSystemUIFont"/>
              </a:rPr>
              <a:t>），该简报由“家庭焦点”事工（</a:t>
            </a:r>
            <a:r>
              <a:rPr lang="en-US" altLang="zh-CN" dirty="0">
                <a:solidFill>
                  <a:srgbClr val="0E0E0E"/>
                </a:solidFill>
                <a:effectLst/>
                <a:latin typeface=".AppleSystemUIFont"/>
              </a:rPr>
              <a:t>Focus on the Family</a:t>
            </a:r>
            <a:r>
              <a:rPr lang="zh-CN" altLang="en-US" dirty="0">
                <a:solidFill>
                  <a:srgbClr val="0E0E0E"/>
                </a:solidFill>
                <a:effectLst/>
                <a:latin typeface=".AppleSystemUIFont"/>
              </a:rPr>
              <a:t>）的牧职部门出版。</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b="1" dirty="0">
                <a:solidFill>
                  <a:srgbClr val="0E0E0E"/>
                </a:solidFill>
                <a:effectLst/>
                <a:latin typeface=".AppleSystemUIFont"/>
              </a:rPr>
              <a:t>美国家庭危机</a:t>
            </a:r>
            <a:endParaRPr lang="zh-CN" altLang="en-US" dirty="0">
              <a:solidFill>
                <a:srgbClr val="0E0E0E"/>
              </a:solidFill>
              <a:effectLst/>
              <a:latin typeface=".AppleSystemUIFont"/>
            </a:endParaRP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南方浸信会家庭生活委员会（</a:t>
            </a:r>
            <a:r>
              <a:rPr lang="en-US" altLang="zh-CN" dirty="0">
                <a:solidFill>
                  <a:srgbClr val="0E0E0E"/>
                </a:solidFill>
                <a:effectLst/>
                <a:latin typeface=".AppleSystemUIFont"/>
              </a:rPr>
              <a:t>Southern Baptist Council on Family Life</a:t>
            </a:r>
            <a:r>
              <a:rPr lang="zh-CN" altLang="en-US" dirty="0">
                <a:solidFill>
                  <a:srgbClr val="0E0E0E"/>
                </a:solidFill>
                <a:effectLst/>
                <a:latin typeface=".AppleSystemUIFont"/>
              </a:rPr>
              <a:t>）的研究发现了一些令人不安的事实，这促使该组织强调重建美国家庭的必要性。</a:t>
            </a:r>
          </a:p>
          <a:p>
            <a:r>
              <a:rPr lang="en-US" altLang="zh-CN" dirty="0">
                <a:solidFill>
                  <a:srgbClr val="0E0E0E"/>
                </a:solidFill>
                <a:effectLst/>
                <a:latin typeface=".AppleSystemUIFont"/>
              </a:rPr>
              <a:t>• </a:t>
            </a:r>
            <a:r>
              <a:rPr lang="en-US" altLang="zh-CN" b="1" dirty="0">
                <a:solidFill>
                  <a:srgbClr val="0E0E0E"/>
                </a:solidFill>
                <a:effectLst/>
                <a:latin typeface=".AppleSystemUIFont"/>
              </a:rPr>
              <a:t>88%</a:t>
            </a:r>
            <a:r>
              <a:rPr lang="zh-CN" altLang="en-US" dirty="0">
                <a:solidFill>
                  <a:srgbClr val="0E0E0E"/>
                </a:solidFill>
                <a:effectLst/>
                <a:latin typeface=".AppleSystemUIFont"/>
              </a:rPr>
              <a:t> 在福音派家庭中成长的孩子在 </a:t>
            </a:r>
            <a:r>
              <a:rPr lang="en-US" altLang="zh-CN" b="1" dirty="0">
                <a:solidFill>
                  <a:srgbClr val="0E0E0E"/>
                </a:solidFill>
                <a:effectLst/>
                <a:latin typeface=".AppleSystemUIFont"/>
              </a:rPr>
              <a:t>18 </a:t>
            </a:r>
            <a:r>
              <a:rPr lang="zh-CN" altLang="en-US" b="1" dirty="0">
                <a:solidFill>
                  <a:srgbClr val="0E0E0E"/>
                </a:solidFill>
                <a:effectLst/>
                <a:latin typeface=".AppleSystemUIFont"/>
              </a:rPr>
              <a:t>岁</a:t>
            </a:r>
            <a:r>
              <a:rPr lang="zh-CN" altLang="en-US" dirty="0">
                <a:solidFill>
                  <a:srgbClr val="0E0E0E"/>
                </a:solidFill>
                <a:effectLst/>
                <a:latin typeface=".AppleSystemUIFont"/>
              </a:rPr>
              <a:t> 时离开教会，且再也不会回来。</a:t>
            </a:r>
          </a:p>
          <a:p>
            <a:r>
              <a:rPr lang="en-US" altLang="zh-CN" dirty="0">
                <a:solidFill>
                  <a:srgbClr val="0E0E0E"/>
                </a:solidFill>
                <a:effectLst/>
                <a:latin typeface=".AppleSystemUIFont"/>
              </a:rPr>
              <a:t>• </a:t>
            </a:r>
            <a:r>
              <a:rPr lang="zh-CN" altLang="en-US" b="1" dirty="0">
                <a:solidFill>
                  <a:srgbClr val="0E0E0E"/>
                </a:solidFill>
                <a:effectLst/>
                <a:latin typeface=".AppleSystemUIFont"/>
              </a:rPr>
              <a:t>福音派教会成员的离婚率</a:t>
            </a:r>
            <a:r>
              <a:rPr lang="zh-CN" altLang="en-US" dirty="0">
                <a:solidFill>
                  <a:srgbClr val="0E0E0E"/>
                </a:solidFill>
                <a:effectLst/>
                <a:latin typeface=".AppleSystemUIFont"/>
              </a:rPr>
              <a:t> 与非教会成员几乎相同。</a:t>
            </a:r>
          </a:p>
          <a:p>
            <a:r>
              <a:rPr lang="en-US" altLang="zh-CN" dirty="0">
                <a:solidFill>
                  <a:srgbClr val="0E0E0E"/>
                </a:solidFill>
                <a:effectLst/>
                <a:latin typeface=".AppleSystemUIFont"/>
              </a:rPr>
              <a:t>• </a:t>
            </a:r>
            <a:r>
              <a:rPr lang="zh-CN" altLang="en-US" b="1" dirty="0">
                <a:solidFill>
                  <a:srgbClr val="0E0E0E"/>
                </a:solidFill>
                <a:effectLst/>
                <a:latin typeface=".AppleSystemUIFont"/>
              </a:rPr>
              <a:t>美国每年有 </a:t>
            </a:r>
            <a:r>
              <a:rPr lang="en-US" altLang="zh-CN" b="1" dirty="0">
                <a:solidFill>
                  <a:srgbClr val="0E0E0E"/>
                </a:solidFill>
                <a:effectLst/>
                <a:latin typeface=".AppleSystemUIFont"/>
              </a:rPr>
              <a:t>100 </a:t>
            </a:r>
            <a:r>
              <a:rPr lang="zh-CN" altLang="en-US" b="1" dirty="0">
                <a:solidFill>
                  <a:srgbClr val="0E0E0E"/>
                </a:solidFill>
                <a:effectLst/>
                <a:latin typeface=".AppleSystemUIFont"/>
              </a:rPr>
              <a:t>万儿童</a:t>
            </a:r>
            <a:r>
              <a:rPr lang="zh-CN" altLang="en-US" dirty="0">
                <a:solidFill>
                  <a:srgbClr val="0E0E0E"/>
                </a:solidFill>
                <a:effectLst/>
                <a:latin typeface=".AppleSystemUIFont"/>
              </a:rPr>
              <a:t> 目睹父母离婚。</a:t>
            </a:r>
          </a:p>
          <a:p>
            <a:r>
              <a:rPr lang="en-US" altLang="zh-CN" dirty="0">
                <a:solidFill>
                  <a:srgbClr val="0E0E0E"/>
                </a:solidFill>
                <a:effectLst/>
                <a:latin typeface=".AppleSystemUIFont"/>
              </a:rPr>
              <a:t>• </a:t>
            </a:r>
            <a:r>
              <a:rPr lang="zh-CN" altLang="en-US" b="1" dirty="0">
                <a:solidFill>
                  <a:srgbClr val="0E0E0E"/>
                </a:solidFill>
                <a:effectLst/>
                <a:latin typeface=".AppleSystemUIFont"/>
              </a:rPr>
              <a:t>个人破产率</a:t>
            </a:r>
            <a:r>
              <a:rPr lang="zh-CN" altLang="en-US" dirty="0">
                <a:solidFill>
                  <a:srgbClr val="0E0E0E"/>
                </a:solidFill>
                <a:effectLst/>
                <a:latin typeface=".AppleSystemUIFont"/>
              </a:rPr>
              <a:t> 在美国达到了历史最高水平。</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美国大多数儿童</a:t>
            </a:r>
            <a:r>
              <a:rPr lang="zh-CN" altLang="en-US" b="1" dirty="0">
                <a:solidFill>
                  <a:srgbClr val="0E0E0E"/>
                </a:solidFill>
                <a:effectLst/>
                <a:latin typeface=".AppleSystemUIFont"/>
              </a:rPr>
              <a:t>每周与父母进行重要且有意义的对话时间不到 </a:t>
            </a:r>
            <a:r>
              <a:rPr lang="en-US" altLang="zh-CN" b="1" dirty="0">
                <a:solidFill>
                  <a:srgbClr val="0E0E0E"/>
                </a:solidFill>
                <a:effectLst/>
                <a:latin typeface=".AppleSystemUIFont"/>
              </a:rPr>
              <a:t>10 </a:t>
            </a:r>
            <a:r>
              <a:rPr lang="zh-CN" altLang="en-US" b="1" dirty="0">
                <a:solidFill>
                  <a:srgbClr val="0E0E0E"/>
                </a:solidFill>
                <a:effectLst/>
                <a:latin typeface=".AppleSystemUIFont"/>
              </a:rPr>
              <a:t>分钟</a:t>
            </a:r>
            <a:r>
              <a:rPr lang="zh-CN" altLang="en-US" dirty="0">
                <a:solidFill>
                  <a:srgbClr val="0E0E0E"/>
                </a:solidFill>
                <a:effectLst/>
                <a:latin typeface=".AppleSystemUIFont"/>
              </a:rPr>
              <a:t>。如果去掉母亲的时间，这一数据甚至可以用“秒”来衡量。</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该委员会建议家庭</a:t>
            </a:r>
            <a:r>
              <a:rPr lang="zh-CN" altLang="en-US" b="1" dirty="0">
                <a:solidFill>
                  <a:srgbClr val="0E0E0E"/>
                </a:solidFill>
                <a:effectLst/>
                <a:latin typeface=".AppleSystemUIFont"/>
              </a:rPr>
              <a:t>每周留出一个晚上作为家庭之夜</a:t>
            </a:r>
            <a:r>
              <a:rPr lang="zh-CN" altLang="en-US" dirty="0">
                <a:solidFill>
                  <a:srgbClr val="0E0E0E"/>
                </a:solidFill>
                <a:effectLst/>
                <a:latin typeface=".AppleSystemUIFont"/>
              </a:rPr>
              <a:t>，这一天不安排任何地方教会的活动，以免干扰家庭关系。此外，他们还</a:t>
            </a:r>
            <a:r>
              <a:rPr lang="zh-CN" altLang="en-US" b="1" dirty="0">
                <a:solidFill>
                  <a:srgbClr val="0E0E0E"/>
                </a:solidFill>
                <a:effectLst/>
                <a:latin typeface=".AppleSystemUIFont"/>
              </a:rPr>
              <a:t>呼吁加强以圣经为基础的婚前辅导</a:t>
            </a:r>
            <a:r>
              <a:rPr lang="zh-CN" altLang="en-US" dirty="0">
                <a:solidFill>
                  <a:srgbClr val="0E0E0E"/>
                </a:solidFill>
                <a:effectLst/>
                <a:latin typeface=".AppleSystemUIFont"/>
              </a:rPr>
              <a:t>。（来源：</a:t>
            </a:r>
            <a:r>
              <a:rPr lang="en-US" altLang="zh-CN" dirty="0">
                <a:solidFill>
                  <a:srgbClr val="0E0E0E"/>
                </a:solidFill>
                <a:effectLst/>
                <a:latin typeface=".AppleSystemUIFont"/>
              </a:rPr>
              <a:t>《</a:t>
            </a:r>
            <a:r>
              <a:rPr lang="zh-CN" altLang="en-US" dirty="0">
                <a:solidFill>
                  <a:srgbClr val="0E0E0E"/>
                </a:solidFill>
                <a:effectLst/>
                <a:latin typeface=".AppleSystemUIFont"/>
              </a:rPr>
              <a:t>牧师每周简报</a:t>
            </a:r>
            <a:r>
              <a:rPr lang="en-US" altLang="zh-CN" dirty="0">
                <a:solidFill>
                  <a:srgbClr val="0E0E0E"/>
                </a:solidFill>
                <a:effectLst/>
                <a:latin typeface=".AppleSystemUIFont"/>
              </a:rPr>
              <a:t>》</a:t>
            </a:r>
            <a:r>
              <a:rPr lang="zh-CN" altLang="en-US" dirty="0">
                <a:solidFill>
                  <a:srgbClr val="0E0E0E"/>
                </a:solidFill>
                <a:effectLst/>
                <a:latin typeface=".AppleSystemUIFont"/>
              </a:rPr>
              <a:t>，</a:t>
            </a:r>
            <a:r>
              <a:rPr lang="en-US" altLang="zh-CN" dirty="0">
                <a:solidFill>
                  <a:srgbClr val="0E0E0E"/>
                </a:solidFill>
                <a:effectLst/>
                <a:latin typeface=".AppleSystemUIFont"/>
              </a:rPr>
              <a:t>2002 </a:t>
            </a:r>
            <a:r>
              <a:rPr lang="zh-CN" altLang="en-US" dirty="0">
                <a:solidFill>
                  <a:srgbClr val="0E0E0E"/>
                </a:solidFill>
                <a:effectLst/>
                <a:latin typeface=".AppleSystemUIFont"/>
              </a:rPr>
              <a:t>年 </a:t>
            </a:r>
            <a:r>
              <a:rPr lang="en-US" altLang="zh-CN" dirty="0">
                <a:solidFill>
                  <a:srgbClr val="0E0E0E"/>
                </a:solidFill>
                <a:effectLst/>
                <a:latin typeface=".AppleSystemUIFont"/>
              </a:rPr>
              <a:t>7 </a:t>
            </a:r>
            <a:r>
              <a:rPr lang="zh-CN" altLang="en-US" dirty="0">
                <a:solidFill>
                  <a:srgbClr val="0E0E0E"/>
                </a:solidFill>
                <a:effectLst/>
                <a:latin typeface=".AppleSystemUIFont"/>
              </a:rPr>
              <a:t>月 </a:t>
            </a:r>
            <a:r>
              <a:rPr lang="en-US" altLang="zh-CN" dirty="0">
                <a:solidFill>
                  <a:srgbClr val="0E0E0E"/>
                </a:solidFill>
                <a:effectLst/>
                <a:latin typeface=".AppleSystemUIFont"/>
              </a:rPr>
              <a:t>26 </a:t>
            </a:r>
            <a:r>
              <a:rPr lang="zh-CN" altLang="en-US" dirty="0">
                <a:solidFill>
                  <a:srgbClr val="0E0E0E"/>
                </a:solidFill>
                <a:effectLst/>
                <a:latin typeface=".AppleSystemUIFont"/>
              </a:rPr>
              <a:t>日）</a:t>
            </a:r>
          </a:p>
          <a:p>
            <a:br>
              <a:rPr lang="zh-CN" altLang="en-US" dirty="0">
                <a:effectLst/>
              </a:rPr>
            </a:br>
            <a:endParaRPr lang="zh-CN" altLang="en-US" dirty="0">
              <a:effectLst/>
            </a:endParaRPr>
          </a:p>
          <a:p>
            <a:r>
              <a:rPr lang="en-US" altLang="zh-CN" b="1" dirty="0">
                <a:solidFill>
                  <a:srgbClr val="0E0E0E"/>
                </a:solidFill>
                <a:effectLst/>
                <a:latin typeface=".AppleSystemUIFont"/>
              </a:rPr>
              <a:t>Gary D. Foster</a:t>
            </a:r>
            <a:endParaRPr lang="en-US" altLang="zh-CN" dirty="0">
              <a:solidFill>
                <a:srgbClr val="0E0E0E"/>
              </a:solidFill>
              <a:effectLst/>
              <a:latin typeface=".AppleSystemUIFont"/>
            </a:endParaRPr>
          </a:p>
          <a:p>
            <a:r>
              <a:rPr lang="en-US" altLang="zh-CN" dirty="0">
                <a:solidFill>
                  <a:srgbClr val="0E0E0E"/>
                </a:solidFill>
                <a:effectLst/>
                <a:latin typeface=".AppleSystemUIFont"/>
              </a:rPr>
              <a:t>Gary D. Foster </a:t>
            </a:r>
            <a:r>
              <a:rPr lang="zh-CN" altLang="en-US" dirty="0">
                <a:solidFill>
                  <a:srgbClr val="0E0E0E"/>
                </a:solidFill>
                <a:effectLst/>
                <a:latin typeface=".AppleSystemUIFont"/>
              </a:rPr>
              <a:t>咨询公司</a:t>
            </a:r>
          </a:p>
          <a:p>
            <a:r>
              <a:rPr lang="en-US" altLang="zh-CN" dirty="0">
                <a:solidFill>
                  <a:srgbClr val="0E0E0E"/>
                </a:solidFill>
                <a:effectLst/>
                <a:latin typeface=".AppleSystemUIFont"/>
              </a:rPr>
              <a:t>334 Sutherland Place, Manitou Springs, CO 80829</a:t>
            </a:r>
          </a:p>
          <a:p>
            <a:r>
              <a:rPr lang="zh-CN" altLang="en-US" dirty="0">
                <a:solidFill>
                  <a:srgbClr val="0E0E0E"/>
                </a:solidFill>
                <a:effectLst/>
                <a:latin typeface=".AppleSystemUIFont"/>
              </a:rPr>
              <a:t>电话：</a:t>
            </a:r>
            <a:r>
              <a:rPr lang="en-US" altLang="zh-CN" dirty="0">
                <a:solidFill>
                  <a:srgbClr val="0E0E0E"/>
                </a:solidFill>
                <a:effectLst/>
                <a:latin typeface=".AppleSystemUIFont"/>
              </a:rPr>
              <a:t>719-685-1138</a:t>
            </a:r>
          </a:p>
          <a:p>
            <a:r>
              <a:rPr lang="zh-CN" altLang="en-US" dirty="0">
                <a:solidFill>
                  <a:srgbClr val="0E0E0E"/>
                </a:solidFill>
                <a:effectLst/>
                <a:latin typeface=".AppleSystemUIFont"/>
              </a:rPr>
              <a:t>电子邮件：</a:t>
            </a:r>
            <a:r>
              <a:rPr lang="en-US" altLang="zh-CN" dirty="0" err="1">
                <a:solidFill>
                  <a:srgbClr val="0E0E0E"/>
                </a:solidFill>
                <a:effectLst/>
                <a:latin typeface=".AppleSystemUIFont"/>
              </a:rPr>
              <a:t>GFosterCns@rmi.net</a:t>
            </a:r>
            <a:endParaRPr lang="en-US" altLang="zh-CN" dirty="0">
              <a:solidFill>
                <a:srgbClr val="0E0E0E"/>
              </a:solidFill>
              <a:effectLst/>
              <a:latin typeface=".AppleSystemUIFont"/>
            </a:endParaRPr>
          </a:p>
          <a:p>
            <a:r>
              <a:rPr lang="zh-CN" altLang="en-US" dirty="0">
                <a:solidFill>
                  <a:srgbClr val="0E0E0E"/>
                </a:solidFill>
                <a:effectLst/>
                <a:latin typeface=".AppleSystemUIFont"/>
              </a:rPr>
              <a:t>网站：</a:t>
            </a:r>
            <a:r>
              <a:rPr lang="en-US" altLang="zh-CN" dirty="0">
                <a:solidFill>
                  <a:srgbClr val="0E0E0E"/>
                </a:solidFill>
                <a:effectLst/>
                <a:latin typeface=".AppleSystemUIFont"/>
                <a:hlinkClick r:id="rId3"/>
              </a:rPr>
              <a:t>http://www.garydfoster.com/</a:t>
            </a:r>
            <a:endParaRPr lang="en-US" altLang="zh-CN" dirty="0">
              <a:solidFill>
                <a:srgbClr val="0E0E0E"/>
              </a:solidFill>
              <a:effectLst/>
              <a:latin typeface=".AppleSystemUIFont"/>
            </a:endParaRPr>
          </a:p>
          <a:p>
            <a:br>
              <a:rPr lang="en-US" altLang="zh-CN" dirty="0">
                <a:solidFill>
                  <a:srgbClr val="0E0E0E"/>
                </a:solidFill>
                <a:effectLst/>
                <a:latin typeface=".AppleSystemUIFont"/>
              </a:rPr>
            </a:br>
            <a:endParaRPr lang="en-US" altLang="zh-CN" dirty="0">
              <a:solidFill>
                <a:srgbClr val="0E0E0E"/>
              </a:solidFill>
              <a:effectLst/>
              <a:latin typeface=".AppleSystemUIFont"/>
            </a:endParaRPr>
          </a:p>
          <a:p>
            <a:r>
              <a:rPr lang="en-US" altLang="zh-CN" i="1" dirty="0">
                <a:solidFill>
                  <a:srgbClr val="0E0E0E"/>
                </a:solidFill>
                <a:effectLst/>
                <a:latin typeface=".AppleSystemUIFont"/>
              </a:rPr>
              <a:t>“</a:t>
            </a:r>
            <a:r>
              <a:rPr lang="zh-CN" altLang="en-US" i="1" dirty="0">
                <a:solidFill>
                  <a:srgbClr val="0E0E0E"/>
                </a:solidFill>
                <a:effectLst/>
                <a:latin typeface=".AppleSystemUIFont"/>
              </a:rPr>
              <a:t>帮助基督教事工和产品公司发掘新的收入来源，并更好地利用现有资源。”</a:t>
            </a:r>
            <a:endParaRPr lang="zh-CN" altLang="en-US" dirty="0">
              <a:solidFill>
                <a:srgbClr val="0E0E0E"/>
              </a:solidFill>
              <a:effectLst/>
              <a:latin typeface=".AppleSystemUIFont"/>
            </a:endParaRPr>
          </a:p>
          <a:p>
            <a:pPr eaLnBrk="1" hangingPunct="1">
              <a:defRPr/>
            </a:pPr>
            <a:endParaRPr lang="en-US" i="1" dirty="0">
              <a:cs typeface="+mn-cs"/>
            </a:endParaRPr>
          </a:p>
        </p:txBody>
      </p:sp>
    </p:spTree>
    <p:extLst>
      <p:ext uri="{BB962C8B-B14F-4D97-AF65-F5344CB8AC3E}">
        <p14:creationId xmlns:p14="http://schemas.microsoft.com/office/powerpoint/2010/main" val="9103269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69" name="Slide Image Placeholder 1"/>
          <p:cNvSpPr>
            <a:spLocks noGrp="1" noRot="1" noChangeAspect="1" noTextEdit="1"/>
          </p:cNvSpPr>
          <p:nvPr>
            <p:ph type="sldImg"/>
          </p:nvPr>
        </p:nvSpPr>
        <p:spPr>
          <a:ln/>
        </p:spPr>
        <p:txBody>
          <a:bodyPr/>
          <a:lstStyle/>
          <a:p>
            <a:endParaRPr lang="en-US"/>
          </a:p>
        </p:txBody>
      </p:sp>
      <p:sp>
        <p:nvSpPr>
          <p:cNvPr id="391170" name="Notes Placeholder 2"/>
          <p:cNvSpPr>
            <a:spLocks noGrp="1"/>
          </p:cNvSpPr>
          <p:nvPr>
            <p:ph type="body"/>
          </p:nvPr>
        </p:nvSpPr>
        <p:spPr>
          <a:ln w="9525">
            <a:noFill/>
            <a:miter/>
          </a:ln>
        </p:spPr>
        <p:txBody>
          <a:bodyPr wrap="square" lIns="91440" tIns="45720" rIns="91440" bIns="45720" anchor="t"/>
          <a:lstStyle/>
          <a:p>
            <a:pPr lvl="0"/>
            <a:r>
              <a:rPr lang="en-US" altLang="en-US" dirty="0">
                <a:solidFill>
                  <a:srgbClr val="000000"/>
                </a:solidFill>
                <a:latin typeface="Times New Roman" pitchFamily="18" charset="0"/>
              </a:rPr>
              <a:t>1)	</a:t>
            </a:r>
            <a:r>
              <a:rPr lang="en-US" altLang="en-US" b="1" i="1" dirty="0">
                <a:solidFill>
                  <a:srgbClr val="000000"/>
                </a:solidFill>
                <a:effectLst>
                  <a:glow rad="228600">
                    <a:srgbClr val="000000">
                      <a:alpha val="66000"/>
                    </a:srgbClr>
                  </a:glow>
                  <a:outerShdw blurRad="38100" dist="38100" dir="2700000">
                    <a:srgbClr val="C0C0C0"/>
                  </a:outerShdw>
                </a:effectLst>
                <a:latin typeface="Arial" pitchFamily="34" charset="0"/>
                <a:ea typeface="SimHei" pitchFamily="49" charset="-122"/>
                <a:cs typeface="+mn-ea"/>
                <a:sym typeface="+mn-ea"/>
              </a:rPr>
              <a:t>种族</a:t>
            </a:r>
            <a:r>
              <a:rPr lang="zh-CN" altLang="en-US" b="1" i="1" dirty="0">
                <a:solidFill>
                  <a:srgbClr val="000000"/>
                </a:solidFill>
                <a:effectLst>
                  <a:glow rad="228600">
                    <a:srgbClr val="000000">
                      <a:alpha val="66000"/>
                    </a:srgbClr>
                  </a:glow>
                  <a:outerShdw blurRad="38100" dist="38100" dir="2700000">
                    <a:srgbClr val="C0C0C0"/>
                  </a:outerShdw>
                </a:effectLst>
                <a:latin typeface="Arial" pitchFamily="34" charset="0"/>
                <a:ea typeface="SimHei" pitchFamily="49" charset="-122"/>
                <a:cs typeface="+mn-ea"/>
                <a:sym typeface="+mn-ea"/>
              </a:rPr>
              <a:t>的隔阂</a:t>
            </a:r>
            <a:r>
              <a:rPr lang="en-US" altLang="x-none" b="1" i="1" dirty="0">
                <a:solidFill>
                  <a:srgbClr val="000000"/>
                </a:solidFill>
                <a:effectLst>
                  <a:glow rad="228600">
                    <a:srgbClr val="000000">
                      <a:alpha val="66000"/>
                    </a:srgbClr>
                  </a:glow>
                  <a:outerShdw blurRad="38100" dist="38100" dir="2700000">
                    <a:srgbClr val="C0C0C0"/>
                  </a:outerShdw>
                </a:effectLst>
                <a:latin typeface="Arial" pitchFamily="34" charset="0"/>
                <a:cs typeface="+mn-ea"/>
                <a:sym typeface="+mn-ea"/>
              </a:rPr>
              <a:t>: "</a:t>
            </a:r>
            <a:r>
              <a:rPr lang="en-US" altLang="en-US" b="1" i="1" dirty="0">
                <a:solidFill>
                  <a:srgbClr val="000000"/>
                </a:solidFill>
                <a:effectLst>
                  <a:glow rad="228600">
                    <a:srgbClr val="000000">
                      <a:alpha val="66000"/>
                    </a:srgbClr>
                  </a:glow>
                  <a:outerShdw blurRad="38100" dist="38100" dir="2700000">
                    <a:srgbClr val="C0C0C0"/>
                  </a:outerShdw>
                </a:effectLst>
                <a:latin typeface="Arial" pitchFamily="34" charset="0"/>
                <a:ea typeface="SimHei" pitchFamily="49" charset="-122"/>
                <a:cs typeface="+mn-ea"/>
                <a:sym typeface="+mn-ea"/>
              </a:rPr>
              <a:t>希腊人和犹太人</a:t>
            </a:r>
            <a:r>
              <a:rPr lang="en-US" altLang="x-none" b="1" i="1" dirty="0">
                <a:solidFill>
                  <a:srgbClr val="000000"/>
                </a:solidFill>
                <a:effectLst>
                  <a:glow rad="228600">
                    <a:srgbClr val="000000">
                      <a:alpha val="66000"/>
                    </a:srgbClr>
                  </a:glow>
                  <a:outerShdw blurRad="38100" dist="38100" dir="2700000">
                    <a:srgbClr val="C0C0C0"/>
                  </a:outerShdw>
                </a:effectLst>
                <a:latin typeface="Arial" pitchFamily="34" charset="0"/>
                <a:cs typeface="+mn-ea"/>
                <a:sym typeface="+mn-ea"/>
              </a:rPr>
              <a:t>" 让我们</a:t>
            </a:r>
            <a:r>
              <a:rPr lang="zh-CN" altLang="en-US" b="1" i="1" dirty="0">
                <a:solidFill>
                  <a:srgbClr val="000000"/>
                </a:solidFill>
                <a:effectLst>
                  <a:glow rad="228600">
                    <a:srgbClr val="000000">
                      <a:alpha val="66000"/>
                    </a:srgbClr>
                  </a:glow>
                  <a:outerShdw blurRad="38100" dist="38100" dir="2700000">
                    <a:srgbClr val="C0C0C0"/>
                  </a:outerShdw>
                </a:effectLst>
                <a:latin typeface="Arial" pitchFamily="34" charset="0"/>
                <a:cs typeface="+mn-ea"/>
                <a:sym typeface="+mn-ea"/>
              </a:rPr>
              <a:t>不要再有</a:t>
            </a:r>
            <a:r>
              <a:rPr lang="en-US" altLang="x-none" b="1" i="1" dirty="0">
                <a:solidFill>
                  <a:srgbClr val="000000"/>
                </a:solidFill>
                <a:effectLst>
                  <a:glow rad="228600">
                    <a:srgbClr val="000000">
                      <a:alpha val="66000"/>
                    </a:srgbClr>
                  </a:glow>
                  <a:outerShdw blurRad="38100" dist="38100" dir="2700000">
                    <a:srgbClr val="C0C0C0"/>
                  </a:outerShdw>
                </a:effectLst>
                <a:latin typeface="Arial" pitchFamily="34" charset="0"/>
                <a:cs typeface="+mn-ea"/>
                <a:sym typeface="+mn-ea"/>
              </a:rPr>
              <a:t>种族群体的界线。</a:t>
            </a:r>
          </a:p>
          <a:p>
            <a:pPr lvl="0"/>
            <a:r>
              <a:rPr lang="en-US" altLang="en-US" dirty="0">
                <a:solidFill>
                  <a:srgbClr val="000000"/>
                </a:solidFill>
                <a:latin typeface="Times New Roman" pitchFamily="18" charset="0"/>
              </a:rPr>
              <a:t>2)	</a:t>
            </a:r>
            <a:r>
              <a:rPr lang="en-US" altLang="en-US" b="1" i="1" dirty="0">
                <a:solidFill>
                  <a:srgbClr val="000000"/>
                </a:solidFill>
                <a:effectLst>
                  <a:glow rad="228600">
                    <a:srgbClr val="000000">
                      <a:alpha val="66000"/>
                    </a:srgbClr>
                  </a:glow>
                  <a:outerShdw blurRad="38100" dist="38100" dir="2700000">
                    <a:srgbClr val="C0C0C0"/>
                  </a:outerShdw>
                </a:effectLst>
                <a:latin typeface="Arial" pitchFamily="34" charset="0"/>
                <a:ea typeface="SimHei" pitchFamily="49" charset="-122"/>
                <a:cs typeface="+mn-ea"/>
                <a:sym typeface="+mn-ea"/>
              </a:rPr>
              <a:t>仪式</a:t>
            </a:r>
            <a:r>
              <a:rPr lang="en-US" altLang="x-none" b="1" i="1" dirty="0">
                <a:solidFill>
                  <a:srgbClr val="000000"/>
                </a:solidFill>
                <a:effectLst>
                  <a:glow rad="228600">
                    <a:srgbClr val="000000">
                      <a:alpha val="66000"/>
                    </a:srgbClr>
                  </a:glow>
                  <a:outerShdw blurRad="38100" dist="38100" dir="2700000">
                    <a:srgbClr val="C0C0C0"/>
                  </a:outerShdw>
                </a:effectLst>
                <a:latin typeface="Arial" pitchFamily="34" charset="0"/>
                <a:cs typeface="+mn-ea"/>
                <a:sym typeface="+mn-ea"/>
              </a:rPr>
              <a:t>: "</a:t>
            </a:r>
            <a:r>
              <a:rPr lang="en-US" altLang="en-US" b="1" i="1" dirty="0">
                <a:solidFill>
                  <a:srgbClr val="000000"/>
                </a:solidFill>
                <a:effectLst>
                  <a:glow rad="228600">
                    <a:srgbClr val="000000">
                      <a:alpha val="66000"/>
                    </a:srgbClr>
                  </a:glow>
                  <a:outerShdw blurRad="38100" dist="38100" dir="2700000">
                    <a:srgbClr val="C0C0C0"/>
                  </a:outerShdw>
                </a:effectLst>
                <a:latin typeface="Arial" pitchFamily="34" charset="0"/>
                <a:ea typeface="SimHei" pitchFamily="49" charset="-122"/>
                <a:cs typeface="+mn-ea"/>
                <a:sym typeface="+mn-ea"/>
              </a:rPr>
              <a:t>受割礼的和未受割礼的</a:t>
            </a:r>
            <a:r>
              <a:rPr lang="en-US" altLang="x-none" b="1" i="1" dirty="0">
                <a:solidFill>
                  <a:srgbClr val="000000"/>
                </a:solidFill>
                <a:effectLst>
                  <a:glow rad="228600">
                    <a:srgbClr val="000000">
                      <a:alpha val="66000"/>
                    </a:srgbClr>
                  </a:glow>
                  <a:outerShdw blurRad="38100" dist="38100" dir="2700000">
                    <a:srgbClr val="C0C0C0"/>
                  </a:outerShdw>
                </a:effectLst>
                <a:latin typeface="Arial" pitchFamily="34" charset="0"/>
                <a:cs typeface="+mn-ea"/>
                <a:sym typeface="+mn-ea"/>
              </a:rPr>
              <a:t>"  犹太的基督徒强调了仪式的纯洁度，是早期教会信徒的主要争论之一。 让我们</a:t>
            </a:r>
            <a:r>
              <a:rPr lang="zh-CN" altLang="en-US" b="1" i="1" dirty="0">
                <a:solidFill>
                  <a:srgbClr val="000000"/>
                </a:solidFill>
                <a:effectLst>
                  <a:glow rad="228600">
                    <a:srgbClr val="000000">
                      <a:alpha val="66000"/>
                    </a:srgbClr>
                  </a:glow>
                  <a:outerShdw blurRad="38100" dist="38100" dir="2700000">
                    <a:srgbClr val="C0C0C0"/>
                  </a:outerShdw>
                </a:effectLst>
                <a:latin typeface="Arial" pitchFamily="34" charset="0"/>
                <a:cs typeface="+mn-ea"/>
                <a:sym typeface="+mn-ea"/>
              </a:rPr>
              <a:t>不说</a:t>
            </a:r>
            <a:r>
              <a:rPr lang="en-US" altLang="x-none" b="1" i="1" dirty="0">
                <a:solidFill>
                  <a:srgbClr val="000000"/>
                </a:solidFill>
                <a:effectLst>
                  <a:glow rad="228600">
                    <a:srgbClr val="000000">
                      <a:alpha val="66000"/>
                    </a:srgbClr>
                  </a:glow>
                  <a:outerShdw blurRad="38100" dist="38100" dir="2700000">
                    <a:srgbClr val="C0C0C0"/>
                  </a:outerShdw>
                </a:effectLst>
                <a:latin typeface="Arial" pitchFamily="34" charset="0"/>
                <a:cs typeface="+mn-ea"/>
                <a:sym typeface="+mn-ea"/>
              </a:rPr>
              <a:t>，“我的</a:t>
            </a:r>
            <a:r>
              <a:rPr lang="zh-CN" altLang="en-US" b="1" i="1" dirty="0">
                <a:solidFill>
                  <a:srgbClr val="000000"/>
                </a:solidFill>
                <a:effectLst>
                  <a:glow rad="228600">
                    <a:srgbClr val="000000">
                      <a:alpha val="66000"/>
                    </a:srgbClr>
                  </a:glow>
                  <a:outerShdw blurRad="38100" dist="38100" dir="2700000">
                    <a:srgbClr val="C0C0C0"/>
                  </a:outerShdw>
                </a:effectLst>
                <a:latin typeface="Arial" pitchFamily="34" charset="0"/>
                <a:cs typeface="+mn-ea"/>
                <a:sym typeface="+mn-ea"/>
              </a:rPr>
              <a:t>派别</a:t>
            </a:r>
            <a:r>
              <a:rPr lang="en-US" altLang="x-none" b="1" i="1" dirty="0">
                <a:solidFill>
                  <a:srgbClr val="000000"/>
                </a:solidFill>
                <a:effectLst>
                  <a:glow rad="228600">
                    <a:srgbClr val="000000">
                      <a:alpha val="66000"/>
                    </a:srgbClr>
                  </a:glow>
                  <a:outerShdw blurRad="38100" dist="38100" dir="2700000">
                    <a:srgbClr val="C0C0C0"/>
                  </a:outerShdw>
                </a:effectLst>
                <a:latin typeface="Arial" pitchFamily="34" charset="0"/>
                <a:cs typeface="+mn-ea"/>
                <a:sym typeface="+mn-ea"/>
              </a:rPr>
              <a:t>比你的要好！ 而是</a:t>
            </a:r>
            <a:r>
              <a:rPr lang="zh-CN" altLang="en-US" b="1" i="1" dirty="0">
                <a:solidFill>
                  <a:srgbClr val="000000"/>
                </a:solidFill>
                <a:effectLst>
                  <a:glow rad="228600">
                    <a:srgbClr val="000000">
                      <a:alpha val="66000"/>
                    </a:srgbClr>
                  </a:glow>
                  <a:outerShdw blurRad="38100" dist="38100" dir="2700000">
                    <a:srgbClr val="C0C0C0"/>
                  </a:outerShdw>
                </a:effectLst>
                <a:latin typeface="Arial" pitchFamily="34" charset="0"/>
                <a:cs typeface="+mn-ea"/>
                <a:sym typeface="+mn-ea"/>
              </a:rPr>
              <a:t>行出</a:t>
            </a:r>
            <a:r>
              <a:rPr lang="en-US" altLang="x-none" b="1" i="1" dirty="0">
                <a:solidFill>
                  <a:srgbClr val="000000"/>
                </a:solidFill>
                <a:effectLst>
                  <a:glow rad="228600">
                    <a:srgbClr val="000000">
                      <a:alpha val="66000"/>
                    </a:srgbClr>
                  </a:glow>
                  <a:outerShdw blurRad="38100" dist="38100" dir="2700000">
                    <a:srgbClr val="C0C0C0"/>
                  </a:outerShdw>
                </a:effectLst>
                <a:latin typeface="Arial" pitchFamily="34" charset="0"/>
                <a:cs typeface="+mn-ea"/>
                <a:sym typeface="+mn-ea"/>
              </a:rPr>
              <a:t>圣经</a:t>
            </a:r>
            <a:r>
              <a:rPr lang="zh-CN" altLang="en-US" b="1" i="1" dirty="0">
                <a:solidFill>
                  <a:srgbClr val="000000"/>
                </a:solidFill>
                <a:effectLst>
                  <a:glow rad="228600">
                    <a:srgbClr val="000000">
                      <a:alpha val="66000"/>
                    </a:srgbClr>
                  </a:glow>
                  <a:outerShdw blurRad="38100" dist="38100" dir="2700000">
                    <a:srgbClr val="C0C0C0"/>
                  </a:outerShdw>
                </a:effectLst>
                <a:latin typeface="Arial" pitchFamily="34" charset="0"/>
                <a:cs typeface="+mn-ea"/>
                <a:sym typeface="+mn-ea"/>
              </a:rPr>
              <a:t>的</a:t>
            </a:r>
            <a:r>
              <a:rPr lang="en-US" altLang="x-none" b="1" i="1" dirty="0">
                <a:solidFill>
                  <a:srgbClr val="000000"/>
                </a:solidFill>
                <a:effectLst>
                  <a:glow rad="228600">
                    <a:srgbClr val="000000">
                      <a:alpha val="66000"/>
                    </a:srgbClr>
                  </a:glow>
                  <a:outerShdw blurRad="38100" dist="38100" dir="2700000">
                    <a:srgbClr val="C0C0C0"/>
                  </a:outerShdw>
                </a:effectLst>
                <a:latin typeface="Arial" pitchFamily="34" charset="0"/>
                <a:cs typeface="+mn-ea"/>
                <a:sym typeface="+mn-ea"/>
              </a:rPr>
              <a:t>教导。</a:t>
            </a:r>
            <a:endParaRPr lang="en-US" altLang="en-US" b="1" i="1" dirty="0">
              <a:solidFill>
                <a:srgbClr val="000000"/>
              </a:solidFill>
              <a:effectLst>
                <a:glow rad="228600">
                  <a:srgbClr val="000000">
                    <a:alpha val="66000"/>
                  </a:srgbClr>
                </a:glow>
                <a:outerShdw blurRad="38100" dist="38100" dir="2700000">
                  <a:srgbClr val="C0C0C0"/>
                </a:outerShdw>
              </a:effectLst>
              <a:latin typeface="Times New Roman" pitchFamily="18" charset="0"/>
              <a:cs typeface="+mn-ea"/>
              <a:sym typeface="+mn-ea"/>
            </a:endParaRPr>
          </a:p>
          <a:p>
            <a:pPr lvl="0"/>
            <a:endParaRPr lang="en-US" altLang="en-US" dirty="0">
              <a:solidFill>
                <a:srgbClr val="000000"/>
              </a:solidFill>
              <a:latin typeface="Times New Roman" pitchFamily="18" charset="0"/>
            </a:endParaRPr>
          </a:p>
          <a:p>
            <a:pPr lvl="0"/>
            <a:r>
              <a:rPr lang="en-US" altLang="en-US" dirty="0">
                <a:solidFill>
                  <a:srgbClr val="000000"/>
                </a:solidFill>
                <a:latin typeface="Times New Roman" pitchFamily="18" charset="0"/>
              </a:rPr>
              <a:t>3)	</a:t>
            </a:r>
            <a:r>
              <a:rPr lang="en-US" altLang="en-US" b="1" i="1" dirty="0">
                <a:solidFill>
                  <a:srgbClr val="000000"/>
                </a:solidFill>
                <a:effectLst>
                  <a:glow rad="228600">
                    <a:srgbClr val="000000">
                      <a:alpha val="66000"/>
                    </a:srgbClr>
                  </a:glow>
                  <a:outerShdw blurRad="38100" dist="38100" dir="2700000">
                    <a:srgbClr val="C0C0C0"/>
                  </a:outerShdw>
                </a:effectLst>
                <a:latin typeface="Arial" pitchFamily="34" charset="0"/>
                <a:ea typeface="SimHei" pitchFamily="49" charset="-122"/>
                <a:cs typeface="+mn-ea"/>
                <a:sym typeface="+mn-ea"/>
              </a:rPr>
              <a:t>文化</a:t>
            </a:r>
            <a:r>
              <a:rPr lang="zh-CN" altLang="en-US" b="1" i="1" dirty="0">
                <a:solidFill>
                  <a:srgbClr val="000000"/>
                </a:solidFill>
                <a:effectLst>
                  <a:glow rad="228600">
                    <a:srgbClr val="000000">
                      <a:alpha val="66000"/>
                    </a:srgbClr>
                  </a:glow>
                  <a:outerShdw blurRad="38100" dist="38100" dir="2700000">
                    <a:srgbClr val="C0C0C0"/>
                  </a:outerShdw>
                </a:effectLst>
                <a:latin typeface="Arial" pitchFamily="34" charset="0"/>
                <a:ea typeface="SimHei" pitchFamily="49" charset="-122"/>
                <a:cs typeface="+mn-ea"/>
                <a:sym typeface="+mn-ea"/>
              </a:rPr>
              <a:t>的隔阂</a:t>
            </a:r>
            <a:r>
              <a:rPr lang="en-US" altLang="x-none" b="1" i="1" dirty="0">
                <a:solidFill>
                  <a:srgbClr val="000000"/>
                </a:solidFill>
                <a:effectLst>
                  <a:glow rad="228600">
                    <a:srgbClr val="000000">
                      <a:alpha val="66000"/>
                    </a:srgbClr>
                  </a:glow>
                  <a:outerShdw blurRad="38100" dist="38100" dir="2700000">
                    <a:srgbClr val="C0C0C0"/>
                  </a:outerShdw>
                </a:effectLst>
                <a:latin typeface="Arial" pitchFamily="34" charset="0"/>
                <a:cs typeface="+mn-ea"/>
                <a:sym typeface="+mn-ea"/>
              </a:rPr>
              <a:t>: "</a:t>
            </a:r>
            <a:r>
              <a:rPr lang="en-US" altLang="en-US" b="1" i="1" dirty="0">
                <a:solidFill>
                  <a:srgbClr val="000000"/>
                </a:solidFill>
                <a:effectLst>
                  <a:glow rad="228600">
                    <a:srgbClr val="000000">
                      <a:alpha val="66000"/>
                    </a:srgbClr>
                  </a:glow>
                  <a:outerShdw blurRad="38100" dist="38100" dir="2700000">
                    <a:srgbClr val="C0C0C0"/>
                  </a:outerShdw>
                </a:effectLst>
                <a:latin typeface="Arial" pitchFamily="34" charset="0"/>
                <a:ea typeface="SimHei" pitchFamily="49" charset="-122"/>
                <a:cs typeface="+mn-ea"/>
                <a:sym typeface="+mn-ea"/>
              </a:rPr>
              <a:t>化外人</a:t>
            </a:r>
            <a:r>
              <a:rPr lang="en-US" altLang="x-none" b="1" i="1" dirty="0">
                <a:solidFill>
                  <a:srgbClr val="000000"/>
                </a:solidFill>
                <a:effectLst>
                  <a:glow rad="228600">
                    <a:srgbClr val="000000">
                      <a:alpha val="66000"/>
                    </a:srgbClr>
                  </a:glow>
                  <a:outerShdw blurRad="38100" dist="38100" dir="2700000">
                    <a:srgbClr val="C0C0C0"/>
                  </a:outerShdw>
                </a:effectLst>
                <a:latin typeface="Arial" pitchFamily="34" charset="0"/>
                <a:cs typeface="+mn-ea"/>
                <a:sym typeface="+mn-ea"/>
              </a:rPr>
              <a:t>, </a:t>
            </a:r>
            <a:r>
              <a:rPr lang="en-US" altLang="en-US" b="1" i="1" dirty="0">
                <a:solidFill>
                  <a:srgbClr val="000000"/>
                </a:solidFill>
                <a:effectLst>
                  <a:glow rad="228600">
                    <a:srgbClr val="000000">
                      <a:alpha val="66000"/>
                    </a:srgbClr>
                  </a:glow>
                  <a:outerShdw blurRad="38100" dist="38100" dir="2700000">
                    <a:srgbClr val="C0C0C0"/>
                  </a:outerShdw>
                </a:effectLst>
                <a:latin typeface="Arial" pitchFamily="34" charset="0"/>
                <a:ea typeface="SimHei" pitchFamily="49" charset="-122"/>
                <a:cs typeface="+mn-ea"/>
                <a:sym typeface="+mn-ea"/>
              </a:rPr>
              <a:t>未开化的</a:t>
            </a:r>
            <a:r>
              <a:rPr lang="en-US" altLang="x-none" b="1" i="1" dirty="0">
                <a:solidFill>
                  <a:srgbClr val="000000"/>
                </a:solidFill>
                <a:effectLst>
                  <a:glow rad="228600">
                    <a:srgbClr val="000000">
                      <a:alpha val="66000"/>
                    </a:srgbClr>
                  </a:glow>
                  <a:outerShdw blurRad="38100" dist="38100" dir="2700000">
                    <a:srgbClr val="C0C0C0"/>
                  </a:outerShdw>
                </a:effectLst>
                <a:latin typeface="Arial" pitchFamily="34" charset="0"/>
                <a:cs typeface="+mn-ea"/>
                <a:sym typeface="+mn-ea"/>
              </a:rPr>
              <a:t>" 无法</a:t>
            </a:r>
            <a:r>
              <a:rPr lang="zh-CN" altLang="en-US" b="1" i="1" dirty="0">
                <a:solidFill>
                  <a:srgbClr val="000000"/>
                </a:solidFill>
                <a:effectLst>
                  <a:glow rad="228600">
                    <a:srgbClr val="000000">
                      <a:alpha val="66000"/>
                    </a:srgbClr>
                  </a:glow>
                  <a:outerShdw blurRad="38100" dist="38100" dir="2700000">
                    <a:srgbClr val="C0C0C0"/>
                  </a:outerShdw>
                </a:effectLst>
                <a:latin typeface="Arial" pitchFamily="34" charset="0"/>
                <a:cs typeface="+mn-ea"/>
                <a:sym typeface="+mn-ea"/>
              </a:rPr>
              <a:t>接受</a:t>
            </a:r>
            <a:r>
              <a:rPr lang="en-US" altLang="x-none" b="1" i="1" dirty="0">
                <a:solidFill>
                  <a:srgbClr val="000000"/>
                </a:solidFill>
                <a:effectLst>
                  <a:glow rad="228600">
                    <a:srgbClr val="000000">
                      <a:alpha val="66000"/>
                    </a:srgbClr>
                  </a:glow>
                  <a:outerShdw blurRad="38100" dist="38100" dir="2700000">
                    <a:srgbClr val="C0C0C0"/>
                  </a:outerShdw>
                </a:effectLst>
                <a:latin typeface="Arial" pitchFamily="34" charset="0"/>
                <a:cs typeface="+mn-ea"/>
                <a:sym typeface="+mn-ea"/>
              </a:rPr>
              <a:t>不同文化往往是冲突的多种原因。 在印度，几乎每个星期，我们都</a:t>
            </a:r>
            <a:r>
              <a:rPr lang="zh-CN" altLang="en-US" b="1" i="1" dirty="0">
                <a:solidFill>
                  <a:srgbClr val="000000"/>
                </a:solidFill>
                <a:effectLst>
                  <a:glow rad="228600">
                    <a:srgbClr val="000000">
                      <a:alpha val="66000"/>
                    </a:srgbClr>
                  </a:glow>
                  <a:outerShdw blurRad="38100" dist="38100" dir="2700000">
                    <a:srgbClr val="C0C0C0"/>
                  </a:outerShdw>
                </a:effectLst>
                <a:latin typeface="Arial" pitchFamily="34" charset="0"/>
                <a:cs typeface="+mn-ea"/>
                <a:sym typeface="+mn-ea"/>
              </a:rPr>
              <a:t>会听到</a:t>
            </a:r>
            <a:r>
              <a:rPr lang="en-US" altLang="x-none" b="1" i="1" dirty="0">
                <a:solidFill>
                  <a:srgbClr val="000000"/>
                </a:solidFill>
                <a:effectLst>
                  <a:glow rad="228600">
                    <a:srgbClr val="000000">
                      <a:alpha val="66000"/>
                    </a:srgbClr>
                  </a:glow>
                  <a:outerShdw blurRad="38100" dist="38100" dir="2700000">
                    <a:srgbClr val="C0C0C0"/>
                  </a:outerShdw>
                </a:effectLst>
                <a:latin typeface="Arial" pitchFamily="34" charset="0"/>
                <a:cs typeface="+mn-ea"/>
                <a:sym typeface="+mn-ea"/>
              </a:rPr>
              <a:t>印度东北部</a:t>
            </a:r>
            <a:r>
              <a:rPr lang="zh-CN" altLang="en-US" b="1" i="1" dirty="0">
                <a:solidFill>
                  <a:srgbClr val="000000"/>
                </a:solidFill>
                <a:effectLst>
                  <a:glow rad="228600">
                    <a:srgbClr val="000000">
                      <a:alpha val="66000"/>
                    </a:srgbClr>
                  </a:glow>
                  <a:outerShdw blurRad="38100" dist="38100" dir="2700000">
                    <a:srgbClr val="C0C0C0"/>
                  </a:outerShdw>
                </a:effectLst>
                <a:latin typeface="Arial" pitchFamily="34" charset="0"/>
                <a:cs typeface="+mn-ea"/>
                <a:sym typeface="+mn-ea"/>
              </a:rPr>
              <a:t>和</a:t>
            </a:r>
            <a:r>
              <a:rPr lang="en-US" altLang="x-none" b="1" i="1" dirty="0">
                <a:solidFill>
                  <a:srgbClr val="000000"/>
                </a:solidFill>
                <a:effectLst>
                  <a:glow rad="228600">
                    <a:srgbClr val="000000">
                      <a:alpha val="66000"/>
                    </a:srgbClr>
                  </a:glow>
                  <a:outerShdw blurRad="38100" dist="38100" dir="2700000">
                    <a:srgbClr val="C0C0C0"/>
                  </a:outerShdw>
                </a:effectLst>
                <a:latin typeface="Arial" pitchFamily="34" charset="0"/>
                <a:cs typeface="+mn-ea"/>
                <a:sym typeface="+mn-ea"/>
              </a:rPr>
              <a:t>大陆人因为不能接受和欣赏</a:t>
            </a:r>
            <a:r>
              <a:rPr lang="zh-CN" altLang="en-US" b="1" i="1" dirty="0">
                <a:solidFill>
                  <a:srgbClr val="000000"/>
                </a:solidFill>
                <a:effectLst>
                  <a:glow rad="228600">
                    <a:srgbClr val="000000">
                      <a:alpha val="66000"/>
                    </a:srgbClr>
                  </a:glow>
                  <a:outerShdw blurRad="38100" dist="38100" dir="2700000">
                    <a:srgbClr val="C0C0C0"/>
                  </a:outerShdw>
                </a:effectLst>
                <a:latin typeface="Arial" pitchFamily="34" charset="0"/>
                <a:cs typeface="+mn-ea"/>
                <a:sym typeface="+mn-ea"/>
              </a:rPr>
              <a:t>彼此</a:t>
            </a:r>
            <a:r>
              <a:rPr lang="en-US" altLang="x-none" b="1" i="1" dirty="0">
                <a:solidFill>
                  <a:srgbClr val="000000"/>
                </a:solidFill>
                <a:effectLst>
                  <a:glow rad="228600">
                    <a:srgbClr val="000000">
                      <a:alpha val="66000"/>
                    </a:srgbClr>
                  </a:glow>
                  <a:outerShdw blurRad="38100" dist="38100" dir="2700000">
                    <a:srgbClr val="C0C0C0"/>
                  </a:outerShdw>
                </a:effectLst>
                <a:latin typeface="Arial" pitchFamily="34" charset="0"/>
                <a:cs typeface="+mn-ea"/>
                <a:sym typeface="+mn-ea"/>
              </a:rPr>
              <a:t>的文化而发生冲突。</a:t>
            </a:r>
            <a:endParaRPr lang="en-US" altLang="en-US" dirty="0">
              <a:solidFill>
                <a:srgbClr val="000000"/>
              </a:solidFill>
              <a:latin typeface="Times New Roman" pitchFamily="18" charset="0"/>
            </a:endParaRPr>
          </a:p>
          <a:p>
            <a:pPr lvl="0"/>
            <a:r>
              <a:rPr lang="en-US" altLang="en-US" dirty="0">
                <a:solidFill>
                  <a:srgbClr val="000000"/>
                </a:solidFill>
                <a:latin typeface="Times New Roman" pitchFamily="18" charset="0"/>
              </a:rPr>
              <a:t>4)	</a:t>
            </a:r>
            <a:r>
              <a:rPr lang="en-US" altLang="en-US" b="1" i="1" dirty="0">
                <a:solidFill>
                  <a:srgbClr val="000000"/>
                </a:solidFill>
                <a:effectLst>
                  <a:glow rad="228600">
                    <a:srgbClr val="000000">
                      <a:alpha val="66000"/>
                    </a:srgbClr>
                  </a:glow>
                  <a:outerShdw blurRad="38100" dist="38100" dir="2700000">
                    <a:srgbClr val="C0C0C0"/>
                  </a:outerShdw>
                </a:effectLst>
                <a:latin typeface="Arial" pitchFamily="34" charset="0"/>
                <a:ea typeface="SimHei" pitchFamily="49" charset="-122"/>
                <a:cs typeface="+mn-ea"/>
                <a:sym typeface="+mn-ea"/>
              </a:rPr>
              <a:t>社会</a:t>
            </a:r>
            <a:r>
              <a:rPr lang="zh-CN" altLang="en-US" b="1" i="1" dirty="0">
                <a:solidFill>
                  <a:srgbClr val="000000"/>
                </a:solidFill>
                <a:effectLst>
                  <a:glow rad="228600">
                    <a:srgbClr val="000000">
                      <a:alpha val="66000"/>
                    </a:srgbClr>
                  </a:glow>
                  <a:outerShdw blurRad="38100" dist="38100" dir="2700000">
                    <a:srgbClr val="C0C0C0"/>
                  </a:outerShdw>
                </a:effectLst>
                <a:latin typeface="Arial" pitchFamily="34" charset="0"/>
                <a:ea typeface="SimHei" pitchFamily="49" charset="-122"/>
                <a:cs typeface="+mn-ea"/>
                <a:sym typeface="+mn-ea"/>
              </a:rPr>
              <a:t>的隔阂</a:t>
            </a:r>
            <a:r>
              <a:rPr lang="en-US" altLang="x-none" b="1" i="1" dirty="0">
                <a:solidFill>
                  <a:srgbClr val="000000"/>
                </a:solidFill>
                <a:effectLst>
                  <a:glow rad="228600">
                    <a:srgbClr val="000000">
                      <a:alpha val="66000"/>
                    </a:srgbClr>
                  </a:glow>
                  <a:outerShdw blurRad="38100" dist="38100" dir="2700000">
                    <a:srgbClr val="C0C0C0"/>
                  </a:outerShdw>
                </a:effectLst>
                <a:latin typeface="Arial" pitchFamily="34" charset="0"/>
                <a:cs typeface="+mn-ea"/>
                <a:sym typeface="+mn-ea"/>
              </a:rPr>
              <a:t>: "</a:t>
            </a:r>
            <a:r>
              <a:rPr lang="en-US" altLang="en-US" b="1" i="1" dirty="0">
                <a:solidFill>
                  <a:srgbClr val="000000"/>
                </a:solidFill>
                <a:effectLst>
                  <a:glow rad="228600">
                    <a:srgbClr val="000000">
                      <a:alpha val="66000"/>
                    </a:srgbClr>
                  </a:glow>
                  <a:outerShdw blurRad="38100" dist="38100" dir="2700000">
                    <a:srgbClr val="C0C0C0"/>
                  </a:outerShdw>
                </a:effectLst>
                <a:latin typeface="Arial" pitchFamily="34" charset="0"/>
                <a:ea typeface="SimHei" pitchFamily="49" charset="-122"/>
                <a:cs typeface="+mn-ea"/>
                <a:sym typeface="+mn-ea"/>
              </a:rPr>
              <a:t>奴隶和自由人</a:t>
            </a:r>
            <a:r>
              <a:rPr lang="en-US" altLang="x-none" b="1" i="1" dirty="0">
                <a:solidFill>
                  <a:srgbClr val="000000"/>
                </a:solidFill>
                <a:effectLst>
                  <a:glow rad="228600">
                    <a:srgbClr val="000000">
                      <a:alpha val="66000"/>
                    </a:srgbClr>
                  </a:glow>
                  <a:outerShdw blurRad="38100" dist="38100" dir="2700000">
                    <a:srgbClr val="C0C0C0"/>
                  </a:outerShdw>
                </a:effectLst>
                <a:latin typeface="Arial" pitchFamily="34" charset="0"/>
                <a:cs typeface="+mn-ea"/>
                <a:sym typeface="+mn-ea"/>
              </a:rPr>
              <a:t>"</a:t>
            </a:r>
            <a:r>
              <a:rPr lang="zh-CN" altLang="en-US" b="1" i="1" dirty="0">
                <a:solidFill>
                  <a:srgbClr val="000000"/>
                </a:solidFill>
                <a:effectLst>
                  <a:glow rad="228600">
                    <a:srgbClr val="000000">
                      <a:alpha val="66000"/>
                    </a:srgbClr>
                  </a:glow>
                  <a:outerShdw blurRad="38100" dist="38100" dir="2700000">
                    <a:srgbClr val="C0C0C0"/>
                  </a:outerShdw>
                </a:effectLst>
                <a:latin typeface="Arial" pitchFamily="34" charset="0"/>
                <a:cs typeface="+mn-ea"/>
                <a:sym typeface="+mn-ea"/>
              </a:rPr>
              <a:t>。</a:t>
            </a:r>
            <a:r>
              <a:rPr lang="en-US" altLang="en-US" dirty="0">
                <a:solidFill>
                  <a:srgbClr val="000000"/>
                </a:solidFill>
                <a:latin typeface="Times New Roman" pitchFamily="18" charset="0"/>
              </a:rPr>
              <a:t>在这里，</a:t>
            </a:r>
            <a:r>
              <a:rPr lang="en-US" altLang="en-US" dirty="0">
                <a:solidFill>
                  <a:srgbClr val="000000"/>
                </a:solidFill>
                <a:latin typeface="Times New Roman" pitchFamily="18" charset="0"/>
                <a:sym typeface="+mn-ea"/>
              </a:rPr>
              <a:t>奴隶</a:t>
            </a:r>
            <a:r>
              <a:rPr lang="zh-CN" altLang="en-US" dirty="0">
                <a:solidFill>
                  <a:srgbClr val="000000"/>
                </a:solidFill>
                <a:latin typeface="Times New Roman" pitchFamily="18" charset="0"/>
                <a:sym typeface="+mn-ea"/>
              </a:rPr>
              <a:t>的用词</a:t>
            </a:r>
            <a:r>
              <a:rPr lang="en-US" altLang="en-US" dirty="0">
                <a:solidFill>
                  <a:srgbClr val="000000"/>
                </a:solidFill>
                <a:latin typeface="Times New Roman" pitchFamily="18" charset="0"/>
              </a:rPr>
              <a:t>似乎在</a:t>
            </a:r>
            <a:r>
              <a:rPr lang="zh-CN" altLang="en-US" dirty="0">
                <a:solidFill>
                  <a:srgbClr val="000000"/>
                </a:solidFill>
                <a:latin typeface="Times New Roman" pitchFamily="18" charset="0"/>
              </a:rPr>
              <a:t>指一</a:t>
            </a:r>
            <a:r>
              <a:rPr lang="en-US" altLang="en-US" dirty="0">
                <a:solidFill>
                  <a:srgbClr val="000000"/>
                </a:solidFill>
                <a:latin typeface="Times New Roman" pitchFamily="18" charset="0"/>
              </a:rPr>
              <a:t>个逃跑的奴隶（欧尼西慕）</a:t>
            </a:r>
            <a:r>
              <a:rPr lang="zh-CN" altLang="en-US" dirty="0">
                <a:solidFill>
                  <a:srgbClr val="000000"/>
                </a:solidFill>
                <a:latin typeface="Times New Roman" pitchFamily="18" charset="0"/>
              </a:rPr>
              <a:t>。他</a:t>
            </a:r>
            <a:r>
              <a:rPr lang="en-US" altLang="en-US" dirty="0">
                <a:solidFill>
                  <a:srgbClr val="000000"/>
                </a:solidFill>
                <a:latin typeface="Times New Roman" pitchFamily="18" charset="0"/>
              </a:rPr>
              <a:t>将要</a:t>
            </a:r>
            <a:r>
              <a:rPr lang="zh-CN" altLang="en-US" dirty="0">
                <a:solidFill>
                  <a:srgbClr val="000000"/>
                </a:solidFill>
                <a:latin typeface="Times New Roman" pitchFamily="18" charset="0"/>
              </a:rPr>
              <a:t>把保罗</a:t>
            </a:r>
            <a:r>
              <a:rPr lang="en-US" altLang="en-US" dirty="0">
                <a:solidFill>
                  <a:srgbClr val="000000"/>
                </a:solidFill>
                <a:latin typeface="Times New Roman" pitchFamily="18" charset="0"/>
                <a:sym typeface="+mn-ea"/>
              </a:rPr>
              <a:t>的</a:t>
            </a:r>
            <a:r>
              <a:rPr lang="zh-CN" altLang="en-US" dirty="0">
                <a:solidFill>
                  <a:srgbClr val="000000"/>
                </a:solidFill>
                <a:latin typeface="Times New Roman" pitchFamily="18" charset="0"/>
                <a:sym typeface="+mn-ea"/>
              </a:rPr>
              <a:t>书</a:t>
            </a:r>
            <a:r>
              <a:rPr lang="en-US" altLang="en-US" dirty="0">
                <a:solidFill>
                  <a:srgbClr val="000000"/>
                </a:solidFill>
                <a:latin typeface="Times New Roman" pitchFamily="18" charset="0"/>
                <a:sym typeface="+mn-ea"/>
              </a:rPr>
              <a:t>信</a:t>
            </a:r>
            <a:r>
              <a:rPr lang="zh-CN" altLang="en-US" dirty="0">
                <a:solidFill>
                  <a:srgbClr val="000000"/>
                </a:solidFill>
                <a:latin typeface="Times New Roman" pitchFamily="18" charset="0"/>
                <a:sym typeface="+mn-ea"/>
              </a:rPr>
              <a:t>传</a:t>
            </a:r>
            <a:r>
              <a:rPr lang="en-US" altLang="en-US" dirty="0">
                <a:solidFill>
                  <a:srgbClr val="000000"/>
                </a:solidFill>
                <a:latin typeface="Times New Roman" pitchFamily="18" charset="0"/>
              </a:rPr>
              <a:t>给他的主人，</a:t>
            </a:r>
            <a:r>
              <a:rPr lang="zh-CN" altLang="en-US" dirty="0">
                <a:solidFill>
                  <a:srgbClr val="000000"/>
                </a:solidFill>
                <a:latin typeface="Times New Roman" pitchFamily="18" charset="0"/>
              </a:rPr>
              <a:t>也</a:t>
            </a:r>
            <a:r>
              <a:rPr lang="en-US" altLang="en-US" dirty="0">
                <a:solidFill>
                  <a:srgbClr val="000000"/>
                </a:solidFill>
                <a:latin typeface="Times New Roman" pitchFamily="18" charset="0"/>
              </a:rPr>
              <a:t>被腓利门</a:t>
            </a:r>
            <a:r>
              <a:rPr lang="zh-CN" altLang="en-US" dirty="0">
                <a:solidFill>
                  <a:srgbClr val="000000"/>
                </a:solidFill>
                <a:latin typeface="Times New Roman" pitchFamily="18" charset="0"/>
              </a:rPr>
              <a:t>和保罗接纳为</a:t>
            </a:r>
            <a:r>
              <a:rPr lang="en-US" altLang="en-US" dirty="0">
                <a:solidFill>
                  <a:srgbClr val="000000"/>
                </a:solidFill>
                <a:latin typeface="Times New Roman" pitchFamily="18" charset="0"/>
              </a:rPr>
              <a:t>兄弟。 但保罗希望强调的是，</a:t>
            </a:r>
            <a:r>
              <a:rPr lang="zh-CN" altLang="en-US" dirty="0">
                <a:solidFill>
                  <a:srgbClr val="000000"/>
                </a:solidFill>
                <a:latin typeface="Times New Roman" pitchFamily="18" charset="0"/>
              </a:rPr>
              <a:t>因我们在基督里的新身份，</a:t>
            </a:r>
            <a:r>
              <a:rPr lang="en-US" altLang="en-US" dirty="0">
                <a:solidFill>
                  <a:srgbClr val="000000"/>
                </a:solidFill>
                <a:latin typeface="Times New Roman" pitchFamily="18" charset="0"/>
              </a:rPr>
              <a:t>不再存在分层制。</a:t>
            </a:r>
          </a:p>
        </p:txBody>
      </p:sp>
      <p:sp>
        <p:nvSpPr>
          <p:cNvPr id="391171" name="Slide Number Placeholder 3"/>
          <p:cNvSpPr txBox="1">
            <a:spLocks noGrp="1"/>
          </p:cNvSpPr>
          <p:nvPr>
            <p:ph type="sldNum" sz="quarter"/>
          </p:nvPr>
        </p:nvSpPr>
        <p:spPr>
          <a:xfrm>
            <a:off x="3884613" y="8685213"/>
            <a:ext cx="2971800" cy="457200"/>
          </a:xfrm>
          <a:prstGeom prst="rect">
            <a:avLst/>
          </a:prstGeom>
          <a:noFill/>
          <a:ln w="9525">
            <a:noFill/>
            <a:miter/>
          </a:ln>
        </p:spPr>
        <p:txBody>
          <a:bodyPr anchor="t"/>
          <a:lstStyle/>
          <a:p>
            <a:fld id="{9A0DB2DC-4C9A-4742-B13C-FB6460FD3503}" type="slidenum">
              <a:rPr lang="en-US" altLang="en-US" dirty="0">
                <a:solidFill>
                  <a:prstClr val="black"/>
                </a:solidFill>
                <a:latin typeface="Calibri" pitchFamily="34" charset="0"/>
                <a:ea typeface="SimSun" pitchFamily="2" charset="-122"/>
              </a:rPr>
              <a:pPr/>
              <a:t>72</a:t>
            </a:fld>
            <a:endParaRPr lang="en-US" altLang="en-US" dirty="0">
              <a:solidFill>
                <a:prstClr val="black"/>
              </a:solidFill>
              <a:latin typeface="Calibri" pitchFamily="34" charset="0"/>
              <a:ea typeface="SimSun" pitchFamily="2" charset="-122"/>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7" name="Slide Image Placeholder 1"/>
          <p:cNvSpPr>
            <a:spLocks noGrp="1" noRot="1" noChangeAspect="1" noTextEdit="1"/>
          </p:cNvSpPr>
          <p:nvPr>
            <p:ph type="sldImg"/>
          </p:nvPr>
        </p:nvSpPr>
        <p:spPr>
          <a:ln/>
        </p:spPr>
        <p:txBody>
          <a:bodyPr/>
          <a:lstStyle/>
          <a:p>
            <a:endParaRPr lang="en-US"/>
          </a:p>
        </p:txBody>
      </p:sp>
      <p:sp>
        <p:nvSpPr>
          <p:cNvPr id="393218" name="Notes Placeholder 2"/>
          <p:cNvSpPr>
            <a:spLocks noGrp="1"/>
          </p:cNvSpPr>
          <p:nvPr>
            <p:ph type="body"/>
          </p:nvPr>
        </p:nvSpPr>
        <p:spPr>
          <a:ln w="9525">
            <a:miter/>
          </a:ln>
        </p:spPr>
        <p:txBody>
          <a:bodyPr wrap="square" lIns="91440" tIns="45720" rIns="91440" bIns="45720" anchor="t"/>
          <a:lstStyle/>
          <a:p>
            <a:pPr lvl="0"/>
            <a:endParaRPr lang="en-US" altLang="en-US" dirty="0">
              <a:latin typeface="Times New Roman" pitchFamily="18" charset="0"/>
            </a:endParaRPr>
          </a:p>
        </p:txBody>
      </p:sp>
      <p:sp>
        <p:nvSpPr>
          <p:cNvPr id="393219" name="Slide Number Placeholder 3"/>
          <p:cNvSpPr txBox="1">
            <a:spLocks noGrp="1"/>
          </p:cNvSpPr>
          <p:nvPr>
            <p:ph type="sldNum" sz="quarter"/>
          </p:nvPr>
        </p:nvSpPr>
        <p:spPr>
          <a:xfrm>
            <a:off x="3884613" y="8685213"/>
            <a:ext cx="2971800" cy="457200"/>
          </a:xfrm>
          <a:prstGeom prst="rect">
            <a:avLst/>
          </a:prstGeom>
          <a:noFill/>
          <a:ln w="9525">
            <a:noFill/>
            <a:miter/>
          </a:ln>
        </p:spPr>
        <p:txBody>
          <a:bodyPr anchor="t"/>
          <a:lstStyle/>
          <a:p>
            <a:fld id="{9A0DB2DC-4C9A-4742-B13C-FB6460FD3503}" type="slidenum">
              <a:rPr lang="en-US" altLang="en-US" dirty="0">
                <a:solidFill>
                  <a:prstClr val="black"/>
                </a:solidFill>
                <a:latin typeface="Calibri" pitchFamily="34" charset="0"/>
                <a:ea typeface="SimSun" pitchFamily="2" charset="-122"/>
              </a:rPr>
              <a:pPr/>
              <a:t>73</a:t>
            </a:fld>
            <a:endParaRPr lang="en-US" altLang="en-US" dirty="0">
              <a:solidFill>
                <a:prstClr val="black"/>
              </a:solidFill>
              <a:latin typeface="Calibri" pitchFamily="34" charset="0"/>
              <a:ea typeface="SimSun" pitchFamily="2" charset="-122"/>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5" name="Slide Image Placeholder 1"/>
          <p:cNvSpPr>
            <a:spLocks noGrp="1" noRot="1" noChangeAspect="1" noTextEdit="1"/>
          </p:cNvSpPr>
          <p:nvPr>
            <p:ph type="sldImg"/>
          </p:nvPr>
        </p:nvSpPr>
        <p:spPr>
          <a:ln/>
        </p:spPr>
        <p:txBody>
          <a:bodyPr/>
          <a:lstStyle/>
          <a:p>
            <a:endParaRPr lang="en-US"/>
          </a:p>
        </p:txBody>
      </p:sp>
      <p:sp>
        <p:nvSpPr>
          <p:cNvPr id="395266" name="Notes Placeholder 2"/>
          <p:cNvSpPr>
            <a:spLocks noGrp="1"/>
          </p:cNvSpPr>
          <p:nvPr>
            <p:ph type="body"/>
          </p:nvPr>
        </p:nvSpPr>
        <p:spPr>
          <a:ln w="9525">
            <a:miter/>
          </a:ln>
        </p:spPr>
        <p:txBody>
          <a:bodyPr wrap="square" lIns="91440" tIns="45720" rIns="91440" bIns="45720" anchor="t"/>
          <a:lstStyle/>
          <a:p>
            <a:pPr lvl="0"/>
            <a:r>
              <a:rPr lang="en-US" altLang="en-US" dirty="0">
                <a:latin typeface="Times New Roman" pitchFamily="18" charset="0"/>
              </a:rPr>
              <a:t>Let us put away our old sinful habits – things which Christ has already taken it off from us by his death so that we may put on the new dress of grace. Through Christ</a:t>
            </a:r>
            <a:r>
              <a:rPr lang="fr-FR" altLang="en-US" dirty="0">
                <a:latin typeface="Times New Roman" pitchFamily="18" charset="0"/>
              </a:rPr>
              <a:t>'</a:t>
            </a:r>
            <a:r>
              <a:rPr lang="en-US" altLang="en-US" dirty="0">
                <a:latin typeface="Times New Roman" pitchFamily="18" charset="0"/>
              </a:rPr>
              <a:t>s death we now have the power the put off our old sinful habits. We can now make a choice to put to death our bad habits – the old man or to let it rule over us and prevent us from living a free life in Christ. Christ has put to death our sinful habits, he have taken away our sinful clothes, lets us not go back to those old ways again but put on the virtues of new life and live as new people made alive in Christ.</a:t>
            </a:r>
          </a:p>
          <a:p>
            <a:pPr lvl="0"/>
            <a:endParaRPr lang="en-US" altLang="en-US" dirty="0">
              <a:latin typeface="Times New Roman" pitchFamily="18" charset="0"/>
            </a:endParaRPr>
          </a:p>
          <a:p>
            <a:pPr lvl="0"/>
            <a:r>
              <a:rPr lang="en-US" altLang="en-US" dirty="0">
                <a:latin typeface="Times New Roman" pitchFamily="18" charset="0"/>
              </a:rPr>
              <a:t>What are these grace of Christ that we are to put on as his new people made alive in him?</a:t>
            </a:r>
          </a:p>
          <a:p>
            <a:pPr lvl="0"/>
            <a:endParaRPr lang="en-US" altLang="en-US" dirty="0">
              <a:latin typeface="Times New Roman" pitchFamily="18" charset="0"/>
            </a:endParaRPr>
          </a:p>
          <a:p>
            <a:r>
              <a:rPr lang="zh-CN" altLang="en-US" dirty="0">
                <a:solidFill>
                  <a:srgbClr val="0E0E0E"/>
                </a:solidFill>
                <a:effectLst/>
                <a:latin typeface=".AppleSystemUIFont"/>
              </a:rPr>
              <a:t>让我们脱去旧有的罪恶习惯</a:t>
            </a:r>
            <a:r>
              <a:rPr lang="en-US" altLang="zh-CN" dirty="0">
                <a:solidFill>
                  <a:srgbClr val="0E0E0E"/>
                </a:solidFill>
                <a:effectLst/>
                <a:latin typeface=".AppleSystemUIFont"/>
              </a:rPr>
              <a:t>——</a:t>
            </a:r>
            <a:r>
              <a:rPr lang="zh-CN" altLang="en-US" dirty="0">
                <a:solidFill>
                  <a:srgbClr val="0E0E0E"/>
                </a:solidFill>
                <a:effectLst/>
                <a:latin typeface=".AppleSystemUIFont"/>
              </a:rPr>
              <a:t>这些都是</a:t>
            </a:r>
            <a:r>
              <a:rPr lang="zh-CN" altLang="en-US" b="1" dirty="0">
                <a:solidFill>
                  <a:srgbClr val="0E0E0E"/>
                </a:solidFill>
                <a:effectLst/>
                <a:latin typeface=".AppleSystemUIFont"/>
              </a:rPr>
              <a:t>基督借着祂的死已经为我们除去的</a:t>
            </a:r>
            <a:r>
              <a:rPr lang="zh-CN" altLang="en-US" dirty="0">
                <a:solidFill>
                  <a:srgbClr val="0E0E0E"/>
                </a:solidFill>
                <a:effectLst/>
                <a:latin typeface=".AppleSystemUIFont"/>
              </a:rPr>
              <a:t>，使我们可以穿上</a:t>
            </a:r>
            <a:r>
              <a:rPr lang="zh-CN" altLang="en-US" b="1" dirty="0">
                <a:solidFill>
                  <a:srgbClr val="0E0E0E"/>
                </a:solidFill>
                <a:effectLst/>
                <a:latin typeface=".AppleSystemUIFont"/>
              </a:rPr>
              <a:t>恩典的新衣</a:t>
            </a:r>
            <a:r>
              <a:rPr lang="zh-CN" altLang="en-US" dirty="0">
                <a:solidFill>
                  <a:srgbClr val="0E0E0E"/>
                </a:solidFill>
                <a:effectLst/>
                <a:latin typeface=".AppleSystemUIFont"/>
              </a:rPr>
              <a:t>。借着基督的死，我们如今有能力脱去旧有的罪恶习惯。</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现在，我们可以选择</a:t>
            </a:r>
            <a:r>
              <a:rPr lang="zh-CN" altLang="en-US" b="1" dirty="0">
                <a:solidFill>
                  <a:srgbClr val="0E0E0E"/>
                </a:solidFill>
                <a:effectLst/>
                <a:latin typeface=".AppleSystemUIFont"/>
              </a:rPr>
              <a:t>治死我们的恶习</a:t>
            </a:r>
            <a:r>
              <a:rPr lang="en-US" altLang="zh-CN" b="1" dirty="0">
                <a:solidFill>
                  <a:srgbClr val="0E0E0E"/>
                </a:solidFill>
                <a:effectLst/>
                <a:latin typeface=".AppleSystemUIFont"/>
              </a:rPr>
              <a:t>——</a:t>
            </a:r>
            <a:r>
              <a:rPr lang="zh-CN" altLang="en-US" b="1" dirty="0">
                <a:solidFill>
                  <a:srgbClr val="0E0E0E"/>
                </a:solidFill>
                <a:effectLst/>
                <a:latin typeface=".AppleSystemUIFont"/>
              </a:rPr>
              <a:t>那属旧人的行为</a:t>
            </a:r>
            <a:r>
              <a:rPr lang="zh-CN" altLang="en-US" dirty="0">
                <a:solidFill>
                  <a:srgbClr val="0E0E0E"/>
                </a:solidFill>
                <a:effectLst/>
                <a:latin typeface=".AppleSystemUIFont"/>
              </a:rPr>
              <a:t>，或者让它继续掌控我们，使我们无法在基督里活出自由的生命。</a:t>
            </a:r>
            <a:r>
              <a:rPr lang="zh-CN" altLang="en-US" b="1" dirty="0">
                <a:solidFill>
                  <a:srgbClr val="0E0E0E"/>
                </a:solidFill>
                <a:effectLst/>
                <a:latin typeface=".AppleSystemUIFont"/>
              </a:rPr>
              <a:t>基督已经治死了我们的罪恶习惯，祂已经除去我们那污秽的旧衣裳</a:t>
            </a:r>
            <a:r>
              <a:rPr lang="zh-CN" altLang="en-US" dirty="0">
                <a:solidFill>
                  <a:srgbClr val="0E0E0E"/>
                </a:solidFill>
                <a:effectLst/>
                <a:latin typeface=".AppleSystemUIFont"/>
              </a:rPr>
              <a:t>，让我们不要再回到过去的旧路，而是要穿上</a:t>
            </a:r>
            <a:r>
              <a:rPr lang="zh-CN" altLang="en-US" b="1" dirty="0">
                <a:solidFill>
                  <a:srgbClr val="0E0E0E"/>
                </a:solidFill>
                <a:effectLst/>
                <a:latin typeface=".AppleSystemUIFont"/>
              </a:rPr>
              <a:t>新生命的美德</a:t>
            </a:r>
            <a:r>
              <a:rPr lang="zh-CN" altLang="en-US" dirty="0">
                <a:solidFill>
                  <a:srgbClr val="0E0E0E"/>
                </a:solidFill>
                <a:effectLst/>
                <a:latin typeface=".AppleSystemUIFont"/>
              </a:rPr>
              <a:t>，以</a:t>
            </a:r>
            <a:r>
              <a:rPr lang="zh-CN" altLang="en-US" b="1" dirty="0">
                <a:solidFill>
                  <a:srgbClr val="0E0E0E"/>
                </a:solidFill>
                <a:effectLst/>
                <a:latin typeface=".AppleSystemUIFont"/>
              </a:rPr>
              <a:t>在基督里活过来的人</a:t>
            </a:r>
            <a:r>
              <a:rPr lang="zh-CN" altLang="en-US" dirty="0">
                <a:solidFill>
                  <a:srgbClr val="0E0E0E"/>
                </a:solidFill>
                <a:effectLst/>
                <a:latin typeface=".AppleSystemUIFont"/>
              </a:rPr>
              <a:t>的身份生活。</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那么，作为</a:t>
            </a:r>
            <a:r>
              <a:rPr lang="zh-CN" altLang="en-US" b="1" dirty="0">
                <a:solidFill>
                  <a:srgbClr val="0E0E0E"/>
                </a:solidFill>
                <a:effectLst/>
                <a:latin typeface=".AppleSystemUIFont"/>
              </a:rPr>
              <a:t>在基督里得着新生命的子民</a:t>
            </a:r>
            <a:r>
              <a:rPr lang="zh-CN" altLang="en-US" dirty="0">
                <a:solidFill>
                  <a:srgbClr val="0E0E0E"/>
                </a:solidFill>
                <a:effectLst/>
                <a:latin typeface=".AppleSystemUIFont"/>
              </a:rPr>
              <a:t>，我们应当穿上的</a:t>
            </a:r>
            <a:r>
              <a:rPr lang="zh-CN" altLang="en-US" b="1" dirty="0">
                <a:solidFill>
                  <a:srgbClr val="0E0E0E"/>
                </a:solidFill>
                <a:effectLst/>
                <a:latin typeface=".AppleSystemUIFont"/>
              </a:rPr>
              <a:t>基督的恩典</a:t>
            </a:r>
            <a:r>
              <a:rPr lang="zh-CN" altLang="en-US" dirty="0">
                <a:solidFill>
                  <a:srgbClr val="0E0E0E"/>
                </a:solidFill>
                <a:effectLst/>
                <a:latin typeface=".AppleSystemUIFont"/>
              </a:rPr>
              <a:t>是什么呢？</a:t>
            </a:r>
          </a:p>
          <a:p>
            <a:pPr lvl="0"/>
            <a:endParaRPr lang="en-US" altLang="en-US" dirty="0">
              <a:latin typeface="Times New Roman" pitchFamily="18" charset="0"/>
            </a:endParaRPr>
          </a:p>
        </p:txBody>
      </p:sp>
      <p:sp>
        <p:nvSpPr>
          <p:cNvPr id="395267" name="Slide Number Placeholder 3"/>
          <p:cNvSpPr txBox="1">
            <a:spLocks noGrp="1"/>
          </p:cNvSpPr>
          <p:nvPr>
            <p:ph type="sldNum" sz="quarter"/>
          </p:nvPr>
        </p:nvSpPr>
        <p:spPr>
          <a:xfrm>
            <a:off x="3884613" y="8685213"/>
            <a:ext cx="2971800" cy="457200"/>
          </a:xfrm>
          <a:prstGeom prst="rect">
            <a:avLst/>
          </a:prstGeom>
          <a:noFill/>
          <a:ln w="9525">
            <a:noFill/>
            <a:miter/>
          </a:ln>
        </p:spPr>
        <p:txBody>
          <a:bodyPr anchor="t"/>
          <a:lstStyle/>
          <a:p>
            <a:fld id="{9A0DB2DC-4C9A-4742-B13C-FB6460FD3503}" type="slidenum">
              <a:rPr lang="en-US" altLang="en-US" dirty="0">
                <a:solidFill>
                  <a:prstClr val="black"/>
                </a:solidFill>
                <a:latin typeface="Calibri" pitchFamily="34" charset="0"/>
                <a:ea typeface="SimSun" pitchFamily="2" charset="-122"/>
              </a:rPr>
              <a:pPr/>
              <a:t>74</a:t>
            </a:fld>
            <a:endParaRPr lang="en-US" altLang="en-US" dirty="0">
              <a:solidFill>
                <a:prstClr val="black"/>
              </a:solidFill>
              <a:latin typeface="Calibri" pitchFamily="34" charset="0"/>
              <a:ea typeface="SimSun" pitchFamily="2" charset="-122"/>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3" name="Slide Image Placeholder 1"/>
          <p:cNvSpPr>
            <a:spLocks noGrp="1" noRot="1" noChangeAspect="1" noTextEdit="1"/>
          </p:cNvSpPr>
          <p:nvPr>
            <p:ph type="sldImg"/>
          </p:nvPr>
        </p:nvSpPr>
        <p:spPr>
          <a:ln/>
        </p:spPr>
        <p:txBody>
          <a:bodyPr/>
          <a:lstStyle/>
          <a:p>
            <a:endParaRPr lang="en-US"/>
          </a:p>
        </p:txBody>
      </p:sp>
      <p:sp>
        <p:nvSpPr>
          <p:cNvPr id="397314" name="Notes Placeholder 2"/>
          <p:cNvSpPr>
            <a:spLocks noGrp="1"/>
          </p:cNvSpPr>
          <p:nvPr>
            <p:ph type="body"/>
          </p:nvPr>
        </p:nvSpPr>
        <p:spPr>
          <a:ln w="9525">
            <a:miter/>
          </a:ln>
        </p:spPr>
        <p:txBody>
          <a:bodyPr wrap="square" lIns="91440" tIns="45720" rIns="91440" bIns="45720" anchor="t"/>
          <a:lstStyle/>
          <a:p>
            <a:pPr lvl="0"/>
            <a:r>
              <a:rPr lang="en-US" altLang="en-US" dirty="0"/>
              <a:t>Put on... compassion. “</a:t>
            </a:r>
            <a:r>
              <a:rPr lang="en-SG" altLang="en-US" dirty="0">
                <a:latin typeface="Calibri" pitchFamily="34" charset="0"/>
                <a:ea typeface="SimSun" pitchFamily="2" charset="-122"/>
              </a:rPr>
              <a:t>Since God chose you to be the holy people he loves, you must clothe yourselves with tenderhearted mercy, kindness, humility, gentleness, and patience” (3:12 NLT).</a:t>
            </a:r>
            <a:endParaRPr lang="en-US" altLang="en-US" dirty="0"/>
          </a:p>
          <a:p>
            <a:pPr lvl="0"/>
            <a:endParaRPr lang="en-US" altLang="en-US" dirty="0"/>
          </a:p>
          <a:p>
            <a:pPr lvl="0"/>
            <a:r>
              <a:rPr lang="en-US" altLang="en-US" dirty="0"/>
              <a:t>When we are clothed with compassion, we show kindness, humility, gentleness and patience for one another. In the gospel accounts, we know that when Jesus saw the crowds he was filed with compassion (Matt. 9:36; Mk. 6:34). Again in the Gospel of Mark when Jesus saw a leper asking him to heal him of his leprosy, Jesus was moved with compassion and he healed. Elsewhere in the Bible, Exod 34:6; 2 Chron 30:9; Neh 9:17, 31; Pss 85:15; Joel 2:13; and Jn 4:2, this compas-sion is described as grace of God. Paul in Philippians 1:8 says that he love the Philippians and long for them "…with the tender compassion of Christ Jesus (NLT)". This is the compassion that we are talking about. Through Jesus Christ, God has given us this dress – this compassion which we must wear it as new people in Christ.</a:t>
            </a:r>
          </a:p>
          <a:p>
            <a:pPr lvl="0"/>
            <a:endParaRPr lang="en-US" altLang="en-US" dirty="0"/>
          </a:p>
          <a:p>
            <a:r>
              <a:rPr lang="zh-CN" altLang="en-US" b="1" dirty="0">
                <a:solidFill>
                  <a:srgbClr val="0E0E0E"/>
                </a:solidFill>
                <a:effectLst/>
                <a:latin typeface=".AppleSystemUIFont"/>
              </a:rPr>
              <a:t>穿上</a:t>
            </a:r>
            <a:r>
              <a:rPr lang="en-US" altLang="zh-CN" b="1" dirty="0">
                <a:solidFill>
                  <a:srgbClr val="0E0E0E"/>
                </a:solidFill>
                <a:effectLst/>
                <a:latin typeface=".AppleSystemUIFont"/>
              </a:rPr>
              <a:t>……</a:t>
            </a:r>
            <a:r>
              <a:rPr lang="zh-CN" altLang="en-US" b="1" dirty="0">
                <a:solidFill>
                  <a:srgbClr val="0E0E0E"/>
                </a:solidFill>
                <a:effectLst/>
                <a:latin typeface=".AppleSystemUIFont"/>
              </a:rPr>
              <a:t>怜悯</a:t>
            </a:r>
            <a:endParaRPr lang="zh-CN" altLang="en-US" dirty="0">
              <a:solidFill>
                <a:srgbClr val="0E0E0E"/>
              </a:solidFill>
              <a:effectLst/>
              <a:latin typeface=".AppleSystemUIFont"/>
            </a:endParaRP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b="1" dirty="0">
                <a:solidFill>
                  <a:srgbClr val="0E0E0E"/>
                </a:solidFill>
                <a:effectLst/>
                <a:latin typeface=".AppleSystemUIFont"/>
              </a:rPr>
              <a:t>“所以，你们既是神所拣选、圣洁蒙爱的人，就要怀有怜悯、恩慈、谦虚、温柔和忍耐。”</a:t>
            </a:r>
            <a:r>
              <a:rPr lang="zh-CN" altLang="en-US" dirty="0">
                <a:solidFill>
                  <a:srgbClr val="0E0E0E"/>
                </a:solidFill>
                <a:effectLst/>
                <a:latin typeface=".AppleSystemUIFont"/>
              </a:rPr>
              <a:t>（歌罗西书 </a:t>
            </a:r>
            <a:r>
              <a:rPr lang="en-US" altLang="zh-CN" dirty="0">
                <a:solidFill>
                  <a:srgbClr val="0E0E0E"/>
                </a:solidFill>
                <a:effectLst/>
                <a:latin typeface=".AppleSystemUIFont"/>
              </a:rPr>
              <a:t>3:12</a:t>
            </a:r>
            <a:r>
              <a:rPr lang="zh-CN" altLang="en-US" dirty="0">
                <a:solidFill>
                  <a:srgbClr val="0E0E0E"/>
                </a:solidFill>
                <a:effectLst/>
                <a:latin typeface=".AppleSystemUIFont"/>
              </a:rPr>
              <a:t>，</a:t>
            </a:r>
            <a:r>
              <a:rPr lang="zh-CN" altLang="en-US" b="1" dirty="0">
                <a:solidFill>
                  <a:srgbClr val="0E0E0E"/>
                </a:solidFill>
                <a:effectLst/>
                <a:latin typeface=".AppleSystemUIFont"/>
              </a:rPr>
              <a:t>新译本</a:t>
            </a:r>
            <a:r>
              <a:rPr lang="zh-CN" altLang="en-US" dirty="0">
                <a:solidFill>
                  <a:srgbClr val="0E0E0E"/>
                </a:solidFill>
                <a:effectLst/>
                <a:latin typeface=".AppleSystemUIFont"/>
              </a:rPr>
              <a:t>）</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当我们披上</a:t>
            </a:r>
            <a:r>
              <a:rPr lang="zh-CN" altLang="en-US" b="1" dirty="0">
                <a:solidFill>
                  <a:srgbClr val="0E0E0E"/>
                </a:solidFill>
                <a:effectLst/>
                <a:latin typeface=".AppleSystemUIFont"/>
              </a:rPr>
              <a:t>怜悯</a:t>
            </a:r>
            <a:r>
              <a:rPr lang="zh-CN" altLang="en-US" dirty="0">
                <a:solidFill>
                  <a:srgbClr val="0E0E0E"/>
                </a:solidFill>
                <a:effectLst/>
                <a:latin typeface=".AppleSystemUIFont"/>
              </a:rPr>
              <a:t>时，我们便会彼此表现出</a:t>
            </a:r>
            <a:r>
              <a:rPr lang="zh-CN" altLang="en-US" b="1" dirty="0">
                <a:solidFill>
                  <a:srgbClr val="0E0E0E"/>
                </a:solidFill>
                <a:effectLst/>
                <a:latin typeface=".AppleSystemUIFont"/>
              </a:rPr>
              <a:t>恩慈、谦卑、温柔和忍耐</a:t>
            </a:r>
            <a:r>
              <a:rPr lang="zh-CN" altLang="en-US" dirty="0">
                <a:solidFill>
                  <a:srgbClr val="0E0E0E"/>
                </a:solidFill>
                <a:effectLst/>
                <a:latin typeface=".AppleSystemUIFont"/>
              </a:rPr>
              <a:t>。在福音书的记载中，我们知道</a:t>
            </a:r>
            <a:r>
              <a:rPr lang="zh-CN" altLang="en-US" b="1" dirty="0">
                <a:solidFill>
                  <a:srgbClr val="0E0E0E"/>
                </a:solidFill>
                <a:effectLst/>
                <a:latin typeface=".AppleSystemUIFont"/>
              </a:rPr>
              <a:t>当耶稣看见群众时，祂心里充满怜悯</a:t>
            </a:r>
            <a:r>
              <a:rPr lang="zh-CN" altLang="en-US" dirty="0">
                <a:solidFill>
                  <a:srgbClr val="0E0E0E"/>
                </a:solidFill>
                <a:effectLst/>
                <a:latin typeface=".AppleSystemUIFont"/>
              </a:rPr>
              <a:t>（</a:t>
            </a:r>
            <a:r>
              <a:rPr lang="zh-CN" altLang="en-US" b="1" dirty="0">
                <a:solidFill>
                  <a:srgbClr val="0E0E0E"/>
                </a:solidFill>
                <a:effectLst/>
                <a:latin typeface=".AppleSystemUIFont"/>
              </a:rPr>
              <a:t>马太福音 </a:t>
            </a:r>
            <a:r>
              <a:rPr lang="en-US" altLang="zh-CN" b="1" dirty="0">
                <a:solidFill>
                  <a:srgbClr val="0E0E0E"/>
                </a:solidFill>
                <a:effectLst/>
                <a:latin typeface=".AppleSystemUIFont"/>
              </a:rPr>
              <a:t>9:36</a:t>
            </a:r>
            <a:r>
              <a:rPr lang="zh-CN" altLang="en-US" b="1" dirty="0">
                <a:solidFill>
                  <a:srgbClr val="0E0E0E"/>
                </a:solidFill>
                <a:effectLst/>
                <a:latin typeface=".AppleSystemUIFont"/>
              </a:rPr>
              <a:t>；马可福音 </a:t>
            </a:r>
            <a:r>
              <a:rPr lang="en-US" altLang="zh-CN" b="1" dirty="0">
                <a:solidFill>
                  <a:srgbClr val="0E0E0E"/>
                </a:solidFill>
                <a:effectLst/>
                <a:latin typeface=".AppleSystemUIFont"/>
              </a:rPr>
              <a:t>6:34</a:t>
            </a:r>
            <a:r>
              <a:rPr lang="zh-CN" altLang="en-US" b="1" dirty="0">
                <a:solidFill>
                  <a:srgbClr val="0E0E0E"/>
                </a:solidFill>
                <a:effectLst/>
                <a:latin typeface=".AppleSystemUIFont"/>
              </a:rPr>
              <a:t>，新译本）。在马可福音</a:t>
            </a:r>
            <a:r>
              <a:rPr lang="zh-CN" altLang="en-US" dirty="0">
                <a:solidFill>
                  <a:srgbClr val="0E0E0E"/>
                </a:solidFill>
                <a:effectLst/>
                <a:latin typeface=".AppleSystemUIFont"/>
              </a:rPr>
              <a:t>中，当耶稣看见一个麻风病人来求祂医治时，</a:t>
            </a:r>
            <a:r>
              <a:rPr lang="zh-CN" altLang="en-US" b="1" dirty="0">
                <a:solidFill>
                  <a:srgbClr val="0E0E0E"/>
                </a:solidFill>
                <a:effectLst/>
                <a:latin typeface=".AppleSystemUIFont"/>
              </a:rPr>
              <a:t>祂被怜悯所感动，就医治了他</a:t>
            </a:r>
            <a:r>
              <a:rPr lang="zh-CN" altLang="en-US" dirty="0">
                <a:solidFill>
                  <a:srgbClr val="0E0E0E"/>
                </a:solidFill>
                <a:effectLst/>
                <a:latin typeface=".AppleSystemUIFont"/>
              </a:rPr>
              <a:t>（**马可福音 </a:t>
            </a:r>
            <a:r>
              <a:rPr lang="en-US" altLang="zh-CN" dirty="0">
                <a:solidFill>
                  <a:srgbClr val="0E0E0E"/>
                </a:solidFill>
                <a:effectLst/>
                <a:latin typeface=".AppleSystemUIFont"/>
              </a:rPr>
              <a:t>1:41</a:t>
            </a:r>
            <a:r>
              <a:rPr lang="zh-CN" altLang="en-US" dirty="0">
                <a:solidFill>
                  <a:srgbClr val="0E0E0E"/>
                </a:solidFill>
                <a:effectLst/>
                <a:latin typeface=".AppleSystemUIFont"/>
              </a:rPr>
              <a:t>，**新译本）。</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在圣经的其他地方，如</a:t>
            </a:r>
            <a:r>
              <a:rPr lang="zh-CN" altLang="en-US" b="1" dirty="0">
                <a:solidFill>
                  <a:srgbClr val="0E0E0E"/>
                </a:solidFill>
                <a:effectLst/>
                <a:latin typeface=".AppleSystemUIFont"/>
              </a:rPr>
              <a:t>出埃及记 </a:t>
            </a:r>
            <a:r>
              <a:rPr lang="en-US" altLang="zh-CN" b="1" dirty="0">
                <a:solidFill>
                  <a:srgbClr val="0E0E0E"/>
                </a:solidFill>
                <a:effectLst/>
                <a:latin typeface=".AppleSystemUIFont"/>
              </a:rPr>
              <a:t>34:6</a:t>
            </a:r>
            <a:r>
              <a:rPr lang="zh-CN" altLang="en-US" b="1" dirty="0">
                <a:solidFill>
                  <a:srgbClr val="0E0E0E"/>
                </a:solidFill>
                <a:effectLst/>
                <a:latin typeface=".AppleSystemUIFont"/>
              </a:rPr>
              <a:t>；历代志下 </a:t>
            </a:r>
            <a:r>
              <a:rPr lang="en-US" altLang="zh-CN" b="1" dirty="0">
                <a:solidFill>
                  <a:srgbClr val="0E0E0E"/>
                </a:solidFill>
                <a:effectLst/>
                <a:latin typeface=".AppleSystemUIFont"/>
              </a:rPr>
              <a:t>30:9</a:t>
            </a:r>
            <a:r>
              <a:rPr lang="zh-CN" altLang="en-US" b="1" dirty="0">
                <a:solidFill>
                  <a:srgbClr val="0E0E0E"/>
                </a:solidFill>
                <a:effectLst/>
                <a:latin typeface=".AppleSystemUIFont"/>
              </a:rPr>
              <a:t>；尼希米记 </a:t>
            </a:r>
            <a:r>
              <a:rPr lang="en-US" altLang="zh-CN" b="1" dirty="0">
                <a:solidFill>
                  <a:srgbClr val="0E0E0E"/>
                </a:solidFill>
                <a:effectLst/>
                <a:latin typeface=".AppleSystemUIFont"/>
              </a:rPr>
              <a:t>9:17, 31</a:t>
            </a:r>
            <a:r>
              <a:rPr lang="zh-CN" altLang="en-US" b="1" dirty="0">
                <a:solidFill>
                  <a:srgbClr val="0E0E0E"/>
                </a:solidFill>
                <a:effectLst/>
                <a:latin typeface=".AppleSystemUIFont"/>
              </a:rPr>
              <a:t>；诗篇 </a:t>
            </a:r>
            <a:r>
              <a:rPr lang="en-US" altLang="zh-CN" b="1" dirty="0">
                <a:solidFill>
                  <a:srgbClr val="0E0E0E"/>
                </a:solidFill>
                <a:effectLst/>
                <a:latin typeface=".AppleSystemUIFont"/>
              </a:rPr>
              <a:t>86:15</a:t>
            </a:r>
            <a:r>
              <a:rPr lang="zh-CN" altLang="en-US" b="1" dirty="0">
                <a:solidFill>
                  <a:srgbClr val="0E0E0E"/>
                </a:solidFill>
                <a:effectLst/>
                <a:latin typeface=".AppleSystemUIFont"/>
              </a:rPr>
              <a:t>；约珥书 </a:t>
            </a:r>
            <a:r>
              <a:rPr lang="en-US" altLang="zh-CN" b="1" dirty="0">
                <a:solidFill>
                  <a:srgbClr val="0E0E0E"/>
                </a:solidFill>
                <a:effectLst/>
                <a:latin typeface=".AppleSystemUIFont"/>
              </a:rPr>
              <a:t>2:13</a:t>
            </a:r>
            <a:r>
              <a:rPr lang="zh-CN" altLang="en-US" b="1" dirty="0">
                <a:solidFill>
                  <a:srgbClr val="0E0E0E"/>
                </a:solidFill>
                <a:effectLst/>
                <a:latin typeface=".AppleSystemUIFont"/>
              </a:rPr>
              <a:t>；约拿书 </a:t>
            </a:r>
            <a:r>
              <a:rPr lang="en-US" altLang="zh-CN" b="1" dirty="0">
                <a:solidFill>
                  <a:srgbClr val="0E0E0E"/>
                </a:solidFill>
                <a:effectLst/>
                <a:latin typeface=".AppleSystemUIFont"/>
              </a:rPr>
              <a:t>4:2</a:t>
            </a:r>
            <a:r>
              <a:rPr lang="zh-CN" altLang="en-US" dirty="0">
                <a:solidFill>
                  <a:srgbClr val="0E0E0E"/>
                </a:solidFill>
                <a:effectLst/>
                <a:latin typeface=".AppleSystemUIFont"/>
              </a:rPr>
              <a:t>（</a:t>
            </a:r>
            <a:r>
              <a:rPr lang="zh-CN" altLang="en-US" b="1" dirty="0">
                <a:solidFill>
                  <a:srgbClr val="0E0E0E"/>
                </a:solidFill>
                <a:effectLst/>
                <a:latin typeface=".AppleSystemUIFont"/>
              </a:rPr>
              <a:t>新译本</a:t>
            </a:r>
            <a:r>
              <a:rPr lang="zh-CN" altLang="en-US" dirty="0">
                <a:solidFill>
                  <a:srgbClr val="0E0E0E"/>
                </a:solidFill>
                <a:effectLst/>
                <a:latin typeface=".AppleSystemUIFont"/>
              </a:rPr>
              <a:t>），这</a:t>
            </a:r>
            <a:r>
              <a:rPr lang="zh-CN" altLang="en-US" b="1" dirty="0">
                <a:solidFill>
                  <a:srgbClr val="0E0E0E"/>
                </a:solidFill>
                <a:effectLst/>
                <a:latin typeface=".AppleSystemUIFont"/>
              </a:rPr>
              <a:t>怜悯</a:t>
            </a:r>
            <a:r>
              <a:rPr lang="zh-CN" altLang="en-US" dirty="0">
                <a:solidFill>
                  <a:srgbClr val="0E0E0E"/>
                </a:solidFill>
                <a:effectLst/>
                <a:latin typeface=".AppleSystemUIFont"/>
              </a:rPr>
              <a:t>被描述为</a:t>
            </a:r>
            <a:r>
              <a:rPr lang="zh-CN" altLang="en-US" b="1" dirty="0">
                <a:solidFill>
                  <a:srgbClr val="0E0E0E"/>
                </a:solidFill>
                <a:effectLst/>
                <a:latin typeface=".AppleSystemUIFont"/>
              </a:rPr>
              <a:t>神的恩典</a:t>
            </a:r>
            <a:r>
              <a:rPr lang="zh-CN" altLang="en-US" dirty="0">
                <a:solidFill>
                  <a:srgbClr val="0E0E0E"/>
                </a:solidFill>
                <a:effectLst/>
                <a:latin typeface=".AppleSystemUIFont"/>
              </a:rPr>
              <a:t>。</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保罗在</a:t>
            </a:r>
            <a:r>
              <a:rPr lang="zh-CN" altLang="en-US" b="1" dirty="0">
                <a:solidFill>
                  <a:srgbClr val="0E0E0E"/>
                </a:solidFill>
                <a:effectLst/>
                <a:latin typeface=".AppleSystemUIFont"/>
              </a:rPr>
              <a:t>腓立比书 </a:t>
            </a:r>
            <a:r>
              <a:rPr lang="en-US" altLang="zh-CN" b="1" dirty="0">
                <a:solidFill>
                  <a:srgbClr val="0E0E0E"/>
                </a:solidFill>
                <a:effectLst/>
                <a:latin typeface=".AppleSystemUIFont"/>
              </a:rPr>
              <a:t>1:8</a:t>
            </a:r>
            <a:r>
              <a:rPr lang="zh-CN" altLang="en-US" dirty="0">
                <a:solidFill>
                  <a:srgbClr val="0E0E0E"/>
                </a:solidFill>
                <a:effectLst/>
                <a:latin typeface=".AppleSystemUIFont"/>
              </a:rPr>
              <a:t> 中说，他爱腓立比人，并</a:t>
            </a:r>
            <a:r>
              <a:rPr lang="zh-CN" altLang="en-US" b="1" dirty="0">
                <a:solidFill>
                  <a:srgbClr val="0E0E0E"/>
                </a:solidFill>
                <a:effectLst/>
                <a:latin typeface=".AppleSystemUIFont"/>
              </a:rPr>
              <a:t>切切想念他们，“以基督耶稣的心肠”</a:t>
            </a:r>
            <a:r>
              <a:rPr lang="zh-CN" altLang="en-US" dirty="0">
                <a:solidFill>
                  <a:srgbClr val="0E0E0E"/>
                </a:solidFill>
                <a:effectLst/>
                <a:latin typeface=".AppleSystemUIFont"/>
              </a:rPr>
              <a:t>（</a:t>
            </a:r>
            <a:r>
              <a:rPr lang="zh-CN" altLang="en-US" b="1" dirty="0">
                <a:solidFill>
                  <a:srgbClr val="0E0E0E"/>
                </a:solidFill>
                <a:effectLst/>
                <a:latin typeface=".AppleSystemUIFont"/>
              </a:rPr>
              <a:t>新译本</a:t>
            </a:r>
            <a:r>
              <a:rPr lang="zh-CN" altLang="en-US" dirty="0">
                <a:solidFill>
                  <a:srgbClr val="0E0E0E"/>
                </a:solidFill>
                <a:effectLst/>
                <a:latin typeface=".AppleSystemUIFont"/>
              </a:rPr>
              <a:t>）。这就是我们所谈论的怜悯。</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b="1" dirty="0">
                <a:solidFill>
                  <a:srgbClr val="0E0E0E"/>
                </a:solidFill>
                <a:effectLst/>
                <a:latin typeface=".AppleSystemUIFont"/>
              </a:rPr>
              <a:t>借着耶稣基督，神已经赐给我们这件衣裳</a:t>
            </a:r>
            <a:r>
              <a:rPr lang="en-US" altLang="zh-CN" b="1" dirty="0">
                <a:solidFill>
                  <a:srgbClr val="0E0E0E"/>
                </a:solidFill>
                <a:effectLst/>
                <a:latin typeface=".AppleSystemUIFont"/>
              </a:rPr>
              <a:t>——</a:t>
            </a:r>
            <a:r>
              <a:rPr lang="zh-CN" altLang="en-US" b="1" dirty="0">
                <a:solidFill>
                  <a:srgbClr val="0E0E0E"/>
                </a:solidFill>
                <a:effectLst/>
                <a:latin typeface=".AppleSystemUIFont"/>
              </a:rPr>
              <a:t>这件怜悯的衣裳，我们必须穿上它，活出在基督里新人的生命。</a:t>
            </a:r>
            <a:endParaRPr lang="zh-CN" altLang="en-US" dirty="0">
              <a:solidFill>
                <a:srgbClr val="0E0E0E"/>
              </a:solidFill>
              <a:effectLst/>
              <a:latin typeface=".AppleSystemUIFont"/>
            </a:endParaRPr>
          </a:p>
          <a:p>
            <a:pPr lvl="0"/>
            <a:endParaRPr lang="en-US" altLang="en-US" dirty="0"/>
          </a:p>
        </p:txBody>
      </p:sp>
      <p:sp>
        <p:nvSpPr>
          <p:cNvPr id="397315" name="Slide Number Placeholder 3"/>
          <p:cNvSpPr txBox="1">
            <a:spLocks noGrp="1"/>
          </p:cNvSpPr>
          <p:nvPr>
            <p:ph type="sldNum" sz="quarter"/>
          </p:nvPr>
        </p:nvSpPr>
        <p:spPr>
          <a:xfrm>
            <a:off x="3884613" y="8685213"/>
            <a:ext cx="2971800" cy="457200"/>
          </a:xfrm>
          <a:prstGeom prst="rect">
            <a:avLst/>
          </a:prstGeom>
          <a:noFill/>
          <a:ln w="9525">
            <a:noFill/>
            <a:miter/>
          </a:ln>
        </p:spPr>
        <p:txBody>
          <a:bodyPr anchor="t"/>
          <a:lstStyle/>
          <a:p>
            <a:fld id="{9A0DB2DC-4C9A-4742-B13C-FB6460FD3503}" type="slidenum">
              <a:rPr lang="en-US" altLang="en-US" dirty="0">
                <a:solidFill>
                  <a:prstClr val="black"/>
                </a:solidFill>
                <a:latin typeface="Calibri" pitchFamily="34" charset="0"/>
                <a:ea typeface="SimSun" pitchFamily="2" charset="-122"/>
              </a:rPr>
              <a:pPr/>
              <a:t>75</a:t>
            </a:fld>
            <a:endParaRPr lang="en-US" altLang="en-US" dirty="0">
              <a:solidFill>
                <a:prstClr val="black"/>
              </a:solidFill>
              <a:latin typeface="Calibri" pitchFamily="34" charset="0"/>
              <a:ea typeface="SimSun" pitchFamily="2" charset="-122"/>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7" name="Slide Image Placeholder 1"/>
          <p:cNvSpPr>
            <a:spLocks noGrp="1" noRot="1" noChangeAspect="1" noTextEdit="1"/>
          </p:cNvSpPr>
          <p:nvPr>
            <p:ph type="sldImg"/>
          </p:nvPr>
        </p:nvSpPr>
        <p:spPr>
          <a:ln/>
        </p:spPr>
        <p:txBody>
          <a:bodyPr/>
          <a:lstStyle/>
          <a:p>
            <a:endParaRPr lang="en-US"/>
          </a:p>
        </p:txBody>
      </p:sp>
      <p:sp>
        <p:nvSpPr>
          <p:cNvPr id="403458" name="Notes Placeholder 2"/>
          <p:cNvSpPr>
            <a:spLocks noGrp="1"/>
          </p:cNvSpPr>
          <p:nvPr>
            <p:ph type="body"/>
          </p:nvPr>
        </p:nvSpPr>
        <p:spPr>
          <a:ln w="9525">
            <a:miter/>
          </a:ln>
        </p:spPr>
        <p:txBody>
          <a:bodyPr wrap="square" lIns="91440" tIns="45720" rIns="91440" bIns="45720" anchor="t"/>
          <a:lstStyle/>
          <a:p>
            <a:pPr lvl="0"/>
            <a:r>
              <a:rPr lang="en-US" altLang="en-US" dirty="0">
                <a:latin typeface="Times New Roman" pitchFamily="18" charset="0"/>
              </a:rPr>
              <a:t>When we are clothed with compassion, we can show kindness, humility, gentleness and patience to one another. In the gospel accounts, we know that when Jesus saw the crowds he was filed with compassion (Matt. 9:36; Mk. 6:34). Again in the Gospel of Mark when Jesus saw a leper asking him to heal him of his leprosy, Jesus was moved with compassion and he healed. </a:t>
            </a:r>
          </a:p>
          <a:p>
            <a:pPr lvl="0"/>
            <a:endParaRPr lang="en-US" altLang="en-US" dirty="0">
              <a:latin typeface="Times New Roman" pitchFamily="18" charset="0"/>
            </a:endParaRPr>
          </a:p>
          <a:p>
            <a:pPr lvl="0"/>
            <a:r>
              <a:rPr lang="en-US" altLang="en-US" dirty="0">
                <a:latin typeface="Times New Roman" pitchFamily="18" charset="0"/>
              </a:rPr>
              <a:t>Without compassion, we cannot feel for others. We cannot truly, from our hearts say that I care for you. In order to be able to care for one another we need to be clothed with the grace of compassion.</a:t>
            </a:r>
          </a:p>
          <a:p>
            <a:pPr lvl="0"/>
            <a:endParaRPr lang="en-US" altLang="en-US" dirty="0">
              <a:latin typeface="Times New Roman" pitchFamily="18" charset="0"/>
            </a:endParaRPr>
          </a:p>
          <a:p>
            <a:r>
              <a:rPr lang="zh-CN" altLang="en-US" dirty="0">
                <a:solidFill>
                  <a:srgbClr val="0E0E0E"/>
                </a:solidFill>
                <a:effectLst/>
                <a:latin typeface=".AppleSystemUIFont"/>
              </a:rPr>
              <a:t>当我们披上</a:t>
            </a:r>
            <a:r>
              <a:rPr lang="zh-CN" altLang="en-US" b="1" dirty="0">
                <a:solidFill>
                  <a:srgbClr val="0E0E0E"/>
                </a:solidFill>
                <a:effectLst/>
                <a:latin typeface=".AppleSystemUIFont"/>
              </a:rPr>
              <a:t>怜悯</a:t>
            </a:r>
            <a:r>
              <a:rPr lang="zh-CN" altLang="en-US" dirty="0">
                <a:solidFill>
                  <a:srgbClr val="0E0E0E"/>
                </a:solidFill>
                <a:effectLst/>
                <a:latin typeface=".AppleSystemUIFont"/>
              </a:rPr>
              <a:t>时，我们就能彼此展现</a:t>
            </a:r>
            <a:r>
              <a:rPr lang="zh-CN" altLang="en-US" b="1" dirty="0">
                <a:solidFill>
                  <a:srgbClr val="0E0E0E"/>
                </a:solidFill>
                <a:effectLst/>
                <a:latin typeface=".AppleSystemUIFont"/>
              </a:rPr>
              <a:t>恩慈、谦卑、温柔和忍耐</a:t>
            </a:r>
            <a:r>
              <a:rPr lang="zh-CN" altLang="en-US" dirty="0">
                <a:solidFill>
                  <a:srgbClr val="0E0E0E"/>
                </a:solidFill>
                <a:effectLst/>
                <a:latin typeface=".AppleSystemUIFont"/>
              </a:rPr>
              <a:t>。</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在福音书的记载中，我们知道</a:t>
            </a:r>
            <a:r>
              <a:rPr lang="zh-CN" altLang="en-US" b="1" dirty="0">
                <a:solidFill>
                  <a:srgbClr val="0E0E0E"/>
                </a:solidFill>
                <a:effectLst/>
                <a:latin typeface=".AppleSystemUIFont"/>
              </a:rPr>
              <a:t>当耶稣看见群众时，祂心里充满怜悯</a:t>
            </a:r>
            <a:r>
              <a:rPr lang="zh-CN" altLang="en-US" dirty="0">
                <a:solidFill>
                  <a:srgbClr val="0E0E0E"/>
                </a:solidFill>
                <a:effectLst/>
                <a:latin typeface=".AppleSystemUIFont"/>
              </a:rPr>
              <a:t>（</a:t>
            </a:r>
            <a:r>
              <a:rPr lang="zh-CN" altLang="en-US" b="1" dirty="0">
                <a:solidFill>
                  <a:srgbClr val="0E0E0E"/>
                </a:solidFill>
                <a:effectLst/>
                <a:latin typeface=".AppleSystemUIFont"/>
              </a:rPr>
              <a:t>马太福音 </a:t>
            </a:r>
            <a:r>
              <a:rPr lang="en-US" altLang="zh-CN" b="1" dirty="0">
                <a:solidFill>
                  <a:srgbClr val="0E0E0E"/>
                </a:solidFill>
                <a:effectLst/>
                <a:latin typeface=".AppleSystemUIFont"/>
              </a:rPr>
              <a:t>9:36</a:t>
            </a:r>
            <a:r>
              <a:rPr lang="zh-CN" altLang="en-US" b="1" dirty="0">
                <a:solidFill>
                  <a:srgbClr val="0E0E0E"/>
                </a:solidFill>
                <a:effectLst/>
                <a:latin typeface=".AppleSystemUIFont"/>
              </a:rPr>
              <a:t>；马可福音 </a:t>
            </a:r>
            <a:r>
              <a:rPr lang="en-US" altLang="zh-CN" b="1" dirty="0">
                <a:solidFill>
                  <a:srgbClr val="0E0E0E"/>
                </a:solidFill>
                <a:effectLst/>
                <a:latin typeface=".AppleSystemUIFont"/>
              </a:rPr>
              <a:t>6:34</a:t>
            </a:r>
            <a:r>
              <a:rPr lang="zh-CN" altLang="en-US" b="1" dirty="0">
                <a:solidFill>
                  <a:srgbClr val="0E0E0E"/>
                </a:solidFill>
                <a:effectLst/>
                <a:latin typeface=".AppleSystemUIFont"/>
              </a:rPr>
              <a:t>，新译本</a:t>
            </a:r>
            <a:r>
              <a:rPr lang="zh-CN" altLang="en-US" dirty="0">
                <a:solidFill>
                  <a:srgbClr val="0E0E0E"/>
                </a:solidFill>
                <a:effectLst/>
                <a:latin typeface=".AppleSystemUIFont"/>
              </a:rPr>
              <a:t>）。同样，在</a:t>
            </a:r>
            <a:r>
              <a:rPr lang="zh-CN" altLang="en-US" b="1" dirty="0">
                <a:solidFill>
                  <a:srgbClr val="0E0E0E"/>
                </a:solidFill>
                <a:effectLst/>
                <a:latin typeface=".AppleSystemUIFont"/>
              </a:rPr>
              <a:t>马可福音</a:t>
            </a:r>
            <a:r>
              <a:rPr lang="zh-CN" altLang="en-US" dirty="0">
                <a:solidFill>
                  <a:srgbClr val="0E0E0E"/>
                </a:solidFill>
                <a:effectLst/>
                <a:latin typeface=".AppleSystemUIFont"/>
              </a:rPr>
              <a:t>中，当耶稣看见一个麻风病人请求祂医治时，</a:t>
            </a:r>
            <a:r>
              <a:rPr lang="zh-CN" altLang="en-US" b="1" dirty="0">
                <a:solidFill>
                  <a:srgbClr val="0E0E0E"/>
                </a:solidFill>
                <a:effectLst/>
                <a:latin typeface=".AppleSystemUIFont"/>
              </a:rPr>
              <a:t>耶稣心生怜悯，就医治了他</a:t>
            </a:r>
            <a:r>
              <a:rPr lang="zh-CN" altLang="en-US" dirty="0">
                <a:solidFill>
                  <a:srgbClr val="0E0E0E"/>
                </a:solidFill>
                <a:effectLst/>
                <a:latin typeface=".AppleSystemUIFont"/>
              </a:rPr>
              <a:t>（</a:t>
            </a:r>
            <a:r>
              <a:rPr lang="zh-CN" altLang="en-US" b="1" dirty="0">
                <a:solidFill>
                  <a:srgbClr val="0E0E0E"/>
                </a:solidFill>
                <a:effectLst/>
                <a:latin typeface=".AppleSystemUIFont"/>
              </a:rPr>
              <a:t>马可福音 </a:t>
            </a:r>
            <a:r>
              <a:rPr lang="en-US" altLang="zh-CN" b="1" dirty="0">
                <a:solidFill>
                  <a:srgbClr val="0E0E0E"/>
                </a:solidFill>
                <a:effectLst/>
                <a:latin typeface=".AppleSystemUIFont"/>
              </a:rPr>
              <a:t>1:41</a:t>
            </a:r>
            <a:r>
              <a:rPr lang="zh-CN" altLang="en-US" b="1" dirty="0">
                <a:solidFill>
                  <a:srgbClr val="0E0E0E"/>
                </a:solidFill>
                <a:effectLst/>
                <a:latin typeface=".AppleSystemUIFont"/>
              </a:rPr>
              <a:t>，新译本</a:t>
            </a:r>
            <a:r>
              <a:rPr lang="zh-CN" altLang="en-US" dirty="0">
                <a:solidFill>
                  <a:srgbClr val="0E0E0E"/>
                </a:solidFill>
                <a:effectLst/>
                <a:latin typeface=".AppleSystemUIFont"/>
              </a:rPr>
              <a:t>）。</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b="1" dirty="0">
                <a:solidFill>
                  <a:srgbClr val="0E0E0E"/>
                </a:solidFill>
                <a:effectLst/>
                <a:latin typeface=".AppleSystemUIFont"/>
              </a:rPr>
              <a:t>没有怜悯，我们无法真正体会他人的感受，也无法从心里真诚地说：“我关心你。”</a:t>
            </a:r>
            <a:endParaRPr lang="zh-CN" altLang="en-US" dirty="0">
              <a:solidFill>
                <a:srgbClr val="0E0E0E"/>
              </a:solidFill>
              <a:effectLst/>
              <a:latin typeface=".AppleSystemUIFont"/>
            </a:endParaRPr>
          </a:p>
          <a:p>
            <a:r>
              <a:rPr lang="zh-CN" altLang="en-US" b="1" dirty="0">
                <a:solidFill>
                  <a:srgbClr val="0E0E0E"/>
                </a:solidFill>
                <a:effectLst/>
                <a:latin typeface=".AppleSystemUIFont"/>
              </a:rPr>
              <a:t>要能彼此关怀，我们必须披上怜悯的恩典。</a:t>
            </a:r>
            <a:endParaRPr lang="zh-CN" altLang="en-US" dirty="0">
              <a:solidFill>
                <a:srgbClr val="0E0E0E"/>
              </a:solidFill>
              <a:effectLst/>
              <a:latin typeface=".AppleSystemUIFont"/>
            </a:endParaRPr>
          </a:p>
          <a:p>
            <a:pPr lvl="0"/>
            <a:endParaRPr lang="en-US" altLang="en-US" dirty="0">
              <a:latin typeface="Times New Roman" pitchFamily="18" charset="0"/>
            </a:endParaRPr>
          </a:p>
        </p:txBody>
      </p:sp>
      <p:sp>
        <p:nvSpPr>
          <p:cNvPr id="403459" name="Slide Number Placeholder 3"/>
          <p:cNvSpPr txBox="1">
            <a:spLocks noGrp="1"/>
          </p:cNvSpPr>
          <p:nvPr>
            <p:ph type="sldNum" sz="quarter"/>
          </p:nvPr>
        </p:nvSpPr>
        <p:spPr>
          <a:xfrm>
            <a:off x="3884613" y="8685213"/>
            <a:ext cx="2971800" cy="457200"/>
          </a:xfrm>
          <a:prstGeom prst="rect">
            <a:avLst/>
          </a:prstGeom>
          <a:noFill/>
          <a:ln w="9525">
            <a:noFill/>
            <a:miter/>
          </a:ln>
        </p:spPr>
        <p:txBody>
          <a:bodyPr anchor="t"/>
          <a:lstStyle/>
          <a:p>
            <a:fld id="{9A0DB2DC-4C9A-4742-B13C-FB6460FD3503}" type="slidenum">
              <a:rPr lang="en-US" altLang="en-US" dirty="0">
                <a:solidFill>
                  <a:prstClr val="black"/>
                </a:solidFill>
                <a:latin typeface="Calibri" pitchFamily="34" charset="0"/>
                <a:ea typeface="SimSun" pitchFamily="2" charset="-122"/>
              </a:rPr>
              <a:pPr/>
              <a:t>76</a:t>
            </a:fld>
            <a:endParaRPr lang="en-US" altLang="en-US" dirty="0">
              <a:solidFill>
                <a:prstClr val="black"/>
              </a:solidFill>
              <a:latin typeface="Calibri" pitchFamily="34" charset="0"/>
              <a:ea typeface="SimSun" pitchFamily="2" charset="-122"/>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5" name="Slide Image Placeholder 1"/>
          <p:cNvSpPr>
            <a:spLocks noGrp="1" noRot="1" noChangeAspect="1" noTextEdit="1"/>
          </p:cNvSpPr>
          <p:nvPr>
            <p:ph type="sldImg"/>
          </p:nvPr>
        </p:nvSpPr>
        <p:spPr>
          <a:ln/>
        </p:spPr>
        <p:txBody>
          <a:bodyPr/>
          <a:lstStyle/>
          <a:p>
            <a:endParaRPr lang="en-US"/>
          </a:p>
        </p:txBody>
      </p:sp>
      <p:sp>
        <p:nvSpPr>
          <p:cNvPr id="405506" name="Notes Placeholder 2"/>
          <p:cNvSpPr>
            <a:spLocks noGrp="1"/>
          </p:cNvSpPr>
          <p:nvPr>
            <p:ph type="body"/>
          </p:nvPr>
        </p:nvSpPr>
        <p:spPr>
          <a:ln w="9525">
            <a:miter/>
          </a:ln>
        </p:spPr>
        <p:txBody>
          <a:bodyPr wrap="square" lIns="91440" tIns="45720" rIns="91440" bIns="45720" anchor="t"/>
          <a:lstStyle/>
          <a:p>
            <a:pPr lvl="0"/>
            <a:r>
              <a:rPr lang="en-US" altLang="en-US" dirty="0"/>
              <a:t>Paul again exhort the Colossians to put on the clothes of forgiveness. “</a:t>
            </a:r>
            <a:r>
              <a:rPr lang="en-SG" altLang="en-US" dirty="0">
                <a:latin typeface="Calibri" pitchFamily="34" charset="0"/>
                <a:ea typeface="SimSun" pitchFamily="2" charset="-122"/>
              </a:rPr>
              <a:t>Make allowance for each other’s faults, and forgive anyone who offends you. Remember, the Lord forgave you, so you must forgive others” (3:13 NLT).</a:t>
            </a:r>
          </a:p>
          <a:p>
            <a:pPr lvl="0"/>
            <a:endParaRPr lang="en-SG" altLang="en-US" dirty="0">
              <a:latin typeface="Calibri" pitchFamily="34" charset="0"/>
              <a:ea typeface="SimSun" pitchFamily="2" charset="-122"/>
            </a:endParaRPr>
          </a:p>
          <a:p>
            <a:pPr lvl="0"/>
            <a:r>
              <a:rPr lang="en-US" altLang="en-US" dirty="0"/>
              <a:t>He exhorted them that they must forgive one another just as they have received forgiveness for God through Christ. The same applies for us today. We were once in a wretched state of sin. Every time we lived offending God by our thoughts, action and speech. But God forgave us and made us his children. Ephesians 4:32 clearly says that we must forgive one another just as Christ has forgiven us. </a:t>
            </a:r>
          </a:p>
          <a:p>
            <a:pPr lvl="0"/>
            <a:endParaRPr lang="en-US" altLang="en-US" dirty="0"/>
          </a:p>
          <a:p>
            <a:r>
              <a:rPr lang="zh-CN" altLang="en-US" b="1" dirty="0">
                <a:solidFill>
                  <a:srgbClr val="0E0E0E"/>
                </a:solidFill>
                <a:effectLst/>
                <a:latin typeface=".AppleSystemUIFont"/>
              </a:rPr>
              <a:t>保罗再次劝勉歌罗西的信徒，要穿上</a:t>
            </a:r>
            <a:r>
              <a:rPr lang="zh-CN" altLang="en-US" dirty="0">
                <a:solidFill>
                  <a:srgbClr val="0E0E0E"/>
                </a:solidFill>
                <a:effectLst/>
                <a:latin typeface=".AppleSystemUIFont"/>
              </a:rPr>
              <a:t>宽恕</a:t>
            </a:r>
            <a:r>
              <a:rPr lang="zh-CN" altLang="en-US" b="1" dirty="0">
                <a:solidFill>
                  <a:srgbClr val="0E0E0E"/>
                </a:solidFill>
                <a:effectLst/>
                <a:latin typeface=".AppleSystemUIFont"/>
              </a:rPr>
              <a:t>的衣裳。</a:t>
            </a:r>
            <a:endParaRPr lang="zh-CN" altLang="en-US" dirty="0">
              <a:solidFill>
                <a:srgbClr val="0E0E0E"/>
              </a:solidFill>
              <a:effectLst/>
              <a:latin typeface=".AppleSystemUIFont"/>
            </a:endParaRP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b="1" dirty="0">
                <a:solidFill>
                  <a:srgbClr val="0E0E0E"/>
                </a:solidFill>
                <a:effectLst/>
                <a:latin typeface=".AppleSystemUIFont"/>
              </a:rPr>
              <a:t>“要彼此包容，彼此饶恕；如果有人对别人有怨言，总要饶恕；主怎样饶恕了你们，你们也要怎样饶恕人。”</a:t>
            </a:r>
            <a:r>
              <a:rPr lang="zh-CN" altLang="en-US" dirty="0">
                <a:solidFill>
                  <a:srgbClr val="0E0E0E"/>
                </a:solidFill>
                <a:effectLst/>
                <a:latin typeface=".AppleSystemUIFont"/>
              </a:rPr>
              <a:t>（</a:t>
            </a:r>
            <a:r>
              <a:rPr lang="zh-CN" altLang="en-US" b="1" dirty="0">
                <a:solidFill>
                  <a:srgbClr val="0E0E0E"/>
                </a:solidFill>
                <a:effectLst/>
                <a:latin typeface=".AppleSystemUIFont"/>
              </a:rPr>
              <a:t>歌罗西书 </a:t>
            </a:r>
            <a:r>
              <a:rPr lang="en-US" altLang="zh-CN" b="1" dirty="0">
                <a:solidFill>
                  <a:srgbClr val="0E0E0E"/>
                </a:solidFill>
                <a:effectLst/>
                <a:latin typeface=".AppleSystemUIFont"/>
              </a:rPr>
              <a:t>3:13</a:t>
            </a:r>
            <a:r>
              <a:rPr lang="zh-CN" altLang="en-US" b="1" dirty="0">
                <a:solidFill>
                  <a:srgbClr val="0E0E0E"/>
                </a:solidFill>
                <a:effectLst/>
                <a:latin typeface=".AppleSystemUIFont"/>
              </a:rPr>
              <a:t>，新译本</a:t>
            </a:r>
            <a:r>
              <a:rPr lang="zh-CN" altLang="en-US" dirty="0">
                <a:solidFill>
                  <a:srgbClr val="0E0E0E"/>
                </a:solidFill>
                <a:effectLst/>
                <a:latin typeface=".AppleSystemUIFont"/>
              </a:rPr>
              <a:t>）</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b="1" dirty="0">
                <a:solidFill>
                  <a:srgbClr val="0E0E0E"/>
                </a:solidFill>
                <a:effectLst/>
                <a:latin typeface=".AppleSystemUIFont"/>
              </a:rPr>
              <a:t>他劝勉他们，正如他们借着基督从神那里得了赦免，他们也必须彼此饶恕。</a:t>
            </a:r>
            <a:endParaRPr lang="zh-CN" altLang="en-US" dirty="0">
              <a:solidFill>
                <a:srgbClr val="0E0E0E"/>
              </a:solidFill>
              <a:effectLst/>
              <a:latin typeface=".AppleSystemUIFont"/>
            </a:endParaRP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同样，这对我们今天也适用。我们曾经活在罪恶中，每时每刻都在思想、言语和行为上得罪神。但</a:t>
            </a:r>
            <a:r>
              <a:rPr lang="zh-CN" altLang="en-US" b="1" dirty="0">
                <a:solidFill>
                  <a:srgbClr val="0E0E0E"/>
                </a:solidFill>
                <a:effectLst/>
                <a:latin typeface=".AppleSystemUIFont"/>
              </a:rPr>
              <a:t>神赦免了我们，并使我们成为祂的儿女</a:t>
            </a:r>
            <a:r>
              <a:rPr lang="zh-CN" altLang="en-US" dirty="0">
                <a:solidFill>
                  <a:srgbClr val="0E0E0E"/>
                </a:solidFill>
                <a:effectLst/>
                <a:latin typeface=".AppleSystemUIFont"/>
              </a:rPr>
              <a:t>。</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b="1" dirty="0">
                <a:solidFill>
                  <a:srgbClr val="0E0E0E"/>
                </a:solidFill>
                <a:effectLst/>
                <a:latin typeface=".AppleSystemUIFont"/>
              </a:rPr>
              <a:t>以弗所书 </a:t>
            </a:r>
            <a:r>
              <a:rPr lang="en-US" altLang="zh-CN" b="1" dirty="0">
                <a:solidFill>
                  <a:srgbClr val="0E0E0E"/>
                </a:solidFill>
                <a:effectLst/>
                <a:latin typeface=".AppleSystemUIFont"/>
              </a:rPr>
              <a:t>4:32</a:t>
            </a:r>
            <a:r>
              <a:rPr lang="zh-CN" altLang="en-US" dirty="0">
                <a:solidFill>
                  <a:srgbClr val="0E0E0E"/>
                </a:solidFill>
                <a:effectLst/>
                <a:latin typeface=".AppleSystemUIFont"/>
              </a:rPr>
              <a:t> 清楚地告诉我们，</a:t>
            </a:r>
            <a:r>
              <a:rPr lang="zh-CN" altLang="en-US" b="1" dirty="0">
                <a:solidFill>
                  <a:srgbClr val="0E0E0E"/>
                </a:solidFill>
                <a:effectLst/>
                <a:latin typeface=".AppleSystemUIFont"/>
              </a:rPr>
              <a:t>我们要彼此饶恕，正如基督饶恕了我们一样。</a:t>
            </a:r>
            <a:endParaRPr lang="zh-CN" altLang="en-US" dirty="0">
              <a:solidFill>
                <a:srgbClr val="0E0E0E"/>
              </a:solidFill>
              <a:effectLst/>
              <a:latin typeface=".AppleSystemUIFont"/>
            </a:endParaRPr>
          </a:p>
          <a:p>
            <a:pPr lvl="0"/>
            <a:endParaRPr lang="en-US" altLang="en-US" dirty="0"/>
          </a:p>
        </p:txBody>
      </p:sp>
      <p:sp>
        <p:nvSpPr>
          <p:cNvPr id="405507" name="Slide Number Placeholder 3"/>
          <p:cNvSpPr txBox="1">
            <a:spLocks noGrp="1"/>
          </p:cNvSpPr>
          <p:nvPr>
            <p:ph type="sldNum" sz="quarter"/>
          </p:nvPr>
        </p:nvSpPr>
        <p:spPr>
          <a:xfrm>
            <a:off x="3884613" y="8685213"/>
            <a:ext cx="2971800" cy="457200"/>
          </a:xfrm>
          <a:prstGeom prst="rect">
            <a:avLst/>
          </a:prstGeom>
          <a:noFill/>
          <a:ln w="9525">
            <a:noFill/>
            <a:miter/>
          </a:ln>
        </p:spPr>
        <p:txBody>
          <a:bodyPr anchor="t"/>
          <a:lstStyle/>
          <a:p>
            <a:fld id="{9A0DB2DC-4C9A-4742-B13C-FB6460FD3503}" type="slidenum">
              <a:rPr lang="en-US" altLang="en-US" dirty="0">
                <a:solidFill>
                  <a:prstClr val="black"/>
                </a:solidFill>
                <a:latin typeface="Calibri" pitchFamily="34" charset="0"/>
                <a:ea typeface="SimSun" pitchFamily="2" charset="-122"/>
              </a:rPr>
              <a:pPr/>
              <a:t>77</a:t>
            </a:fld>
            <a:endParaRPr lang="en-US" altLang="en-US" dirty="0">
              <a:solidFill>
                <a:prstClr val="black"/>
              </a:solidFill>
              <a:latin typeface="Calibri" pitchFamily="34" charset="0"/>
              <a:ea typeface="SimSun" pitchFamily="2" charset="-122"/>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3" name="Slide Image Placeholder 1"/>
          <p:cNvSpPr>
            <a:spLocks noGrp="1" noRot="1" noChangeAspect="1" noTextEdit="1"/>
          </p:cNvSpPr>
          <p:nvPr>
            <p:ph type="sldImg"/>
          </p:nvPr>
        </p:nvSpPr>
        <p:spPr>
          <a:ln/>
        </p:spPr>
        <p:txBody>
          <a:bodyPr/>
          <a:lstStyle/>
          <a:p>
            <a:endParaRPr lang="en-US"/>
          </a:p>
        </p:txBody>
      </p:sp>
      <p:sp>
        <p:nvSpPr>
          <p:cNvPr id="407554" name="Notes Placeholder 2"/>
          <p:cNvSpPr>
            <a:spLocks noGrp="1"/>
          </p:cNvSpPr>
          <p:nvPr>
            <p:ph type="body"/>
          </p:nvPr>
        </p:nvSpPr>
        <p:spPr>
          <a:ln w="9525">
            <a:miter/>
          </a:ln>
        </p:spPr>
        <p:txBody>
          <a:bodyPr wrap="square" lIns="91440" tIns="45720" rIns="91440" bIns="45720" anchor="t"/>
          <a:lstStyle/>
          <a:p>
            <a:pPr lvl="0"/>
            <a:r>
              <a:rPr lang="en-US" altLang="en-US" dirty="0">
                <a:latin typeface="Times New Roman" pitchFamily="18" charset="0"/>
              </a:rPr>
              <a:t>As we claim to have put to death through our union with Christ and have put on the grace of Christ – the forgiveness, I would like you to think about someone who have hurt you beyond words; whom you find it hard to forgive. And ask yourselves, </a:t>
            </a:r>
            <a:r>
              <a:rPr lang="fr-FR" altLang="en-US" dirty="0">
                <a:latin typeface="Times New Roman" pitchFamily="18" charset="0"/>
              </a:rPr>
              <a:t>'</a:t>
            </a:r>
            <a:r>
              <a:rPr lang="en-US" altLang="en-US" dirty="0">
                <a:latin typeface="Times New Roman" pitchFamily="18" charset="0"/>
              </a:rPr>
              <a:t>is it really to hard for me?</a:t>
            </a:r>
            <a:r>
              <a:rPr lang="fr-FR" altLang="en-US" dirty="0">
                <a:latin typeface="Times New Roman" pitchFamily="18" charset="0"/>
              </a:rPr>
              <a:t>’</a:t>
            </a:r>
            <a:r>
              <a:rPr lang="en-US" altLang="en-US" dirty="0">
                <a:latin typeface="Times New Roman" pitchFamily="18" charset="0"/>
              </a:rPr>
              <a:t>.</a:t>
            </a:r>
          </a:p>
          <a:p>
            <a:pPr lvl="0"/>
            <a:endParaRPr lang="en-US" altLang="en-US" dirty="0">
              <a:latin typeface="Times New Roman" pitchFamily="18" charset="0"/>
            </a:endParaRPr>
          </a:p>
          <a:p>
            <a:r>
              <a:rPr lang="zh-CN" altLang="en-US" dirty="0"/>
              <a:t>既然我们宣称已经因与基督联合而治死了旧人，并披上了基督的恩典</a:t>
            </a:r>
            <a:r>
              <a:rPr lang="en-US" altLang="zh-CN" dirty="0"/>
              <a:t>——</a:t>
            </a:r>
            <a:r>
              <a:rPr lang="zh-CN" altLang="en-US" dirty="0"/>
              <a:t>就是饶恕，我想请你思考一个曾深深伤害你的人，一个你难以原谅的人。然后问问自己：</a:t>
            </a:r>
            <a:r>
              <a:rPr lang="zh-CN" altLang="en-US" b="1" dirty="0"/>
              <a:t>“这真的对我来说那么难吗？”</a:t>
            </a:r>
            <a:endParaRPr lang="zh-CN" altLang="en-US" dirty="0"/>
          </a:p>
          <a:p>
            <a:pPr lvl="0"/>
            <a:endParaRPr lang="en-US" altLang="en-US" dirty="0">
              <a:latin typeface="Times New Roman" pitchFamily="18" charset="0"/>
            </a:endParaRPr>
          </a:p>
        </p:txBody>
      </p:sp>
      <p:sp>
        <p:nvSpPr>
          <p:cNvPr id="407555" name="Slide Number Placeholder 3"/>
          <p:cNvSpPr txBox="1">
            <a:spLocks noGrp="1"/>
          </p:cNvSpPr>
          <p:nvPr>
            <p:ph type="sldNum" sz="quarter"/>
          </p:nvPr>
        </p:nvSpPr>
        <p:spPr>
          <a:xfrm>
            <a:off x="3884613" y="8685213"/>
            <a:ext cx="2971800" cy="457200"/>
          </a:xfrm>
          <a:prstGeom prst="rect">
            <a:avLst/>
          </a:prstGeom>
          <a:noFill/>
          <a:ln w="9525">
            <a:noFill/>
            <a:miter/>
          </a:ln>
        </p:spPr>
        <p:txBody>
          <a:bodyPr anchor="t"/>
          <a:lstStyle/>
          <a:p>
            <a:fld id="{9A0DB2DC-4C9A-4742-B13C-FB6460FD3503}" type="slidenum">
              <a:rPr lang="en-US" altLang="en-US" dirty="0">
                <a:solidFill>
                  <a:prstClr val="black"/>
                </a:solidFill>
                <a:latin typeface="Calibri" pitchFamily="34" charset="0"/>
                <a:ea typeface="SimSun" pitchFamily="2" charset="-122"/>
              </a:rPr>
              <a:pPr/>
              <a:t>78</a:t>
            </a:fld>
            <a:endParaRPr lang="en-US" altLang="en-US" dirty="0">
              <a:solidFill>
                <a:prstClr val="black"/>
              </a:solidFill>
              <a:latin typeface="Calibri" pitchFamily="34" charset="0"/>
              <a:ea typeface="SimSun" pitchFamily="2" charset="-122"/>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1" name="Slide Image Placeholder 1"/>
          <p:cNvSpPr>
            <a:spLocks noGrp="1" noRot="1" noChangeAspect="1" noTextEdit="1"/>
          </p:cNvSpPr>
          <p:nvPr>
            <p:ph type="sldImg"/>
          </p:nvPr>
        </p:nvSpPr>
        <p:spPr>
          <a:ln/>
        </p:spPr>
        <p:txBody>
          <a:bodyPr/>
          <a:lstStyle/>
          <a:p>
            <a:endParaRPr lang="en-US"/>
          </a:p>
        </p:txBody>
      </p:sp>
      <p:sp>
        <p:nvSpPr>
          <p:cNvPr id="409602" name="Notes Placeholder 2"/>
          <p:cNvSpPr>
            <a:spLocks noGrp="1"/>
          </p:cNvSpPr>
          <p:nvPr>
            <p:ph type="body"/>
          </p:nvPr>
        </p:nvSpPr>
        <p:spPr>
          <a:ln w="9525">
            <a:miter/>
          </a:ln>
        </p:spPr>
        <p:txBody>
          <a:bodyPr wrap="square" lIns="91440" tIns="45720" rIns="91440" bIns="45720" anchor="t"/>
          <a:lstStyle/>
          <a:p>
            <a:pPr lvl="0"/>
            <a:r>
              <a:rPr lang="en-US" altLang="en-US" dirty="0">
                <a:latin typeface="Times New Roman" pitchFamily="18" charset="0"/>
              </a:rPr>
              <a:t>Perhaps, the greatest story of forgiveness comes from the life of the widowed lady Gladys Staines.</a:t>
            </a:r>
          </a:p>
          <a:p>
            <a:pPr marL="0" marR="0" lvl="0" indent="0" algn="l" defTabSz="457200" rtl="0" eaLnBrk="0" fontAlgn="base" latinLnBrk="0" hangingPunct="0">
              <a:lnSpc>
                <a:spcPct val="125000"/>
              </a:lnSpc>
              <a:spcBef>
                <a:spcPct val="0"/>
              </a:spcBef>
              <a:spcAft>
                <a:spcPct val="0"/>
              </a:spcAft>
              <a:buClrTx/>
              <a:buSzTx/>
              <a:buFontTx/>
              <a:buNone/>
              <a:tabLst/>
              <a:defRPr/>
            </a:pPr>
            <a:r>
              <a:rPr lang="zh-CN" altLang="en-US" dirty="0"/>
              <a:t>也许，关于宽恕最伟大的故事来自寡妇葛拉迪丝</a:t>
            </a:r>
            <a:r>
              <a:rPr lang="en-US" altLang="zh-CN" dirty="0"/>
              <a:t>·</a:t>
            </a:r>
            <a:r>
              <a:rPr lang="zh-CN" altLang="en-US" dirty="0"/>
              <a:t>斯坦因斯（</a:t>
            </a:r>
            <a:r>
              <a:rPr lang="en-US" altLang="zh-CN" dirty="0"/>
              <a:t>Gladys Staines</a:t>
            </a:r>
            <a:r>
              <a:rPr lang="zh-CN" altLang="en-US" dirty="0"/>
              <a:t>）的生命经历。</a:t>
            </a:r>
          </a:p>
          <a:p>
            <a:pPr lvl="0"/>
            <a:endParaRPr lang="en-US" altLang="en-US" dirty="0">
              <a:latin typeface="Times New Roman" pitchFamily="18" charset="0"/>
            </a:endParaRPr>
          </a:p>
        </p:txBody>
      </p:sp>
      <p:sp>
        <p:nvSpPr>
          <p:cNvPr id="409603" name="Slide Number Placeholder 3"/>
          <p:cNvSpPr txBox="1">
            <a:spLocks noGrp="1"/>
          </p:cNvSpPr>
          <p:nvPr>
            <p:ph type="sldNum" sz="quarter"/>
          </p:nvPr>
        </p:nvSpPr>
        <p:spPr>
          <a:xfrm>
            <a:off x="3884613" y="8685213"/>
            <a:ext cx="2971800" cy="457200"/>
          </a:xfrm>
          <a:prstGeom prst="rect">
            <a:avLst/>
          </a:prstGeom>
          <a:noFill/>
          <a:ln w="9525">
            <a:noFill/>
            <a:miter/>
          </a:ln>
        </p:spPr>
        <p:txBody>
          <a:bodyPr anchor="t"/>
          <a:lstStyle/>
          <a:p>
            <a:fld id="{9A0DB2DC-4C9A-4742-B13C-FB6460FD3503}" type="slidenum">
              <a:rPr lang="en-US" altLang="en-US" dirty="0">
                <a:solidFill>
                  <a:prstClr val="black"/>
                </a:solidFill>
                <a:latin typeface="Calibri" pitchFamily="34" charset="0"/>
                <a:ea typeface="SimSun" pitchFamily="2" charset="-122"/>
              </a:rPr>
              <a:pPr/>
              <a:t>79</a:t>
            </a:fld>
            <a:endParaRPr lang="en-US" altLang="en-US" dirty="0">
              <a:solidFill>
                <a:prstClr val="black"/>
              </a:solidFill>
              <a:latin typeface="Calibri" pitchFamily="34" charset="0"/>
              <a:ea typeface="SimSun" pitchFamily="2" charset="-122"/>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49" name="Slide Image Placeholder 1"/>
          <p:cNvSpPr>
            <a:spLocks noGrp="1" noRot="1" noChangeAspect="1" noTextEdit="1"/>
          </p:cNvSpPr>
          <p:nvPr>
            <p:ph type="sldImg"/>
          </p:nvPr>
        </p:nvSpPr>
        <p:spPr>
          <a:ln/>
        </p:spPr>
        <p:txBody>
          <a:bodyPr/>
          <a:lstStyle/>
          <a:p>
            <a:endParaRPr lang="en-US"/>
          </a:p>
        </p:txBody>
      </p:sp>
      <p:sp>
        <p:nvSpPr>
          <p:cNvPr id="411650" name="Notes Placeholder 2"/>
          <p:cNvSpPr>
            <a:spLocks noGrp="1"/>
          </p:cNvSpPr>
          <p:nvPr>
            <p:ph type="body"/>
          </p:nvPr>
        </p:nvSpPr>
        <p:spPr>
          <a:ln w="9525">
            <a:miter/>
          </a:ln>
        </p:spPr>
        <p:txBody>
          <a:bodyPr wrap="square" lIns="91440" tIns="45720" rIns="91440" bIns="45720" anchor="t"/>
          <a:lstStyle/>
          <a:p>
            <a:pPr lvl="0"/>
            <a:r>
              <a:rPr lang="en-US" altLang="en-US" dirty="0">
                <a:latin typeface="Times New Roman" pitchFamily="18" charset="0"/>
              </a:rPr>
              <a:t>Without forgiveness, there cannot be a very strong relationship. Forgiveness is the clue that binds marriage, friendship and our relationship with one another.</a:t>
            </a:r>
          </a:p>
          <a:p>
            <a:pPr lvl="0"/>
            <a:endParaRPr lang="en-US" altLang="en-US" dirty="0">
              <a:latin typeface="Times New Roman" pitchFamily="18" charset="0"/>
            </a:endParaRPr>
          </a:p>
          <a:p>
            <a:pPr lvl="0"/>
            <a:r>
              <a:rPr lang="en-US" altLang="en-US" dirty="0">
                <a:latin typeface="Times New Roman" pitchFamily="18" charset="0"/>
              </a:rPr>
              <a:t>Sometimes, it just you that you need to forgive yourself. We cannot forgive other unless we forgive ourselves of our past foolish mistakes. At one point of time, it was very difficult for me to forgive people who have provoked me and hurt my feelings beyond words. I took revenge for every single offense they made to me. When I was young, if any of relatives scold me for good or wrong reasons, I cannot challenge them so what I did… I killed their chickens, pets… sometimes, I used to take catapult and shoot them from afar… but God worked in my and as I receive Christ, I slowly learned to forgive. It will be ungrateful on our parts if we don</a:t>
            </a:r>
            <a:r>
              <a:rPr lang="fr-FR" altLang="en-US" dirty="0">
                <a:latin typeface="Times New Roman" pitchFamily="18" charset="0"/>
              </a:rPr>
              <a:t>'</a:t>
            </a:r>
            <a:r>
              <a:rPr lang="en-US" altLang="en-US" dirty="0">
                <a:latin typeface="Times New Roman" pitchFamily="18" charset="0"/>
              </a:rPr>
              <a:t>t forgive one another because we have received forgiveness from God.</a:t>
            </a:r>
          </a:p>
          <a:p>
            <a:pPr lvl="0"/>
            <a:r>
              <a:rPr lang="en-US" altLang="en-US" dirty="0">
                <a:latin typeface="Times New Roman" pitchFamily="18" charset="0"/>
              </a:rPr>
              <a:t>Let us put on the clothe of forgiveness.</a:t>
            </a:r>
          </a:p>
          <a:p>
            <a:pPr lvl="0"/>
            <a:endParaRPr lang="en-US" altLang="en-US" dirty="0">
              <a:latin typeface="Times New Roman" pitchFamily="18" charset="0"/>
            </a:endParaRPr>
          </a:p>
          <a:p>
            <a:r>
              <a:rPr lang="zh-CN" altLang="en-US" dirty="0"/>
              <a:t>没有饶恕，就不可能有稳固的关系。饶恕是维系婚姻、友谊以及人与人之间关系的关键纽带。</a:t>
            </a:r>
          </a:p>
          <a:p>
            <a:r>
              <a:rPr lang="zh-CN" altLang="en-US" dirty="0"/>
              <a:t>有时候，你需要饶恕的正是你自己。如果我们无法饶恕自己过去愚昧的错误，就无法真正去饶恕他人。</a:t>
            </a:r>
          </a:p>
          <a:p>
            <a:r>
              <a:rPr lang="zh-CN" altLang="en-US" dirty="0"/>
              <a:t>曾几何时，我也很难原谅那些激怒我、深深伤害我感情的人。我曾对他们的每一个冒犯都进行报复。小时候，如果亲戚们无论出于好意或误解责备我，我无法直接反抗他们，于是我选择</a:t>
            </a:r>
            <a:r>
              <a:rPr lang="en-US" altLang="zh-CN" dirty="0"/>
              <a:t>……</a:t>
            </a:r>
            <a:r>
              <a:rPr lang="zh-CN" altLang="en-US" dirty="0"/>
              <a:t>杀掉他们的鸡、宠物</a:t>
            </a:r>
            <a:r>
              <a:rPr lang="en-US" altLang="zh-CN" dirty="0"/>
              <a:t>……</a:t>
            </a:r>
            <a:r>
              <a:rPr lang="zh-CN" altLang="en-US" dirty="0"/>
              <a:t>有时，我甚至用弹弓从远处射击他们</a:t>
            </a:r>
            <a:r>
              <a:rPr lang="en-US" altLang="zh-CN" dirty="0"/>
              <a:t>……</a:t>
            </a:r>
          </a:p>
          <a:p>
            <a:r>
              <a:rPr lang="zh-CN" altLang="en-US" dirty="0"/>
              <a:t>但神在我心里动工，当我接受基督后，我渐渐学会了饶恕。如果我们不彼此饶恕，那将是对神恩典的极大辜负，因为我们已经从神那里得到了饶恕。</a:t>
            </a:r>
          </a:p>
          <a:p>
            <a:r>
              <a:rPr lang="zh-CN" altLang="en-US" dirty="0"/>
              <a:t>让我们披上饶恕的衣裳吧！</a:t>
            </a:r>
          </a:p>
          <a:p>
            <a:pPr lvl="0"/>
            <a:endParaRPr lang="en-US" altLang="en-US" dirty="0">
              <a:latin typeface="Times New Roman" pitchFamily="18" charset="0"/>
            </a:endParaRPr>
          </a:p>
          <a:p>
            <a:pPr lvl="0"/>
            <a:endParaRPr lang="en-US" altLang="en-US" dirty="0">
              <a:latin typeface="Times New Roman" pitchFamily="18" charset="0"/>
            </a:endParaRPr>
          </a:p>
          <a:p>
            <a:pPr lvl="0"/>
            <a:endParaRPr lang="en-US" altLang="en-US" dirty="0">
              <a:latin typeface="Times New Roman" pitchFamily="18" charset="0"/>
            </a:endParaRPr>
          </a:p>
        </p:txBody>
      </p:sp>
      <p:sp>
        <p:nvSpPr>
          <p:cNvPr id="411651" name="Slide Number Placeholder 3"/>
          <p:cNvSpPr txBox="1">
            <a:spLocks noGrp="1"/>
          </p:cNvSpPr>
          <p:nvPr>
            <p:ph type="sldNum" sz="quarter"/>
          </p:nvPr>
        </p:nvSpPr>
        <p:spPr>
          <a:xfrm>
            <a:off x="3884613" y="8685213"/>
            <a:ext cx="2971800" cy="457200"/>
          </a:xfrm>
          <a:prstGeom prst="rect">
            <a:avLst/>
          </a:prstGeom>
          <a:noFill/>
          <a:ln w="9525">
            <a:noFill/>
            <a:miter/>
          </a:ln>
        </p:spPr>
        <p:txBody>
          <a:bodyPr anchor="t"/>
          <a:lstStyle/>
          <a:p>
            <a:fld id="{9A0DB2DC-4C9A-4742-B13C-FB6460FD3503}" type="slidenum">
              <a:rPr lang="en-US" altLang="en-US" dirty="0">
                <a:solidFill>
                  <a:prstClr val="black"/>
                </a:solidFill>
                <a:latin typeface="Calibri" pitchFamily="34" charset="0"/>
                <a:ea typeface="SimSun" pitchFamily="2" charset="-122"/>
              </a:rPr>
              <a:pPr/>
              <a:t>80</a:t>
            </a:fld>
            <a:endParaRPr lang="en-US" altLang="en-US" dirty="0">
              <a:solidFill>
                <a:prstClr val="black"/>
              </a:solidFill>
              <a:latin typeface="Calibri" pitchFamily="34" charset="0"/>
              <a:ea typeface="SimSun" pitchFamily="2" charset="-122"/>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Slide Image Placeholder 1"/>
          <p:cNvSpPr>
            <a:spLocks noGrp="1" noRot="1" noChangeAspect="1" noTextEdit="1"/>
          </p:cNvSpPr>
          <p:nvPr>
            <p:ph type="sldImg"/>
          </p:nvPr>
        </p:nvSpPr>
        <p:spPr>
          <a:ln/>
        </p:spPr>
        <p:txBody>
          <a:bodyPr/>
          <a:lstStyle/>
          <a:p>
            <a:endParaRPr lang="en-US"/>
          </a:p>
        </p:txBody>
      </p:sp>
      <p:sp>
        <p:nvSpPr>
          <p:cNvPr id="413698" name="Notes Placeholder 2"/>
          <p:cNvSpPr>
            <a:spLocks noGrp="1"/>
          </p:cNvSpPr>
          <p:nvPr>
            <p:ph type="body"/>
          </p:nvPr>
        </p:nvSpPr>
        <p:spPr>
          <a:ln w="9525">
            <a:miter/>
          </a:ln>
        </p:spPr>
        <p:txBody>
          <a:bodyPr wrap="square" lIns="91440" tIns="45720" rIns="91440" bIns="45720" anchor="t"/>
          <a:lstStyle/>
          <a:p>
            <a:pPr lvl="0"/>
            <a:r>
              <a:rPr lang="en-US" altLang="en-US" dirty="0"/>
              <a:t>“</a:t>
            </a:r>
            <a:r>
              <a:rPr lang="en-SG" altLang="en-US" dirty="0">
                <a:latin typeface="Calibri" pitchFamily="34" charset="0"/>
                <a:ea typeface="SimSun" pitchFamily="2" charset="-122"/>
              </a:rPr>
              <a:t>Above all, clothe yourselves with love, which binds us all together in perfect harmony” (3:14 NLT).</a:t>
            </a:r>
            <a:endParaRPr lang="en-US" altLang="en-US" dirty="0"/>
          </a:p>
          <a:p>
            <a:pPr lvl="0"/>
            <a:endParaRPr lang="en-US" altLang="en-US" dirty="0"/>
          </a:p>
          <a:p>
            <a:pPr lvl="0"/>
            <a:r>
              <a:rPr lang="en-US" altLang="en-US" dirty="0"/>
              <a:t>As we put on the grace clothe of compassion, forgiveness, let us complete it by putting on the clothes of love. Paul said here that it is love that binds everything. Perhaps his best teaching about love is recorded in 1 Corinthians 13. 1 John 4:8 says God is love. As his children, let us also love one another. Let us adorn ourselves with love because love expresses the willingness of the person to give himself to the good of others.</a:t>
            </a:r>
          </a:p>
          <a:p>
            <a:pPr lvl="0"/>
            <a:endParaRPr lang="en-US" altLang="en-US" dirty="0"/>
          </a:p>
          <a:p>
            <a:r>
              <a:rPr lang="zh-CN" altLang="en-US" dirty="0"/>
              <a:t>“在这一切之外，要存着爱心，爱心就是联络全德的。”（歌罗西书 </a:t>
            </a:r>
            <a:r>
              <a:rPr lang="en-US" altLang="zh-CN" dirty="0"/>
              <a:t>3:14</a:t>
            </a:r>
            <a:r>
              <a:rPr lang="zh-CN" altLang="en-US" dirty="0"/>
              <a:t>， 新译本）</a:t>
            </a:r>
          </a:p>
          <a:p>
            <a:r>
              <a:rPr lang="zh-CN" altLang="en-US" dirty="0"/>
              <a:t>当我们披上怜悯和饶恕的恩典之衣，让我们用</a:t>
            </a:r>
            <a:r>
              <a:rPr lang="zh-CN" altLang="en-US" b="1" dirty="0"/>
              <a:t>爱</a:t>
            </a:r>
            <a:r>
              <a:rPr lang="zh-CN" altLang="en-US" dirty="0"/>
              <a:t>来使其完全。保罗在这里说，是</a:t>
            </a:r>
            <a:r>
              <a:rPr lang="zh-CN" altLang="en-US" b="1" dirty="0"/>
              <a:t>爱</a:t>
            </a:r>
            <a:r>
              <a:rPr lang="zh-CN" altLang="en-US" dirty="0"/>
              <a:t>将一切联系在一起。他关于爱的最佳教导或许记录在</a:t>
            </a:r>
            <a:r>
              <a:rPr lang="zh-CN" altLang="en-US" b="1" dirty="0"/>
              <a:t>哥林多前书第十三章</a:t>
            </a:r>
            <a:r>
              <a:rPr lang="zh-CN" altLang="en-US" dirty="0"/>
              <a:t>。</a:t>
            </a:r>
          </a:p>
          <a:p>
            <a:r>
              <a:rPr lang="zh-CN" altLang="en-US" dirty="0"/>
              <a:t>“没有爱心的，就不认识神，因为神就是爱。”（约翰一书 </a:t>
            </a:r>
            <a:r>
              <a:rPr lang="en-US" altLang="zh-CN" dirty="0"/>
              <a:t>4:8</a:t>
            </a:r>
            <a:r>
              <a:rPr lang="zh-CN" altLang="en-US" dirty="0"/>
              <a:t>， 新译本）</a:t>
            </a:r>
          </a:p>
          <a:p>
            <a:r>
              <a:rPr lang="zh-CN" altLang="en-US" dirty="0"/>
              <a:t>作为神的儿女，让我们也彼此相爱。让我们用爱来装饰自己，因为</a:t>
            </a:r>
            <a:r>
              <a:rPr lang="zh-CN" altLang="en-US" b="1" dirty="0"/>
              <a:t>爱体现了一个人为他人的益处甘愿奉献自己</a:t>
            </a:r>
            <a:r>
              <a:rPr lang="zh-CN" altLang="en-US" dirty="0"/>
              <a:t>。</a:t>
            </a:r>
          </a:p>
          <a:p>
            <a:pPr lvl="0"/>
            <a:endParaRPr lang="en-US" altLang="en-US" dirty="0"/>
          </a:p>
        </p:txBody>
      </p:sp>
      <p:sp>
        <p:nvSpPr>
          <p:cNvPr id="413699" name="Slide Number Placeholder 3"/>
          <p:cNvSpPr txBox="1">
            <a:spLocks noGrp="1"/>
          </p:cNvSpPr>
          <p:nvPr>
            <p:ph type="sldNum" sz="quarter"/>
          </p:nvPr>
        </p:nvSpPr>
        <p:spPr>
          <a:xfrm>
            <a:off x="3884613" y="8685213"/>
            <a:ext cx="2971800" cy="457200"/>
          </a:xfrm>
          <a:prstGeom prst="rect">
            <a:avLst/>
          </a:prstGeom>
          <a:noFill/>
          <a:ln w="9525">
            <a:noFill/>
            <a:miter/>
          </a:ln>
        </p:spPr>
        <p:txBody>
          <a:bodyPr anchor="t"/>
          <a:lstStyle/>
          <a:p>
            <a:fld id="{9A0DB2DC-4C9A-4742-B13C-FB6460FD3503}" type="slidenum">
              <a:rPr lang="en-US" altLang="en-US" dirty="0">
                <a:solidFill>
                  <a:prstClr val="black"/>
                </a:solidFill>
                <a:latin typeface="Calibri" pitchFamily="34" charset="0"/>
                <a:ea typeface="SimSun" pitchFamily="2" charset="-122"/>
              </a:rPr>
              <a:pPr/>
              <a:t>81</a:t>
            </a:fld>
            <a:endParaRPr lang="en-US" altLang="en-US" dirty="0">
              <a:solidFill>
                <a:prstClr val="black"/>
              </a:solidFill>
              <a:latin typeface="Calibri" pitchFamily="34" charset="0"/>
              <a:ea typeface="SimSun" pitchFamily="2"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CD26B0-86BE-CA40-B982-F5E6C84E556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517529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175299"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11883262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5" name="Slide Image Placeholder 1"/>
          <p:cNvSpPr>
            <a:spLocks noGrp="1" noRot="1" noChangeAspect="1" noTextEdit="1"/>
          </p:cNvSpPr>
          <p:nvPr>
            <p:ph type="sldImg"/>
          </p:nvPr>
        </p:nvSpPr>
        <p:spPr>
          <a:ln/>
        </p:spPr>
        <p:txBody>
          <a:bodyPr/>
          <a:lstStyle/>
          <a:p>
            <a:endParaRPr lang="en-US"/>
          </a:p>
        </p:txBody>
      </p:sp>
      <p:sp>
        <p:nvSpPr>
          <p:cNvPr id="415746" name="Notes Placeholder 2"/>
          <p:cNvSpPr>
            <a:spLocks noGrp="1"/>
          </p:cNvSpPr>
          <p:nvPr>
            <p:ph type="body"/>
          </p:nvPr>
        </p:nvSpPr>
        <p:spPr>
          <a:ln w="9525">
            <a:miter/>
          </a:ln>
        </p:spPr>
        <p:txBody>
          <a:bodyPr wrap="square" lIns="91440" tIns="45720" rIns="91440" bIns="45720" anchor="t"/>
          <a:lstStyle/>
          <a:p>
            <a:pPr lvl="0"/>
            <a:r>
              <a:rPr lang="en-US" altLang="en-US" dirty="0">
                <a:latin typeface="Times New Roman" pitchFamily="18" charset="0"/>
              </a:rPr>
              <a:t>Forgiven but I cannot love this man… This is a litmus test for us as Christians. We can forgive but choose not to love. If we truly forgive someone why can</a:t>
            </a:r>
            <a:r>
              <a:rPr lang="fr-FR" altLang="en-US" dirty="0">
                <a:latin typeface="Times New Roman" pitchFamily="18" charset="0"/>
              </a:rPr>
              <a:t>'</a:t>
            </a:r>
            <a:r>
              <a:rPr lang="en-US" altLang="en-US" dirty="0">
                <a:latin typeface="Times New Roman" pitchFamily="18" charset="0"/>
              </a:rPr>
              <a:t>t we love? If you have some conflicts with your spouses, parents, friends, room mates in the past or recently, and if you say you have forgiven them but still cannot love, take this as God speaking to you today and accept it as a challenge to love that person.</a:t>
            </a:r>
          </a:p>
          <a:p>
            <a:r>
              <a:rPr lang="zh-CN" altLang="en-US" b="1" dirty="0">
                <a:solidFill>
                  <a:srgbClr val="0E0E0E"/>
                </a:solidFill>
                <a:effectLst/>
                <a:latin typeface=".AppleSystemUIFont"/>
              </a:rPr>
              <a:t>“我已经原谅了，但我无法爱这个人</a:t>
            </a:r>
            <a:r>
              <a:rPr lang="en-US" altLang="zh-CN" b="1" dirty="0">
                <a:solidFill>
                  <a:srgbClr val="0E0E0E"/>
                </a:solidFill>
                <a:effectLst/>
                <a:latin typeface=".AppleSystemUIFont"/>
              </a:rPr>
              <a:t>……”</a:t>
            </a:r>
            <a:endParaRPr lang="zh-CN" altLang="en-US" dirty="0">
              <a:solidFill>
                <a:srgbClr val="0E0E0E"/>
              </a:solidFill>
              <a:effectLst/>
              <a:latin typeface=".AppleSystemUIFont"/>
            </a:endParaRP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这对我们作为基督徒来说，是一个</a:t>
            </a:r>
            <a:r>
              <a:rPr lang="zh-CN" altLang="en-US" b="1" dirty="0">
                <a:solidFill>
                  <a:srgbClr val="0E0E0E"/>
                </a:solidFill>
                <a:effectLst/>
                <a:latin typeface=".AppleSystemUIFont"/>
              </a:rPr>
              <a:t>试金石</a:t>
            </a:r>
            <a:r>
              <a:rPr lang="zh-CN" altLang="en-US" dirty="0">
                <a:solidFill>
                  <a:srgbClr val="0E0E0E"/>
                </a:solidFill>
                <a:effectLst/>
                <a:latin typeface=".AppleSystemUIFont"/>
              </a:rPr>
              <a:t>。我们可以</a:t>
            </a:r>
            <a:r>
              <a:rPr lang="zh-CN" altLang="en-US" b="1" dirty="0">
                <a:solidFill>
                  <a:srgbClr val="0E0E0E"/>
                </a:solidFill>
                <a:effectLst/>
                <a:latin typeface=".AppleSystemUIFont"/>
              </a:rPr>
              <a:t>选择原谅，但却不愿意去爱</a:t>
            </a:r>
            <a:r>
              <a:rPr lang="zh-CN" altLang="en-US" dirty="0">
                <a:solidFill>
                  <a:srgbClr val="0E0E0E"/>
                </a:solidFill>
                <a:effectLst/>
                <a:latin typeface=".AppleSystemUIFont"/>
              </a:rPr>
              <a:t>。</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b="1" dirty="0">
                <a:solidFill>
                  <a:srgbClr val="0E0E0E"/>
                </a:solidFill>
                <a:effectLst/>
                <a:latin typeface=".AppleSystemUIFont"/>
              </a:rPr>
              <a:t>如果我们真的原谅了某人，为什么还不能去爱呢？</a:t>
            </a:r>
            <a:endParaRPr lang="zh-CN" altLang="en-US" dirty="0">
              <a:solidFill>
                <a:srgbClr val="0E0E0E"/>
              </a:solidFill>
              <a:effectLst/>
              <a:latin typeface=".AppleSystemUIFont"/>
            </a:endParaRP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如果你曾经或最近与</a:t>
            </a:r>
            <a:r>
              <a:rPr lang="zh-CN" altLang="en-US" b="1" dirty="0">
                <a:solidFill>
                  <a:srgbClr val="0E0E0E"/>
                </a:solidFill>
                <a:effectLst/>
                <a:latin typeface=".AppleSystemUIFont"/>
              </a:rPr>
              <a:t>配偶、父母、朋友或室友</a:t>
            </a:r>
            <a:r>
              <a:rPr lang="zh-CN" altLang="en-US" dirty="0">
                <a:solidFill>
                  <a:srgbClr val="0E0E0E"/>
                </a:solidFill>
                <a:effectLst/>
                <a:latin typeface=".AppleSystemUIFont"/>
              </a:rPr>
              <a:t>有过冲突，并且你说你已经</a:t>
            </a:r>
            <a:r>
              <a:rPr lang="zh-CN" altLang="en-US" b="1" dirty="0">
                <a:solidFill>
                  <a:srgbClr val="0E0E0E"/>
                </a:solidFill>
                <a:effectLst/>
                <a:latin typeface=".AppleSystemUIFont"/>
              </a:rPr>
              <a:t>原谅了他们</a:t>
            </a:r>
            <a:r>
              <a:rPr lang="zh-CN" altLang="en-US" dirty="0">
                <a:solidFill>
                  <a:srgbClr val="0E0E0E"/>
                </a:solidFill>
                <a:effectLst/>
                <a:latin typeface=".AppleSystemUIFont"/>
              </a:rPr>
              <a:t>，但仍然无法去爱他们，请把</a:t>
            </a:r>
            <a:r>
              <a:rPr lang="zh-CN" altLang="en-US" b="1" dirty="0">
                <a:solidFill>
                  <a:srgbClr val="0E0E0E"/>
                </a:solidFill>
                <a:effectLst/>
                <a:latin typeface=".AppleSystemUIFont"/>
              </a:rPr>
              <a:t>今天这句话当作神在对你说话</a:t>
            </a:r>
            <a:r>
              <a:rPr lang="zh-CN" altLang="en-US" dirty="0">
                <a:solidFill>
                  <a:srgbClr val="0E0E0E"/>
                </a:solidFill>
                <a:effectLst/>
                <a:latin typeface=".AppleSystemUIFont"/>
              </a:rPr>
              <a:t>，并接受这个挑战</a:t>
            </a:r>
            <a:r>
              <a:rPr lang="en-US" altLang="zh-CN" dirty="0">
                <a:solidFill>
                  <a:srgbClr val="0E0E0E"/>
                </a:solidFill>
                <a:effectLst/>
                <a:latin typeface=".AppleSystemUIFont"/>
              </a:rPr>
              <a:t>——</a:t>
            </a:r>
            <a:r>
              <a:rPr lang="zh-CN" altLang="en-US" dirty="0">
                <a:solidFill>
                  <a:srgbClr val="0E0E0E"/>
                </a:solidFill>
                <a:effectLst/>
                <a:latin typeface=".AppleSystemUIFont"/>
              </a:rPr>
              <a:t>去爱那个人。</a:t>
            </a:r>
          </a:p>
          <a:p>
            <a:pPr lvl="0"/>
            <a:endParaRPr lang="en-US" altLang="en-US" dirty="0">
              <a:latin typeface="Times New Roman" pitchFamily="18" charset="0"/>
            </a:endParaRPr>
          </a:p>
        </p:txBody>
      </p:sp>
      <p:sp>
        <p:nvSpPr>
          <p:cNvPr id="415747" name="Slide Number Placeholder 3"/>
          <p:cNvSpPr txBox="1">
            <a:spLocks noGrp="1"/>
          </p:cNvSpPr>
          <p:nvPr>
            <p:ph type="sldNum" sz="quarter"/>
          </p:nvPr>
        </p:nvSpPr>
        <p:spPr>
          <a:xfrm>
            <a:off x="3884613" y="8685213"/>
            <a:ext cx="2971800" cy="457200"/>
          </a:xfrm>
          <a:prstGeom prst="rect">
            <a:avLst/>
          </a:prstGeom>
          <a:noFill/>
          <a:ln w="9525">
            <a:noFill/>
            <a:miter/>
          </a:ln>
        </p:spPr>
        <p:txBody>
          <a:bodyPr anchor="t"/>
          <a:lstStyle/>
          <a:p>
            <a:fld id="{9A0DB2DC-4C9A-4742-B13C-FB6460FD3503}" type="slidenum">
              <a:rPr lang="en-US" altLang="en-US" dirty="0">
                <a:solidFill>
                  <a:prstClr val="black"/>
                </a:solidFill>
                <a:latin typeface="Calibri" pitchFamily="34" charset="0"/>
                <a:ea typeface="SimSun" pitchFamily="2" charset="-122"/>
              </a:rPr>
              <a:pPr/>
              <a:t>82</a:t>
            </a:fld>
            <a:endParaRPr lang="en-US" altLang="en-US" dirty="0">
              <a:solidFill>
                <a:prstClr val="black"/>
              </a:solidFill>
              <a:latin typeface="Calibri" pitchFamily="34" charset="0"/>
              <a:ea typeface="SimSun" pitchFamily="2" charset="-122"/>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Slide Image Placeholder 1"/>
          <p:cNvSpPr>
            <a:spLocks noGrp="1" noRot="1" noChangeAspect="1" noTextEdit="1"/>
          </p:cNvSpPr>
          <p:nvPr>
            <p:ph type="sldImg"/>
          </p:nvPr>
        </p:nvSpPr>
        <p:spPr>
          <a:ln/>
        </p:spPr>
        <p:txBody>
          <a:bodyPr/>
          <a:lstStyle/>
          <a:p>
            <a:endParaRPr lang="en-US"/>
          </a:p>
        </p:txBody>
      </p:sp>
      <p:sp>
        <p:nvSpPr>
          <p:cNvPr id="3" name="Notes Placeholder 2"/>
          <p:cNvSpPr>
            <a:spLocks noGrp="1"/>
          </p:cNvSpPr>
          <p:nvPr>
            <p:ph type="body" idx="1"/>
          </p:nvPr>
        </p:nvSpPr>
        <p:spPr>
          <a:ln>
            <a:noFill/>
            <a:miter/>
          </a:ln>
        </p:spPr>
        <p:txBody>
          <a:bodyPr wrap="square" lIns="91440" tIns="45720" rIns="91440" bIns="45720" numCol="1" anchor="t" anchorCtr="0" compatLnSpc="1"/>
          <a:lstStyle/>
          <a:p>
            <a:pPr marL="0" marR="0" lvl="0" indent="0" algn="l" defTabSz="457200" rtl="0" eaLnBrk="0" fontAlgn="base" latinLnBrk="0" hangingPunct="0">
              <a:lnSpc>
                <a:spcPct val="125000"/>
              </a:lnSpc>
              <a:spcBef>
                <a:spcPct val="0"/>
              </a:spcBef>
              <a:spcAft>
                <a:spcPct val="0"/>
              </a:spcAft>
              <a:buClrTx/>
              <a:buSzTx/>
              <a:buFontTx/>
              <a:buNone/>
              <a:defRPr/>
            </a:pPr>
            <a:r>
              <a:rPr kumimoji="0" lang="en-US" sz="2400" b="0" i="0" u="none" strike="noStrike" kern="1200" cap="none" spc="0" normalizeH="0" baseline="0" noProof="1">
                <a:ln>
                  <a:noFill/>
                </a:ln>
                <a:solidFill>
                  <a:srgbClr val="FFFFFF"/>
                </a:solidFill>
                <a:effectLst>
                  <a:glow rad="101600">
                    <a:schemeClr val="tx1">
                      <a:alpha val="75000"/>
                    </a:schemeClr>
                  </a:glow>
                  <a:outerShdw blurRad="50800" dist="38100" dir="10800000" algn="r" rotWithShape="0">
                    <a:prstClr val="black">
                      <a:alpha val="40000"/>
                    </a:prstClr>
                  </a:outerShdw>
                </a:effectLst>
                <a:uLnTx/>
                <a:uFillTx/>
                <a:latin typeface="Avenir" charset="0"/>
                <a:ea typeface="MS PGothic" pitchFamily="34" charset="-128"/>
                <a:cs typeface="Avenir" charset="0"/>
                <a:sym typeface="Avenir Roman" charset="0"/>
              </a:rPr>
              <a:t>We are given the grace to live our life as victors in Christ. God in his grace have set us free by</a:t>
            </a:r>
          </a:p>
          <a:p>
            <a:pPr marL="285750" marR="0" lvl="0" indent="-285750" algn="l" defTabSz="457200" rtl="0" eaLnBrk="0" fontAlgn="base" latinLnBrk="0" hangingPunct="0">
              <a:lnSpc>
                <a:spcPct val="125000"/>
              </a:lnSpc>
              <a:spcBef>
                <a:spcPct val="0"/>
              </a:spcBef>
              <a:spcAft>
                <a:spcPct val="0"/>
              </a:spcAft>
              <a:buClrTx/>
              <a:buSzTx/>
              <a:buFontTx/>
              <a:buAutoNum type="romanUcPeriod"/>
              <a:defRPr/>
            </a:pPr>
            <a:r>
              <a:rPr kumimoji="0" lang="en-US" sz="2400" b="0" i="0" u="none" strike="noStrike" kern="1200" cap="none" spc="0" normalizeH="0" baseline="0" noProof="0" dirty="0">
                <a:ln>
                  <a:noFill/>
                </a:ln>
                <a:solidFill>
                  <a:srgbClr val="FFFFFF"/>
                </a:solidFill>
                <a:effectLst>
                  <a:glow rad="101600">
                    <a:schemeClr val="tx1">
                      <a:alpha val="75000"/>
                    </a:schemeClr>
                  </a:glow>
                  <a:outerShdw blurRad="50800" dist="38100" dir="10800000" algn="r" rotWithShape="0">
                    <a:prstClr val="black">
                      <a:alpha val="40000"/>
                    </a:prstClr>
                  </a:outerShdw>
                </a:effectLst>
                <a:uLnTx/>
                <a:uFillTx/>
                <a:latin typeface="Avenir" charset="0"/>
                <a:ea typeface="MS PGothic" pitchFamily="34" charset="-128"/>
                <a:cs typeface="Avenir" charset="0"/>
                <a:sym typeface="Avenir Roman" charset="0"/>
              </a:rPr>
              <a:t>Put off the grave clothes by making us die to the sins of</a:t>
            </a:r>
            <a:br>
              <a:rPr kumimoji="0" lang="en-US" sz="2400" b="0" i="0" u="none" strike="noStrike" kern="1200" cap="none" spc="0" normalizeH="0" baseline="0" noProof="0" dirty="0">
                <a:ln>
                  <a:noFill/>
                </a:ln>
                <a:solidFill>
                  <a:srgbClr val="FFFFFF"/>
                </a:solidFill>
                <a:effectLst>
                  <a:glow rad="101600">
                    <a:schemeClr val="tx1">
                      <a:alpha val="75000"/>
                    </a:schemeClr>
                  </a:glow>
                  <a:outerShdw blurRad="50800" dist="38100" dir="10800000" algn="r" rotWithShape="0">
                    <a:prstClr val="black">
                      <a:alpha val="40000"/>
                    </a:prstClr>
                  </a:outerShdw>
                </a:effectLst>
                <a:uLnTx/>
                <a:uFillTx/>
                <a:latin typeface="Avenir" charset="0"/>
                <a:ea typeface="MS PGothic" pitchFamily="34" charset="-128"/>
                <a:cs typeface="Avenir" charset="0"/>
                <a:sym typeface="Avenir Roman" charset="0"/>
              </a:rPr>
            </a:br>
            <a:r>
              <a:rPr kumimoji="0" lang="en-US" sz="2400" b="0" i="0" u="none" strike="noStrike" kern="1200" cap="none" spc="0" normalizeH="0" baseline="0" noProof="0" dirty="0">
                <a:ln>
                  <a:noFill/>
                </a:ln>
                <a:solidFill>
                  <a:srgbClr val="FFFFFF"/>
                </a:solidFill>
                <a:effectLst>
                  <a:glow rad="101600">
                    <a:schemeClr val="tx1">
                      <a:alpha val="75000"/>
                    </a:schemeClr>
                  </a:glow>
                  <a:outerShdw blurRad="50800" dist="38100" dir="10800000" algn="r" rotWithShape="0">
                    <a:prstClr val="black">
                      <a:alpha val="40000"/>
                    </a:prstClr>
                  </a:outerShdw>
                </a:effectLst>
                <a:uLnTx/>
                <a:uFillTx/>
                <a:latin typeface="Avenir" charset="0"/>
                <a:ea typeface="MS PGothic" pitchFamily="34" charset="-128"/>
                <a:cs typeface="Avenir" charset="0"/>
                <a:sym typeface="Avenir Roman" charset="0"/>
              </a:rPr>
              <a:t> 	a. corrupt living</a:t>
            </a:r>
            <a:br>
              <a:rPr kumimoji="0" lang="en-US" sz="2400" b="0" i="0" u="none" strike="noStrike" kern="1200" cap="none" spc="0" normalizeH="0" baseline="0" noProof="0" dirty="0">
                <a:ln>
                  <a:noFill/>
                </a:ln>
                <a:solidFill>
                  <a:srgbClr val="FFFFFF"/>
                </a:solidFill>
                <a:effectLst>
                  <a:glow rad="101600">
                    <a:schemeClr val="tx1">
                      <a:alpha val="75000"/>
                    </a:schemeClr>
                  </a:glow>
                  <a:outerShdw blurRad="50800" dist="38100" dir="10800000" algn="r" rotWithShape="0">
                    <a:prstClr val="black">
                      <a:alpha val="40000"/>
                    </a:prstClr>
                  </a:outerShdw>
                </a:effectLst>
                <a:uLnTx/>
                <a:uFillTx/>
                <a:latin typeface="Avenir" charset="0"/>
                <a:ea typeface="MS PGothic" pitchFamily="34" charset="-128"/>
                <a:cs typeface="Avenir" charset="0"/>
                <a:sym typeface="Avenir Roman" charset="0"/>
              </a:rPr>
            </a:br>
            <a:r>
              <a:rPr kumimoji="0" lang="en-US" sz="2400" b="0" i="0" u="none" strike="noStrike" kern="1200" cap="none" spc="0" normalizeH="0" baseline="0" noProof="0" dirty="0">
                <a:ln>
                  <a:noFill/>
                </a:ln>
                <a:solidFill>
                  <a:srgbClr val="FFFFFF"/>
                </a:solidFill>
                <a:effectLst>
                  <a:glow rad="101600">
                    <a:schemeClr val="tx1">
                      <a:alpha val="75000"/>
                    </a:schemeClr>
                  </a:glow>
                  <a:outerShdw blurRad="50800" dist="38100" dir="10800000" algn="r" rotWithShape="0">
                    <a:prstClr val="black">
                      <a:alpha val="40000"/>
                    </a:prstClr>
                  </a:outerShdw>
                </a:effectLst>
                <a:uLnTx/>
                <a:uFillTx/>
                <a:latin typeface="Avenir" charset="0"/>
                <a:ea typeface="MS PGothic" pitchFamily="34" charset="-128"/>
                <a:cs typeface="Avenir" charset="0"/>
                <a:sym typeface="Avenir Roman" charset="0"/>
              </a:rPr>
              <a:t>	b. wrong conversation</a:t>
            </a:r>
            <a:br>
              <a:rPr kumimoji="0" lang="en-US" sz="2400" b="0" i="0" u="none" strike="noStrike" kern="1200" cap="none" spc="0" normalizeH="0" baseline="0" noProof="0" dirty="0">
                <a:ln>
                  <a:noFill/>
                </a:ln>
                <a:solidFill>
                  <a:srgbClr val="FFFFFF"/>
                </a:solidFill>
                <a:effectLst>
                  <a:glow rad="101600">
                    <a:schemeClr val="tx1">
                      <a:alpha val="75000"/>
                    </a:schemeClr>
                  </a:glow>
                  <a:outerShdw blurRad="50800" dist="38100" dir="10800000" algn="r" rotWithShape="0">
                    <a:prstClr val="black">
                      <a:alpha val="40000"/>
                    </a:prstClr>
                  </a:outerShdw>
                </a:effectLst>
                <a:uLnTx/>
                <a:uFillTx/>
                <a:latin typeface="Avenir" charset="0"/>
                <a:ea typeface="MS PGothic" pitchFamily="34" charset="-128"/>
                <a:cs typeface="Avenir" charset="0"/>
                <a:sym typeface="Avenir Roman" charset="0"/>
              </a:rPr>
            </a:br>
            <a:r>
              <a:rPr kumimoji="0" lang="en-US" sz="2400" b="0" i="0" u="none" strike="noStrike" kern="1200" cap="none" spc="0" normalizeH="0" baseline="0" noProof="0" dirty="0">
                <a:ln>
                  <a:noFill/>
                </a:ln>
                <a:solidFill>
                  <a:srgbClr val="FFFFFF"/>
                </a:solidFill>
                <a:effectLst>
                  <a:glow rad="101600">
                    <a:schemeClr val="tx1">
                      <a:alpha val="75000"/>
                    </a:schemeClr>
                  </a:glow>
                  <a:outerShdw blurRad="50800" dist="38100" dir="10800000" algn="r" rotWithShape="0">
                    <a:prstClr val="black">
                      <a:alpha val="40000"/>
                    </a:prstClr>
                  </a:outerShdw>
                </a:effectLst>
                <a:uLnTx/>
                <a:uFillTx/>
                <a:latin typeface="Avenir" charset="0"/>
                <a:ea typeface="MS PGothic" pitchFamily="34" charset="-128"/>
                <a:cs typeface="Avenir" charset="0"/>
                <a:sym typeface="Avenir Roman" charset="0"/>
              </a:rPr>
              <a:t>	c. conventional distinctions, and by enabling us to</a:t>
            </a:r>
            <a:endParaRPr kumimoji="0" lang="en-US" sz="2400" b="0" i="0" u="none" strike="noStrike" kern="1200" cap="none" spc="0" normalizeH="0" baseline="0" noProof="1">
              <a:ln>
                <a:noFill/>
              </a:ln>
              <a:solidFill>
                <a:srgbClr val="FFFFFF"/>
              </a:solidFill>
              <a:effectLst>
                <a:glow rad="101600">
                  <a:schemeClr val="tx1">
                    <a:alpha val="75000"/>
                  </a:schemeClr>
                </a:glow>
                <a:outerShdw blurRad="50800" dist="38100" dir="10800000" algn="r" rotWithShape="0">
                  <a:prstClr val="black">
                    <a:alpha val="40000"/>
                  </a:prstClr>
                </a:outerShdw>
              </a:effectLst>
              <a:uLnTx/>
              <a:uFillTx/>
              <a:latin typeface="Avenir" charset="0"/>
              <a:ea typeface="MS PGothic" pitchFamily="34" charset="-128"/>
              <a:cs typeface="Avenir" charset="0"/>
              <a:sym typeface="Avenir Roman" charset="0"/>
            </a:endParaRPr>
          </a:p>
          <a:p>
            <a:pPr marL="285750" marR="0" lvl="0" indent="-285750" algn="l" defTabSz="457200" rtl="0" eaLnBrk="0" fontAlgn="base" latinLnBrk="0" hangingPunct="0">
              <a:lnSpc>
                <a:spcPct val="125000"/>
              </a:lnSpc>
              <a:spcBef>
                <a:spcPct val="0"/>
              </a:spcBef>
              <a:spcAft>
                <a:spcPct val="0"/>
              </a:spcAft>
              <a:buClrTx/>
              <a:buSzTx/>
              <a:buFontTx/>
              <a:buAutoNum type="romanUcPeriod"/>
              <a:defRPr/>
            </a:pPr>
            <a:endParaRPr kumimoji="0" lang="en-US" sz="2400" b="0" i="0" u="none" strike="noStrike" kern="1200" cap="none" spc="0" normalizeH="0" baseline="0" noProof="1">
              <a:ln>
                <a:noFill/>
              </a:ln>
              <a:solidFill>
                <a:srgbClr val="FFFFFF"/>
              </a:solidFill>
              <a:effectLst>
                <a:glow rad="101600">
                  <a:schemeClr val="tx1">
                    <a:alpha val="75000"/>
                  </a:schemeClr>
                </a:glow>
                <a:outerShdw blurRad="50800" dist="38100" dir="10800000" algn="r" rotWithShape="0">
                  <a:prstClr val="black">
                    <a:alpha val="40000"/>
                  </a:prstClr>
                </a:outerShdw>
              </a:effectLst>
              <a:uLnTx/>
              <a:uFillTx/>
              <a:latin typeface="Avenir" charset="0"/>
              <a:ea typeface="MS PGothic" pitchFamily="34" charset="-128"/>
              <a:cs typeface="Avenir" charset="0"/>
              <a:sym typeface="Avenir Roman" charset="0"/>
            </a:endParaRPr>
          </a:p>
          <a:p>
            <a:pPr marL="285750" marR="0" lvl="0" indent="-285750" algn="l" defTabSz="457200" rtl="0" eaLnBrk="0" fontAlgn="base" latinLnBrk="0" hangingPunct="0">
              <a:lnSpc>
                <a:spcPct val="125000"/>
              </a:lnSpc>
              <a:spcBef>
                <a:spcPct val="0"/>
              </a:spcBef>
              <a:spcAft>
                <a:spcPct val="0"/>
              </a:spcAft>
              <a:buClrTx/>
              <a:buSzTx/>
              <a:buFontTx/>
              <a:buAutoNum type="romanUcPeriod"/>
              <a:defRPr/>
            </a:pPr>
            <a:r>
              <a:rPr kumimoji="0" lang="en-US" sz="2400" b="0" i="0" u="none" strike="noStrike" kern="1200" cap="none" spc="0" normalizeH="0" baseline="0" noProof="0" dirty="0">
                <a:ln>
                  <a:noFill/>
                </a:ln>
                <a:solidFill>
                  <a:srgbClr val="FFFFFF"/>
                </a:solidFill>
                <a:effectLst>
                  <a:glow rad="101600">
                    <a:schemeClr val="tx1">
                      <a:alpha val="75000"/>
                    </a:schemeClr>
                  </a:glow>
                  <a:outerShdw blurRad="50800" dist="38100" dir="10800000" algn="r" rotWithShape="0">
                    <a:prstClr val="black">
                      <a:alpha val="40000"/>
                    </a:prstClr>
                  </a:outerShdw>
                </a:effectLst>
                <a:uLnTx/>
                <a:uFillTx/>
                <a:latin typeface="Avenir" charset="0"/>
                <a:ea typeface="MS PGothic" pitchFamily="34" charset="-128"/>
                <a:cs typeface="Avenir" charset="0"/>
                <a:sym typeface="Avenir Roman" charset="0"/>
              </a:rPr>
              <a:t>Put on the grace of Christ</a:t>
            </a:r>
            <a:br>
              <a:rPr kumimoji="0" lang="en-US" sz="2400" b="0" i="0" u="none" strike="noStrike" kern="1200" cap="none" spc="0" normalizeH="0" baseline="0" noProof="0" dirty="0">
                <a:ln>
                  <a:noFill/>
                </a:ln>
                <a:solidFill>
                  <a:srgbClr val="FFFFFF"/>
                </a:solidFill>
                <a:effectLst>
                  <a:glow rad="101600">
                    <a:schemeClr val="tx1">
                      <a:alpha val="75000"/>
                    </a:schemeClr>
                  </a:glow>
                  <a:outerShdw blurRad="50800" dist="38100" dir="10800000" algn="r" rotWithShape="0">
                    <a:prstClr val="black">
                      <a:alpha val="40000"/>
                    </a:prstClr>
                  </a:outerShdw>
                </a:effectLst>
                <a:uLnTx/>
                <a:uFillTx/>
                <a:latin typeface="Avenir" charset="0"/>
                <a:ea typeface="MS PGothic" pitchFamily="34" charset="-128"/>
                <a:cs typeface="Avenir" charset="0"/>
                <a:sym typeface="Avenir Roman" charset="0"/>
              </a:rPr>
            </a:br>
            <a:r>
              <a:rPr kumimoji="0" lang="en-US" sz="2400" b="0" i="0" u="none" strike="noStrike" kern="1200" cap="none" spc="0" normalizeH="0" baseline="0" noProof="0" dirty="0">
                <a:ln>
                  <a:noFill/>
                </a:ln>
                <a:solidFill>
                  <a:srgbClr val="FFFFFF"/>
                </a:solidFill>
                <a:effectLst>
                  <a:glow rad="101600">
                    <a:schemeClr val="tx1">
                      <a:alpha val="75000"/>
                    </a:schemeClr>
                  </a:glow>
                  <a:outerShdw blurRad="50800" dist="38100" dir="10800000" algn="r" rotWithShape="0">
                    <a:prstClr val="black">
                      <a:alpha val="40000"/>
                    </a:prstClr>
                  </a:outerShdw>
                </a:effectLst>
                <a:uLnTx/>
                <a:uFillTx/>
                <a:latin typeface="Avenir" charset="0"/>
                <a:ea typeface="MS PGothic" pitchFamily="34" charset="-128"/>
                <a:cs typeface="Avenir" charset="0"/>
                <a:sym typeface="Avenir Roman" charset="0"/>
              </a:rPr>
              <a:t>	a. compassion</a:t>
            </a:r>
            <a:endParaRPr kumimoji="0" lang="en-US" sz="2400" b="0" i="0" u="none" strike="noStrike" kern="1200" cap="none" spc="0" normalizeH="0" baseline="0" noProof="1">
              <a:ln>
                <a:noFill/>
              </a:ln>
              <a:solidFill>
                <a:srgbClr val="FFFFFF"/>
              </a:solidFill>
              <a:effectLst>
                <a:glow rad="101600">
                  <a:schemeClr val="tx1">
                    <a:alpha val="75000"/>
                  </a:schemeClr>
                </a:glow>
                <a:outerShdw blurRad="50800" dist="38100" dir="10800000" algn="r" rotWithShape="0">
                  <a:prstClr val="black">
                    <a:alpha val="40000"/>
                  </a:prstClr>
                </a:outerShdw>
              </a:effectLst>
              <a:uLnTx/>
              <a:uFillTx/>
              <a:latin typeface="Avenir" charset="0"/>
              <a:ea typeface="MS PGothic" pitchFamily="34" charset="-128"/>
              <a:cs typeface="Avenir" charset="0"/>
              <a:sym typeface="Avenir Roman" charset="0"/>
            </a:endParaRPr>
          </a:p>
          <a:p>
            <a:pPr marL="0" marR="0" lvl="0" indent="0" algn="l" defTabSz="457200" rtl="0" eaLnBrk="0" fontAlgn="base" latinLnBrk="0" hangingPunct="0">
              <a:lnSpc>
                <a:spcPct val="125000"/>
              </a:lnSpc>
              <a:spcBef>
                <a:spcPct val="0"/>
              </a:spcBef>
              <a:spcAft>
                <a:spcPct val="0"/>
              </a:spcAft>
              <a:buClrTx/>
              <a:buSzTx/>
              <a:buFontTx/>
              <a:buNone/>
              <a:defRPr/>
            </a:pPr>
            <a:r>
              <a:rPr kumimoji="0" lang="en-US" sz="2400" b="0" i="0" u="none" strike="noStrike" kern="1200" cap="none" spc="0" normalizeH="0" baseline="0" noProof="1">
                <a:ln>
                  <a:noFill/>
                </a:ln>
                <a:solidFill>
                  <a:srgbClr val="FFFFFF"/>
                </a:solidFill>
                <a:effectLst>
                  <a:glow rad="101600">
                    <a:schemeClr val="tx1">
                      <a:alpha val="75000"/>
                    </a:schemeClr>
                  </a:glow>
                  <a:outerShdw blurRad="50800" dist="38100" dir="10800000" algn="r" rotWithShape="0">
                    <a:prstClr val="black">
                      <a:alpha val="40000"/>
                    </a:prstClr>
                  </a:outerShdw>
                </a:effectLst>
                <a:uLnTx/>
                <a:uFillTx/>
                <a:latin typeface="Avenir" charset="0"/>
                <a:ea typeface="MS PGothic" pitchFamily="34" charset="-128"/>
                <a:cs typeface="Avenir" charset="0"/>
                <a:sym typeface="Avenir Roman" charset="0"/>
              </a:rPr>
              <a:t>	b. forgiveness</a:t>
            </a:r>
          </a:p>
          <a:p>
            <a:pPr marL="0" marR="0" lvl="0" indent="0" algn="l" defTabSz="457200" rtl="0" eaLnBrk="0" fontAlgn="base" latinLnBrk="0" hangingPunct="0">
              <a:lnSpc>
                <a:spcPct val="125000"/>
              </a:lnSpc>
              <a:spcBef>
                <a:spcPct val="0"/>
              </a:spcBef>
              <a:spcAft>
                <a:spcPct val="0"/>
              </a:spcAft>
              <a:buClrTx/>
              <a:buSzTx/>
              <a:buFontTx/>
              <a:buNone/>
              <a:defRPr/>
            </a:pPr>
            <a:r>
              <a:rPr kumimoji="0" lang="en-US" sz="2400" b="0" i="0" u="none" strike="noStrike" kern="1200" cap="none" spc="0" normalizeH="0" baseline="0" noProof="1">
                <a:ln>
                  <a:noFill/>
                </a:ln>
                <a:solidFill>
                  <a:srgbClr val="FFFFFF"/>
                </a:solidFill>
                <a:effectLst>
                  <a:glow rad="101600">
                    <a:schemeClr val="tx1">
                      <a:alpha val="75000"/>
                    </a:schemeClr>
                  </a:glow>
                  <a:outerShdw blurRad="50800" dist="38100" dir="10800000" algn="r" rotWithShape="0">
                    <a:prstClr val="black">
                      <a:alpha val="40000"/>
                    </a:prstClr>
                  </a:outerShdw>
                </a:effectLst>
                <a:uLnTx/>
                <a:uFillTx/>
                <a:latin typeface="Avenir" charset="0"/>
                <a:ea typeface="MS PGothic" pitchFamily="34" charset="-128"/>
                <a:cs typeface="Avenir" charset="0"/>
                <a:sym typeface="Avenir Roman" charset="0"/>
              </a:rPr>
              <a:t>	c. love</a:t>
            </a:r>
          </a:p>
          <a:p>
            <a:pPr marL="0" marR="0" lvl="0" indent="0" algn="l" defTabSz="457200" rtl="0" eaLnBrk="0" fontAlgn="base" latinLnBrk="0" hangingPunct="0">
              <a:lnSpc>
                <a:spcPct val="125000"/>
              </a:lnSpc>
              <a:spcBef>
                <a:spcPct val="0"/>
              </a:spcBef>
              <a:spcAft>
                <a:spcPct val="0"/>
              </a:spcAft>
              <a:buClrTx/>
              <a:buSzTx/>
              <a:buFontTx/>
              <a:buNone/>
              <a:defRPr/>
            </a:pPr>
            <a:endParaRPr kumimoji="0" lang="en-US" sz="2400" b="0" i="0" u="none" strike="noStrike" kern="1200" cap="none" spc="0" normalizeH="0" baseline="0" noProof="1">
              <a:ln>
                <a:noFill/>
              </a:ln>
              <a:solidFill>
                <a:srgbClr val="FFFFFF"/>
              </a:solidFill>
              <a:effectLst>
                <a:glow rad="101600">
                  <a:schemeClr val="tx1">
                    <a:alpha val="75000"/>
                  </a:schemeClr>
                </a:glow>
                <a:outerShdw blurRad="50800" dist="38100" dir="10800000" algn="r" rotWithShape="0">
                  <a:prstClr val="black">
                    <a:alpha val="40000"/>
                  </a:prstClr>
                </a:outerShdw>
              </a:effectLst>
              <a:uLnTx/>
              <a:uFillTx/>
              <a:latin typeface="Avenir" charset="0"/>
              <a:ea typeface="MS PGothic" pitchFamily="34" charset="-128"/>
              <a:cs typeface="Avenir" charset="0"/>
              <a:sym typeface="Avenir Roman" charset="0"/>
            </a:endParaRPr>
          </a:p>
          <a:p>
            <a:pPr marL="0" marR="0" lvl="0" indent="0" algn="l" defTabSz="457200" rtl="0" eaLnBrk="0" fontAlgn="base" latinLnBrk="0" hangingPunct="0">
              <a:lnSpc>
                <a:spcPct val="125000"/>
              </a:lnSpc>
              <a:spcBef>
                <a:spcPct val="0"/>
              </a:spcBef>
              <a:spcAft>
                <a:spcPct val="0"/>
              </a:spcAft>
              <a:buClrTx/>
              <a:buSzTx/>
              <a:buFontTx/>
              <a:buNone/>
              <a:defRPr/>
            </a:pPr>
            <a:r>
              <a:rPr kumimoji="0" lang="en-US" sz="2400" b="0" i="0" u="none" strike="noStrike" kern="1200" cap="none" spc="0" normalizeH="0" baseline="0" noProof="1">
                <a:ln>
                  <a:noFill/>
                </a:ln>
                <a:solidFill>
                  <a:srgbClr val="FFFFFF"/>
                </a:solidFill>
                <a:effectLst>
                  <a:glow rad="101600">
                    <a:schemeClr val="tx1">
                      <a:alpha val="75000"/>
                    </a:schemeClr>
                  </a:glow>
                  <a:outerShdw blurRad="50800" dist="38100" dir="10800000" algn="r" rotWithShape="0">
                    <a:prstClr val="black">
                      <a:alpha val="40000"/>
                    </a:prstClr>
                  </a:outerShdw>
                </a:effectLst>
                <a:uLnTx/>
                <a:uFillTx/>
                <a:latin typeface="Avenir" charset="0"/>
                <a:ea typeface="MS PGothic" pitchFamily="34" charset="-128"/>
                <a:cs typeface="Avenir" charset="0"/>
                <a:sym typeface="Avenir Roman" charset="0"/>
              </a:rPr>
              <a:t>Now let us go back to the questions we asked in the beginning:</a:t>
            </a:r>
          </a:p>
          <a:p>
            <a:pPr marL="0" marR="0" lvl="0" indent="0" algn="l" defTabSz="457200" rtl="0" eaLnBrk="0" fontAlgn="base" latinLnBrk="0" hangingPunct="0">
              <a:lnSpc>
                <a:spcPct val="125000"/>
              </a:lnSpc>
              <a:spcBef>
                <a:spcPct val="0"/>
              </a:spcBef>
              <a:spcAft>
                <a:spcPct val="0"/>
              </a:spcAft>
              <a:buClrTx/>
              <a:buSzTx/>
              <a:buFontTx/>
              <a:buNone/>
              <a:defRPr/>
            </a:pPr>
            <a:endParaRPr kumimoji="0" lang="en-US" sz="2400" b="0" i="0" u="none" strike="noStrike" kern="1200" cap="none" spc="0" normalizeH="0" baseline="0" noProof="1">
              <a:ln>
                <a:noFill/>
              </a:ln>
              <a:solidFill>
                <a:srgbClr val="FFFFFF"/>
              </a:solidFill>
              <a:effectLst>
                <a:glow rad="101600">
                  <a:schemeClr val="tx1">
                    <a:alpha val="75000"/>
                  </a:schemeClr>
                </a:glow>
                <a:outerShdw blurRad="50800" dist="38100" dir="10800000" algn="r" rotWithShape="0">
                  <a:prstClr val="black">
                    <a:alpha val="40000"/>
                  </a:prstClr>
                </a:outerShdw>
              </a:effectLst>
              <a:uLnTx/>
              <a:uFillTx/>
              <a:latin typeface="Avenir" charset="0"/>
              <a:ea typeface="MS PGothic" pitchFamily="34" charset="-128"/>
              <a:cs typeface="Avenir" charset="0"/>
              <a:sym typeface="Avenir Roman" charset="0"/>
            </a:endParaRPr>
          </a:p>
          <a:p>
            <a:r>
              <a:rPr lang="zh-CN" altLang="en-US" b="1" dirty="0">
                <a:solidFill>
                  <a:srgbClr val="0E0E0E"/>
                </a:solidFill>
                <a:effectLst/>
                <a:latin typeface=".AppleSystemUIFont"/>
              </a:rPr>
              <a:t>神赐给我们恩典，使我们能在基督里活出得胜的生命。</a:t>
            </a:r>
            <a:endParaRPr lang="zh-CN" altLang="en-US" dirty="0">
              <a:solidFill>
                <a:srgbClr val="0E0E0E"/>
              </a:solidFill>
              <a:effectLst/>
              <a:latin typeface=".AppleSystemUIFont"/>
            </a:endParaRP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神在祂的恩典中释放了我们，使我们</a:t>
            </a:r>
            <a:r>
              <a:rPr lang="zh-CN" altLang="en-US" b="1" dirty="0">
                <a:solidFill>
                  <a:srgbClr val="0E0E0E"/>
                </a:solidFill>
                <a:effectLst/>
                <a:latin typeface=".AppleSystemUIFont"/>
              </a:rPr>
              <a:t>脱去死亡的旧衣裳</a:t>
            </a:r>
            <a:r>
              <a:rPr lang="zh-CN" altLang="en-US" dirty="0">
                <a:solidFill>
                  <a:srgbClr val="0E0E0E"/>
                </a:solidFill>
                <a:effectLst/>
                <a:latin typeface=".AppleSystemUIFont"/>
              </a:rPr>
              <a:t>，让我们向罪死去，具体包括：</a:t>
            </a:r>
          </a:p>
          <a:p>
            <a:r>
              <a:rPr lang="en-US" altLang="zh-CN" dirty="0">
                <a:solidFill>
                  <a:srgbClr val="0E0E0E"/>
                </a:solidFill>
                <a:effectLst/>
                <a:latin typeface=".AppleSystemUIFont"/>
              </a:rPr>
              <a:t>• </a:t>
            </a:r>
            <a:r>
              <a:rPr lang="zh-CN" altLang="en-US" b="1" dirty="0">
                <a:solidFill>
                  <a:srgbClr val="0E0E0E"/>
                </a:solidFill>
                <a:effectLst/>
                <a:latin typeface=".AppleSystemUIFont"/>
              </a:rPr>
              <a:t>败坏的生活方式</a:t>
            </a:r>
            <a:endParaRPr lang="zh-CN" altLang="en-US" dirty="0">
              <a:solidFill>
                <a:srgbClr val="0E0E0E"/>
              </a:solidFill>
              <a:effectLst/>
              <a:latin typeface=".AppleSystemUIFont"/>
            </a:endParaRPr>
          </a:p>
          <a:p>
            <a:r>
              <a:rPr lang="en-US" altLang="zh-CN" dirty="0">
                <a:solidFill>
                  <a:srgbClr val="0E0E0E"/>
                </a:solidFill>
                <a:effectLst/>
                <a:latin typeface=".AppleSystemUIFont"/>
              </a:rPr>
              <a:t>• </a:t>
            </a:r>
            <a:r>
              <a:rPr lang="zh-CN" altLang="en-US" b="1" dirty="0">
                <a:solidFill>
                  <a:srgbClr val="0E0E0E"/>
                </a:solidFill>
                <a:effectLst/>
                <a:latin typeface=".AppleSystemUIFont"/>
              </a:rPr>
              <a:t>错误的言语</a:t>
            </a:r>
            <a:endParaRPr lang="zh-CN" altLang="en-US" dirty="0">
              <a:solidFill>
                <a:srgbClr val="0E0E0E"/>
              </a:solidFill>
              <a:effectLst/>
              <a:latin typeface=".AppleSystemUIFont"/>
            </a:endParaRPr>
          </a:p>
          <a:p>
            <a:r>
              <a:rPr lang="en-US" altLang="zh-CN" dirty="0">
                <a:solidFill>
                  <a:srgbClr val="0E0E0E"/>
                </a:solidFill>
                <a:effectLst/>
                <a:latin typeface=".AppleSystemUIFont"/>
              </a:rPr>
              <a:t>• </a:t>
            </a:r>
            <a:r>
              <a:rPr lang="zh-CN" altLang="en-US" b="1" dirty="0">
                <a:solidFill>
                  <a:srgbClr val="0E0E0E"/>
                </a:solidFill>
                <a:effectLst/>
                <a:latin typeface=".AppleSystemUIFont"/>
              </a:rPr>
              <a:t>世俗的偏见</a:t>
            </a:r>
            <a:endParaRPr lang="zh-CN" altLang="en-US" dirty="0">
              <a:solidFill>
                <a:srgbClr val="0E0E0E"/>
              </a:solidFill>
              <a:effectLst/>
              <a:latin typeface=".AppleSystemUIFont"/>
            </a:endParaRP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并且，神使我们能够</a:t>
            </a:r>
            <a:r>
              <a:rPr lang="zh-CN" altLang="en-US" b="1" dirty="0">
                <a:solidFill>
                  <a:srgbClr val="0E0E0E"/>
                </a:solidFill>
                <a:effectLst/>
                <a:latin typeface=".AppleSystemUIFont"/>
              </a:rPr>
              <a:t>穿上基督的恩典</a:t>
            </a:r>
            <a:r>
              <a:rPr lang="zh-CN" altLang="en-US" dirty="0">
                <a:solidFill>
                  <a:srgbClr val="0E0E0E"/>
                </a:solidFill>
                <a:effectLst/>
                <a:latin typeface=".AppleSystemUIFont"/>
              </a:rPr>
              <a:t>：</a:t>
            </a:r>
          </a:p>
          <a:p>
            <a:r>
              <a:rPr lang="en-US" altLang="zh-CN" dirty="0">
                <a:solidFill>
                  <a:srgbClr val="0E0E0E"/>
                </a:solidFill>
                <a:effectLst/>
                <a:latin typeface=".AppleSystemUIFont"/>
              </a:rPr>
              <a:t>• </a:t>
            </a:r>
            <a:r>
              <a:rPr lang="zh-CN" altLang="en-US" b="1" dirty="0">
                <a:solidFill>
                  <a:srgbClr val="0E0E0E"/>
                </a:solidFill>
                <a:effectLst/>
                <a:latin typeface=".AppleSystemUIFont"/>
              </a:rPr>
              <a:t>怜悯</a:t>
            </a:r>
            <a:endParaRPr lang="zh-CN" altLang="en-US" dirty="0">
              <a:solidFill>
                <a:srgbClr val="0E0E0E"/>
              </a:solidFill>
              <a:effectLst/>
              <a:latin typeface=".AppleSystemUIFont"/>
            </a:endParaRPr>
          </a:p>
          <a:p>
            <a:r>
              <a:rPr lang="en-US" altLang="zh-CN" dirty="0">
                <a:solidFill>
                  <a:srgbClr val="0E0E0E"/>
                </a:solidFill>
                <a:effectLst/>
                <a:latin typeface=".AppleSystemUIFont"/>
              </a:rPr>
              <a:t>• </a:t>
            </a:r>
            <a:r>
              <a:rPr lang="zh-CN" altLang="en-US" b="1" dirty="0">
                <a:solidFill>
                  <a:srgbClr val="0E0E0E"/>
                </a:solidFill>
                <a:effectLst/>
                <a:latin typeface=".AppleSystemUIFont"/>
              </a:rPr>
              <a:t>饶恕</a:t>
            </a:r>
            <a:endParaRPr lang="zh-CN" altLang="en-US" dirty="0">
              <a:solidFill>
                <a:srgbClr val="0E0E0E"/>
              </a:solidFill>
              <a:effectLst/>
              <a:latin typeface=".AppleSystemUIFont"/>
            </a:endParaRPr>
          </a:p>
          <a:p>
            <a:r>
              <a:rPr lang="en-US" altLang="zh-CN" dirty="0">
                <a:solidFill>
                  <a:srgbClr val="0E0E0E"/>
                </a:solidFill>
                <a:effectLst/>
                <a:latin typeface=".AppleSystemUIFont"/>
              </a:rPr>
              <a:t>• </a:t>
            </a:r>
            <a:r>
              <a:rPr lang="zh-CN" altLang="en-US" b="1" dirty="0">
                <a:solidFill>
                  <a:srgbClr val="0E0E0E"/>
                </a:solidFill>
                <a:effectLst/>
                <a:latin typeface=".AppleSystemUIFont"/>
              </a:rPr>
              <a:t>爱</a:t>
            </a:r>
            <a:endParaRPr lang="zh-CN" altLang="en-US" dirty="0">
              <a:solidFill>
                <a:srgbClr val="0E0E0E"/>
              </a:solidFill>
              <a:effectLst/>
              <a:latin typeface=".AppleSystemUIFont"/>
            </a:endParaRP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b="1" dirty="0">
                <a:solidFill>
                  <a:srgbClr val="0E0E0E"/>
                </a:solidFill>
                <a:effectLst/>
                <a:latin typeface=".AppleSystemUIFont"/>
              </a:rPr>
              <a:t>现在，让我们回到最初所提出的问题：</a:t>
            </a:r>
            <a:endParaRPr lang="zh-CN" altLang="en-US" dirty="0">
              <a:solidFill>
                <a:srgbClr val="0E0E0E"/>
              </a:solidFill>
              <a:effectLst/>
              <a:latin typeface=".AppleSystemUIFont"/>
            </a:endParaRPr>
          </a:p>
          <a:p>
            <a:pPr marL="0" marR="0" lvl="0" indent="0" algn="l" defTabSz="457200" rtl="0" eaLnBrk="0" fontAlgn="base" latinLnBrk="0" hangingPunct="0">
              <a:lnSpc>
                <a:spcPct val="125000"/>
              </a:lnSpc>
              <a:spcBef>
                <a:spcPct val="0"/>
              </a:spcBef>
              <a:spcAft>
                <a:spcPct val="0"/>
              </a:spcAft>
              <a:buClrTx/>
              <a:buSzTx/>
              <a:buFontTx/>
              <a:buNone/>
              <a:defRPr/>
            </a:pPr>
            <a:endParaRPr kumimoji="0" lang="en-US" sz="2400" b="0" i="0" u="none" strike="noStrike" kern="1200" cap="none" spc="0" normalizeH="0" baseline="0" noProof="1">
              <a:ln>
                <a:noFill/>
              </a:ln>
              <a:solidFill>
                <a:srgbClr val="000000"/>
              </a:solidFill>
              <a:effectLst/>
              <a:uLnTx/>
              <a:uFillTx/>
              <a:latin typeface="Avenir" charset="0"/>
              <a:ea typeface="MS PGothic" pitchFamily="34" charset="-128"/>
              <a:cs typeface="Avenir" charset="0"/>
              <a:sym typeface="Avenir Roman" charset="0"/>
            </a:endParaRPr>
          </a:p>
        </p:txBody>
      </p:sp>
      <p:sp>
        <p:nvSpPr>
          <p:cNvPr id="419843" name="Slide Number Placeholder 3"/>
          <p:cNvSpPr txBox="1">
            <a:spLocks noGrp="1"/>
          </p:cNvSpPr>
          <p:nvPr>
            <p:ph type="sldNum" sz="quarter"/>
          </p:nvPr>
        </p:nvSpPr>
        <p:spPr>
          <a:xfrm>
            <a:off x="3884613" y="8685213"/>
            <a:ext cx="2971800" cy="457200"/>
          </a:xfrm>
          <a:prstGeom prst="rect">
            <a:avLst/>
          </a:prstGeom>
          <a:noFill/>
          <a:ln w="9525">
            <a:noFill/>
            <a:miter/>
          </a:ln>
        </p:spPr>
        <p:txBody>
          <a:bodyPr anchor="t"/>
          <a:lstStyle/>
          <a:p>
            <a:fld id="{9A0DB2DC-4C9A-4742-B13C-FB6460FD3503}" type="slidenum">
              <a:rPr lang="en-US" altLang="en-US" dirty="0">
                <a:solidFill>
                  <a:prstClr val="black"/>
                </a:solidFill>
                <a:latin typeface="Calibri" pitchFamily="34" charset="0"/>
                <a:ea typeface="SimSun" pitchFamily="2" charset="-122"/>
              </a:rPr>
              <a:pPr/>
              <a:t>83</a:t>
            </a:fld>
            <a:endParaRPr lang="en-US" altLang="en-US" dirty="0">
              <a:solidFill>
                <a:prstClr val="black"/>
              </a:solidFill>
              <a:latin typeface="Calibri" pitchFamily="34" charset="0"/>
              <a:ea typeface="SimSun" pitchFamily="2" charset="-122"/>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Slide Image Placeholder 1"/>
          <p:cNvSpPr>
            <a:spLocks noGrp="1" noRot="1" noChangeAspect="1" noTextEdit="1"/>
          </p:cNvSpPr>
          <p:nvPr>
            <p:ph type="sldImg"/>
          </p:nvPr>
        </p:nvSpPr>
        <p:spPr>
          <a:ln/>
        </p:spPr>
        <p:txBody>
          <a:bodyPr/>
          <a:lstStyle/>
          <a:p>
            <a:endParaRPr lang="en-US"/>
          </a:p>
        </p:txBody>
      </p:sp>
      <p:sp>
        <p:nvSpPr>
          <p:cNvPr id="421890" name="Notes Placeholder 2"/>
          <p:cNvSpPr>
            <a:spLocks noGrp="1"/>
          </p:cNvSpPr>
          <p:nvPr>
            <p:ph type="body"/>
          </p:nvPr>
        </p:nvSpPr>
        <p:spPr>
          <a:ln w="9525">
            <a:miter/>
          </a:ln>
        </p:spPr>
        <p:txBody>
          <a:bodyPr wrap="square" lIns="91440" tIns="45720" rIns="91440" bIns="45720" anchor="t"/>
          <a:lstStyle/>
          <a:p>
            <a:pPr lvl="0"/>
            <a:r>
              <a:rPr lang="en-US" altLang="en-US" dirty="0">
                <a:latin typeface="Times New Roman" pitchFamily="18" charset="0"/>
              </a:rPr>
              <a:t>Is it anger? Hatred? Words – things which you are not suppose to say? Jealousy? Broken relationship?</a:t>
            </a:r>
          </a:p>
          <a:p>
            <a:pPr marL="0" marR="0" lvl="0" indent="0" algn="l" defTabSz="457200" rtl="0" eaLnBrk="0" fontAlgn="base" latinLnBrk="0" hangingPunct="0">
              <a:lnSpc>
                <a:spcPct val="125000"/>
              </a:lnSpc>
              <a:spcBef>
                <a:spcPct val="0"/>
              </a:spcBef>
              <a:spcAft>
                <a:spcPct val="0"/>
              </a:spcAft>
              <a:buClrTx/>
              <a:buSzTx/>
              <a:buFontTx/>
              <a:buNone/>
              <a:tabLst/>
              <a:defRPr/>
            </a:pPr>
            <a:r>
              <a:rPr lang="zh-CN" altLang="en-US" dirty="0">
                <a:solidFill>
                  <a:srgbClr val="0E0E0E"/>
                </a:solidFill>
                <a:effectLst/>
                <a:latin typeface=".AppleSystemUIFont"/>
              </a:rPr>
              <a:t>是愤怒吗？仇恨吗？还是那些</a:t>
            </a:r>
            <a:r>
              <a:rPr lang="zh-CN" altLang="en-US" b="1" dirty="0">
                <a:solidFill>
                  <a:srgbClr val="0E0E0E"/>
                </a:solidFill>
                <a:effectLst/>
                <a:latin typeface=".AppleSystemUIFont"/>
              </a:rPr>
              <a:t>不该说出口的话</a:t>
            </a:r>
            <a:r>
              <a:rPr lang="zh-CN" altLang="en-US" dirty="0">
                <a:solidFill>
                  <a:srgbClr val="0E0E0E"/>
                </a:solidFill>
                <a:effectLst/>
                <a:latin typeface=".AppleSystemUIFont"/>
              </a:rPr>
              <a:t>？是嫉妒吗？还是破裂的关系？</a:t>
            </a:r>
          </a:p>
          <a:p>
            <a:pPr lvl="0"/>
            <a:endParaRPr lang="en-US" altLang="en-US" dirty="0">
              <a:latin typeface="Times New Roman" pitchFamily="18" charset="0"/>
            </a:endParaRPr>
          </a:p>
        </p:txBody>
      </p:sp>
      <p:sp>
        <p:nvSpPr>
          <p:cNvPr id="421891" name="Slide Number Placeholder 3"/>
          <p:cNvSpPr txBox="1">
            <a:spLocks noGrp="1"/>
          </p:cNvSpPr>
          <p:nvPr>
            <p:ph type="sldNum" sz="quarter"/>
          </p:nvPr>
        </p:nvSpPr>
        <p:spPr>
          <a:xfrm>
            <a:off x="3884613" y="8685213"/>
            <a:ext cx="2971800" cy="457200"/>
          </a:xfrm>
          <a:prstGeom prst="rect">
            <a:avLst/>
          </a:prstGeom>
          <a:noFill/>
          <a:ln w="9525">
            <a:noFill/>
            <a:miter/>
          </a:ln>
        </p:spPr>
        <p:txBody>
          <a:bodyPr anchor="t"/>
          <a:lstStyle/>
          <a:p>
            <a:fld id="{9A0DB2DC-4C9A-4742-B13C-FB6460FD3503}" type="slidenum">
              <a:rPr lang="en-US" altLang="en-US" dirty="0">
                <a:solidFill>
                  <a:prstClr val="black"/>
                </a:solidFill>
                <a:latin typeface="Calibri" pitchFamily="34" charset="0"/>
                <a:ea typeface="SimSun" pitchFamily="2" charset="-122"/>
              </a:rPr>
              <a:pPr/>
              <a:t>84</a:t>
            </a:fld>
            <a:endParaRPr lang="en-US" altLang="en-US" dirty="0">
              <a:solidFill>
                <a:prstClr val="black"/>
              </a:solidFill>
              <a:latin typeface="Calibri" pitchFamily="34" charset="0"/>
              <a:ea typeface="SimSun" pitchFamily="2" charset="-122"/>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1" name="Rectangle 7"/>
          <p:cNvSpPr txBox="1">
            <a:spLocks noGrp="1"/>
          </p:cNvSpPr>
          <p:nvPr>
            <p:ph type="sldNum" sz="quarter"/>
          </p:nvPr>
        </p:nvSpPr>
        <p:spPr>
          <a:xfrm>
            <a:off x="3884613" y="8685213"/>
            <a:ext cx="2971800" cy="457200"/>
          </a:xfrm>
          <a:prstGeom prst="rect">
            <a:avLst/>
          </a:prstGeom>
          <a:noFill/>
          <a:ln w="9525">
            <a:noFill/>
            <a:miter/>
          </a:ln>
        </p:spPr>
        <p:txBody>
          <a:bodyPr anchor="t"/>
          <a:lstStyle/>
          <a:p>
            <a:fld id="{9A0DB2DC-4C9A-4742-B13C-FB6460FD3503}" type="slidenum">
              <a:rPr lang="en-US" altLang="en-US" dirty="0">
                <a:solidFill>
                  <a:prstClr val="black"/>
                </a:solidFill>
                <a:latin typeface="Times New Roman" pitchFamily="18" charset="0"/>
                <a:ea typeface="SimSun" pitchFamily="2" charset="-122"/>
              </a:rPr>
              <a:pPr/>
              <a:t>85</a:t>
            </a:fld>
            <a:endParaRPr lang="en-US" altLang="en-US" dirty="0">
              <a:solidFill>
                <a:prstClr val="black"/>
              </a:solidFill>
              <a:latin typeface="Times New Roman" pitchFamily="18" charset="0"/>
              <a:ea typeface="SimSun" pitchFamily="2" charset="-122"/>
            </a:endParaRPr>
          </a:p>
        </p:txBody>
      </p:sp>
      <p:sp>
        <p:nvSpPr>
          <p:cNvPr id="430082" name="Rectangle 2"/>
          <p:cNvSpPr>
            <a:spLocks noGrp="1" noRot="1" noChangeAspect="1" noTextEdit="1"/>
          </p:cNvSpPr>
          <p:nvPr>
            <p:ph type="sldImg"/>
          </p:nvPr>
        </p:nvSpPr>
        <p:spPr>
          <a:solidFill>
            <a:srgbClr val="FFFFFF"/>
          </a:solidFill>
          <a:ln/>
        </p:spPr>
        <p:txBody>
          <a:bodyPr/>
          <a:lstStyle/>
          <a:p>
            <a:endParaRPr lang="en-US"/>
          </a:p>
        </p:txBody>
      </p:sp>
      <p:sp>
        <p:nvSpPr>
          <p:cNvPr id="430083" name="Rectangle 3"/>
          <p:cNvSpPr>
            <a:spLocks noGrp="1"/>
          </p:cNvSpPr>
          <p:nvPr>
            <p:ph type="body"/>
          </p:nvPr>
        </p:nvSpPr>
        <p:spPr>
          <a:solidFill>
            <a:srgbClr val="FFFFFF"/>
          </a:solidFill>
          <a:ln w="9525" cap="flat" cmpd="sng">
            <a:solidFill>
              <a:srgbClr val="000000"/>
            </a:solidFill>
            <a:prstDash val="solid"/>
            <a:miter/>
            <a:headEnd type="none" w="med" len="med"/>
            <a:tailEnd type="none" w="med" len="med"/>
          </a:ln>
        </p:spPr>
        <p:txBody>
          <a:bodyPr wrap="square" lIns="91440" tIns="45720" rIns="91440" bIns="45720" anchor="t"/>
          <a:lstStyle/>
          <a:p>
            <a:pPr lvl="0"/>
            <a:endParaRPr lang="nl-NL" altLang="en-US" dirty="0">
              <a:latin typeface="Arial"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Helvetica" charset="0"/>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Helvetica"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What ways can we prevent heretical ideas from capturing us in their snare?</a:t>
            </a:r>
            <a:r>
              <a:rPr lang="en-SG" dirty="0">
                <a:effectLst/>
                <a:latin typeface="Arial" panose="020B0604020202020204" pitchFamily="34" charset="0"/>
                <a:cs typeface="Arial" panose="020B0604020202020204" pitchFamily="34" charset="0"/>
              </a:rPr>
              <a:t> </a:t>
            </a:r>
          </a:p>
          <a:p>
            <a:pPr marL="0" marR="0" lvl="0" indent="0" algn="l" defTabSz="457200" rtl="0" eaLnBrk="0" fontAlgn="base" latinLnBrk="0" hangingPunct="0">
              <a:lnSpc>
                <a:spcPct val="125000"/>
              </a:lnSpc>
              <a:spcBef>
                <a:spcPct val="0"/>
              </a:spcBef>
              <a:spcAft>
                <a:spcPct val="0"/>
              </a:spcAft>
              <a:buClrTx/>
              <a:buSzTx/>
              <a:buFontTx/>
              <a:buNone/>
              <a:tabLst/>
              <a:defRPr/>
            </a:pPr>
            <a:r>
              <a:rPr lang="zh-CN" altLang="en-US" dirty="0"/>
              <a:t>我们可以采取哪些方法来防止异端思想将我们困在它们的网罗中？</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4514350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Helvetica" charset="0"/>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Helvetica"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419811080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Helvetica" charset="0"/>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Helvetica"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415372604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Helvetica" charset="0"/>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Helvetica"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Protect yourself from heresy by your pure lifestyle</a:t>
            </a:r>
            <a:r>
              <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a:t>
            </a:r>
          </a:p>
          <a:p>
            <a:pPr marL="0" marR="0" lvl="0" indent="0" algn="l" defTabSz="457200" rtl="0" eaLnBrk="0" fontAlgn="base" latinLnBrk="0" hangingPunct="0">
              <a:lnSpc>
                <a:spcPct val="125000"/>
              </a:lnSpc>
              <a:spcBef>
                <a:spcPct val="0"/>
              </a:spcBef>
              <a:spcAft>
                <a:spcPct val="0"/>
              </a:spcAft>
              <a:buClrTx/>
              <a:buSzTx/>
              <a:buFontTx/>
              <a:buNone/>
              <a:tabLst/>
              <a:defRPr/>
            </a:pPr>
            <a:r>
              <a:rPr lang="zh-CN" altLang="en-US" dirty="0"/>
              <a:t>以圣洁的生活方式来保护自己免受异端的侵害。</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78986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248341804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ea typeface="+mn-ea"/>
                <a:cs typeface="+mn-cs"/>
              </a:rPr>
              <a:t>Here in verses 5-11 Paul exhorted the Christians at Colossae to "put to death their sinful ways".</a:t>
            </a:r>
            <a:r>
              <a:rPr lang="en-SG" dirty="0"/>
              <a:t> </a:t>
            </a:r>
          </a:p>
          <a:p>
            <a:pPr marL="0" marR="0" lvl="0" indent="0" algn="l" defTabSz="457200" rtl="0" eaLnBrk="0" fontAlgn="base" latinLnBrk="0" hangingPunct="0">
              <a:lnSpc>
                <a:spcPct val="125000"/>
              </a:lnSpc>
              <a:spcBef>
                <a:spcPct val="0"/>
              </a:spcBef>
              <a:spcAft>
                <a:spcPct val="0"/>
              </a:spcAft>
              <a:buClrTx/>
              <a:buSzTx/>
              <a:buFontTx/>
              <a:buNone/>
              <a:tabLst/>
              <a:defRPr/>
            </a:pPr>
            <a:r>
              <a:rPr lang="zh-CN" altLang="en-US" dirty="0"/>
              <a:t>在</a:t>
            </a:r>
            <a:r>
              <a:rPr lang="zh-CN" altLang="en-US" b="1" dirty="0"/>
              <a:t>歌罗西书 </a:t>
            </a:r>
            <a:r>
              <a:rPr lang="en-US" altLang="zh-CN" b="1" dirty="0"/>
              <a:t>3:5-11</a:t>
            </a:r>
            <a:r>
              <a:rPr lang="zh-CN" altLang="en-US" dirty="0"/>
              <a:t> 中，</a:t>
            </a:r>
            <a:r>
              <a:rPr lang="zh-CN" altLang="en-US" b="1" dirty="0"/>
              <a:t>保罗劝勉歌罗西的基督徒“治死他们罪恶的行为”</a:t>
            </a:r>
            <a:r>
              <a:rPr lang="zh-CN" altLang="en-US" dirty="0"/>
              <a:t>。</a:t>
            </a:r>
          </a:p>
          <a:p>
            <a:pPr>
              <a:defRPr/>
            </a:pPr>
            <a:endParaRPr lang="en-SG" dirty="0"/>
          </a:p>
        </p:txBody>
      </p:sp>
      <p:sp>
        <p:nvSpPr>
          <p:cNvPr id="308227"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2EAC4EF-1A05-C24A-9D80-714F4CEFD97C}"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11699772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3"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But for those of us older, the temptations to false teaching are also real. </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Have you even noticed how more enticing heresy is than truth? False teachers are more interesting than teachers of truth like me! </a:t>
            </a:r>
          </a:p>
          <a:p>
            <a:pPr marL="0" marR="0" lvl="3" indent="0" algn="l" defTabSz="914400" rtl="0" eaLnBrk="0" fontAlgn="base" latinLnBrk="0" hangingPunct="0">
              <a:lnSpc>
                <a:spcPct val="100000"/>
              </a:lnSpc>
              <a:spcBef>
                <a:spcPct val="30000"/>
              </a:spcBef>
              <a:spcAft>
                <a:spcPct val="0"/>
              </a:spcAft>
              <a:buClrTx/>
              <a:buSzTx/>
              <a:buFontTx/>
              <a:buNone/>
              <a:tabLst/>
              <a:defRPr/>
            </a:pPr>
            <a:endParaRPr lang="en-SG" dirty="0">
              <a:latin typeface="Arial" panose="020B0604020202020204" pitchFamily="34" charset="0"/>
              <a:cs typeface="Arial" panose="020B0604020202020204" pitchFamily="34" charset="0"/>
            </a:endParaRPr>
          </a:p>
          <a:p>
            <a:pPr marL="0" marR="0" lvl="3" indent="0" algn="l" defTabSz="914400" rtl="0" eaLnBrk="0" fontAlgn="base" latinLnBrk="0" hangingPunct="0">
              <a:lnSpc>
                <a:spcPct val="100000"/>
              </a:lnSpc>
              <a:spcBef>
                <a:spcPct val="30000"/>
              </a:spcBef>
              <a:spcAft>
                <a:spcPct val="0"/>
              </a:spcAft>
              <a:buClrTx/>
              <a:buSzTx/>
              <a:buFontTx/>
              <a:buNone/>
              <a:tabLst/>
              <a:defRPr/>
            </a:pPr>
            <a:r>
              <a:rPr lang="zh-CN" altLang="en-US" dirty="0"/>
              <a:t>但对于我们这些年长的人来说，错误教导的诱惑也是现实存在的。</a:t>
            </a:r>
            <a:br>
              <a:rPr lang="zh-CN" altLang="en-US" dirty="0"/>
            </a:br>
            <a:r>
              <a:rPr lang="zh-CN" altLang="en-US" dirty="0"/>
              <a:t>你有没有注意到，异端比真理更有吸引力？假教师比像我这样的真理教师更让人感兴趣！</a:t>
            </a:r>
          </a:p>
          <a:p>
            <a:pPr marL="0" marR="0" lvl="3"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5890836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Slide Image Placeholder 1"/>
          <p:cNvSpPr>
            <a:spLocks noGrp="1" noRot="1" noChangeAspect="1"/>
          </p:cNvSpPr>
          <p:nvPr>
            <p:ph type="sldImg"/>
          </p:nvPr>
        </p:nvSpPr>
        <p:spPr>
          <a:ln/>
        </p:spPr>
      </p:sp>
      <p:sp>
        <p:nvSpPr>
          <p:cNvPr id="302082"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dirty="0">
                <a:latin typeface="Times New Roman" charset="0"/>
                <a:ea typeface="ＭＳ Ｐゴシック" charset="0"/>
                <a:cs typeface="ＭＳ Ｐゴシック" charset="0"/>
              </a:rPr>
              <a:t>I will put off the shabby clothes….</a:t>
            </a:r>
          </a:p>
          <a:p>
            <a:r>
              <a:rPr lang="zh-CN" altLang="en-US" b="1" i="0" dirty="0">
                <a:solidFill>
                  <a:srgbClr val="404040"/>
                </a:solidFill>
                <a:effectLst/>
                <a:latin typeface="Inter"/>
              </a:rPr>
              <a:t>我要脱去破旧的衣服</a:t>
            </a:r>
            <a:r>
              <a:rPr lang="en-US" altLang="zh-CN" b="1" i="0" dirty="0">
                <a:solidFill>
                  <a:srgbClr val="404040"/>
                </a:solidFill>
                <a:effectLst/>
                <a:latin typeface="Inter"/>
              </a:rPr>
              <a:t>……</a:t>
            </a:r>
            <a:endParaRPr lang="en-US" dirty="0">
              <a:latin typeface="Times New Roman" charset="0"/>
              <a:ea typeface="ＭＳ Ｐゴシック" charset="0"/>
              <a:cs typeface="ＭＳ Ｐゴシック" charset="0"/>
            </a:endParaRPr>
          </a:p>
        </p:txBody>
      </p:sp>
      <p:sp>
        <p:nvSpPr>
          <p:cNvPr id="302083"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00BF161-2B51-1B46-9F33-D1254941C04D}"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256238905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71FD3BA-F0B8-DA4C-B590-69A23FF2915B}"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sym typeface="Arial"/>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sym typeface="Arial"/>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rPr>
              <a:t>BE Bible Exposition—Chinese</a:t>
            </a:r>
          </a:p>
        </p:txBody>
      </p:sp>
    </p:spTree>
    <p:extLst>
      <p:ext uri="{BB962C8B-B14F-4D97-AF65-F5344CB8AC3E}">
        <p14:creationId xmlns:p14="http://schemas.microsoft.com/office/powerpoint/2010/main" val="25272165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dirty="0">
                <a:latin typeface="Arial" panose="020B0604020202020204" pitchFamily="34" charset="0"/>
                <a:cs typeface="Arial" panose="020B0604020202020204" pitchFamily="34" charset="0"/>
              </a:rPr>
              <a:t>There is an allurement for men where sex continues in the afterlife. That is Mormonism and Islam.</a:t>
            </a:r>
          </a:p>
          <a:p>
            <a:r>
              <a:rPr lang="en-SG" dirty="0">
                <a:latin typeface="Arial" panose="020B0604020202020204" pitchFamily="34" charset="0"/>
                <a:cs typeface="Arial" panose="020B0604020202020204" pitchFamily="34" charset="0"/>
              </a:rPr>
              <a:t>How cool to die and then go create your own planet and populate it with your harem—Mormonism again.</a:t>
            </a:r>
          </a:p>
          <a:p>
            <a:r>
              <a:rPr lang="en-SG" dirty="0">
                <a:latin typeface="Arial" panose="020B0604020202020204" pitchFamily="34" charset="0"/>
                <a:cs typeface="Arial" panose="020B0604020202020204" pitchFamily="34" charset="0"/>
              </a:rPr>
              <a:t>Most false teaching doesn’t get convicting with talk about sin—or make you feel bad. </a:t>
            </a:r>
          </a:p>
          <a:p>
            <a:r>
              <a:rPr lang="en-SG" dirty="0">
                <a:latin typeface="Arial" panose="020B0604020202020204" pitchFamily="34" charset="0"/>
                <a:cs typeface="Arial" panose="020B0604020202020204" pitchFamily="34" charset="0"/>
              </a:rPr>
              <a:t>I have a relative tell me that we can still live like we want and be “very spiritual.”</a:t>
            </a:r>
          </a:p>
          <a:p>
            <a:endParaRPr lang="en-US" dirty="0">
              <a:latin typeface="Arial" panose="020B0604020202020204" pitchFamily="34" charset="0"/>
              <a:cs typeface="Arial" panose="020B0604020202020204" pitchFamily="34" charset="0"/>
            </a:endParaRPr>
          </a:p>
          <a:p>
            <a:r>
              <a:rPr lang="zh-CN" altLang="en-US" dirty="0">
                <a:solidFill>
                  <a:srgbClr val="0E0E0E"/>
                </a:solidFill>
                <a:effectLst/>
                <a:latin typeface=".AppleSystemUIFont"/>
              </a:rPr>
              <a:t>有些教义用来吸引人的地方在于，他们宣称</a:t>
            </a:r>
            <a:r>
              <a:rPr lang="zh-CN" altLang="en-US" b="1" dirty="0">
                <a:solidFill>
                  <a:srgbClr val="0E0E0E"/>
                </a:solidFill>
                <a:effectLst/>
                <a:latin typeface=".AppleSystemUIFont"/>
              </a:rPr>
              <a:t>来世仍然会有性关系</a:t>
            </a:r>
            <a:r>
              <a:rPr lang="zh-CN" altLang="en-US" dirty="0">
                <a:solidFill>
                  <a:srgbClr val="0E0E0E"/>
                </a:solidFill>
                <a:effectLst/>
                <a:latin typeface=".AppleSystemUIFont"/>
              </a:rPr>
              <a:t>。这就是</a:t>
            </a:r>
            <a:r>
              <a:rPr lang="zh-CN" altLang="en-US" b="1" dirty="0">
                <a:solidFill>
                  <a:srgbClr val="0E0E0E"/>
                </a:solidFill>
                <a:effectLst/>
                <a:latin typeface=".AppleSystemUIFont"/>
              </a:rPr>
              <a:t>摩门教</a:t>
            </a:r>
            <a:r>
              <a:rPr lang="zh-CN" altLang="en-US" dirty="0">
                <a:solidFill>
                  <a:srgbClr val="0E0E0E"/>
                </a:solidFill>
                <a:effectLst/>
                <a:latin typeface=".AppleSystemUIFont"/>
              </a:rPr>
              <a:t>和</a:t>
            </a:r>
            <a:r>
              <a:rPr lang="zh-CN" altLang="en-US" b="1" dirty="0">
                <a:solidFill>
                  <a:srgbClr val="0E0E0E"/>
                </a:solidFill>
                <a:effectLst/>
                <a:latin typeface=".AppleSystemUIFont"/>
              </a:rPr>
              <a:t>伊斯兰教</a:t>
            </a:r>
            <a:r>
              <a:rPr lang="zh-CN" altLang="en-US" dirty="0">
                <a:solidFill>
                  <a:srgbClr val="0E0E0E"/>
                </a:solidFill>
                <a:effectLst/>
                <a:latin typeface=".AppleSystemUIFont"/>
              </a:rPr>
              <a:t>的教导。</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死后还能去创造自己的星球，并用自己的后宫来填满它</a:t>
            </a:r>
            <a:r>
              <a:rPr lang="en-US" altLang="zh-CN" dirty="0">
                <a:solidFill>
                  <a:srgbClr val="0E0E0E"/>
                </a:solidFill>
                <a:effectLst/>
                <a:latin typeface=".AppleSystemUIFont"/>
              </a:rPr>
              <a:t>——</a:t>
            </a:r>
            <a:r>
              <a:rPr lang="zh-CN" altLang="en-US" b="1" dirty="0">
                <a:solidFill>
                  <a:srgbClr val="0E0E0E"/>
                </a:solidFill>
                <a:effectLst/>
                <a:latin typeface=".AppleSystemUIFont"/>
              </a:rPr>
              <a:t>这又是摩门教的教义</a:t>
            </a:r>
            <a:r>
              <a:rPr lang="zh-CN" altLang="en-US" dirty="0">
                <a:solidFill>
                  <a:srgbClr val="0E0E0E"/>
                </a:solidFill>
                <a:effectLst/>
                <a:latin typeface=".AppleSystemUIFont"/>
              </a:rPr>
              <a:t>。</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大多数</a:t>
            </a:r>
            <a:r>
              <a:rPr lang="zh-CN" altLang="en-US" b="1" dirty="0">
                <a:solidFill>
                  <a:srgbClr val="0E0E0E"/>
                </a:solidFill>
                <a:effectLst/>
                <a:latin typeface=".AppleSystemUIFont"/>
              </a:rPr>
              <a:t>虚假的教导</a:t>
            </a:r>
            <a:r>
              <a:rPr lang="zh-CN" altLang="en-US" dirty="0">
                <a:solidFill>
                  <a:srgbClr val="0E0E0E"/>
                </a:solidFill>
                <a:effectLst/>
                <a:latin typeface=".AppleSystemUIFont"/>
              </a:rPr>
              <a:t>不会严肃谈论罪，也不会让你感到自责或不安。</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我有一位亲戚曾对我说，我们仍然可以随心所欲地生活，同时还可以是“非常属灵的人”。</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884518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Need: So what is your strategy to stay faithful to the Lord so you don’t fall prey to heresy?</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What should you being doing to avoid false teaching?</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How much should you study these groups?</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How do you avoid becoming part of the statistics of those who abandon the Lord Jesus? Today we will answer this question… </a:t>
            </a:r>
          </a:p>
          <a:p>
            <a:pPr marL="0" marR="0" lvl="2" indent="0" algn="l" defTabSz="914400" rtl="0" eaLnBrk="0" fontAlgn="base" latinLnBrk="0" hangingPunct="0">
              <a:lnSpc>
                <a:spcPct val="100000"/>
              </a:lnSpc>
              <a:spcBef>
                <a:spcPct val="30000"/>
              </a:spcBef>
              <a:spcAft>
                <a:spcPct val="0"/>
              </a:spcAft>
              <a:buClrTx/>
              <a:buSzTx/>
              <a:buFontTx/>
              <a:buNone/>
              <a:tabLst/>
              <a:defRPr/>
            </a:pPr>
            <a:endParaRPr lang="en-SG" dirty="0">
              <a:latin typeface="Arial" panose="020B0604020202020204" pitchFamily="34" charset="0"/>
              <a:cs typeface="Arial" panose="020B0604020202020204" pitchFamily="34" charset="0"/>
            </a:endParaRPr>
          </a:p>
          <a:p>
            <a:pPr marL="0" marR="0" lvl="2" indent="0" algn="l" defTabSz="914400" rtl="0" eaLnBrk="0" fontAlgn="base" latinLnBrk="0" hangingPunct="0">
              <a:lnSpc>
                <a:spcPct val="100000"/>
              </a:lnSpc>
              <a:spcBef>
                <a:spcPct val="30000"/>
              </a:spcBef>
              <a:spcAft>
                <a:spcPct val="0"/>
              </a:spcAft>
              <a:buClrTx/>
              <a:buSzTx/>
              <a:buFontTx/>
              <a:buNone/>
              <a:tabLst/>
              <a:defRPr/>
            </a:pPr>
            <a:r>
              <a:rPr lang="zh-CN" altLang="en-US" dirty="0"/>
              <a:t>那么，你的策略是什么，以便忠于主，不落入异端的陷阱？</a:t>
            </a:r>
            <a:br>
              <a:rPr lang="zh-CN" altLang="en-US" dirty="0"/>
            </a:br>
            <a:r>
              <a:rPr lang="zh-CN" altLang="en-US" dirty="0"/>
              <a:t>你应该做些什么来避免错误的教导？</a:t>
            </a:r>
            <a:br>
              <a:rPr lang="zh-CN" altLang="en-US" dirty="0"/>
            </a:br>
            <a:r>
              <a:rPr lang="zh-CN" altLang="en-US" dirty="0"/>
              <a:t>你应该花多少时间研究这些异端团体？</a:t>
            </a:r>
            <a:br>
              <a:rPr lang="zh-CN" altLang="en-US" dirty="0"/>
            </a:br>
            <a:r>
              <a:rPr lang="zh-CN" altLang="en-US" dirty="0"/>
              <a:t>你如何避免成为那些背弃主耶稣的人中的一员？</a:t>
            </a:r>
            <a:br>
              <a:rPr lang="zh-CN" altLang="en-US" dirty="0"/>
            </a:br>
            <a:r>
              <a:rPr lang="zh-CN" altLang="en-US" dirty="0"/>
              <a:t>今天，我们将回答这个问题</a:t>
            </a:r>
            <a:r>
              <a:rPr lang="en-US" altLang="zh-CN" dirty="0"/>
              <a:t>……</a:t>
            </a:r>
          </a:p>
          <a:p>
            <a:pPr marL="0" marR="0" lvl="2"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032597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What ways can we prevent heretical ideas from capturing us in their snare?</a:t>
            </a:r>
            <a:r>
              <a:rPr lang="en-SG" dirty="0">
                <a:effectLst/>
                <a:latin typeface="Arial" panose="020B0604020202020204" pitchFamily="34" charset="0"/>
                <a:cs typeface="Arial" panose="020B0604020202020204" pitchFamily="34" charset="0"/>
              </a:rPr>
              <a:t> </a:t>
            </a:r>
          </a:p>
          <a:p>
            <a:pPr marL="0" marR="0" lvl="0" indent="0" algn="l" defTabSz="457200" rtl="0" eaLnBrk="0" fontAlgn="base" latinLnBrk="0" hangingPunct="0">
              <a:lnSpc>
                <a:spcPct val="125000"/>
              </a:lnSpc>
              <a:spcBef>
                <a:spcPct val="0"/>
              </a:spcBef>
              <a:spcAft>
                <a:spcPct val="0"/>
              </a:spcAft>
              <a:buClrTx/>
              <a:buSzTx/>
              <a:buFontTx/>
              <a:buNone/>
              <a:tabLst/>
              <a:defRPr/>
            </a:pPr>
            <a:r>
              <a:rPr lang="zh-CN" altLang="en-US" dirty="0">
                <a:solidFill>
                  <a:srgbClr val="0E0E0E"/>
                </a:solidFill>
                <a:effectLst/>
                <a:latin typeface=".AppleSystemUIFont"/>
              </a:rPr>
              <a:t>我们可以采取哪些方法来防止异端思想将我们困在它们的网罗中？</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14350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p:cNvSpPr>
          <p:nvPr>
            <p:ph type="sldNum" sz="quarter" idx="10"/>
          </p:nvPr>
        </p:nvSpPr>
        <p:spPr>
          <a:ln/>
        </p:spPr>
        <p:txBody>
          <a:bodyPr/>
          <a:lstStyle>
            <a:lvl1pPr>
              <a:defRPr/>
            </a:lvl1pPr>
          </a:lstStyle>
          <a:p>
            <a:pPr>
              <a:defRPr/>
            </a:pPr>
            <a:fld id="{05F96567-DA10-1345-A7B5-3BC759083D4D}"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5948184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p:cNvSpPr>
          <p:nvPr>
            <p:ph type="sldNum" sz="quarter" idx="10"/>
          </p:nvPr>
        </p:nvSpPr>
        <p:spPr>
          <a:ln/>
        </p:spPr>
        <p:txBody>
          <a:bodyPr/>
          <a:lstStyle>
            <a:lvl1pPr>
              <a:defRPr/>
            </a:lvl1pPr>
          </a:lstStyle>
          <a:p>
            <a:pPr>
              <a:defRPr/>
            </a:pPr>
            <a:fld id="{85BC7D6A-B589-4846-AF04-AAFD328AF703}"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102293486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4861434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9000462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8920050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613881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2134071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7480970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2366834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6197233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4006072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836800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65817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65817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p:cNvSpPr>
          <p:nvPr>
            <p:ph type="sldNum" sz="quarter" idx="10"/>
          </p:nvPr>
        </p:nvSpPr>
        <p:spPr>
          <a:ln/>
        </p:spPr>
        <p:txBody>
          <a:bodyPr/>
          <a:lstStyle>
            <a:lvl1pPr>
              <a:defRPr/>
            </a:lvl1pPr>
          </a:lstStyle>
          <a:p>
            <a:pPr>
              <a:defRPr/>
            </a:pPr>
            <a:fld id="{F56C7424-D853-E441-83C8-C21F7BDE8278}"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347555444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0372988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1586279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0095199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7831649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5000618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8423807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9526055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7897275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4413492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83753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
          <p:cNvSpPr>
            <a:spLocks noGrp="1"/>
          </p:cNvSpPr>
          <p:nvPr>
            <p:ph type="sldNum" sz="quarter" idx="10"/>
          </p:nvPr>
        </p:nvSpPr>
        <p:spPr>
          <a:ln/>
        </p:spPr>
        <p:txBody>
          <a:bodyPr/>
          <a:lstStyle>
            <a:lvl1pPr>
              <a:defRPr/>
            </a:lvl1pPr>
          </a:lstStyle>
          <a:p>
            <a:pPr>
              <a:defRPr/>
            </a:pPr>
            <a:fld id="{B0C236B0-C193-984E-962D-772F3398A9A5}"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153691958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0402240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941658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2793186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6283662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1541644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447643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5720123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098487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4188554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046151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p:cNvSpPr>
          <p:nvPr>
            <p:ph type="sldNum" sz="quarter" idx="10"/>
          </p:nvPr>
        </p:nvSpPr>
        <p:spPr>
          <a:ln/>
        </p:spPr>
        <p:txBody>
          <a:bodyPr/>
          <a:lstStyle>
            <a:lvl1pPr>
              <a:defRPr/>
            </a:lvl1pPr>
          </a:lstStyle>
          <a:p>
            <a:pPr>
              <a:defRPr/>
            </a:pPr>
            <a:fld id="{CA4D1870-4BA5-754D-A0CE-67C3F466FC6C}"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146305821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9307147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0981477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5073640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6988726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78946958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25326698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42336666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74645032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79313244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6098316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
          <p:cNvSpPr>
            <a:spLocks noGrp="1"/>
          </p:cNvSpPr>
          <p:nvPr>
            <p:ph type="sldNum" sz="quarter" idx="10"/>
          </p:nvPr>
        </p:nvSpPr>
        <p:spPr>
          <a:ln/>
        </p:spPr>
        <p:txBody>
          <a:bodyPr/>
          <a:lstStyle>
            <a:lvl1pPr>
              <a:defRPr/>
            </a:lvl1pPr>
          </a:lstStyle>
          <a:p>
            <a:pPr>
              <a:defRPr/>
            </a:pPr>
            <a:fld id="{090EDE75-3FBC-BF41-A311-0BE3E975D654}"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429246883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57929184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58527558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96347662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35708649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29839503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71773812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pPr fontAlgn="base"/>
            <a:r>
              <a:rPr lang="en-US" strike="noStrike" noProof="1"/>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fontAlgn="base"/>
            <a:r>
              <a:rPr lang="en-US" strike="noStrike" noProof="1"/>
              <a:t>Click to edit Master subtitle style</a:t>
            </a:r>
          </a:p>
        </p:txBody>
      </p:sp>
      <p:sp>
        <p:nvSpPr>
          <p:cNvPr id="7" name="Rectangle 4"/>
          <p:cNvSpPr>
            <a:spLocks noGrp="1" noChangeArrowheads="1"/>
          </p:cNvSpPr>
          <p:nvPr>
            <p:ph type="dt" sz="half" idx="2"/>
          </p:nvPr>
        </p:nvSpPr>
        <p:spPr bwMode="auto">
          <a:xfrm>
            <a:off x="457200" y="6245225"/>
            <a:ext cx="2133600" cy="476250"/>
          </a:xfrm>
          <a:prstGeom prst="rect">
            <a:avLst/>
          </a:prstGeom>
          <a:noFill/>
          <a:ln w="9525">
            <a:noFill/>
            <a:miter lim="800000"/>
          </a:ln>
        </p:spPr>
        <p:txBody>
          <a:bodyPr vert="horz" wrap="square" lIns="91440" tIns="45720" rIns="91440" bIns="45720" numCol="1" anchor="t" anchorCtr="0" compatLnSpc="1"/>
          <a:lstStyle>
            <a:lvl1pPr hangingPunct="0">
              <a:defRPr/>
            </a:lvl1pPr>
          </a:lstStyle>
          <a:p>
            <a:pPr rtl="0">
              <a:defRPr/>
            </a:pPr>
            <a:endParaRPr lang="en-US"/>
          </a:p>
        </p:txBody>
      </p:sp>
      <p:sp>
        <p:nvSpPr>
          <p:cNvPr id="8" name="Rectangle 5"/>
          <p:cNvSpPr>
            <a:spLocks noGrp="1" noChangeArrowheads="1"/>
          </p:cNvSpPr>
          <p:nvPr>
            <p:ph type="ftr" sz="quarter" idx="3"/>
          </p:nvPr>
        </p:nvSpPr>
        <p:spPr bwMode="auto">
          <a:xfrm>
            <a:off x="3124200" y="6245225"/>
            <a:ext cx="2895600" cy="476250"/>
          </a:xfrm>
          <a:prstGeom prst="rect">
            <a:avLst/>
          </a:prstGeom>
          <a:noFill/>
          <a:ln w="9525">
            <a:noFill/>
            <a:miter lim="800000"/>
          </a:ln>
        </p:spPr>
        <p:txBody>
          <a:bodyPr vert="horz" wrap="square" lIns="91440" tIns="45720" rIns="91440" bIns="45720" numCol="1" anchor="t" anchorCtr="0" compatLnSpc="1"/>
          <a:lstStyle>
            <a:lvl1pPr hangingPunct="0">
              <a:defRPr/>
            </a:lvl1pPr>
          </a:lstStyle>
          <a:p>
            <a:pPr rtl="0">
              <a:defRPr/>
            </a:pPr>
            <a:endParaRPr lang="en-US"/>
          </a:p>
        </p:txBody>
      </p:sp>
      <p:sp>
        <p:nvSpPr>
          <p:cNvPr id="9"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p:spPr>
        <p:txBody>
          <a:bodyPr vert="horz" wrap="square" lIns="91440" tIns="45720" rIns="91440" bIns="45720" numCol="1" anchor="t" anchorCtr="0" compatLnSpc="1"/>
          <a:lstStyle/>
          <a:p>
            <a:pPr algn="r"/>
            <a:fld id="{9A0DB2DC-4C9A-4742-B13C-FB6460FD3503}" type="slidenum">
              <a:rPr lang="en-US" altLang="en-US" sz="1400" noProof="1" dirty="0">
                <a:latin typeface="Arial" pitchFamily="34" charset="0"/>
                <a:cs typeface="+mn-ea"/>
              </a:rPr>
              <a:pPr algn="r"/>
              <a:t>‹#›</a:t>
            </a:fld>
            <a:endParaRPr lang="en-US" altLang="en-US" sz="1400" noProof="1">
              <a:latin typeface="Arial" pitchFamily="34" charset="0"/>
              <a:ea typeface="Arial" pitchFamily="34" charset="0"/>
            </a:endParaRPr>
          </a:p>
        </p:txBody>
      </p:sp>
    </p:spTree>
    <p:extLst>
      <p:ext uri="{BB962C8B-B14F-4D97-AF65-F5344CB8AC3E}">
        <p14:creationId xmlns:p14="http://schemas.microsoft.com/office/powerpoint/2010/main" val="11869961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Content Placeholder 2"/>
          <p:cNvSpPr>
            <a:spLocks noGrp="1"/>
          </p:cNvSpPr>
          <p:nvPr>
            <p:ph idx="1"/>
          </p:nvPr>
        </p:nvSpPr>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7" name="Rectangle 4"/>
          <p:cNvSpPr>
            <a:spLocks noGrp="1" noChangeArrowheads="1"/>
          </p:cNvSpPr>
          <p:nvPr>
            <p:ph type="dt" sz="half" idx="2"/>
          </p:nvPr>
        </p:nvSpPr>
        <p:spPr bwMode="auto">
          <a:xfrm>
            <a:off x="457200" y="6245225"/>
            <a:ext cx="2133600" cy="476250"/>
          </a:xfrm>
          <a:prstGeom prst="rect">
            <a:avLst/>
          </a:prstGeom>
          <a:noFill/>
          <a:ln w="9525">
            <a:noFill/>
            <a:miter lim="800000"/>
          </a:ln>
        </p:spPr>
        <p:txBody>
          <a:bodyPr vert="horz" wrap="square" lIns="91440" tIns="45720" rIns="91440" bIns="45720" numCol="1" anchor="t" anchorCtr="0" compatLnSpc="1"/>
          <a:lstStyle>
            <a:lvl1pPr hangingPunct="0">
              <a:defRPr/>
            </a:lvl1pPr>
          </a:lstStyle>
          <a:p>
            <a:pPr rtl="0">
              <a:defRPr/>
            </a:pPr>
            <a:endParaRPr lang="en-US"/>
          </a:p>
        </p:txBody>
      </p:sp>
      <p:sp>
        <p:nvSpPr>
          <p:cNvPr id="8" name="Rectangle 5"/>
          <p:cNvSpPr>
            <a:spLocks noGrp="1" noChangeArrowheads="1"/>
          </p:cNvSpPr>
          <p:nvPr>
            <p:ph type="ftr" sz="quarter" idx="3"/>
          </p:nvPr>
        </p:nvSpPr>
        <p:spPr bwMode="auto">
          <a:xfrm>
            <a:off x="3124200" y="6245225"/>
            <a:ext cx="2895600" cy="476250"/>
          </a:xfrm>
          <a:prstGeom prst="rect">
            <a:avLst/>
          </a:prstGeom>
          <a:noFill/>
          <a:ln w="9525">
            <a:noFill/>
            <a:miter lim="800000"/>
          </a:ln>
        </p:spPr>
        <p:txBody>
          <a:bodyPr vert="horz" wrap="square" lIns="91440" tIns="45720" rIns="91440" bIns="45720" numCol="1" anchor="t" anchorCtr="0" compatLnSpc="1"/>
          <a:lstStyle>
            <a:lvl1pPr hangingPunct="0">
              <a:defRPr/>
            </a:lvl1pPr>
          </a:lstStyle>
          <a:p>
            <a:pPr rtl="0">
              <a:defRPr/>
            </a:pPr>
            <a:endParaRPr lang="en-US"/>
          </a:p>
        </p:txBody>
      </p:sp>
      <p:sp>
        <p:nvSpPr>
          <p:cNvPr id="9"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p:spPr>
        <p:txBody>
          <a:bodyPr vert="horz" wrap="square" lIns="91440" tIns="45720" rIns="91440" bIns="45720" numCol="1" anchor="t" anchorCtr="0" compatLnSpc="1"/>
          <a:lstStyle/>
          <a:p>
            <a:pPr algn="r"/>
            <a:fld id="{9A0DB2DC-4C9A-4742-B13C-FB6460FD3503}" type="slidenum">
              <a:rPr lang="en-US" altLang="en-US" sz="1400" noProof="1" dirty="0">
                <a:latin typeface="Arial" pitchFamily="34" charset="0"/>
                <a:cs typeface="+mn-ea"/>
              </a:rPr>
              <a:pPr algn="r"/>
              <a:t>‹#›</a:t>
            </a:fld>
            <a:endParaRPr lang="en-US" altLang="en-US" sz="1400" noProof="1">
              <a:latin typeface="Arial" pitchFamily="34" charset="0"/>
              <a:ea typeface="Arial" pitchFamily="34" charset="0"/>
            </a:endParaRPr>
          </a:p>
        </p:txBody>
      </p:sp>
    </p:spTree>
    <p:extLst>
      <p:ext uri="{BB962C8B-B14F-4D97-AF65-F5344CB8AC3E}">
        <p14:creationId xmlns:p14="http://schemas.microsoft.com/office/powerpoint/2010/main" val="341937488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pPr fontAlgn="base"/>
            <a:r>
              <a:rPr lang="en-US" strike="noStrike" noProof="1"/>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en-US" strike="noStrike" noProof="1"/>
              <a:t>Click to edit Master text styles</a:t>
            </a:r>
          </a:p>
        </p:txBody>
      </p:sp>
      <p:sp>
        <p:nvSpPr>
          <p:cNvPr id="7" name="Rectangle 4"/>
          <p:cNvSpPr>
            <a:spLocks noGrp="1" noChangeArrowheads="1"/>
          </p:cNvSpPr>
          <p:nvPr>
            <p:ph type="dt" sz="half" idx="2"/>
          </p:nvPr>
        </p:nvSpPr>
        <p:spPr bwMode="auto">
          <a:xfrm>
            <a:off x="457200" y="6245225"/>
            <a:ext cx="2133600" cy="476250"/>
          </a:xfrm>
          <a:prstGeom prst="rect">
            <a:avLst/>
          </a:prstGeom>
          <a:noFill/>
          <a:ln w="9525">
            <a:noFill/>
            <a:miter lim="800000"/>
          </a:ln>
        </p:spPr>
        <p:txBody>
          <a:bodyPr vert="horz" wrap="square" lIns="91440" tIns="45720" rIns="91440" bIns="45720" numCol="1" anchor="t" anchorCtr="0" compatLnSpc="1"/>
          <a:lstStyle>
            <a:lvl1pPr hangingPunct="0">
              <a:defRPr/>
            </a:lvl1pPr>
          </a:lstStyle>
          <a:p>
            <a:pPr rtl="0">
              <a:defRPr/>
            </a:pPr>
            <a:endParaRPr lang="en-US"/>
          </a:p>
        </p:txBody>
      </p:sp>
      <p:sp>
        <p:nvSpPr>
          <p:cNvPr id="8" name="Rectangle 5"/>
          <p:cNvSpPr>
            <a:spLocks noGrp="1" noChangeArrowheads="1"/>
          </p:cNvSpPr>
          <p:nvPr>
            <p:ph type="ftr" sz="quarter" idx="3"/>
          </p:nvPr>
        </p:nvSpPr>
        <p:spPr bwMode="auto">
          <a:xfrm>
            <a:off x="3124200" y="6245225"/>
            <a:ext cx="2895600" cy="476250"/>
          </a:xfrm>
          <a:prstGeom prst="rect">
            <a:avLst/>
          </a:prstGeom>
          <a:noFill/>
          <a:ln w="9525">
            <a:noFill/>
            <a:miter lim="800000"/>
          </a:ln>
        </p:spPr>
        <p:txBody>
          <a:bodyPr vert="horz" wrap="square" lIns="91440" tIns="45720" rIns="91440" bIns="45720" numCol="1" anchor="t" anchorCtr="0" compatLnSpc="1"/>
          <a:lstStyle>
            <a:lvl1pPr hangingPunct="0">
              <a:defRPr/>
            </a:lvl1pPr>
          </a:lstStyle>
          <a:p>
            <a:pPr rtl="0">
              <a:defRPr/>
            </a:pPr>
            <a:endParaRPr lang="en-US"/>
          </a:p>
        </p:txBody>
      </p:sp>
      <p:sp>
        <p:nvSpPr>
          <p:cNvPr id="9"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p:spPr>
        <p:txBody>
          <a:bodyPr vert="horz" wrap="square" lIns="91440" tIns="45720" rIns="91440" bIns="45720" numCol="1" anchor="t" anchorCtr="0" compatLnSpc="1"/>
          <a:lstStyle/>
          <a:p>
            <a:pPr algn="r"/>
            <a:fld id="{9A0DB2DC-4C9A-4742-B13C-FB6460FD3503}" type="slidenum">
              <a:rPr lang="en-US" altLang="en-US" sz="1400" noProof="1" dirty="0">
                <a:latin typeface="Arial" pitchFamily="34" charset="0"/>
                <a:cs typeface="+mn-ea"/>
              </a:rPr>
              <a:pPr algn="r"/>
              <a:t>‹#›</a:t>
            </a:fld>
            <a:endParaRPr lang="en-US" altLang="en-US" sz="1400" noProof="1">
              <a:latin typeface="Arial" pitchFamily="34" charset="0"/>
              <a:ea typeface="Arial" pitchFamily="34" charset="0"/>
            </a:endParaRPr>
          </a:p>
        </p:txBody>
      </p:sp>
    </p:spTree>
    <p:extLst>
      <p:ext uri="{BB962C8B-B14F-4D97-AF65-F5344CB8AC3E}">
        <p14:creationId xmlns:p14="http://schemas.microsoft.com/office/powerpoint/2010/main" val="223389060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7" name="Date Placeholder 6"/>
          <p:cNvSpPr>
            <a:spLocks noGrp="1" noChangeArrowheads="1"/>
          </p:cNvSpPr>
          <p:nvPr>
            <p:ph type="dt" sz="half" idx="12"/>
          </p:nvPr>
        </p:nvSpPr>
        <p:spPr bwMode="auto">
          <a:xfrm>
            <a:off x="457200" y="6245225"/>
            <a:ext cx="2133600" cy="476250"/>
          </a:xfrm>
          <a:prstGeom prst="rect">
            <a:avLst/>
          </a:prstGeom>
          <a:noFill/>
          <a:ln w="9525">
            <a:noFill/>
            <a:miter lim="800000"/>
          </a:ln>
        </p:spPr>
        <p:txBody>
          <a:bodyPr vert="horz" wrap="square" lIns="91440" tIns="45720" rIns="91440" bIns="45720" numCol="1" anchor="t" anchorCtr="0" compatLnSpc="1"/>
          <a:lstStyle>
            <a:lvl1pPr hangingPunct="0">
              <a:defRPr/>
            </a:lvl1pPr>
          </a:lstStyle>
          <a:p>
            <a:pPr rtl="0">
              <a:defRPr/>
            </a:pPr>
            <a:endParaRPr lang="en-US"/>
          </a:p>
        </p:txBody>
      </p:sp>
      <p:sp>
        <p:nvSpPr>
          <p:cNvPr id="8" name="Footer Placeholder 7"/>
          <p:cNvSpPr>
            <a:spLocks noGrp="1" noChangeArrowheads="1"/>
          </p:cNvSpPr>
          <p:nvPr>
            <p:ph type="ftr" sz="quarter" idx="3"/>
          </p:nvPr>
        </p:nvSpPr>
        <p:spPr bwMode="auto">
          <a:xfrm>
            <a:off x="3124200" y="6245225"/>
            <a:ext cx="2895600" cy="476250"/>
          </a:xfrm>
          <a:prstGeom prst="rect">
            <a:avLst/>
          </a:prstGeom>
          <a:noFill/>
          <a:ln w="9525">
            <a:noFill/>
            <a:miter lim="800000"/>
          </a:ln>
        </p:spPr>
        <p:txBody>
          <a:bodyPr vert="horz" wrap="square" lIns="91440" tIns="45720" rIns="91440" bIns="45720" numCol="1" anchor="t" anchorCtr="0" compatLnSpc="1"/>
          <a:lstStyle>
            <a:lvl1pPr hangingPunct="0">
              <a:defRPr/>
            </a:lvl1pPr>
          </a:lstStyle>
          <a:p>
            <a:pPr rtl="0">
              <a:defRPr/>
            </a:pPr>
            <a:endParaRPr lang="en-US"/>
          </a:p>
        </p:txBody>
      </p:sp>
      <p:sp>
        <p:nvSpPr>
          <p:cNvPr id="9" name="Slide Number Placeholder 8"/>
          <p:cNvSpPr>
            <a:spLocks noGrp="1" noChangeArrowheads="1"/>
          </p:cNvSpPr>
          <p:nvPr>
            <p:ph type="sldNum" sz="quarter" idx="4"/>
          </p:nvPr>
        </p:nvSpPr>
        <p:spPr bwMode="auto">
          <a:xfrm>
            <a:off x="6553200" y="6245225"/>
            <a:ext cx="2133600" cy="476250"/>
          </a:xfrm>
          <a:prstGeom prst="rect">
            <a:avLst/>
          </a:prstGeom>
          <a:noFill/>
          <a:ln w="9525">
            <a:noFill/>
            <a:miter lim="800000"/>
          </a:ln>
        </p:spPr>
        <p:txBody>
          <a:bodyPr vert="horz" wrap="square" lIns="91440" tIns="45720" rIns="91440" bIns="45720" numCol="1" anchor="t" anchorCtr="0" compatLnSpc="1"/>
          <a:lstStyle/>
          <a:p>
            <a:pPr algn="r"/>
            <a:fld id="{9A0DB2DC-4C9A-4742-B13C-FB6460FD3503}" type="slidenum">
              <a:rPr lang="en-US" altLang="en-US" sz="1400" noProof="1" dirty="0">
                <a:latin typeface="Arial" pitchFamily="34" charset="0"/>
                <a:cs typeface="+mn-ea"/>
              </a:rPr>
              <a:pPr algn="r"/>
              <a:t>‹#›</a:t>
            </a:fld>
            <a:endParaRPr lang="en-US" altLang="en-US" sz="1400" noProof="1">
              <a:latin typeface="Arial" pitchFamily="34" charset="0"/>
              <a:ea typeface="Arial" pitchFamily="34" charset="0"/>
            </a:endParaRPr>
          </a:p>
        </p:txBody>
      </p:sp>
    </p:spTree>
    <p:extLst>
      <p:ext uri="{BB962C8B-B14F-4D97-AF65-F5344CB8AC3E}">
        <p14:creationId xmlns:p14="http://schemas.microsoft.com/office/powerpoint/2010/main" val="22113934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5256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5256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
          <p:cNvSpPr>
            <a:spLocks noGrp="1"/>
          </p:cNvSpPr>
          <p:nvPr>
            <p:ph type="sldNum" sz="quarter" idx="10"/>
          </p:nvPr>
        </p:nvSpPr>
        <p:spPr>
          <a:ln/>
        </p:spPr>
        <p:txBody>
          <a:bodyPr/>
          <a:lstStyle>
            <a:lvl1pPr>
              <a:defRPr/>
            </a:lvl1pPr>
          </a:lstStyle>
          <a:p>
            <a:pPr>
              <a:defRPr/>
            </a:pPr>
            <a:fld id="{933EA690-5A8D-154B-B358-FE36B1247D4F}"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382199383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pPr fontAlgn="base"/>
            <a:r>
              <a:rPr lang="en-US" strike="noStrike" noProof="1"/>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7" name="Rectangle 4"/>
          <p:cNvSpPr>
            <a:spLocks noGrp="1" noChangeArrowheads="1"/>
          </p:cNvSpPr>
          <p:nvPr>
            <p:ph type="dt" sz="half" idx="12"/>
          </p:nvPr>
        </p:nvSpPr>
        <p:spPr bwMode="auto">
          <a:xfrm>
            <a:off x="457200" y="6245225"/>
            <a:ext cx="2133600" cy="476250"/>
          </a:xfrm>
          <a:prstGeom prst="rect">
            <a:avLst/>
          </a:prstGeom>
          <a:noFill/>
          <a:ln w="9525">
            <a:noFill/>
            <a:miter lim="800000"/>
          </a:ln>
        </p:spPr>
        <p:txBody>
          <a:bodyPr vert="horz" wrap="square" lIns="91440" tIns="45720" rIns="91440" bIns="45720" numCol="1" anchor="t" anchorCtr="0" compatLnSpc="1"/>
          <a:lstStyle>
            <a:lvl1pPr hangingPunct="0">
              <a:defRPr/>
            </a:lvl1pPr>
          </a:lstStyle>
          <a:p>
            <a:pPr rtl="0">
              <a:defRPr/>
            </a:pPr>
            <a:endParaRPr lang="en-US"/>
          </a:p>
        </p:txBody>
      </p:sp>
      <p:sp>
        <p:nvSpPr>
          <p:cNvPr id="8" name="Rectangle 5"/>
          <p:cNvSpPr>
            <a:spLocks noGrp="1" noChangeArrowheads="1"/>
          </p:cNvSpPr>
          <p:nvPr>
            <p:ph type="ftr" sz="quarter" idx="13"/>
          </p:nvPr>
        </p:nvSpPr>
        <p:spPr bwMode="auto">
          <a:xfrm>
            <a:off x="3124200" y="6245225"/>
            <a:ext cx="2895600" cy="476250"/>
          </a:xfrm>
          <a:prstGeom prst="rect">
            <a:avLst/>
          </a:prstGeom>
          <a:noFill/>
          <a:ln w="9525">
            <a:noFill/>
            <a:miter lim="800000"/>
          </a:ln>
        </p:spPr>
        <p:txBody>
          <a:bodyPr vert="horz" wrap="square" lIns="91440" tIns="45720" rIns="91440" bIns="45720" numCol="1" anchor="t" anchorCtr="0" compatLnSpc="1"/>
          <a:lstStyle>
            <a:lvl1pPr hangingPunct="0">
              <a:defRPr/>
            </a:lvl1pPr>
          </a:lstStyle>
          <a:p>
            <a:pPr rtl="0">
              <a:defRPr/>
            </a:pPr>
            <a:endParaRPr lang="en-US"/>
          </a:p>
        </p:txBody>
      </p:sp>
      <p:sp>
        <p:nvSpPr>
          <p:cNvPr id="9" name="Rectangle 6"/>
          <p:cNvSpPr>
            <a:spLocks noGrp="1" noChangeArrowheads="1"/>
          </p:cNvSpPr>
          <p:nvPr>
            <p:ph type="sldNum" sz="quarter" idx="14"/>
          </p:nvPr>
        </p:nvSpPr>
        <p:spPr bwMode="auto">
          <a:xfrm>
            <a:off x="6553200" y="6245225"/>
            <a:ext cx="2133600" cy="476250"/>
          </a:xfrm>
          <a:prstGeom prst="rect">
            <a:avLst/>
          </a:prstGeom>
          <a:noFill/>
          <a:ln w="9525">
            <a:noFill/>
            <a:miter lim="800000"/>
          </a:ln>
        </p:spPr>
        <p:txBody>
          <a:bodyPr vert="horz" wrap="square" lIns="91440" tIns="45720" rIns="91440" bIns="45720" numCol="1" anchor="t" anchorCtr="0" compatLnSpc="1"/>
          <a:lstStyle/>
          <a:p>
            <a:pPr algn="r"/>
            <a:fld id="{9A0DB2DC-4C9A-4742-B13C-FB6460FD3503}" type="slidenum">
              <a:rPr lang="en-US" altLang="en-US" sz="1400" noProof="1" dirty="0">
                <a:latin typeface="Arial" pitchFamily="34" charset="0"/>
                <a:cs typeface="+mn-ea"/>
              </a:rPr>
              <a:pPr algn="r"/>
              <a:t>‹#›</a:t>
            </a:fld>
            <a:endParaRPr lang="en-US" altLang="en-US" sz="1400" noProof="1">
              <a:latin typeface="Arial" pitchFamily="34" charset="0"/>
              <a:ea typeface="Arial" pitchFamily="34" charset="0"/>
            </a:endParaRPr>
          </a:p>
        </p:txBody>
      </p:sp>
    </p:spTree>
    <p:extLst>
      <p:ext uri="{BB962C8B-B14F-4D97-AF65-F5344CB8AC3E}">
        <p14:creationId xmlns:p14="http://schemas.microsoft.com/office/powerpoint/2010/main" val="342058741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7" name="Rectangle 4"/>
          <p:cNvSpPr>
            <a:spLocks noGrp="1" noChangeArrowheads="1"/>
          </p:cNvSpPr>
          <p:nvPr>
            <p:ph type="dt" sz="half" idx="2"/>
          </p:nvPr>
        </p:nvSpPr>
        <p:spPr bwMode="auto">
          <a:xfrm>
            <a:off x="457200" y="6245225"/>
            <a:ext cx="2133600" cy="476250"/>
          </a:xfrm>
          <a:prstGeom prst="rect">
            <a:avLst/>
          </a:prstGeom>
          <a:noFill/>
          <a:ln w="9525">
            <a:noFill/>
            <a:miter lim="800000"/>
          </a:ln>
        </p:spPr>
        <p:txBody>
          <a:bodyPr vert="horz" wrap="square" lIns="91440" tIns="45720" rIns="91440" bIns="45720" numCol="1" anchor="t" anchorCtr="0" compatLnSpc="1"/>
          <a:lstStyle>
            <a:lvl1pPr hangingPunct="0">
              <a:defRPr/>
            </a:lvl1pPr>
          </a:lstStyle>
          <a:p>
            <a:pPr rtl="0">
              <a:defRPr/>
            </a:pPr>
            <a:endParaRPr lang="en-US"/>
          </a:p>
        </p:txBody>
      </p:sp>
      <p:sp>
        <p:nvSpPr>
          <p:cNvPr id="8" name="Rectangle 5"/>
          <p:cNvSpPr>
            <a:spLocks noGrp="1" noChangeArrowheads="1"/>
          </p:cNvSpPr>
          <p:nvPr>
            <p:ph type="ftr" sz="quarter" idx="3"/>
          </p:nvPr>
        </p:nvSpPr>
        <p:spPr bwMode="auto">
          <a:xfrm>
            <a:off x="3124200" y="6245225"/>
            <a:ext cx="2895600" cy="476250"/>
          </a:xfrm>
          <a:prstGeom prst="rect">
            <a:avLst/>
          </a:prstGeom>
          <a:noFill/>
          <a:ln w="9525">
            <a:noFill/>
            <a:miter lim="800000"/>
          </a:ln>
        </p:spPr>
        <p:txBody>
          <a:bodyPr vert="horz" wrap="square" lIns="91440" tIns="45720" rIns="91440" bIns="45720" numCol="1" anchor="t" anchorCtr="0" compatLnSpc="1"/>
          <a:lstStyle>
            <a:lvl1pPr hangingPunct="0">
              <a:defRPr/>
            </a:lvl1pPr>
          </a:lstStyle>
          <a:p>
            <a:pPr rtl="0">
              <a:defRPr/>
            </a:pPr>
            <a:endParaRPr lang="en-US"/>
          </a:p>
        </p:txBody>
      </p:sp>
      <p:sp>
        <p:nvSpPr>
          <p:cNvPr id="9"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p:spPr>
        <p:txBody>
          <a:bodyPr vert="horz" wrap="square" lIns="91440" tIns="45720" rIns="91440" bIns="45720" numCol="1" anchor="t" anchorCtr="0" compatLnSpc="1"/>
          <a:lstStyle/>
          <a:p>
            <a:pPr algn="r"/>
            <a:fld id="{9A0DB2DC-4C9A-4742-B13C-FB6460FD3503}" type="slidenum">
              <a:rPr lang="en-US" altLang="en-US" sz="1400" noProof="1" dirty="0">
                <a:latin typeface="Arial" pitchFamily="34" charset="0"/>
                <a:cs typeface="+mn-ea"/>
              </a:rPr>
              <a:pPr algn="r"/>
              <a:t>‹#›</a:t>
            </a:fld>
            <a:endParaRPr lang="en-US" altLang="en-US" sz="1400" noProof="1">
              <a:latin typeface="Arial" pitchFamily="34" charset="0"/>
              <a:ea typeface="Arial" pitchFamily="34" charset="0"/>
            </a:endParaRPr>
          </a:p>
        </p:txBody>
      </p:sp>
    </p:spTree>
    <p:extLst>
      <p:ext uri="{BB962C8B-B14F-4D97-AF65-F5344CB8AC3E}">
        <p14:creationId xmlns:p14="http://schemas.microsoft.com/office/powerpoint/2010/main" val="100950360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
        <p:nvSpPr>
          <p:cNvPr id="7" name="Rectangle 4"/>
          <p:cNvSpPr>
            <a:spLocks noGrp="1" noChangeArrowheads="1"/>
          </p:cNvSpPr>
          <p:nvPr>
            <p:ph type="dt" sz="half" idx="2"/>
          </p:nvPr>
        </p:nvSpPr>
        <p:spPr bwMode="auto">
          <a:xfrm>
            <a:off x="457200" y="6245225"/>
            <a:ext cx="2133600" cy="476250"/>
          </a:xfrm>
          <a:prstGeom prst="rect">
            <a:avLst/>
          </a:prstGeom>
          <a:noFill/>
          <a:ln w="9525">
            <a:noFill/>
            <a:miter lim="800000"/>
          </a:ln>
        </p:spPr>
        <p:txBody>
          <a:bodyPr vert="horz" wrap="square" lIns="91440" tIns="45720" rIns="91440" bIns="45720" numCol="1" anchor="t" anchorCtr="0" compatLnSpc="1"/>
          <a:lstStyle>
            <a:lvl1pPr hangingPunct="0">
              <a:defRPr/>
            </a:lvl1pPr>
          </a:lstStyle>
          <a:p>
            <a:pPr rtl="0">
              <a:defRPr/>
            </a:pPr>
            <a:endParaRPr lang="en-US"/>
          </a:p>
        </p:txBody>
      </p:sp>
      <p:sp>
        <p:nvSpPr>
          <p:cNvPr id="8" name="Rectangle 5"/>
          <p:cNvSpPr>
            <a:spLocks noGrp="1" noChangeArrowheads="1"/>
          </p:cNvSpPr>
          <p:nvPr>
            <p:ph type="ftr" sz="quarter" idx="3"/>
          </p:nvPr>
        </p:nvSpPr>
        <p:spPr bwMode="auto">
          <a:xfrm>
            <a:off x="3124200" y="6245225"/>
            <a:ext cx="2895600" cy="476250"/>
          </a:xfrm>
          <a:prstGeom prst="rect">
            <a:avLst/>
          </a:prstGeom>
          <a:noFill/>
          <a:ln w="9525">
            <a:noFill/>
            <a:miter lim="800000"/>
          </a:ln>
        </p:spPr>
        <p:txBody>
          <a:bodyPr vert="horz" wrap="square" lIns="91440" tIns="45720" rIns="91440" bIns="45720" numCol="1" anchor="t" anchorCtr="0" compatLnSpc="1"/>
          <a:lstStyle>
            <a:lvl1pPr hangingPunct="0">
              <a:defRPr/>
            </a:lvl1pPr>
          </a:lstStyle>
          <a:p>
            <a:pPr rtl="0">
              <a:defRPr/>
            </a:pPr>
            <a:endParaRPr lang="en-US"/>
          </a:p>
        </p:txBody>
      </p:sp>
      <p:sp>
        <p:nvSpPr>
          <p:cNvPr id="9"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p:spPr>
        <p:txBody>
          <a:bodyPr vert="horz" wrap="square" lIns="91440" tIns="45720" rIns="91440" bIns="45720" numCol="1" anchor="t" anchorCtr="0" compatLnSpc="1"/>
          <a:lstStyle/>
          <a:p>
            <a:pPr algn="r"/>
            <a:fld id="{9A0DB2DC-4C9A-4742-B13C-FB6460FD3503}" type="slidenum">
              <a:rPr lang="en-US" altLang="en-US" sz="1400" noProof="1" dirty="0">
                <a:latin typeface="Arial" pitchFamily="34" charset="0"/>
                <a:cs typeface="+mn-ea"/>
              </a:rPr>
              <a:pPr algn="r"/>
              <a:t>‹#›</a:t>
            </a:fld>
            <a:endParaRPr lang="en-US" altLang="en-US" sz="1400" noProof="1">
              <a:latin typeface="Arial" pitchFamily="34" charset="0"/>
              <a:ea typeface="Arial" pitchFamily="34" charset="0"/>
            </a:endParaRPr>
          </a:p>
        </p:txBody>
      </p:sp>
    </p:spTree>
    <p:extLst>
      <p:ext uri="{BB962C8B-B14F-4D97-AF65-F5344CB8AC3E}">
        <p14:creationId xmlns:p14="http://schemas.microsoft.com/office/powerpoint/2010/main" val="186300904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pPr fontAlgn="base"/>
            <a:r>
              <a:rPr lang="en-US" strike="noStrike" noProof="1"/>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a:t>Click to edit Master text styles</a:t>
            </a:r>
          </a:p>
        </p:txBody>
      </p:sp>
      <p:sp>
        <p:nvSpPr>
          <p:cNvPr id="7" name="Date Placeholder 6"/>
          <p:cNvSpPr>
            <a:spLocks noGrp="1" noChangeArrowheads="1"/>
          </p:cNvSpPr>
          <p:nvPr>
            <p:ph type="dt" sz="half" idx="12"/>
          </p:nvPr>
        </p:nvSpPr>
        <p:spPr bwMode="auto">
          <a:xfrm>
            <a:off x="457200" y="6245225"/>
            <a:ext cx="2133600" cy="476250"/>
          </a:xfrm>
          <a:prstGeom prst="rect">
            <a:avLst/>
          </a:prstGeom>
          <a:noFill/>
          <a:ln w="9525">
            <a:noFill/>
            <a:miter lim="800000"/>
          </a:ln>
        </p:spPr>
        <p:txBody>
          <a:bodyPr vert="horz" wrap="square" lIns="91440" tIns="45720" rIns="91440" bIns="45720" numCol="1" anchor="t" anchorCtr="0" compatLnSpc="1"/>
          <a:lstStyle>
            <a:lvl1pPr hangingPunct="0">
              <a:defRPr/>
            </a:lvl1pPr>
          </a:lstStyle>
          <a:p>
            <a:pPr rtl="0">
              <a:defRPr/>
            </a:pPr>
            <a:endParaRPr lang="en-US"/>
          </a:p>
        </p:txBody>
      </p:sp>
      <p:sp>
        <p:nvSpPr>
          <p:cNvPr id="8" name="Footer Placeholder 7"/>
          <p:cNvSpPr>
            <a:spLocks noGrp="1" noChangeArrowheads="1"/>
          </p:cNvSpPr>
          <p:nvPr>
            <p:ph type="ftr" sz="quarter" idx="3"/>
          </p:nvPr>
        </p:nvSpPr>
        <p:spPr bwMode="auto">
          <a:xfrm>
            <a:off x="3124200" y="6245225"/>
            <a:ext cx="2895600" cy="476250"/>
          </a:xfrm>
          <a:prstGeom prst="rect">
            <a:avLst/>
          </a:prstGeom>
          <a:noFill/>
          <a:ln w="9525">
            <a:noFill/>
            <a:miter lim="800000"/>
          </a:ln>
        </p:spPr>
        <p:txBody>
          <a:bodyPr vert="horz" wrap="square" lIns="91440" tIns="45720" rIns="91440" bIns="45720" numCol="1" anchor="t" anchorCtr="0" compatLnSpc="1"/>
          <a:lstStyle>
            <a:lvl1pPr hangingPunct="0">
              <a:defRPr/>
            </a:lvl1pPr>
          </a:lstStyle>
          <a:p>
            <a:pPr rtl="0">
              <a:defRPr/>
            </a:pPr>
            <a:endParaRPr lang="en-US"/>
          </a:p>
        </p:txBody>
      </p:sp>
      <p:sp>
        <p:nvSpPr>
          <p:cNvPr id="9" name="Slide Number Placeholder 8"/>
          <p:cNvSpPr>
            <a:spLocks noGrp="1" noChangeArrowheads="1"/>
          </p:cNvSpPr>
          <p:nvPr>
            <p:ph type="sldNum" sz="quarter" idx="4"/>
          </p:nvPr>
        </p:nvSpPr>
        <p:spPr bwMode="auto">
          <a:xfrm>
            <a:off x="6553200" y="6245225"/>
            <a:ext cx="2133600" cy="476250"/>
          </a:xfrm>
          <a:prstGeom prst="rect">
            <a:avLst/>
          </a:prstGeom>
          <a:noFill/>
          <a:ln w="9525">
            <a:noFill/>
            <a:miter lim="800000"/>
          </a:ln>
        </p:spPr>
        <p:txBody>
          <a:bodyPr vert="horz" wrap="square" lIns="91440" tIns="45720" rIns="91440" bIns="45720" numCol="1" anchor="t" anchorCtr="0" compatLnSpc="1"/>
          <a:lstStyle/>
          <a:p>
            <a:pPr algn="r"/>
            <a:fld id="{9A0DB2DC-4C9A-4742-B13C-FB6460FD3503}" type="slidenum">
              <a:rPr lang="en-US" altLang="en-US" sz="1400" noProof="1" dirty="0">
                <a:latin typeface="Arial" pitchFamily="34" charset="0"/>
                <a:cs typeface="+mn-ea"/>
              </a:rPr>
              <a:pPr algn="r"/>
              <a:t>‹#›</a:t>
            </a:fld>
            <a:endParaRPr lang="en-US" altLang="en-US" sz="1400" noProof="1">
              <a:latin typeface="Arial" pitchFamily="34" charset="0"/>
              <a:ea typeface="Arial" pitchFamily="34" charset="0"/>
            </a:endParaRPr>
          </a:p>
        </p:txBody>
      </p:sp>
    </p:spTree>
    <p:extLst>
      <p:ext uri="{BB962C8B-B14F-4D97-AF65-F5344CB8AC3E}">
        <p14:creationId xmlns:p14="http://schemas.microsoft.com/office/powerpoint/2010/main" val="118225931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pPr fontAlgn="base"/>
            <a:r>
              <a:rPr lang="en-US" strike="noStrike" noProof="1"/>
              <a:t>Click to edit Master title style</a:t>
            </a:r>
          </a:p>
        </p:txBody>
      </p:sp>
      <p:sp>
        <p:nvSpPr>
          <p:cNvPr id="3" name="Picture Placeholder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en-US" sz="3200" b="0" i="0" u="none" strike="noStrike" kern="0" cap="none" spc="0" normalizeH="0" baseline="0" noProof="0">
              <a:ln>
                <a:noFill/>
              </a:ln>
              <a:solidFill>
                <a:schemeClr val="tx1"/>
              </a:solidFill>
              <a:effectLst/>
              <a:uLnTx/>
              <a:uFillTx/>
              <a:latin typeface="+mn-lt"/>
              <a:ea typeface="MS PGothic" pitchFamily="34" charset="-128"/>
              <a:cs typeface="ＭＳ Ｐゴシック" pitchFamily="-111" charset="-128"/>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a:t>Click to edit Master text styles</a:t>
            </a:r>
          </a:p>
        </p:txBody>
      </p:sp>
      <p:sp>
        <p:nvSpPr>
          <p:cNvPr id="7" name="Date Placeholder 6"/>
          <p:cNvSpPr>
            <a:spLocks noGrp="1" noChangeArrowheads="1"/>
          </p:cNvSpPr>
          <p:nvPr>
            <p:ph type="dt" sz="half" idx="12"/>
          </p:nvPr>
        </p:nvSpPr>
        <p:spPr bwMode="auto">
          <a:xfrm>
            <a:off x="457200" y="6245225"/>
            <a:ext cx="2133600" cy="476250"/>
          </a:xfrm>
          <a:prstGeom prst="rect">
            <a:avLst/>
          </a:prstGeom>
          <a:noFill/>
          <a:ln w="9525">
            <a:noFill/>
            <a:miter lim="800000"/>
          </a:ln>
        </p:spPr>
        <p:txBody>
          <a:bodyPr vert="horz" wrap="square" lIns="91440" tIns="45720" rIns="91440" bIns="45720" numCol="1" anchor="t" anchorCtr="0" compatLnSpc="1"/>
          <a:lstStyle>
            <a:lvl1pPr hangingPunct="0">
              <a:defRPr/>
            </a:lvl1pPr>
          </a:lstStyle>
          <a:p>
            <a:pPr rtl="0">
              <a:defRPr/>
            </a:pPr>
            <a:endParaRPr lang="en-US"/>
          </a:p>
        </p:txBody>
      </p:sp>
      <p:sp>
        <p:nvSpPr>
          <p:cNvPr id="8" name="Footer Placeholder 7"/>
          <p:cNvSpPr>
            <a:spLocks noGrp="1" noChangeArrowheads="1"/>
          </p:cNvSpPr>
          <p:nvPr>
            <p:ph type="ftr" sz="quarter" idx="3"/>
          </p:nvPr>
        </p:nvSpPr>
        <p:spPr bwMode="auto">
          <a:xfrm>
            <a:off x="3124200" y="6245225"/>
            <a:ext cx="2895600" cy="476250"/>
          </a:xfrm>
          <a:prstGeom prst="rect">
            <a:avLst/>
          </a:prstGeom>
          <a:noFill/>
          <a:ln w="9525">
            <a:noFill/>
            <a:miter lim="800000"/>
          </a:ln>
        </p:spPr>
        <p:txBody>
          <a:bodyPr vert="horz" wrap="square" lIns="91440" tIns="45720" rIns="91440" bIns="45720" numCol="1" anchor="t" anchorCtr="0" compatLnSpc="1"/>
          <a:lstStyle>
            <a:lvl1pPr hangingPunct="0">
              <a:defRPr/>
            </a:lvl1pPr>
          </a:lstStyle>
          <a:p>
            <a:pPr rtl="0">
              <a:defRPr/>
            </a:pPr>
            <a:endParaRPr lang="en-US"/>
          </a:p>
        </p:txBody>
      </p:sp>
      <p:sp>
        <p:nvSpPr>
          <p:cNvPr id="9" name="Slide Number Placeholder 8"/>
          <p:cNvSpPr>
            <a:spLocks noGrp="1" noChangeArrowheads="1"/>
          </p:cNvSpPr>
          <p:nvPr>
            <p:ph type="sldNum" sz="quarter" idx="4"/>
          </p:nvPr>
        </p:nvSpPr>
        <p:spPr bwMode="auto">
          <a:xfrm>
            <a:off x="6553200" y="6245225"/>
            <a:ext cx="2133600" cy="476250"/>
          </a:xfrm>
          <a:prstGeom prst="rect">
            <a:avLst/>
          </a:prstGeom>
          <a:noFill/>
          <a:ln w="9525">
            <a:noFill/>
            <a:miter lim="800000"/>
          </a:ln>
        </p:spPr>
        <p:txBody>
          <a:bodyPr vert="horz" wrap="square" lIns="91440" tIns="45720" rIns="91440" bIns="45720" numCol="1" anchor="t" anchorCtr="0" compatLnSpc="1"/>
          <a:lstStyle/>
          <a:p>
            <a:pPr algn="r"/>
            <a:fld id="{9A0DB2DC-4C9A-4742-B13C-FB6460FD3503}" type="slidenum">
              <a:rPr lang="en-US" altLang="en-US" sz="1400" noProof="1" dirty="0">
                <a:latin typeface="Arial" pitchFamily="34" charset="0"/>
                <a:cs typeface="+mn-ea"/>
              </a:rPr>
              <a:pPr algn="r"/>
              <a:t>‹#›</a:t>
            </a:fld>
            <a:endParaRPr lang="en-US" altLang="en-US" sz="1400" noProof="1">
              <a:latin typeface="Arial" pitchFamily="34" charset="0"/>
              <a:ea typeface="Arial" pitchFamily="34" charset="0"/>
            </a:endParaRPr>
          </a:p>
        </p:txBody>
      </p:sp>
    </p:spTree>
    <p:extLst>
      <p:ext uri="{BB962C8B-B14F-4D97-AF65-F5344CB8AC3E}">
        <p14:creationId xmlns:p14="http://schemas.microsoft.com/office/powerpoint/2010/main" val="46153159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Vertical Text Placeholder 2"/>
          <p:cNvSpPr>
            <a:spLocks noGrp="1"/>
          </p:cNvSpPr>
          <p:nvPr>
            <p:ph type="body" orient="vert" idx="1"/>
          </p:nvPr>
        </p:nvSpPr>
        <p:spPr/>
        <p:txBody>
          <a:bodyPr vert="eaVert"/>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7" name="Rectangle 4"/>
          <p:cNvSpPr>
            <a:spLocks noGrp="1" noChangeArrowheads="1"/>
          </p:cNvSpPr>
          <p:nvPr>
            <p:ph type="dt" sz="half" idx="2"/>
          </p:nvPr>
        </p:nvSpPr>
        <p:spPr bwMode="auto">
          <a:xfrm>
            <a:off x="457200" y="6245225"/>
            <a:ext cx="2133600" cy="476250"/>
          </a:xfrm>
          <a:prstGeom prst="rect">
            <a:avLst/>
          </a:prstGeom>
          <a:noFill/>
          <a:ln w="9525">
            <a:noFill/>
            <a:miter lim="800000"/>
          </a:ln>
        </p:spPr>
        <p:txBody>
          <a:bodyPr vert="horz" wrap="square" lIns="91440" tIns="45720" rIns="91440" bIns="45720" numCol="1" anchor="t" anchorCtr="0" compatLnSpc="1"/>
          <a:lstStyle>
            <a:lvl1pPr hangingPunct="0">
              <a:defRPr/>
            </a:lvl1pPr>
          </a:lstStyle>
          <a:p>
            <a:pPr rtl="0">
              <a:defRPr/>
            </a:pPr>
            <a:endParaRPr lang="en-US"/>
          </a:p>
        </p:txBody>
      </p:sp>
      <p:sp>
        <p:nvSpPr>
          <p:cNvPr id="8" name="Rectangle 5"/>
          <p:cNvSpPr>
            <a:spLocks noGrp="1" noChangeArrowheads="1"/>
          </p:cNvSpPr>
          <p:nvPr>
            <p:ph type="ftr" sz="quarter" idx="3"/>
          </p:nvPr>
        </p:nvSpPr>
        <p:spPr bwMode="auto">
          <a:xfrm>
            <a:off x="3124200" y="6245225"/>
            <a:ext cx="2895600" cy="476250"/>
          </a:xfrm>
          <a:prstGeom prst="rect">
            <a:avLst/>
          </a:prstGeom>
          <a:noFill/>
          <a:ln w="9525">
            <a:noFill/>
            <a:miter lim="800000"/>
          </a:ln>
        </p:spPr>
        <p:txBody>
          <a:bodyPr vert="horz" wrap="square" lIns="91440" tIns="45720" rIns="91440" bIns="45720" numCol="1" anchor="t" anchorCtr="0" compatLnSpc="1"/>
          <a:lstStyle>
            <a:lvl1pPr hangingPunct="0">
              <a:defRPr/>
            </a:lvl1pPr>
          </a:lstStyle>
          <a:p>
            <a:pPr rtl="0">
              <a:defRPr/>
            </a:pPr>
            <a:endParaRPr lang="en-US"/>
          </a:p>
        </p:txBody>
      </p:sp>
      <p:sp>
        <p:nvSpPr>
          <p:cNvPr id="9"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p:spPr>
        <p:txBody>
          <a:bodyPr vert="horz" wrap="square" lIns="91440" tIns="45720" rIns="91440" bIns="45720" numCol="1" anchor="t" anchorCtr="0" compatLnSpc="1"/>
          <a:lstStyle/>
          <a:p>
            <a:pPr algn="r"/>
            <a:fld id="{9A0DB2DC-4C9A-4742-B13C-FB6460FD3503}" type="slidenum">
              <a:rPr lang="en-US" altLang="en-US" sz="1400" noProof="1" dirty="0">
                <a:latin typeface="Arial" pitchFamily="34" charset="0"/>
                <a:cs typeface="+mn-ea"/>
              </a:rPr>
              <a:pPr algn="r"/>
              <a:t>‹#›</a:t>
            </a:fld>
            <a:endParaRPr lang="en-US" altLang="en-US" sz="1400" noProof="1">
              <a:latin typeface="Arial" pitchFamily="34" charset="0"/>
              <a:ea typeface="Arial" pitchFamily="34" charset="0"/>
            </a:endParaRPr>
          </a:p>
        </p:txBody>
      </p:sp>
    </p:spTree>
    <p:extLst>
      <p:ext uri="{BB962C8B-B14F-4D97-AF65-F5344CB8AC3E}">
        <p14:creationId xmlns:p14="http://schemas.microsoft.com/office/powerpoint/2010/main" val="272093431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chemeClr val="bg1"/>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pPr fontAlgn="base"/>
            <a:r>
              <a:rPr lang="en-US" strike="noStrike" noProof="1"/>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7" name="Rectangle 4"/>
          <p:cNvSpPr>
            <a:spLocks noGrp="1" noChangeArrowheads="1"/>
          </p:cNvSpPr>
          <p:nvPr>
            <p:ph type="dt" sz="half" idx="2"/>
          </p:nvPr>
        </p:nvSpPr>
        <p:spPr bwMode="auto">
          <a:xfrm>
            <a:off x="457200" y="6245225"/>
            <a:ext cx="2133600" cy="476250"/>
          </a:xfrm>
          <a:prstGeom prst="rect">
            <a:avLst/>
          </a:prstGeom>
          <a:noFill/>
          <a:ln w="9525">
            <a:noFill/>
            <a:miter lim="800000"/>
          </a:ln>
        </p:spPr>
        <p:txBody>
          <a:bodyPr vert="horz" wrap="square" lIns="91440" tIns="45720" rIns="91440" bIns="45720" numCol="1" anchor="t" anchorCtr="0" compatLnSpc="1"/>
          <a:lstStyle>
            <a:lvl1pPr hangingPunct="0">
              <a:defRPr/>
            </a:lvl1pPr>
          </a:lstStyle>
          <a:p>
            <a:pPr rtl="0">
              <a:defRPr/>
            </a:pPr>
            <a:endParaRPr lang="en-US"/>
          </a:p>
        </p:txBody>
      </p:sp>
      <p:sp>
        <p:nvSpPr>
          <p:cNvPr id="8" name="Rectangle 5"/>
          <p:cNvSpPr>
            <a:spLocks noGrp="1" noChangeArrowheads="1"/>
          </p:cNvSpPr>
          <p:nvPr>
            <p:ph type="ftr" sz="quarter" idx="3"/>
          </p:nvPr>
        </p:nvSpPr>
        <p:spPr bwMode="auto">
          <a:xfrm>
            <a:off x="3124200" y="6245225"/>
            <a:ext cx="2895600" cy="476250"/>
          </a:xfrm>
          <a:prstGeom prst="rect">
            <a:avLst/>
          </a:prstGeom>
          <a:noFill/>
          <a:ln w="9525">
            <a:noFill/>
            <a:miter lim="800000"/>
          </a:ln>
        </p:spPr>
        <p:txBody>
          <a:bodyPr vert="horz" wrap="square" lIns="91440" tIns="45720" rIns="91440" bIns="45720" numCol="1" anchor="t" anchorCtr="0" compatLnSpc="1"/>
          <a:lstStyle>
            <a:lvl1pPr hangingPunct="0">
              <a:defRPr/>
            </a:lvl1pPr>
          </a:lstStyle>
          <a:p>
            <a:pPr rtl="0">
              <a:defRPr/>
            </a:pPr>
            <a:endParaRPr lang="en-US"/>
          </a:p>
        </p:txBody>
      </p:sp>
      <p:sp>
        <p:nvSpPr>
          <p:cNvPr id="9"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p:spPr>
        <p:txBody>
          <a:bodyPr vert="horz" wrap="square" lIns="91440" tIns="45720" rIns="91440" bIns="45720" numCol="1" anchor="t" anchorCtr="0" compatLnSpc="1"/>
          <a:lstStyle/>
          <a:p>
            <a:pPr algn="r"/>
            <a:fld id="{9A0DB2DC-4C9A-4742-B13C-FB6460FD3503}" type="slidenum">
              <a:rPr lang="en-US" altLang="en-US" sz="1400" noProof="1" dirty="0">
                <a:latin typeface="Arial" pitchFamily="34" charset="0"/>
                <a:cs typeface="+mn-ea"/>
              </a:rPr>
              <a:pPr algn="r"/>
              <a:t>‹#›</a:t>
            </a:fld>
            <a:endParaRPr lang="en-US" altLang="en-US" sz="1400" noProof="1">
              <a:latin typeface="Arial" pitchFamily="34" charset="0"/>
              <a:ea typeface="Arial" pitchFamily="34" charset="0"/>
            </a:endParaRPr>
          </a:p>
        </p:txBody>
      </p:sp>
    </p:spTree>
    <p:extLst>
      <p:ext uri="{BB962C8B-B14F-4D97-AF65-F5344CB8AC3E}">
        <p14:creationId xmlns:p14="http://schemas.microsoft.com/office/powerpoint/2010/main" val="252795546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Content Placeholder 2"/>
          <p:cNvSpPr>
            <a:spLocks noGrp="1"/>
          </p:cNvSpPr>
          <p:nvPr>
            <p:ph idx="1"/>
          </p:nvPr>
        </p:nvSpPr>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15" name="Rectangle 12"/>
          <p:cNvSpPr>
            <a:spLocks noGrp="1" noChangeArrowheads="1"/>
          </p:cNvSpPr>
          <p:nvPr>
            <p:ph type="dt" sz="half" idx="2"/>
          </p:nvPr>
        </p:nvSpPr>
        <p:spPr bwMode="auto">
          <a:xfrm>
            <a:off x="457200" y="6248400"/>
            <a:ext cx="2133600" cy="457200"/>
          </a:xfrm>
          <a:prstGeom prst="rect">
            <a:avLst/>
          </a:prstGeom>
          <a:noFill/>
          <a:ln w="9525">
            <a:noFill/>
            <a:miter lim="800000"/>
          </a:ln>
        </p:spPr>
        <p:txBody>
          <a:bodyPr vert="horz" wrap="square" lIns="91440" tIns="45720" rIns="91440" bIns="45720" numCol="1" anchor="t" anchorCtr="0" compatLnSpc="1"/>
          <a:lstStyle>
            <a:lvl1pPr>
              <a:defRPr/>
            </a:lvl1pPr>
          </a:lstStyle>
          <a:p>
            <a:pPr rtl="0">
              <a:defRPr/>
            </a:pPr>
            <a:endParaRPr lang="en-US"/>
          </a:p>
        </p:txBody>
      </p:sp>
      <p:sp>
        <p:nvSpPr>
          <p:cNvPr id="16" name="Rectangle 13"/>
          <p:cNvSpPr>
            <a:spLocks noGrp="1" noChangeArrowheads="1"/>
          </p:cNvSpPr>
          <p:nvPr>
            <p:ph type="ftr" sz="quarter" idx="3"/>
          </p:nvPr>
        </p:nvSpPr>
        <p:spPr bwMode="auto">
          <a:xfrm>
            <a:off x="3124200" y="6248400"/>
            <a:ext cx="2895600" cy="457200"/>
          </a:xfrm>
          <a:prstGeom prst="rect">
            <a:avLst/>
          </a:prstGeom>
          <a:noFill/>
          <a:ln w="9525">
            <a:noFill/>
            <a:miter lim="800000"/>
          </a:ln>
        </p:spPr>
        <p:txBody>
          <a:bodyPr vert="horz" wrap="square" lIns="91440" tIns="45720" rIns="91440" bIns="45720" numCol="1" anchor="t" anchorCtr="0" compatLnSpc="1"/>
          <a:lstStyle>
            <a:lvl1pPr>
              <a:defRPr/>
            </a:lvl1pPr>
          </a:lstStyle>
          <a:p>
            <a:pPr rtl="0">
              <a:defRPr/>
            </a:pPr>
            <a:endParaRPr lang="en-US"/>
          </a:p>
        </p:txBody>
      </p:sp>
      <p:sp>
        <p:nvSpPr>
          <p:cNvPr id="17" name="Rectangle 14"/>
          <p:cNvSpPr>
            <a:spLocks noGrp="1" noChangeArrowheads="1"/>
          </p:cNvSpPr>
          <p:nvPr>
            <p:ph type="sldNum" sz="quarter" idx="4"/>
          </p:nvPr>
        </p:nvSpPr>
        <p:spPr bwMode="auto">
          <a:xfrm>
            <a:off x="6553200" y="6248400"/>
            <a:ext cx="2133600" cy="457200"/>
          </a:xfrm>
          <a:prstGeom prst="rect">
            <a:avLst/>
          </a:prstGeom>
          <a:noFill/>
          <a:ln w="9525">
            <a:noFill/>
            <a:miter lim="800000"/>
          </a:ln>
        </p:spPr>
        <p:txBody>
          <a:bodyPr vert="horz" wrap="square" lIns="91440" tIns="45720" rIns="91440" bIns="45720" numCol="1" anchor="t" anchorCtr="0" compatLnSpc="1"/>
          <a:lstStyle/>
          <a:p>
            <a:pPr algn="r"/>
            <a:fld id="{9A0DB2DC-4C9A-4742-B13C-FB6460FD3503}" type="slidenum">
              <a:rPr lang="en-US" altLang="en-US" sz="1000" noProof="1" dirty="0">
                <a:solidFill>
                  <a:srgbClr val="FFFFFF"/>
                </a:solidFill>
                <a:latin typeface="Arial" pitchFamily="34" charset="0"/>
                <a:cs typeface="+mn-ea"/>
              </a:rPr>
              <a:pPr algn="r"/>
              <a:t>‹#›</a:t>
            </a:fld>
            <a:endParaRPr lang="en-US" altLang="en-US" sz="1000" noProof="1">
              <a:solidFill>
                <a:srgbClr val="FFFFFF"/>
              </a:solidFill>
              <a:latin typeface="Arial" pitchFamily="34" charset="0"/>
            </a:endParaRPr>
          </a:p>
        </p:txBody>
      </p:sp>
    </p:spTree>
    <p:extLst>
      <p:ext uri="{BB962C8B-B14F-4D97-AF65-F5344CB8AC3E}">
        <p14:creationId xmlns:p14="http://schemas.microsoft.com/office/powerpoint/2010/main" val="970764099"/>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pPr fontAlgn="base"/>
            <a:r>
              <a:rPr lang="en-US" strike="noStrike" noProof="1"/>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en-US" strike="noStrike" noProof="1"/>
              <a:t>Click to edit Master text styles</a:t>
            </a:r>
          </a:p>
        </p:txBody>
      </p:sp>
      <p:sp>
        <p:nvSpPr>
          <p:cNvPr id="15" name="Rectangle 12"/>
          <p:cNvSpPr>
            <a:spLocks noGrp="1" noChangeArrowheads="1"/>
          </p:cNvSpPr>
          <p:nvPr>
            <p:ph type="dt" sz="half" idx="2"/>
          </p:nvPr>
        </p:nvSpPr>
        <p:spPr bwMode="auto">
          <a:xfrm>
            <a:off x="457200" y="6248400"/>
            <a:ext cx="2133600" cy="457200"/>
          </a:xfrm>
          <a:prstGeom prst="rect">
            <a:avLst/>
          </a:prstGeom>
          <a:noFill/>
          <a:ln w="9525">
            <a:noFill/>
            <a:miter lim="800000"/>
          </a:ln>
        </p:spPr>
        <p:txBody>
          <a:bodyPr vert="horz" wrap="square" lIns="91440" tIns="45720" rIns="91440" bIns="45720" numCol="1" anchor="t" anchorCtr="0" compatLnSpc="1"/>
          <a:lstStyle>
            <a:lvl1pPr>
              <a:defRPr/>
            </a:lvl1pPr>
          </a:lstStyle>
          <a:p>
            <a:pPr rtl="0">
              <a:defRPr/>
            </a:pPr>
            <a:endParaRPr lang="en-US"/>
          </a:p>
        </p:txBody>
      </p:sp>
      <p:sp>
        <p:nvSpPr>
          <p:cNvPr id="16" name="Rectangle 13"/>
          <p:cNvSpPr>
            <a:spLocks noGrp="1" noChangeArrowheads="1"/>
          </p:cNvSpPr>
          <p:nvPr>
            <p:ph type="ftr" sz="quarter" idx="3"/>
          </p:nvPr>
        </p:nvSpPr>
        <p:spPr bwMode="auto">
          <a:xfrm>
            <a:off x="3124200" y="6248400"/>
            <a:ext cx="2895600" cy="457200"/>
          </a:xfrm>
          <a:prstGeom prst="rect">
            <a:avLst/>
          </a:prstGeom>
          <a:noFill/>
          <a:ln w="9525">
            <a:noFill/>
            <a:miter lim="800000"/>
          </a:ln>
        </p:spPr>
        <p:txBody>
          <a:bodyPr vert="horz" wrap="square" lIns="91440" tIns="45720" rIns="91440" bIns="45720" numCol="1" anchor="t" anchorCtr="0" compatLnSpc="1"/>
          <a:lstStyle>
            <a:lvl1pPr>
              <a:defRPr/>
            </a:lvl1pPr>
          </a:lstStyle>
          <a:p>
            <a:pPr rtl="0">
              <a:defRPr/>
            </a:pPr>
            <a:endParaRPr lang="en-US"/>
          </a:p>
        </p:txBody>
      </p:sp>
      <p:sp>
        <p:nvSpPr>
          <p:cNvPr id="17" name="Rectangle 14"/>
          <p:cNvSpPr>
            <a:spLocks noGrp="1" noChangeArrowheads="1"/>
          </p:cNvSpPr>
          <p:nvPr>
            <p:ph type="sldNum" sz="quarter" idx="4"/>
          </p:nvPr>
        </p:nvSpPr>
        <p:spPr bwMode="auto">
          <a:xfrm>
            <a:off x="6553200" y="6248400"/>
            <a:ext cx="2133600" cy="457200"/>
          </a:xfrm>
          <a:prstGeom prst="rect">
            <a:avLst/>
          </a:prstGeom>
          <a:noFill/>
          <a:ln w="9525">
            <a:noFill/>
            <a:miter lim="800000"/>
          </a:ln>
        </p:spPr>
        <p:txBody>
          <a:bodyPr vert="horz" wrap="square" lIns="91440" tIns="45720" rIns="91440" bIns="45720" numCol="1" anchor="t" anchorCtr="0" compatLnSpc="1"/>
          <a:lstStyle/>
          <a:p>
            <a:pPr algn="r"/>
            <a:fld id="{9A0DB2DC-4C9A-4742-B13C-FB6460FD3503}" type="slidenum">
              <a:rPr lang="en-US" altLang="en-US" sz="1000" noProof="1" dirty="0">
                <a:solidFill>
                  <a:srgbClr val="FFFFFF"/>
                </a:solidFill>
                <a:latin typeface="Arial" pitchFamily="34" charset="0"/>
                <a:cs typeface="+mn-ea"/>
              </a:rPr>
              <a:pPr algn="r"/>
              <a:t>‹#›</a:t>
            </a:fld>
            <a:endParaRPr lang="en-US" altLang="en-US" sz="1000" noProof="1">
              <a:solidFill>
                <a:srgbClr val="FFFFFF"/>
              </a:solidFill>
              <a:latin typeface="Arial" pitchFamily="34" charset="0"/>
            </a:endParaRPr>
          </a:p>
        </p:txBody>
      </p:sp>
    </p:spTree>
    <p:extLst>
      <p:ext uri="{BB962C8B-B14F-4D97-AF65-F5344CB8AC3E}">
        <p14:creationId xmlns:p14="http://schemas.microsoft.com/office/powerpoint/2010/main" val="3109210158"/>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15" name="Rectangle 12"/>
          <p:cNvSpPr>
            <a:spLocks noGrp="1" noChangeArrowheads="1"/>
          </p:cNvSpPr>
          <p:nvPr>
            <p:ph type="dt" sz="half" idx="12"/>
          </p:nvPr>
        </p:nvSpPr>
        <p:spPr bwMode="auto">
          <a:xfrm>
            <a:off x="457200" y="6248400"/>
            <a:ext cx="2133600" cy="457200"/>
          </a:xfrm>
          <a:prstGeom prst="rect">
            <a:avLst/>
          </a:prstGeom>
          <a:noFill/>
          <a:ln w="9525">
            <a:noFill/>
            <a:miter lim="800000"/>
          </a:ln>
        </p:spPr>
        <p:txBody>
          <a:bodyPr vert="horz" wrap="square" lIns="91440" tIns="45720" rIns="91440" bIns="45720" numCol="1" anchor="t" anchorCtr="0" compatLnSpc="1"/>
          <a:lstStyle>
            <a:lvl1pPr>
              <a:defRPr/>
            </a:lvl1pPr>
          </a:lstStyle>
          <a:p>
            <a:pPr rtl="0">
              <a:defRPr/>
            </a:pPr>
            <a:endParaRPr lang="en-US"/>
          </a:p>
        </p:txBody>
      </p:sp>
      <p:sp>
        <p:nvSpPr>
          <p:cNvPr id="16" name="Rectangle 13"/>
          <p:cNvSpPr>
            <a:spLocks noGrp="1" noChangeArrowheads="1"/>
          </p:cNvSpPr>
          <p:nvPr>
            <p:ph type="ftr" sz="quarter" idx="3"/>
          </p:nvPr>
        </p:nvSpPr>
        <p:spPr bwMode="auto">
          <a:xfrm>
            <a:off x="3124200" y="6248400"/>
            <a:ext cx="2895600" cy="457200"/>
          </a:xfrm>
          <a:prstGeom prst="rect">
            <a:avLst/>
          </a:prstGeom>
          <a:noFill/>
          <a:ln w="9525">
            <a:noFill/>
            <a:miter lim="800000"/>
          </a:ln>
        </p:spPr>
        <p:txBody>
          <a:bodyPr vert="horz" wrap="square" lIns="91440" tIns="45720" rIns="91440" bIns="45720" numCol="1" anchor="t" anchorCtr="0" compatLnSpc="1"/>
          <a:lstStyle>
            <a:lvl1pPr>
              <a:defRPr/>
            </a:lvl1pPr>
          </a:lstStyle>
          <a:p>
            <a:pPr rtl="0">
              <a:defRPr/>
            </a:pPr>
            <a:endParaRPr lang="en-US"/>
          </a:p>
        </p:txBody>
      </p:sp>
      <p:sp>
        <p:nvSpPr>
          <p:cNvPr id="17" name="Rectangle 14"/>
          <p:cNvSpPr>
            <a:spLocks noGrp="1" noChangeArrowheads="1"/>
          </p:cNvSpPr>
          <p:nvPr>
            <p:ph type="sldNum" sz="quarter" idx="4"/>
          </p:nvPr>
        </p:nvSpPr>
        <p:spPr bwMode="auto">
          <a:xfrm>
            <a:off x="6553200" y="6248400"/>
            <a:ext cx="2133600" cy="457200"/>
          </a:xfrm>
          <a:prstGeom prst="rect">
            <a:avLst/>
          </a:prstGeom>
          <a:noFill/>
          <a:ln w="9525">
            <a:noFill/>
            <a:miter lim="800000"/>
          </a:ln>
        </p:spPr>
        <p:txBody>
          <a:bodyPr vert="horz" wrap="square" lIns="91440" tIns="45720" rIns="91440" bIns="45720" numCol="1" anchor="t" anchorCtr="0" compatLnSpc="1"/>
          <a:lstStyle/>
          <a:p>
            <a:pPr algn="r"/>
            <a:fld id="{9A0DB2DC-4C9A-4742-B13C-FB6460FD3503}" type="slidenum">
              <a:rPr lang="en-US" altLang="en-US" sz="1000" noProof="1" dirty="0">
                <a:solidFill>
                  <a:srgbClr val="FFFFFF"/>
                </a:solidFill>
                <a:latin typeface="Arial" pitchFamily="34" charset="0"/>
                <a:cs typeface="+mn-ea"/>
              </a:rPr>
              <a:pPr algn="r"/>
              <a:t>‹#›</a:t>
            </a:fld>
            <a:endParaRPr lang="en-US" altLang="en-US" sz="1000" noProof="1">
              <a:solidFill>
                <a:srgbClr val="FFFFFF"/>
              </a:solidFill>
              <a:latin typeface="Arial" pitchFamily="34" charset="0"/>
            </a:endParaRPr>
          </a:p>
        </p:txBody>
      </p:sp>
    </p:spTree>
    <p:extLst>
      <p:ext uri="{BB962C8B-B14F-4D97-AF65-F5344CB8AC3E}">
        <p14:creationId xmlns:p14="http://schemas.microsoft.com/office/powerpoint/2010/main" val="2813093146"/>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
          <p:cNvSpPr>
            <a:spLocks noGrp="1"/>
          </p:cNvSpPr>
          <p:nvPr>
            <p:ph type="sldNum" sz="quarter" idx="10"/>
          </p:nvPr>
        </p:nvSpPr>
        <p:spPr>
          <a:ln/>
        </p:spPr>
        <p:txBody>
          <a:bodyPr/>
          <a:lstStyle>
            <a:lvl1pPr>
              <a:defRPr/>
            </a:lvl1pPr>
          </a:lstStyle>
          <a:p>
            <a:pPr>
              <a:defRPr/>
            </a:pPr>
            <a:fld id="{7B98D3FF-A1DA-AC4E-B94A-85FF4AD8D912}"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302280154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pPr fontAlgn="base"/>
            <a:r>
              <a:rPr lang="en-US" strike="noStrike" noProof="1"/>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15" name="Rectangle 12"/>
          <p:cNvSpPr>
            <a:spLocks noGrp="1" noChangeArrowheads="1"/>
          </p:cNvSpPr>
          <p:nvPr>
            <p:ph type="dt" sz="half" idx="12"/>
          </p:nvPr>
        </p:nvSpPr>
        <p:spPr bwMode="auto">
          <a:xfrm>
            <a:off x="457200" y="6248400"/>
            <a:ext cx="2133600" cy="457200"/>
          </a:xfrm>
          <a:prstGeom prst="rect">
            <a:avLst/>
          </a:prstGeom>
          <a:noFill/>
          <a:ln w="9525">
            <a:noFill/>
            <a:miter lim="800000"/>
          </a:ln>
        </p:spPr>
        <p:txBody>
          <a:bodyPr vert="horz" wrap="square" lIns="91440" tIns="45720" rIns="91440" bIns="45720" numCol="1" anchor="t" anchorCtr="0" compatLnSpc="1"/>
          <a:lstStyle>
            <a:lvl1pPr>
              <a:defRPr/>
            </a:lvl1pPr>
          </a:lstStyle>
          <a:p>
            <a:pPr rtl="0">
              <a:defRPr/>
            </a:pPr>
            <a:endParaRPr lang="en-US"/>
          </a:p>
        </p:txBody>
      </p:sp>
      <p:sp>
        <p:nvSpPr>
          <p:cNvPr id="16" name="Rectangle 13"/>
          <p:cNvSpPr>
            <a:spLocks noGrp="1" noChangeArrowheads="1"/>
          </p:cNvSpPr>
          <p:nvPr>
            <p:ph type="ftr" sz="quarter" idx="13"/>
          </p:nvPr>
        </p:nvSpPr>
        <p:spPr bwMode="auto">
          <a:xfrm>
            <a:off x="3124200" y="6248400"/>
            <a:ext cx="2895600" cy="457200"/>
          </a:xfrm>
          <a:prstGeom prst="rect">
            <a:avLst/>
          </a:prstGeom>
          <a:noFill/>
          <a:ln w="9525">
            <a:noFill/>
            <a:miter lim="800000"/>
          </a:ln>
        </p:spPr>
        <p:txBody>
          <a:bodyPr vert="horz" wrap="square" lIns="91440" tIns="45720" rIns="91440" bIns="45720" numCol="1" anchor="t" anchorCtr="0" compatLnSpc="1"/>
          <a:lstStyle>
            <a:lvl1pPr>
              <a:defRPr/>
            </a:lvl1pPr>
          </a:lstStyle>
          <a:p>
            <a:pPr rtl="0">
              <a:defRPr/>
            </a:pPr>
            <a:endParaRPr lang="en-US"/>
          </a:p>
        </p:txBody>
      </p:sp>
      <p:sp>
        <p:nvSpPr>
          <p:cNvPr id="17" name="Rectangle 14"/>
          <p:cNvSpPr>
            <a:spLocks noGrp="1" noChangeArrowheads="1"/>
          </p:cNvSpPr>
          <p:nvPr>
            <p:ph type="sldNum" sz="quarter" idx="14"/>
          </p:nvPr>
        </p:nvSpPr>
        <p:spPr bwMode="auto">
          <a:xfrm>
            <a:off x="6553200" y="6248400"/>
            <a:ext cx="2133600" cy="457200"/>
          </a:xfrm>
          <a:prstGeom prst="rect">
            <a:avLst/>
          </a:prstGeom>
          <a:noFill/>
          <a:ln w="9525">
            <a:noFill/>
            <a:miter lim="800000"/>
          </a:ln>
        </p:spPr>
        <p:txBody>
          <a:bodyPr vert="horz" wrap="square" lIns="91440" tIns="45720" rIns="91440" bIns="45720" numCol="1" anchor="t" anchorCtr="0" compatLnSpc="1"/>
          <a:lstStyle/>
          <a:p>
            <a:pPr algn="r"/>
            <a:fld id="{9A0DB2DC-4C9A-4742-B13C-FB6460FD3503}" type="slidenum">
              <a:rPr lang="en-US" altLang="en-US" sz="1000" noProof="1" dirty="0">
                <a:solidFill>
                  <a:srgbClr val="FFFFFF"/>
                </a:solidFill>
                <a:latin typeface="Arial" pitchFamily="34" charset="0"/>
                <a:cs typeface="+mn-ea"/>
              </a:rPr>
              <a:pPr algn="r"/>
              <a:t>‹#›</a:t>
            </a:fld>
            <a:endParaRPr lang="en-US" altLang="en-US" sz="1000" noProof="1">
              <a:solidFill>
                <a:srgbClr val="FFFFFF"/>
              </a:solidFill>
              <a:latin typeface="Arial" pitchFamily="34" charset="0"/>
            </a:endParaRPr>
          </a:p>
        </p:txBody>
      </p:sp>
    </p:spTree>
    <p:extLst>
      <p:ext uri="{BB962C8B-B14F-4D97-AF65-F5344CB8AC3E}">
        <p14:creationId xmlns:p14="http://schemas.microsoft.com/office/powerpoint/2010/main" val="1101958349"/>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15" name="Rectangle 12"/>
          <p:cNvSpPr>
            <a:spLocks noGrp="1" noChangeArrowheads="1"/>
          </p:cNvSpPr>
          <p:nvPr>
            <p:ph type="dt" sz="half" idx="2"/>
          </p:nvPr>
        </p:nvSpPr>
        <p:spPr bwMode="auto">
          <a:xfrm>
            <a:off x="457200" y="6248400"/>
            <a:ext cx="2133600" cy="457200"/>
          </a:xfrm>
          <a:prstGeom prst="rect">
            <a:avLst/>
          </a:prstGeom>
          <a:noFill/>
          <a:ln w="9525">
            <a:noFill/>
            <a:miter lim="800000"/>
          </a:ln>
        </p:spPr>
        <p:txBody>
          <a:bodyPr vert="horz" wrap="square" lIns="91440" tIns="45720" rIns="91440" bIns="45720" numCol="1" anchor="t" anchorCtr="0" compatLnSpc="1"/>
          <a:lstStyle>
            <a:lvl1pPr>
              <a:defRPr/>
            </a:lvl1pPr>
          </a:lstStyle>
          <a:p>
            <a:pPr rtl="0">
              <a:defRPr/>
            </a:pPr>
            <a:endParaRPr lang="en-US"/>
          </a:p>
        </p:txBody>
      </p:sp>
      <p:sp>
        <p:nvSpPr>
          <p:cNvPr id="16" name="Rectangle 13"/>
          <p:cNvSpPr>
            <a:spLocks noGrp="1" noChangeArrowheads="1"/>
          </p:cNvSpPr>
          <p:nvPr>
            <p:ph type="ftr" sz="quarter" idx="3"/>
          </p:nvPr>
        </p:nvSpPr>
        <p:spPr bwMode="auto">
          <a:xfrm>
            <a:off x="3124200" y="6248400"/>
            <a:ext cx="2895600" cy="457200"/>
          </a:xfrm>
          <a:prstGeom prst="rect">
            <a:avLst/>
          </a:prstGeom>
          <a:noFill/>
          <a:ln w="9525">
            <a:noFill/>
            <a:miter lim="800000"/>
          </a:ln>
        </p:spPr>
        <p:txBody>
          <a:bodyPr vert="horz" wrap="square" lIns="91440" tIns="45720" rIns="91440" bIns="45720" numCol="1" anchor="t" anchorCtr="0" compatLnSpc="1"/>
          <a:lstStyle>
            <a:lvl1pPr>
              <a:defRPr/>
            </a:lvl1pPr>
          </a:lstStyle>
          <a:p>
            <a:pPr rtl="0">
              <a:defRPr/>
            </a:pPr>
            <a:endParaRPr lang="en-US"/>
          </a:p>
        </p:txBody>
      </p:sp>
      <p:sp>
        <p:nvSpPr>
          <p:cNvPr id="17" name="Rectangle 14"/>
          <p:cNvSpPr>
            <a:spLocks noGrp="1" noChangeArrowheads="1"/>
          </p:cNvSpPr>
          <p:nvPr>
            <p:ph type="sldNum" sz="quarter" idx="4"/>
          </p:nvPr>
        </p:nvSpPr>
        <p:spPr bwMode="auto">
          <a:xfrm>
            <a:off x="6553200" y="6248400"/>
            <a:ext cx="2133600" cy="457200"/>
          </a:xfrm>
          <a:prstGeom prst="rect">
            <a:avLst/>
          </a:prstGeom>
          <a:noFill/>
          <a:ln w="9525">
            <a:noFill/>
            <a:miter lim="800000"/>
          </a:ln>
        </p:spPr>
        <p:txBody>
          <a:bodyPr vert="horz" wrap="square" lIns="91440" tIns="45720" rIns="91440" bIns="45720" numCol="1" anchor="t" anchorCtr="0" compatLnSpc="1"/>
          <a:lstStyle/>
          <a:p>
            <a:pPr algn="r"/>
            <a:fld id="{9A0DB2DC-4C9A-4742-B13C-FB6460FD3503}" type="slidenum">
              <a:rPr lang="en-US" altLang="en-US" sz="1000" noProof="1" dirty="0">
                <a:solidFill>
                  <a:srgbClr val="FFFFFF"/>
                </a:solidFill>
                <a:latin typeface="Arial" pitchFamily="34" charset="0"/>
                <a:cs typeface="+mn-ea"/>
              </a:rPr>
              <a:pPr algn="r"/>
              <a:t>‹#›</a:t>
            </a:fld>
            <a:endParaRPr lang="en-US" altLang="en-US" sz="1000" noProof="1">
              <a:solidFill>
                <a:srgbClr val="FFFFFF"/>
              </a:solidFill>
              <a:latin typeface="Arial" pitchFamily="34" charset="0"/>
            </a:endParaRPr>
          </a:p>
        </p:txBody>
      </p:sp>
    </p:spTree>
    <p:extLst>
      <p:ext uri="{BB962C8B-B14F-4D97-AF65-F5344CB8AC3E}">
        <p14:creationId xmlns:p14="http://schemas.microsoft.com/office/powerpoint/2010/main" val="1762581697"/>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
        <p:nvSpPr>
          <p:cNvPr id="15" name="Rectangle 12"/>
          <p:cNvSpPr>
            <a:spLocks noGrp="1" noChangeArrowheads="1"/>
          </p:cNvSpPr>
          <p:nvPr>
            <p:ph type="dt" sz="half" idx="2"/>
          </p:nvPr>
        </p:nvSpPr>
        <p:spPr bwMode="auto">
          <a:xfrm>
            <a:off x="457200" y="6248400"/>
            <a:ext cx="2133600" cy="457200"/>
          </a:xfrm>
          <a:prstGeom prst="rect">
            <a:avLst/>
          </a:prstGeom>
          <a:noFill/>
          <a:ln w="9525">
            <a:noFill/>
            <a:miter lim="800000"/>
          </a:ln>
        </p:spPr>
        <p:txBody>
          <a:bodyPr vert="horz" wrap="square" lIns="91440" tIns="45720" rIns="91440" bIns="45720" numCol="1" anchor="t" anchorCtr="0" compatLnSpc="1"/>
          <a:lstStyle>
            <a:lvl1pPr>
              <a:defRPr/>
            </a:lvl1pPr>
          </a:lstStyle>
          <a:p>
            <a:pPr rtl="0">
              <a:defRPr/>
            </a:pPr>
            <a:endParaRPr lang="en-US"/>
          </a:p>
        </p:txBody>
      </p:sp>
      <p:sp>
        <p:nvSpPr>
          <p:cNvPr id="16" name="Rectangle 13"/>
          <p:cNvSpPr>
            <a:spLocks noGrp="1" noChangeArrowheads="1"/>
          </p:cNvSpPr>
          <p:nvPr>
            <p:ph type="ftr" sz="quarter" idx="3"/>
          </p:nvPr>
        </p:nvSpPr>
        <p:spPr bwMode="auto">
          <a:xfrm>
            <a:off x="3124200" y="6248400"/>
            <a:ext cx="2895600" cy="457200"/>
          </a:xfrm>
          <a:prstGeom prst="rect">
            <a:avLst/>
          </a:prstGeom>
          <a:noFill/>
          <a:ln w="9525">
            <a:noFill/>
            <a:miter lim="800000"/>
          </a:ln>
        </p:spPr>
        <p:txBody>
          <a:bodyPr vert="horz" wrap="square" lIns="91440" tIns="45720" rIns="91440" bIns="45720" numCol="1" anchor="t" anchorCtr="0" compatLnSpc="1"/>
          <a:lstStyle>
            <a:lvl1pPr>
              <a:defRPr/>
            </a:lvl1pPr>
          </a:lstStyle>
          <a:p>
            <a:pPr rtl="0">
              <a:defRPr/>
            </a:pPr>
            <a:endParaRPr lang="en-US"/>
          </a:p>
        </p:txBody>
      </p:sp>
      <p:sp>
        <p:nvSpPr>
          <p:cNvPr id="17" name="Rectangle 14"/>
          <p:cNvSpPr>
            <a:spLocks noGrp="1" noChangeArrowheads="1"/>
          </p:cNvSpPr>
          <p:nvPr>
            <p:ph type="sldNum" sz="quarter" idx="4"/>
          </p:nvPr>
        </p:nvSpPr>
        <p:spPr bwMode="auto">
          <a:xfrm>
            <a:off x="6553200" y="6248400"/>
            <a:ext cx="2133600" cy="457200"/>
          </a:xfrm>
          <a:prstGeom prst="rect">
            <a:avLst/>
          </a:prstGeom>
          <a:noFill/>
          <a:ln w="9525">
            <a:noFill/>
            <a:miter lim="800000"/>
          </a:ln>
        </p:spPr>
        <p:txBody>
          <a:bodyPr vert="horz" wrap="square" lIns="91440" tIns="45720" rIns="91440" bIns="45720" numCol="1" anchor="t" anchorCtr="0" compatLnSpc="1"/>
          <a:lstStyle/>
          <a:p>
            <a:pPr algn="r"/>
            <a:fld id="{9A0DB2DC-4C9A-4742-B13C-FB6460FD3503}" type="slidenum">
              <a:rPr lang="en-US" altLang="en-US" sz="1000" noProof="1" dirty="0">
                <a:solidFill>
                  <a:srgbClr val="FFFFFF"/>
                </a:solidFill>
                <a:latin typeface="Arial" pitchFamily="34" charset="0"/>
                <a:cs typeface="+mn-ea"/>
              </a:rPr>
              <a:pPr algn="r"/>
              <a:t>‹#›</a:t>
            </a:fld>
            <a:endParaRPr lang="en-US" altLang="en-US" sz="1000" noProof="1">
              <a:solidFill>
                <a:srgbClr val="FFFFFF"/>
              </a:solidFill>
              <a:latin typeface="Arial" pitchFamily="34" charset="0"/>
            </a:endParaRPr>
          </a:p>
        </p:txBody>
      </p:sp>
    </p:spTree>
    <p:extLst>
      <p:ext uri="{BB962C8B-B14F-4D97-AF65-F5344CB8AC3E}">
        <p14:creationId xmlns:p14="http://schemas.microsoft.com/office/powerpoint/2010/main" val="1008766239"/>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pPr fontAlgn="base"/>
            <a:r>
              <a:rPr lang="en-US" strike="noStrike" noProof="1"/>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a:t>Click to edit Master text styles</a:t>
            </a:r>
          </a:p>
        </p:txBody>
      </p:sp>
      <p:sp>
        <p:nvSpPr>
          <p:cNvPr id="15" name="Rectangle 12"/>
          <p:cNvSpPr>
            <a:spLocks noGrp="1" noChangeArrowheads="1"/>
          </p:cNvSpPr>
          <p:nvPr>
            <p:ph type="dt" sz="half" idx="12"/>
          </p:nvPr>
        </p:nvSpPr>
        <p:spPr bwMode="auto">
          <a:xfrm>
            <a:off x="457200" y="6248400"/>
            <a:ext cx="2133600" cy="457200"/>
          </a:xfrm>
          <a:prstGeom prst="rect">
            <a:avLst/>
          </a:prstGeom>
          <a:noFill/>
          <a:ln w="9525">
            <a:noFill/>
            <a:miter lim="800000"/>
          </a:ln>
        </p:spPr>
        <p:txBody>
          <a:bodyPr vert="horz" wrap="square" lIns="91440" tIns="45720" rIns="91440" bIns="45720" numCol="1" anchor="t" anchorCtr="0" compatLnSpc="1"/>
          <a:lstStyle>
            <a:lvl1pPr>
              <a:defRPr/>
            </a:lvl1pPr>
          </a:lstStyle>
          <a:p>
            <a:pPr rtl="0">
              <a:defRPr/>
            </a:pPr>
            <a:endParaRPr lang="en-US"/>
          </a:p>
        </p:txBody>
      </p:sp>
      <p:sp>
        <p:nvSpPr>
          <p:cNvPr id="16" name="Rectangle 13"/>
          <p:cNvSpPr>
            <a:spLocks noGrp="1" noChangeArrowheads="1"/>
          </p:cNvSpPr>
          <p:nvPr>
            <p:ph type="ftr" sz="quarter" idx="3"/>
          </p:nvPr>
        </p:nvSpPr>
        <p:spPr bwMode="auto">
          <a:xfrm>
            <a:off x="3124200" y="6248400"/>
            <a:ext cx="2895600" cy="457200"/>
          </a:xfrm>
          <a:prstGeom prst="rect">
            <a:avLst/>
          </a:prstGeom>
          <a:noFill/>
          <a:ln w="9525">
            <a:noFill/>
            <a:miter lim="800000"/>
          </a:ln>
        </p:spPr>
        <p:txBody>
          <a:bodyPr vert="horz" wrap="square" lIns="91440" tIns="45720" rIns="91440" bIns="45720" numCol="1" anchor="t" anchorCtr="0" compatLnSpc="1"/>
          <a:lstStyle>
            <a:lvl1pPr>
              <a:defRPr/>
            </a:lvl1pPr>
          </a:lstStyle>
          <a:p>
            <a:pPr rtl="0">
              <a:defRPr/>
            </a:pPr>
            <a:endParaRPr lang="en-US"/>
          </a:p>
        </p:txBody>
      </p:sp>
      <p:sp>
        <p:nvSpPr>
          <p:cNvPr id="17" name="Rectangle 14"/>
          <p:cNvSpPr>
            <a:spLocks noGrp="1" noChangeArrowheads="1"/>
          </p:cNvSpPr>
          <p:nvPr>
            <p:ph type="sldNum" sz="quarter" idx="4"/>
          </p:nvPr>
        </p:nvSpPr>
        <p:spPr bwMode="auto">
          <a:xfrm>
            <a:off x="6553200" y="6248400"/>
            <a:ext cx="2133600" cy="457200"/>
          </a:xfrm>
          <a:prstGeom prst="rect">
            <a:avLst/>
          </a:prstGeom>
          <a:noFill/>
          <a:ln w="9525">
            <a:noFill/>
            <a:miter lim="800000"/>
          </a:ln>
        </p:spPr>
        <p:txBody>
          <a:bodyPr vert="horz" wrap="square" lIns="91440" tIns="45720" rIns="91440" bIns="45720" numCol="1" anchor="t" anchorCtr="0" compatLnSpc="1"/>
          <a:lstStyle/>
          <a:p>
            <a:pPr algn="r"/>
            <a:fld id="{9A0DB2DC-4C9A-4742-B13C-FB6460FD3503}" type="slidenum">
              <a:rPr lang="en-US" altLang="en-US" sz="1000" noProof="1" dirty="0">
                <a:solidFill>
                  <a:srgbClr val="FFFFFF"/>
                </a:solidFill>
                <a:latin typeface="Arial" pitchFamily="34" charset="0"/>
                <a:cs typeface="+mn-ea"/>
              </a:rPr>
              <a:pPr algn="r"/>
              <a:t>‹#›</a:t>
            </a:fld>
            <a:endParaRPr lang="en-US" altLang="en-US" sz="1000" noProof="1">
              <a:solidFill>
                <a:srgbClr val="FFFFFF"/>
              </a:solidFill>
              <a:latin typeface="Arial" pitchFamily="34" charset="0"/>
            </a:endParaRPr>
          </a:p>
        </p:txBody>
      </p:sp>
    </p:spTree>
    <p:extLst>
      <p:ext uri="{BB962C8B-B14F-4D97-AF65-F5344CB8AC3E}">
        <p14:creationId xmlns:p14="http://schemas.microsoft.com/office/powerpoint/2010/main" val="2339676034"/>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pPr fontAlgn="base"/>
            <a:r>
              <a:rPr lang="en-US" strike="noStrike" noProof="1"/>
              <a:t>Click to edit Master title style</a:t>
            </a:r>
          </a:p>
        </p:txBody>
      </p:sp>
      <p:sp>
        <p:nvSpPr>
          <p:cNvPr id="3" name="Picture Placeholder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
                <a:schemeClr val="hlink"/>
              </a:buClr>
              <a:buSzPct val="75000"/>
              <a:buFont typeface="Wingdings" pitchFamily="2" charset="2"/>
              <a:buNone/>
              <a:defRPr/>
            </a:pPr>
            <a:endParaRPr kumimoji="0" lang="en-US" sz="3200" b="0" i="0" u="none" strike="noStrike" kern="0" cap="none" spc="0" normalizeH="0" baseline="0" noProof="0">
              <a:ln>
                <a:noFill/>
              </a:ln>
              <a:solidFill>
                <a:schemeClr val="tx1"/>
              </a:solidFill>
              <a:effectLst>
                <a:outerShdw blurRad="38100" dist="38100" dir="2700000" algn="tl">
                  <a:srgbClr val="000000"/>
                </a:outerShdw>
              </a:effectLst>
              <a:uLnTx/>
              <a:uFillTx/>
              <a:latin typeface="+mn-lt"/>
              <a:ea typeface="MS PGothic" pitchFamily="34" charset="-128"/>
              <a:cs typeface="ＭＳ Ｐゴシック" pitchFamily="-111" charset="-128"/>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a:t>Click to edit Master text styles</a:t>
            </a:r>
          </a:p>
        </p:txBody>
      </p:sp>
      <p:sp>
        <p:nvSpPr>
          <p:cNvPr id="15" name="Rectangle 12"/>
          <p:cNvSpPr>
            <a:spLocks noGrp="1" noChangeArrowheads="1"/>
          </p:cNvSpPr>
          <p:nvPr>
            <p:ph type="dt" sz="half" idx="12"/>
          </p:nvPr>
        </p:nvSpPr>
        <p:spPr bwMode="auto">
          <a:xfrm>
            <a:off x="457200" y="6248400"/>
            <a:ext cx="2133600" cy="457200"/>
          </a:xfrm>
          <a:prstGeom prst="rect">
            <a:avLst/>
          </a:prstGeom>
          <a:noFill/>
          <a:ln w="9525">
            <a:noFill/>
            <a:miter lim="800000"/>
          </a:ln>
        </p:spPr>
        <p:txBody>
          <a:bodyPr vert="horz" wrap="square" lIns="91440" tIns="45720" rIns="91440" bIns="45720" numCol="1" anchor="t" anchorCtr="0" compatLnSpc="1"/>
          <a:lstStyle>
            <a:lvl1pPr>
              <a:defRPr/>
            </a:lvl1pPr>
          </a:lstStyle>
          <a:p>
            <a:pPr rtl="0">
              <a:defRPr/>
            </a:pPr>
            <a:endParaRPr lang="en-US"/>
          </a:p>
        </p:txBody>
      </p:sp>
      <p:sp>
        <p:nvSpPr>
          <p:cNvPr id="16" name="Rectangle 13"/>
          <p:cNvSpPr>
            <a:spLocks noGrp="1" noChangeArrowheads="1"/>
          </p:cNvSpPr>
          <p:nvPr>
            <p:ph type="ftr" sz="quarter" idx="3"/>
          </p:nvPr>
        </p:nvSpPr>
        <p:spPr bwMode="auto">
          <a:xfrm>
            <a:off x="3124200" y="6248400"/>
            <a:ext cx="2895600" cy="457200"/>
          </a:xfrm>
          <a:prstGeom prst="rect">
            <a:avLst/>
          </a:prstGeom>
          <a:noFill/>
          <a:ln w="9525">
            <a:noFill/>
            <a:miter lim="800000"/>
          </a:ln>
        </p:spPr>
        <p:txBody>
          <a:bodyPr vert="horz" wrap="square" lIns="91440" tIns="45720" rIns="91440" bIns="45720" numCol="1" anchor="t" anchorCtr="0" compatLnSpc="1"/>
          <a:lstStyle>
            <a:lvl1pPr>
              <a:defRPr/>
            </a:lvl1pPr>
          </a:lstStyle>
          <a:p>
            <a:pPr rtl="0">
              <a:defRPr/>
            </a:pPr>
            <a:endParaRPr lang="en-US"/>
          </a:p>
        </p:txBody>
      </p:sp>
      <p:sp>
        <p:nvSpPr>
          <p:cNvPr id="17" name="Rectangle 14"/>
          <p:cNvSpPr>
            <a:spLocks noGrp="1" noChangeArrowheads="1"/>
          </p:cNvSpPr>
          <p:nvPr>
            <p:ph type="sldNum" sz="quarter" idx="4"/>
          </p:nvPr>
        </p:nvSpPr>
        <p:spPr bwMode="auto">
          <a:xfrm>
            <a:off x="6553200" y="6248400"/>
            <a:ext cx="2133600" cy="457200"/>
          </a:xfrm>
          <a:prstGeom prst="rect">
            <a:avLst/>
          </a:prstGeom>
          <a:noFill/>
          <a:ln w="9525">
            <a:noFill/>
            <a:miter lim="800000"/>
          </a:ln>
        </p:spPr>
        <p:txBody>
          <a:bodyPr vert="horz" wrap="square" lIns="91440" tIns="45720" rIns="91440" bIns="45720" numCol="1" anchor="t" anchorCtr="0" compatLnSpc="1"/>
          <a:lstStyle/>
          <a:p>
            <a:pPr algn="r"/>
            <a:fld id="{9A0DB2DC-4C9A-4742-B13C-FB6460FD3503}" type="slidenum">
              <a:rPr lang="en-US" altLang="en-US" sz="1000" noProof="1" dirty="0">
                <a:solidFill>
                  <a:srgbClr val="FFFFFF"/>
                </a:solidFill>
                <a:latin typeface="Arial" pitchFamily="34" charset="0"/>
                <a:cs typeface="+mn-ea"/>
              </a:rPr>
              <a:pPr algn="r"/>
              <a:t>‹#›</a:t>
            </a:fld>
            <a:endParaRPr lang="en-US" altLang="en-US" sz="1000" noProof="1">
              <a:solidFill>
                <a:srgbClr val="FFFFFF"/>
              </a:solidFill>
              <a:latin typeface="Arial" pitchFamily="34" charset="0"/>
            </a:endParaRPr>
          </a:p>
        </p:txBody>
      </p:sp>
    </p:spTree>
    <p:extLst>
      <p:ext uri="{BB962C8B-B14F-4D97-AF65-F5344CB8AC3E}">
        <p14:creationId xmlns:p14="http://schemas.microsoft.com/office/powerpoint/2010/main" val="389867153"/>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Vertical Text Placeholder 2"/>
          <p:cNvSpPr>
            <a:spLocks noGrp="1"/>
          </p:cNvSpPr>
          <p:nvPr>
            <p:ph type="body" orient="vert" idx="1"/>
          </p:nvPr>
        </p:nvSpPr>
        <p:spPr/>
        <p:txBody>
          <a:bodyPr vert="eaVert"/>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15" name="Rectangle 12"/>
          <p:cNvSpPr>
            <a:spLocks noGrp="1" noChangeArrowheads="1"/>
          </p:cNvSpPr>
          <p:nvPr>
            <p:ph type="dt" sz="half" idx="2"/>
          </p:nvPr>
        </p:nvSpPr>
        <p:spPr bwMode="auto">
          <a:xfrm>
            <a:off x="457200" y="6248400"/>
            <a:ext cx="2133600" cy="457200"/>
          </a:xfrm>
          <a:prstGeom prst="rect">
            <a:avLst/>
          </a:prstGeom>
          <a:noFill/>
          <a:ln w="9525">
            <a:noFill/>
            <a:miter lim="800000"/>
          </a:ln>
        </p:spPr>
        <p:txBody>
          <a:bodyPr vert="horz" wrap="square" lIns="91440" tIns="45720" rIns="91440" bIns="45720" numCol="1" anchor="t" anchorCtr="0" compatLnSpc="1"/>
          <a:lstStyle>
            <a:lvl1pPr>
              <a:defRPr/>
            </a:lvl1pPr>
          </a:lstStyle>
          <a:p>
            <a:pPr rtl="0">
              <a:defRPr/>
            </a:pPr>
            <a:endParaRPr lang="en-US"/>
          </a:p>
        </p:txBody>
      </p:sp>
      <p:sp>
        <p:nvSpPr>
          <p:cNvPr id="16" name="Rectangle 13"/>
          <p:cNvSpPr>
            <a:spLocks noGrp="1" noChangeArrowheads="1"/>
          </p:cNvSpPr>
          <p:nvPr>
            <p:ph type="ftr" sz="quarter" idx="3"/>
          </p:nvPr>
        </p:nvSpPr>
        <p:spPr bwMode="auto">
          <a:xfrm>
            <a:off x="3124200" y="6248400"/>
            <a:ext cx="2895600" cy="457200"/>
          </a:xfrm>
          <a:prstGeom prst="rect">
            <a:avLst/>
          </a:prstGeom>
          <a:noFill/>
          <a:ln w="9525">
            <a:noFill/>
            <a:miter lim="800000"/>
          </a:ln>
        </p:spPr>
        <p:txBody>
          <a:bodyPr vert="horz" wrap="square" lIns="91440" tIns="45720" rIns="91440" bIns="45720" numCol="1" anchor="t" anchorCtr="0" compatLnSpc="1"/>
          <a:lstStyle>
            <a:lvl1pPr>
              <a:defRPr/>
            </a:lvl1pPr>
          </a:lstStyle>
          <a:p>
            <a:pPr rtl="0">
              <a:defRPr/>
            </a:pPr>
            <a:endParaRPr lang="en-US"/>
          </a:p>
        </p:txBody>
      </p:sp>
      <p:sp>
        <p:nvSpPr>
          <p:cNvPr id="17" name="Rectangle 14"/>
          <p:cNvSpPr>
            <a:spLocks noGrp="1" noChangeArrowheads="1"/>
          </p:cNvSpPr>
          <p:nvPr>
            <p:ph type="sldNum" sz="quarter" idx="4"/>
          </p:nvPr>
        </p:nvSpPr>
        <p:spPr bwMode="auto">
          <a:xfrm>
            <a:off x="6553200" y="6248400"/>
            <a:ext cx="2133600" cy="457200"/>
          </a:xfrm>
          <a:prstGeom prst="rect">
            <a:avLst/>
          </a:prstGeom>
          <a:noFill/>
          <a:ln w="9525">
            <a:noFill/>
            <a:miter lim="800000"/>
          </a:ln>
        </p:spPr>
        <p:txBody>
          <a:bodyPr vert="horz" wrap="square" lIns="91440" tIns="45720" rIns="91440" bIns="45720" numCol="1" anchor="t" anchorCtr="0" compatLnSpc="1"/>
          <a:lstStyle/>
          <a:p>
            <a:pPr algn="r"/>
            <a:fld id="{9A0DB2DC-4C9A-4742-B13C-FB6460FD3503}" type="slidenum">
              <a:rPr lang="en-US" altLang="en-US" sz="1000" noProof="1" dirty="0">
                <a:solidFill>
                  <a:srgbClr val="FFFFFF"/>
                </a:solidFill>
                <a:latin typeface="Arial" pitchFamily="34" charset="0"/>
                <a:cs typeface="+mn-ea"/>
              </a:rPr>
              <a:pPr algn="r"/>
              <a:t>‹#›</a:t>
            </a:fld>
            <a:endParaRPr lang="en-US" altLang="en-US" sz="1000" noProof="1">
              <a:solidFill>
                <a:srgbClr val="FFFFFF"/>
              </a:solidFill>
              <a:latin typeface="Arial" pitchFamily="34" charset="0"/>
            </a:endParaRPr>
          </a:p>
        </p:txBody>
      </p:sp>
    </p:spTree>
    <p:extLst>
      <p:ext uri="{BB962C8B-B14F-4D97-AF65-F5344CB8AC3E}">
        <p14:creationId xmlns:p14="http://schemas.microsoft.com/office/powerpoint/2010/main" val="1379811436"/>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chemeClr val="bg1"/>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pPr fontAlgn="base"/>
            <a:r>
              <a:rPr lang="en-US" strike="noStrike" noProof="1"/>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15" name="Rectangle 12"/>
          <p:cNvSpPr>
            <a:spLocks noGrp="1" noChangeArrowheads="1"/>
          </p:cNvSpPr>
          <p:nvPr>
            <p:ph type="dt" sz="half" idx="2"/>
          </p:nvPr>
        </p:nvSpPr>
        <p:spPr bwMode="auto">
          <a:xfrm>
            <a:off x="457200" y="6248400"/>
            <a:ext cx="2133600" cy="457200"/>
          </a:xfrm>
          <a:prstGeom prst="rect">
            <a:avLst/>
          </a:prstGeom>
          <a:noFill/>
          <a:ln w="9525">
            <a:noFill/>
            <a:miter lim="800000"/>
          </a:ln>
        </p:spPr>
        <p:txBody>
          <a:bodyPr vert="horz" wrap="square" lIns="91440" tIns="45720" rIns="91440" bIns="45720" numCol="1" anchor="t" anchorCtr="0" compatLnSpc="1"/>
          <a:lstStyle>
            <a:lvl1pPr>
              <a:defRPr/>
            </a:lvl1pPr>
          </a:lstStyle>
          <a:p>
            <a:pPr rtl="0">
              <a:defRPr/>
            </a:pPr>
            <a:endParaRPr lang="en-US"/>
          </a:p>
        </p:txBody>
      </p:sp>
      <p:sp>
        <p:nvSpPr>
          <p:cNvPr id="16" name="Rectangle 13"/>
          <p:cNvSpPr>
            <a:spLocks noGrp="1" noChangeArrowheads="1"/>
          </p:cNvSpPr>
          <p:nvPr>
            <p:ph type="ftr" sz="quarter" idx="3"/>
          </p:nvPr>
        </p:nvSpPr>
        <p:spPr bwMode="auto">
          <a:xfrm>
            <a:off x="3124200" y="6248400"/>
            <a:ext cx="2895600" cy="457200"/>
          </a:xfrm>
          <a:prstGeom prst="rect">
            <a:avLst/>
          </a:prstGeom>
          <a:noFill/>
          <a:ln w="9525">
            <a:noFill/>
            <a:miter lim="800000"/>
          </a:ln>
        </p:spPr>
        <p:txBody>
          <a:bodyPr vert="horz" wrap="square" lIns="91440" tIns="45720" rIns="91440" bIns="45720" numCol="1" anchor="t" anchorCtr="0" compatLnSpc="1"/>
          <a:lstStyle>
            <a:lvl1pPr>
              <a:defRPr/>
            </a:lvl1pPr>
          </a:lstStyle>
          <a:p>
            <a:pPr rtl="0">
              <a:defRPr/>
            </a:pPr>
            <a:endParaRPr lang="en-US"/>
          </a:p>
        </p:txBody>
      </p:sp>
      <p:sp>
        <p:nvSpPr>
          <p:cNvPr id="17" name="Rectangle 14"/>
          <p:cNvSpPr>
            <a:spLocks noGrp="1" noChangeArrowheads="1"/>
          </p:cNvSpPr>
          <p:nvPr>
            <p:ph type="sldNum" sz="quarter" idx="4"/>
          </p:nvPr>
        </p:nvSpPr>
        <p:spPr bwMode="auto">
          <a:xfrm>
            <a:off x="6553200" y="6248400"/>
            <a:ext cx="2133600" cy="457200"/>
          </a:xfrm>
          <a:prstGeom prst="rect">
            <a:avLst/>
          </a:prstGeom>
          <a:noFill/>
          <a:ln w="9525">
            <a:noFill/>
            <a:miter lim="800000"/>
          </a:ln>
        </p:spPr>
        <p:txBody>
          <a:bodyPr vert="horz" wrap="square" lIns="91440" tIns="45720" rIns="91440" bIns="45720" numCol="1" anchor="t" anchorCtr="0" compatLnSpc="1"/>
          <a:lstStyle/>
          <a:p>
            <a:pPr algn="r"/>
            <a:fld id="{9A0DB2DC-4C9A-4742-B13C-FB6460FD3503}" type="slidenum">
              <a:rPr lang="en-US" altLang="en-US" sz="1000" noProof="1" dirty="0">
                <a:solidFill>
                  <a:srgbClr val="FFFFFF"/>
                </a:solidFill>
                <a:latin typeface="Arial" pitchFamily="34" charset="0"/>
                <a:cs typeface="+mn-ea"/>
              </a:rPr>
              <a:pPr algn="r"/>
              <a:t>‹#›</a:t>
            </a:fld>
            <a:endParaRPr lang="en-US" altLang="en-US" sz="1000" noProof="1">
              <a:solidFill>
                <a:srgbClr val="FFFFFF"/>
              </a:solidFill>
              <a:latin typeface="Arial" pitchFamily="34" charset="0"/>
            </a:endParaRPr>
          </a:p>
        </p:txBody>
      </p:sp>
    </p:spTree>
    <p:extLst>
      <p:ext uri="{BB962C8B-B14F-4D97-AF65-F5344CB8AC3E}">
        <p14:creationId xmlns:p14="http://schemas.microsoft.com/office/powerpoint/2010/main" val="313434626"/>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pPr fontAlgn="base"/>
            <a:r>
              <a:rPr lang="en-US" strike="noStrike" noProof="1"/>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fontAlgn="base"/>
            <a:r>
              <a:rPr lang="en-US" strike="noStrike" noProof="1"/>
              <a:t>Click to edit Master subtitle style</a:t>
            </a:r>
          </a:p>
        </p:txBody>
      </p:sp>
      <p:sp>
        <p:nvSpPr>
          <p:cNvPr id="7"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fld id="{BF4CC565-DB06-9A4E-BF40-F121413FE274}" type="datetimeFigureOut">
              <a:rPr lang="en-US" altLang="en-US"/>
              <a:pPr rtl="0">
                <a:defRPr/>
              </a:pPr>
              <a:t>1/31/25</a:t>
            </a:fld>
            <a:endParaRPr lang="en-US" altLang="en-US"/>
          </a:p>
        </p:txBody>
      </p:sp>
      <p:sp>
        <p:nvSpPr>
          <p:cNvPr id="8"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endParaRPr lang="en-US"/>
          </a:p>
        </p:txBody>
      </p:sp>
      <p:sp>
        <p:nvSpPr>
          <p:cNvPr id="9"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lstStyle/>
          <a:p>
            <a:pPr algn="r"/>
            <a:fld id="{9A0DB2DC-4C9A-4742-B13C-FB6460FD3503}" type="slidenum">
              <a:rPr lang="en-US" altLang="en-US" sz="1200" noProof="1" dirty="0">
                <a:solidFill>
                  <a:srgbClr val="898989"/>
                </a:solidFill>
                <a:latin typeface="Arial" pitchFamily="34" charset="0"/>
                <a:cs typeface="+mn-ea"/>
              </a:rPr>
              <a:pPr algn="r"/>
              <a:t>‹#›</a:t>
            </a:fld>
            <a:endParaRPr lang="en-US" altLang="en-US" sz="1200" noProof="1">
              <a:solidFill>
                <a:srgbClr val="898989"/>
              </a:solidFill>
              <a:latin typeface="Arial" pitchFamily="34" charset="0"/>
            </a:endParaRPr>
          </a:p>
        </p:txBody>
      </p:sp>
    </p:spTree>
    <p:extLst>
      <p:ext uri="{BB962C8B-B14F-4D97-AF65-F5344CB8AC3E}">
        <p14:creationId xmlns:p14="http://schemas.microsoft.com/office/powerpoint/2010/main" val="115783701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Content Placeholder 2"/>
          <p:cNvSpPr>
            <a:spLocks noGrp="1"/>
          </p:cNvSpPr>
          <p:nvPr>
            <p:ph idx="1"/>
          </p:nvPr>
        </p:nvSpPr>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7"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fld id="{30649A5F-378F-A947-8F35-94EEAB608D60}" type="datetimeFigureOut">
              <a:rPr lang="en-US" altLang="en-US"/>
              <a:pPr rtl="0">
                <a:defRPr/>
              </a:pPr>
              <a:t>1/31/25</a:t>
            </a:fld>
            <a:endParaRPr lang="en-US" altLang="en-US"/>
          </a:p>
        </p:txBody>
      </p:sp>
      <p:sp>
        <p:nvSpPr>
          <p:cNvPr id="8"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endParaRPr lang="en-US"/>
          </a:p>
        </p:txBody>
      </p:sp>
      <p:sp>
        <p:nvSpPr>
          <p:cNvPr id="9"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lstStyle/>
          <a:p>
            <a:pPr algn="r"/>
            <a:fld id="{9A0DB2DC-4C9A-4742-B13C-FB6460FD3503}" type="slidenum">
              <a:rPr lang="en-US" altLang="en-US" sz="1200" noProof="1" dirty="0">
                <a:solidFill>
                  <a:srgbClr val="898989"/>
                </a:solidFill>
                <a:latin typeface="Arial" pitchFamily="34" charset="0"/>
                <a:cs typeface="+mn-ea"/>
              </a:rPr>
              <a:pPr algn="r"/>
              <a:t>‹#›</a:t>
            </a:fld>
            <a:endParaRPr lang="en-US" altLang="en-US" sz="1200" noProof="1">
              <a:solidFill>
                <a:srgbClr val="898989"/>
              </a:solidFill>
              <a:latin typeface="Arial" pitchFamily="34" charset="0"/>
            </a:endParaRPr>
          </a:p>
        </p:txBody>
      </p:sp>
    </p:spTree>
    <p:extLst>
      <p:ext uri="{BB962C8B-B14F-4D97-AF65-F5344CB8AC3E}">
        <p14:creationId xmlns:p14="http://schemas.microsoft.com/office/powerpoint/2010/main" val="37664723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pPr fontAlgn="base"/>
            <a:r>
              <a:rPr lang="en-US" strike="noStrike" noProof="1"/>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fontAlgn="base"/>
            <a:r>
              <a:rPr lang="en-US" strike="noStrike" noProof="1"/>
              <a:t>Click to edit Master text styles</a:t>
            </a:r>
          </a:p>
        </p:txBody>
      </p:sp>
      <p:sp>
        <p:nvSpPr>
          <p:cNvPr id="7"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fld id="{80C0D094-8887-A54B-ABB1-5CC15C16C6F3}" type="datetimeFigureOut">
              <a:rPr lang="en-US" altLang="en-US"/>
              <a:pPr rtl="0">
                <a:defRPr/>
              </a:pPr>
              <a:t>1/31/25</a:t>
            </a:fld>
            <a:endParaRPr lang="en-US" altLang="en-US"/>
          </a:p>
        </p:txBody>
      </p:sp>
      <p:sp>
        <p:nvSpPr>
          <p:cNvPr id="8"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endParaRPr lang="en-US"/>
          </a:p>
        </p:txBody>
      </p:sp>
      <p:sp>
        <p:nvSpPr>
          <p:cNvPr id="9"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lstStyle/>
          <a:p>
            <a:pPr algn="r"/>
            <a:fld id="{9A0DB2DC-4C9A-4742-B13C-FB6460FD3503}" type="slidenum">
              <a:rPr lang="en-US" altLang="en-US" sz="1200" noProof="1" dirty="0">
                <a:solidFill>
                  <a:srgbClr val="898989"/>
                </a:solidFill>
                <a:latin typeface="Arial" pitchFamily="34" charset="0"/>
                <a:cs typeface="+mn-ea"/>
              </a:rPr>
              <a:pPr algn="r"/>
              <a:t>‹#›</a:t>
            </a:fld>
            <a:endParaRPr lang="en-US" altLang="en-US" sz="1200" noProof="1">
              <a:solidFill>
                <a:srgbClr val="898989"/>
              </a:solidFill>
              <a:latin typeface="Arial" pitchFamily="34" charset="0"/>
            </a:endParaRPr>
          </a:p>
        </p:txBody>
      </p:sp>
    </p:spTree>
    <p:extLst>
      <p:ext uri="{BB962C8B-B14F-4D97-AF65-F5344CB8AC3E}">
        <p14:creationId xmlns:p14="http://schemas.microsoft.com/office/powerpoint/2010/main" val="39737538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
          <p:cNvSpPr>
            <a:spLocks noGrp="1"/>
          </p:cNvSpPr>
          <p:nvPr>
            <p:ph type="sldNum" sz="quarter" idx="10"/>
          </p:nvPr>
        </p:nvSpPr>
        <p:spPr>
          <a:ln/>
        </p:spPr>
        <p:txBody>
          <a:bodyPr/>
          <a:lstStyle>
            <a:lvl1pPr>
              <a:defRPr/>
            </a:lvl1pPr>
          </a:lstStyle>
          <a:p>
            <a:pPr>
              <a:defRPr/>
            </a:pPr>
            <a:fld id="{35465391-D110-4845-BBBE-FBE2BD387DFA}"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125116232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7" name="Date Placeholder 4"/>
          <p:cNvSpPr>
            <a:spLocks noGrp="1"/>
          </p:cNvSpPr>
          <p:nvPr>
            <p:ph type="dt" sz="half" idx="12"/>
          </p:nvPr>
        </p:nvSpPr>
        <p:spPr>
          <a:xfrm>
            <a:off x="457200" y="6356350"/>
            <a:ext cx="2133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fld id="{5A46D846-233E-A745-B4F8-E2D9799A9BEC}" type="datetimeFigureOut">
              <a:rPr lang="en-US" altLang="en-US"/>
              <a:pPr rtl="0">
                <a:defRPr/>
              </a:pPr>
              <a:t>1/31/25</a:t>
            </a:fld>
            <a:endParaRPr lang="en-US" altLang="en-US"/>
          </a:p>
        </p:txBody>
      </p:sp>
      <p:sp>
        <p:nvSpPr>
          <p:cNvPr id="8" name="Footer Placeholder 5"/>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endParaRPr lang="en-US"/>
          </a:p>
        </p:txBody>
      </p:sp>
      <p:sp>
        <p:nvSpPr>
          <p:cNvPr id="9" name="Slide Number Placeholder 6"/>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lstStyle/>
          <a:p>
            <a:pPr algn="r"/>
            <a:fld id="{9A0DB2DC-4C9A-4742-B13C-FB6460FD3503}" type="slidenum">
              <a:rPr lang="en-US" altLang="en-US" sz="1200" noProof="1" dirty="0">
                <a:solidFill>
                  <a:srgbClr val="898989"/>
                </a:solidFill>
                <a:latin typeface="Arial" pitchFamily="34" charset="0"/>
                <a:cs typeface="+mn-ea"/>
              </a:rPr>
              <a:pPr algn="r"/>
              <a:t>‹#›</a:t>
            </a:fld>
            <a:endParaRPr lang="en-US" altLang="en-US" sz="1200" noProof="1">
              <a:solidFill>
                <a:srgbClr val="898989"/>
              </a:solidFill>
              <a:latin typeface="Arial" pitchFamily="34" charset="0"/>
            </a:endParaRPr>
          </a:p>
        </p:txBody>
      </p:sp>
    </p:spTree>
    <p:extLst>
      <p:ext uri="{BB962C8B-B14F-4D97-AF65-F5344CB8AC3E}">
        <p14:creationId xmlns:p14="http://schemas.microsoft.com/office/powerpoint/2010/main" val="274329081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pPr fontAlgn="base"/>
            <a:r>
              <a:rPr lang="en-US" strike="noStrike" noProof="1"/>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7" name="Date Placeholder 6"/>
          <p:cNvSpPr>
            <a:spLocks noGrp="1"/>
          </p:cNvSpPr>
          <p:nvPr>
            <p:ph type="dt" sz="half" idx="12"/>
          </p:nvPr>
        </p:nvSpPr>
        <p:spPr>
          <a:xfrm>
            <a:off x="457200" y="6356350"/>
            <a:ext cx="2133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fld id="{9403D216-3921-3B47-B820-05D4F0101A1C}" type="datetimeFigureOut">
              <a:rPr lang="en-US" altLang="en-US"/>
              <a:pPr rtl="0">
                <a:defRPr/>
              </a:pPr>
              <a:t>1/31/25</a:t>
            </a:fld>
            <a:endParaRPr lang="en-US" altLang="en-US"/>
          </a:p>
        </p:txBody>
      </p:sp>
      <p:sp>
        <p:nvSpPr>
          <p:cNvPr id="8" name="Footer Placeholder 7"/>
          <p:cNvSpPr>
            <a:spLocks noGrp="1"/>
          </p:cNvSpPr>
          <p:nvPr>
            <p:ph type="ftr" sz="quarter" idx="13"/>
          </p:nvPr>
        </p:nvSpPr>
        <p:spPr>
          <a:xfrm>
            <a:off x="3124200" y="6356350"/>
            <a:ext cx="2895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endParaRPr lang="en-US"/>
          </a:p>
        </p:txBody>
      </p:sp>
      <p:sp>
        <p:nvSpPr>
          <p:cNvPr id="9" name="Slide Number Placeholder 8"/>
          <p:cNvSpPr>
            <a:spLocks noGrp="1"/>
          </p:cNvSpPr>
          <p:nvPr>
            <p:ph type="sldNum" sz="quarter" idx="14"/>
          </p:nvPr>
        </p:nvSpPr>
        <p:spPr>
          <a:xfrm>
            <a:off x="6553200" y="6356350"/>
            <a:ext cx="2133600" cy="365125"/>
          </a:xfrm>
          <a:prstGeom prst="rect">
            <a:avLst/>
          </a:prstGeom>
        </p:spPr>
        <p:txBody>
          <a:bodyPr vert="horz" wrap="square" lIns="91440" tIns="45720" rIns="91440" bIns="45720" numCol="1" anchor="ctr" anchorCtr="0" compatLnSpc="1"/>
          <a:lstStyle/>
          <a:p>
            <a:pPr algn="r"/>
            <a:fld id="{9A0DB2DC-4C9A-4742-B13C-FB6460FD3503}" type="slidenum">
              <a:rPr lang="en-US" altLang="en-US" sz="1200" noProof="1" dirty="0">
                <a:solidFill>
                  <a:srgbClr val="898989"/>
                </a:solidFill>
                <a:latin typeface="Arial" pitchFamily="34" charset="0"/>
                <a:cs typeface="+mn-ea"/>
              </a:rPr>
              <a:pPr algn="r"/>
              <a:t>‹#›</a:t>
            </a:fld>
            <a:endParaRPr lang="en-US" altLang="en-US" sz="1200" noProof="1">
              <a:solidFill>
                <a:srgbClr val="898989"/>
              </a:solidFill>
              <a:latin typeface="Arial" pitchFamily="34" charset="0"/>
            </a:endParaRPr>
          </a:p>
        </p:txBody>
      </p:sp>
    </p:spTree>
    <p:extLst>
      <p:ext uri="{BB962C8B-B14F-4D97-AF65-F5344CB8AC3E}">
        <p14:creationId xmlns:p14="http://schemas.microsoft.com/office/powerpoint/2010/main" val="151215569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7" name="Date Placeholder 2"/>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fld id="{DCEF684D-8BBC-EA4C-A54C-250649952463}" type="datetimeFigureOut">
              <a:rPr lang="en-US" altLang="en-US"/>
              <a:pPr rtl="0">
                <a:defRPr/>
              </a:pPr>
              <a:t>1/31/25</a:t>
            </a:fld>
            <a:endParaRPr lang="en-US" altLang="en-US"/>
          </a:p>
        </p:txBody>
      </p:sp>
      <p:sp>
        <p:nvSpPr>
          <p:cNvPr id="8" name="Footer Placeholder 3"/>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endParaRPr lang="en-US"/>
          </a:p>
        </p:txBody>
      </p:sp>
      <p:sp>
        <p:nvSpPr>
          <p:cNvPr id="9" name="Slide Number Placeholder 4"/>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lstStyle/>
          <a:p>
            <a:pPr algn="r"/>
            <a:fld id="{9A0DB2DC-4C9A-4742-B13C-FB6460FD3503}" type="slidenum">
              <a:rPr lang="en-US" altLang="en-US" sz="1200" noProof="1" dirty="0">
                <a:solidFill>
                  <a:srgbClr val="898989"/>
                </a:solidFill>
                <a:latin typeface="Arial" pitchFamily="34" charset="0"/>
                <a:cs typeface="+mn-ea"/>
              </a:rPr>
              <a:pPr algn="r"/>
              <a:t>‹#›</a:t>
            </a:fld>
            <a:endParaRPr lang="en-US" altLang="en-US" sz="1200" noProof="1">
              <a:solidFill>
                <a:srgbClr val="898989"/>
              </a:solidFill>
              <a:latin typeface="Arial" pitchFamily="34" charset="0"/>
            </a:endParaRPr>
          </a:p>
        </p:txBody>
      </p:sp>
    </p:spTree>
    <p:extLst>
      <p:ext uri="{BB962C8B-B14F-4D97-AF65-F5344CB8AC3E}">
        <p14:creationId xmlns:p14="http://schemas.microsoft.com/office/powerpoint/2010/main" val="215081116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
        <p:nvSpPr>
          <p:cNvPr id="7" name="Date Placeholder 1"/>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fld id="{91473B05-8F2B-1D45-B849-87E0C30A8812}" type="datetimeFigureOut">
              <a:rPr lang="en-US" altLang="en-US"/>
              <a:pPr rtl="0">
                <a:defRPr/>
              </a:pPr>
              <a:t>1/31/25</a:t>
            </a:fld>
            <a:endParaRPr lang="en-US" altLang="en-US"/>
          </a:p>
        </p:txBody>
      </p:sp>
      <p:sp>
        <p:nvSpPr>
          <p:cNvPr id="8" name="Footer Placeholder 2"/>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endParaRPr lang="en-US"/>
          </a:p>
        </p:txBody>
      </p:sp>
      <p:sp>
        <p:nvSpPr>
          <p:cNvPr id="9" name="Slide Number Placeholder 3"/>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lstStyle/>
          <a:p>
            <a:pPr algn="r"/>
            <a:fld id="{9A0DB2DC-4C9A-4742-B13C-FB6460FD3503}" type="slidenum">
              <a:rPr lang="en-US" altLang="en-US" sz="1200" noProof="1" dirty="0">
                <a:solidFill>
                  <a:srgbClr val="898989"/>
                </a:solidFill>
                <a:latin typeface="Arial" pitchFamily="34" charset="0"/>
                <a:cs typeface="+mn-ea"/>
              </a:rPr>
              <a:pPr algn="r"/>
              <a:t>‹#›</a:t>
            </a:fld>
            <a:endParaRPr lang="en-US" altLang="en-US" sz="1200" noProof="1">
              <a:solidFill>
                <a:srgbClr val="898989"/>
              </a:solidFill>
              <a:latin typeface="Arial" pitchFamily="34" charset="0"/>
            </a:endParaRPr>
          </a:p>
        </p:txBody>
      </p:sp>
    </p:spTree>
    <p:extLst>
      <p:ext uri="{BB962C8B-B14F-4D97-AF65-F5344CB8AC3E}">
        <p14:creationId xmlns:p14="http://schemas.microsoft.com/office/powerpoint/2010/main" val="189790153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pPr fontAlgn="base"/>
            <a:r>
              <a:rPr lang="en-US" strike="noStrike" noProof="1"/>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a:t>Click to edit Master text styles</a:t>
            </a:r>
          </a:p>
        </p:txBody>
      </p:sp>
      <p:sp>
        <p:nvSpPr>
          <p:cNvPr id="7" name="Date Placeholder 4"/>
          <p:cNvSpPr>
            <a:spLocks noGrp="1"/>
          </p:cNvSpPr>
          <p:nvPr>
            <p:ph type="dt" sz="half" idx="12"/>
          </p:nvPr>
        </p:nvSpPr>
        <p:spPr>
          <a:xfrm>
            <a:off x="457200" y="6356350"/>
            <a:ext cx="2133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fld id="{E8E8CC11-79E8-5748-BBD8-4B1E0FBB136B}" type="datetimeFigureOut">
              <a:rPr lang="en-US" altLang="en-US"/>
              <a:pPr rtl="0">
                <a:defRPr/>
              </a:pPr>
              <a:t>1/31/25</a:t>
            </a:fld>
            <a:endParaRPr lang="en-US" altLang="en-US"/>
          </a:p>
        </p:txBody>
      </p:sp>
      <p:sp>
        <p:nvSpPr>
          <p:cNvPr id="8" name="Footer Placeholder 5"/>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endParaRPr lang="en-US"/>
          </a:p>
        </p:txBody>
      </p:sp>
      <p:sp>
        <p:nvSpPr>
          <p:cNvPr id="9" name="Slide Number Placeholder 6"/>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lstStyle/>
          <a:p>
            <a:pPr algn="r"/>
            <a:fld id="{9A0DB2DC-4C9A-4742-B13C-FB6460FD3503}" type="slidenum">
              <a:rPr lang="en-US" altLang="en-US" sz="1200" noProof="1" dirty="0">
                <a:solidFill>
                  <a:srgbClr val="898989"/>
                </a:solidFill>
                <a:latin typeface="Arial" pitchFamily="34" charset="0"/>
                <a:cs typeface="+mn-ea"/>
              </a:rPr>
              <a:pPr algn="r"/>
              <a:t>‹#›</a:t>
            </a:fld>
            <a:endParaRPr lang="en-US" altLang="en-US" sz="1200" noProof="1">
              <a:solidFill>
                <a:srgbClr val="898989"/>
              </a:solidFill>
              <a:latin typeface="Arial" pitchFamily="34" charset="0"/>
            </a:endParaRPr>
          </a:p>
        </p:txBody>
      </p:sp>
    </p:spTree>
    <p:extLst>
      <p:ext uri="{BB962C8B-B14F-4D97-AF65-F5344CB8AC3E}">
        <p14:creationId xmlns:p14="http://schemas.microsoft.com/office/powerpoint/2010/main" val="224147838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pPr fontAlgn="base"/>
            <a:r>
              <a:rPr lang="en-US" strike="noStrike" noProof="1"/>
              <a:t>Click to edit Master title style</a:t>
            </a:r>
          </a:p>
        </p:txBody>
      </p:sp>
      <p:sp>
        <p:nvSpPr>
          <p:cNvPr id="3" name="Picture Placeholder 2"/>
          <p:cNvSpPr>
            <a:spLocks noGrp="1"/>
          </p:cNvSpPr>
          <p:nvPr>
            <p:ph type="pic" idx="1"/>
          </p:nvPr>
        </p:nvSpPr>
        <p:spPr>
          <a:xfrm>
            <a:off x="1792288" y="612775"/>
            <a:ext cx="5486400" cy="4114800"/>
          </a:xfrm>
        </p:spPr>
        <p:txBody>
          <a:bodyPr vert="horz" wrap="square" lIns="91440" tIns="45720" rIns="91440" bIns="45720" numCol="1" rtlCol="0" anchor="t" anchorCtr="0" compatLnSpc="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457200" rtl="0" eaLnBrk="0" fontAlgn="base" latinLnBrk="0" hangingPunct="0">
              <a:lnSpc>
                <a:spcPct val="100000"/>
              </a:lnSpc>
              <a:spcBef>
                <a:spcPct val="20000"/>
              </a:spcBef>
              <a:spcAft>
                <a:spcPct val="0"/>
              </a:spcAft>
              <a:buClrTx/>
              <a:buSzTx/>
              <a:buFont typeface="Arial" pitchFamily="34" charset="0"/>
              <a:buNone/>
              <a:defRPr/>
            </a:pPr>
            <a:endParaRPr kumimoji="0" lang="en-US" sz="3200" b="0" i="0" u="none" strike="noStrike" kern="1200" cap="none" spc="0" normalizeH="0" baseline="0" noProof="0">
              <a:ln>
                <a:noFill/>
              </a:ln>
              <a:solidFill>
                <a:schemeClr val="tx1"/>
              </a:solidFill>
              <a:effectLst/>
              <a:uLnTx/>
              <a:uFillTx/>
              <a:latin typeface="+mn-lt"/>
              <a:ea typeface="MS PGothic" pitchFamily="34" charset="-128"/>
              <a:cs typeface="ＭＳ Ｐゴシック"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a:t>Click to edit Master text styles</a:t>
            </a:r>
          </a:p>
        </p:txBody>
      </p:sp>
      <p:sp>
        <p:nvSpPr>
          <p:cNvPr id="7" name="Date Placeholder 4"/>
          <p:cNvSpPr>
            <a:spLocks noGrp="1"/>
          </p:cNvSpPr>
          <p:nvPr>
            <p:ph type="dt" sz="half" idx="12"/>
          </p:nvPr>
        </p:nvSpPr>
        <p:spPr>
          <a:xfrm>
            <a:off x="457200" y="6356350"/>
            <a:ext cx="2133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fld id="{716B3EA7-D1E9-A74C-B558-AE6E58B0FCFC}" type="datetimeFigureOut">
              <a:rPr lang="en-US" altLang="en-US"/>
              <a:pPr rtl="0">
                <a:defRPr/>
              </a:pPr>
              <a:t>1/31/25</a:t>
            </a:fld>
            <a:endParaRPr lang="en-US" altLang="en-US"/>
          </a:p>
        </p:txBody>
      </p:sp>
      <p:sp>
        <p:nvSpPr>
          <p:cNvPr id="8" name="Footer Placeholder 5"/>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endParaRPr lang="en-US"/>
          </a:p>
        </p:txBody>
      </p:sp>
      <p:sp>
        <p:nvSpPr>
          <p:cNvPr id="9" name="Slide Number Placeholder 6"/>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lstStyle/>
          <a:p>
            <a:pPr algn="r"/>
            <a:fld id="{9A0DB2DC-4C9A-4742-B13C-FB6460FD3503}" type="slidenum">
              <a:rPr lang="en-US" altLang="en-US" sz="1200" noProof="1" dirty="0">
                <a:solidFill>
                  <a:srgbClr val="898989"/>
                </a:solidFill>
                <a:latin typeface="Arial" pitchFamily="34" charset="0"/>
                <a:cs typeface="+mn-ea"/>
              </a:rPr>
              <a:pPr algn="r"/>
              <a:t>‹#›</a:t>
            </a:fld>
            <a:endParaRPr lang="en-US" altLang="en-US" sz="1200" noProof="1">
              <a:solidFill>
                <a:srgbClr val="898989"/>
              </a:solidFill>
              <a:latin typeface="Arial" pitchFamily="34" charset="0"/>
            </a:endParaRPr>
          </a:p>
        </p:txBody>
      </p:sp>
    </p:spTree>
    <p:extLst>
      <p:ext uri="{BB962C8B-B14F-4D97-AF65-F5344CB8AC3E}">
        <p14:creationId xmlns:p14="http://schemas.microsoft.com/office/powerpoint/2010/main" val="371218802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Vertical Text Placeholder 2"/>
          <p:cNvSpPr>
            <a:spLocks noGrp="1"/>
          </p:cNvSpPr>
          <p:nvPr>
            <p:ph type="body" orient="vert" idx="1"/>
          </p:nvPr>
        </p:nvSpPr>
        <p:spPr/>
        <p:txBody>
          <a:bodyPr vert="eaVert"/>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7"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fld id="{5B4F19A9-E452-424E-A343-072B44B3AC9F}" type="datetimeFigureOut">
              <a:rPr lang="en-US" altLang="en-US"/>
              <a:pPr rtl="0">
                <a:defRPr/>
              </a:pPr>
              <a:t>1/31/25</a:t>
            </a:fld>
            <a:endParaRPr lang="en-US" altLang="en-US"/>
          </a:p>
        </p:txBody>
      </p:sp>
      <p:sp>
        <p:nvSpPr>
          <p:cNvPr id="8"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endParaRPr lang="en-US"/>
          </a:p>
        </p:txBody>
      </p:sp>
      <p:sp>
        <p:nvSpPr>
          <p:cNvPr id="9"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lstStyle/>
          <a:p>
            <a:pPr algn="r"/>
            <a:fld id="{9A0DB2DC-4C9A-4742-B13C-FB6460FD3503}" type="slidenum">
              <a:rPr lang="en-US" altLang="en-US" sz="1200" noProof="1" dirty="0">
                <a:solidFill>
                  <a:srgbClr val="898989"/>
                </a:solidFill>
                <a:latin typeface="Arial" pitchFamily="34" charset="0"/>
                <a:cs typeface="+mn-ea"/>
              </a:rPr>
              <a:pPr algn="r"/>
              <a:t>‹#›</a:t>
            </a:fld>
            <a:endParaRPr lang="en-US" altLang="en-US" sz="1200" noProof="1">
              <a:solidFill>
                <a:srgbClr val="898989"/>
              </a:solidFill>
              <a:latin typeface="Arial" pitchFamily="34" charset="0"/>
            </a:endParaRPr>
          </a:p>
        </p:txBody>
      </p:sp>
    </p:spTree>
    <p:extLst>
      <p:ext uri="{BB962C8B-B14F-4D97-AF65-F5344CB8AC3E}">
        <p14:creationId xmlns:p14="http://schemas.microsoft.com/office/powerpoint/2010/main" val="423124802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chemeClr val="bg1"/>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pPr fontAlgn="base"/>
            <a:r>
              <a:rPr lang="en-US" strike="noStrike" noProof="1"/>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7"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fld id="{07AE8AE3-F2F1-2049-92AD-201AB12FCE89}" type="datetimeFigureOut">
              <a:rPr lang="en-US" altLang="en-US"/>
              <a:pPr rtl="0">
                <a:defRPr/>
              </a:pPr>
              <a:t>1/31/25</a:t>
            </a:fld>
            <a:endParaRPr lang="en-US" altLang="en-US"/>
          </a:p>
        </p:txBody>
      </p:sp>
      <p:sp>
        <p:nvSpPr>
          <p:cNvPr id="8"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endParaRPr lang="en-US"/>
          </a:p>
        </p:txBody>
      </p:sp>
      <p:sp>
        <p:nvSpPr>
          <p:cNvPr id="9"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lstStyle/>
          <a:p>
            <a:pPr algn="r"/>
            <a:fld id="{9A0DB2DC-4C9A-4742-B13C-FB6460FD3503}" type="slidenum">
              <a:rPr lang="en-US" altLang="en-US" sz="1200" noProof="1" dirty="0">
                <a:solidFill>
                  <a:srgbClr val="898989"/>
                </a:solidFill>
                <a:latin typeface="Arial" pitchFamily="34" charset="0"/>
                <a:cs typeface="+mn-ea"/>
              </a:rPr>
              <a:pPr algn="r"/>
              <a:t>‹#›</a:t>
            </a:fld>
            <a:endParaRPr lang="en-US" altLang="en-US" sz="1200" noProof="1">
              <a:solidFill>
                <a:srgbClr val="898989"/>
              </a:solidFill>
              <a:latin typeface="Arial" pitchFamily="34" charset="0"/>
            </a:endParaRPr>
          </a:p>
        </p:txBody>
      </p:sp>
    </p:spTree>
    <p:extLst>
      <p:ext uri="{BB962C8B-B14F-4D97-AF65-F5344CB8AC3E}">
        <p14:creationId xmlns:p14="http://schemas.microsoft.com/office/powerpoint/2010/main" val="73002755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xAndObj">
  <p:cSld name="Title, Text,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pPr fontAlgn="base"/>
            <a:r>
              <a:rPr lang="en-US" strike="noStrike" noProof="1"/>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Content Placeholder 3"/>
          <p:cNvSpPr>
            <a:spLocks noGrp="1"/>
          </p:cNvSpPr>
          <p:nvPr>
            <p:ph sz="half" idx="2"/>
          </p:nvPr>
        </p:nvSpPr>
        <p:spPr>
          <a:xfrm>
            <a:off x="4648200" y="1600200"/>
            <a:ext cx="4038600" cy="4525963"/>
          </a:xfrm>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7" name="Date Placeholder 6"/>
          <p:cNvSpPr>
            <a:spLocks noGrp="1" noChangeArrowheads="1"/>
          </p:cNvSpPr>
          <p:nvPr>
            <p:ph type="dt" sz="half" idx="12"/>
          </p:nvPr>
        </p:nvSpPr>
        <p:spPr bwMode="auto">
          <a:xfrm>
            <a:off x="457200" y="6245225"/>
            <a:ext cx="2133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11" charset="0"/>
                <a:ea typeface="+mn-ea"/>
                <a:cs typeface="+mn-cs"/>
              </a:defRPr>
            </a:lvl1pPr>
          </a:lstStyle>
          <a:p>
            <a:pPr rtl="0">
              <a:defRPr/>
            </a:pPr>
            <a:endParaRPr lang="nl-NL"/>
          </a:p>
        </p:txBody>
      </p:sp>
      <p:sp>
        <p:nvSpPr>
          <p:cNvPr id="8" name="Footer Placeholder 7"/>
          <p:cNvSpPr>
            <a:spLocks noGrp="1" noChangeArrowheads="1"/>
          </p:cNvSpPr>
          <p:nvPr>
            <p:ph type="ftr" sz="quarter" idx="3"/>
          </p:nvPr>
        </p:nvSpPr>
        <p:spPr bwMode="auto">
          <a:xfrm>
            <a:off x="3124200" y="6245225"/>
            <a:ext cx="2895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11" charset="0"/>
                <a:ea typeface="+mn-ea"/>
                <a:cs typeface="+mn-cs"/>
              </a:defRPr>
            </a:lvl1pPr>
          </a:lstStyle>
          <a:p>
            <a:pPr rtl="0">
              <a:defRPr/>
            </a:pPr>
            <a:endParaRPr lang="nl-NL"/>
          </a:p>
        </p:txBody>
      </p:sp>
      <p:sp>
        <p:nvSpPr>
          <p:cNvPr id="9" name="Slide Number Placeholder 8"/>
          <p:cNvSpPr>
            <a:spLocks noGrp="1" noChangeArrowheads="1"/>
          </p:cNvSpPr>
          <p:nvPr>
            <p:ph type="sldNum" sz="quarter" idx="4"/>
          </p:nvPr>
        </p:nvSpPr>
        <p:spPr bwMode="auto">
          <a:xfrm>
            <a:off x="6553200" y="6245225"/>
            <a:ext cx="2133600" cy="476250"/>
          </a:xfrm>
          <a:prstGeom prst="rect">
            <a:avLst/>
          </a:prstGeom>
          <a:noFill/>
          <a:ln w="9525">
            <a:noFill/>
            <a:miter lim="800000"/>
          </a:ln>
        </p:spPr>
        <p:txBody>
          <a:bodyPr vert="horz" wrap="square" lIns="91440" tIns="45720" rIns="91440" bIns="45720" numCol="1" anchor="t" anchorCtr="0" compatLnSpc="1"/>
          <a:lstStyle/>
          <a:p>
            <a:pPr algn="r"/>
            <a:fld id="{9A0DB2DC-4C9A-4742-B13C-FB6460FD3503}" type="slidenum">
              <a:rPr lang="en-US" altLang="en-US" sz="1400" noProof="1" dirty="0">
                <a:latin typeface="Times New Roman" pitchFamily="18" charset="0"/>
                <a:cs typeface="+mn-ea"/>
              </a:rPr>
              <a:pPr algn="r"/>
              <a:t>‹#›</a:t>
            </a:fld>
            <a:endParaRPr lang="en-US" altLang="en-US" sz="1400" noProof="1">
              <a:latin typeface="Times New Roman" pitchFamily="18" charset="0"/>
              <a:ea typeface="Arial" pitchFamily="34" charset="0"/>
            </a:endParaRPr>
          </a:p>
        </p:txBody>
      </p:sp>
    </p:spTree>
    <p:extLst>
      <p:ext uri="{BB962C8B-B14F-4D97-AF65-F5344CB8AC3E}">
        <p14:creationId xmlns:p14="http://schemas.microsoft.com/office/powerpoint/2010/main" val="1551703900"/>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txAndObj">
  <p:cSld name="Title, Text,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pPr fontAlgn="base"/>
            <a:r>
              <a:rPr lang="en-US" strike="noStrike" noProof="1"/>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Content Placeholder 3"/>
          <p:cNvSpPr>
            <a:spLocks noGrp="1"/>
          </p:cNvSpPr>
          <p:nvPr>
            <p:ph sz="half" idx="2"/>
          </p:nvPr>
        </p:nvSpPr>
        <p:spPr>
          <a:xfrm>
            <a:off x="4648200" y="1600200"/>
            <a:ext cx="4038600" cy="4525963"/>
          </a:xfrm>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7" name="Date Placeholder 6"/>
          <p:cNvSpPr>
            <a:spLocks noGrp="1" noChangeArrowheads="1"/>
          </p:cNvSpPr>
          <p:nvPr>
            <p:ph type="dt" sz="half" idx="12"/>
          </p:nvPr>
        </p:nvSpPr>
        <p:spPr bwMode="auto">
          <a:xfrm>
            <a:off x="457200" y="6245225"/>
            <a:ext cx="2133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11" charset="0"/>
                <a:ea typeface="+mn-ea"/>
                <a:cs typeface="+mn-cs"/>
              </a:defRPr>
            </a:lvl1pPr>
          </a:lstStyle>
          <a:p>
            <a:pPr rtl="0">
              <a:defRPr/>
            </a:pPr>
            <a:endParaRPr lang="nl-NL"/>
          </a:p>
        </p:txBody>
      </p:sp>
      <p:sp>
        <p:nvSpPr>
          <p:cNvPr id="8" name="Footer Placeholder 7"/>
          <p:cNvSpPr>
            <a:spLocks noGrp="1" noChangeArrowheads="1"/>
          </p:cNvSpPr>
          <p:nvPr>
            <p:ph type="ftr" sz="quarter" idx="3"/>
          </p:nvPr>
        </p:nvSpPr>
        <p:spPr bwMode="auto">
          <a:xfrm>
            <a:off x="3124200" y="6245225"/>
            <a:ext cx="2895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11" charset="0"/>
                <a:ea typeface="+mn-ea"/>
                <a:cs typeface="+mn-cs"/>
              </a:defRPr>
            </a:lvl1pPr>
          </a:lstStyle>
          <a:p>
            <a:pPr rtl="0">
              <a:defRPr/>
            </a:pPr>
            <a:endParaRPr lang="nl-NL"/>
          </a:p>
        </p:txBody>
      </p:sp>
      <p:sp>
        <p:nvSpPr>
          <p:cNvPr id="9" name="Slide Number Placeholder 8"/>
          <p:cNvSpPr>
            <a:spLocks noGrp="1" noChangeArrowheads="1"/>
          </p:cNvSpPr>
          <p:nvPr>
            <p:ph type="sldNum" sz="quarter" idx="4"/>
          </p:nvPr>
        </p:nvSpPr>
        <p:spPr bwMode="auto">
          <a:xfrm>
            <a:off x="6553200" y="6245225"/>
            <a:ext cx="2133600" cy="476250"/>
          </a:xfrm>
          <a:prstGeom prst="rect">
            <a:avLst/>
          </a:prstGeom>
          <a:noFill/>
          <a:ln w="9525">
            <a:noFill/>
            <a:miter lim="800000"/>
          </a:ln>
        </p:spPr>
        <p:txBody>
          <a:bodyPr vert="horz" wrap="square" lIns="91440" tIns="45720" rIns="91440" bIns="45720" numCol="1" anchor="t" anchorCtr="0" compatLnSpc="1"/>
          <a:lstStyle/>
          <a:p>
            <a:pPr algn="r"/>
            <a:fld id="{9A0DB2DC-4C9A-4742-B13C-FB6460FD3503}" type="slidenum">
              <a:rPr lang="en-US" altLang="en-US" sz="1400" noProof="1" dirty="0">
                <a:latin typeface="Times New Roman" pitchFamily="18" charset="0"/>
                <a:cs typeface="+mn-ea"/>
              </a:rPr>
              <a:pPr algn="r"/>
              <a:t>‹#›</a:t>
            </a:fld>
            <a:endParaRPr lang="en-US" altLang="en-US" sz="1400" noProof="1">
              <a:latin typeface="Times New Roman" pitchFamily="18" charset="0"/>
              <a:ea typeface="Arial" pitchFamily="34" charset="0"/>
            </a:endParaRPr>
          </a:p>
        </p:txBody>
      </p:sp>
    </p:spTree>
    <p:extLst>
      <p:ext uri="{BB962C8B-B14F-4D97-AF65-F5344CB8AC3E}">
        <p14:creationId xmlns:p14="http://schemas.microsoft.com/office/powerpoint/2010/main" val="1552637616"/>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a:spLocks noGrp="1"/>
          </p:cNvSpPr>
          <p:nvPr>
            <p:ph type="sldNum" sz="quarter" idx="10"/>
          </p:nvPr>
        </p:nvSpPr>
        <p:spPr>
          <a:ln/>
        </p:spPr>
        <p:txBody>
          <a:bodyPr/>
          <a:lstStyle>
            <a:lvl1pPr>
              <a:defRPr/>
            </a:lvl1pPr>
          </a:lstStyle>
          <a:p>
            <a:pPr>
              <a:defRPr/>
            </a:pPr>
            <a:fld id="{7436D728-558B-0843-B729-19EAC32E2BE0}"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113647677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9232858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453656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35566582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5380222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35155118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14572262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25565277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40425674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39901418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0253033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
          <p:cNvSpPr>
            <a:spLocks noGrp="1"/>
          </p:cNvSpPr>
          <p:nvPr>
            <p:ph type="sldNum" sz="quarter" idx="10"/>
          </p:nvPr>
        </p:nvSpPr>
        <p:spPr>
          <a:ln/>
        </p:spPr>
        <p:txBody>
          <a:bodyPr/>
          <a:lstStyle>
            <a:lvl1pPr>
              <a:defRPr/>
            </a:lvl1pPr>
          </a:lstStyle>
          <a:p>
            <a:pPr>
              <a:defRPr/>
            </a:pPr>
            <a:fld id="{40017820-2E26-BE4B-B61F-7EC3A7C53D7B}"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183263004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59223707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34225016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41326036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
          <p:cNvSpPr>
            <a:spLocks noGrp="1"/>
          </p:cNvSpPr>
          <p:nvPr>
            <p:ph type="sldNum" sz="quarter" idx="10"/>
          </p:nvPr>
        </p:nvSpPr>
        <p:spPr>
          <a:ln/>
        </p:spPr>
        <p:txBody>
          <a:bodyPr/>
          <a:lstStyle>
            <a:lvl1pPr>
              <a:defRPr/>
            </a:lvl1pPr>
          </a:lstStyle>
          <a:p>
            <a:pPr>
              <a:defRPr/>
            </a:pPr>
            <a:fld id="{B0C236B0-C193-984E-962D-772F3398A9A5}"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379832090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p:cNvSpPr>
          <p:nvPr>
            <p:ph type="sldNum" sz="quarter" idx="10"/>
          </p:nvPr>
        </p:nvSpPr>
        <p:spPr>
          <a:ln/>
        </p:spPr>
        <p:txBody>
          <a:bodyPr/>
          <a:lstStyle>
            <a:lvl1pPr>
              <a:defRPr/>
            </a:lvl1pPr>
          </a:lstStyle>
          <a:p>
            <a:pPr>
              <a:defRPr/>
            </a:pPr>
            <a:fld id="{CA4D1870-4BA5-754D-A0CE-67C3F466FC6C}"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392514451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
          <p:cNvSpPr>
            <a:spLocks noGrp="1"/>
          </p:cNvSpPr>
          <p:nvPr>
            <p:ph type="sldNum" sz="quarter" idx="10"/>
          </p:nvPr>
        </p:nvSpPr>
        <p:spPr>
          <a:ln/>
        </p:spPr>
        <p:txBody>
          <a:bodyPr/>
          <a:lstStyle>
            <a:lvl1pPr>
              <a:defRPr/>
            </a:lvl1pPr>
          </a:lstStyle>
          <a:p>
            <a:pPr>
              <a:defRPr/>
            </a:pPr>
            <a:fld id="{090EDE75-3FBC-BF41-A311-0BE3E975D654}"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374887301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5256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5256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
          <p:cNvSpPr>
            <a:spLocks noGrp="1"/>
          </p:cNvSpPr>
          <p:nvPr>
            <p:ph type="sldNum" sz="quarter" idx="10"/>
          </p:nvPr>
        </p:nvSpPr>
        <p:spPr>
          <a:ln/>
        </p:spPr>
        <p:txBody>
          <a:bodyPr/>
          <a:lstStyle>
            <a:lvl1pPr>
              <a:defRPr/>
            </a:lvl1pPr>
          </a:lstStyle>
          <a:p>
            <a:pPr>
              <a:defRPr/>
            </a:pPr>
            <a:fld id="{933EA690-5A8D-154B-B358-FE36B1247D4F}"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387054307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
          <p:cNvSpPr>
            <a:spLocks noGrp="1"/>
          </p:cNvSpPr>
          <p:nvPr>
            <p:ph type="sldNum" sz="quarter" idx="10"/>
          </p:nvPr>
        </p:nvSpPr>
        <p:spPr>
          <a:ln/>
        </p:spPr>
        <p:txBody>
          <a:bodyPr/>
          <a:lstStyle>
            <a:lvl1pPr>
              <a:defRPr/>
            </a:lvl1pPr>
          </a:lstStyle>
          <a:p>
            <a:pPr>
              <a:defRPr/>
            </a:pPr>
            <a:fld id="{7B98D3FF-A1DA-AC4E-B94A-85FF4AD8D912}"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404232037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
          <p:cNvSpPr>
            <a:spLocks noGrp="1"/>
          </p:cNvSpPr>
          <p:nvPr>
            <p:ph type="sldNum" sz="quarter" idx="10"/>
          </p:nvPr>
        </p:nvSpPr>
        <p:spPr>
          <a:ln/>
        </p:spPr>
        <p:txBody>
          <a:bodyPr/>
          <a:lstStyle>
            <a:lvl1pPr>
              <a:defRPr/>
            </a:lvl1pPr>
          </a:lstStyle>
          <a:p>
            <a:pPr>
              <a:defRPr/>
            </a:pPr>
            <a:fld id="{35465391-D110-4845-BBBE-FBE2BD387DFA}"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224230876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a:spLocks noGrp="1"/>
          </p:cNvSpPr>
          <p:nvPr>
            <p:ph type="sldNum" sz="quarter" idx="10"/>
          </p:nvPr>
        </p:nvSpPr>
        <p:spPr>
          <a:ln/>
        </p:spPr>
        <p:txBody>
          <a:bodyPr/>
          <a:lstStyle>
            <a:lvl1pPr>
              <a:defRPr/>
            </a:lvl1pPr>
          </a:lstStyle>
          <a:p>
            <a:pPr>
              <a:defRPr/>
            </a:pPr>
            <a:fld id="{7436D728-558B-0843-B729-19EAC32E2BE0}"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24863187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p:cNvSpPr>
          <p:nvPr>
            <p:ph type="sldNum" sz="quarter" idx="10"/>
          </p:nvPr>
        </p:nvSpPr>
        <p:spPr>
          <a:ln/>
        </p:spPr>
        <p:txBody>
          <a:bodyPr/>
          <a:lstStyle>
            <a:lvl1pPr>
              <a:defRPr/>
            </a:lvl1pPr>
          </a:lstStyle>
          <a:p>
            <a:pPr>
              <a:defRPr/>
            </a:pPr>
            <a:fld id="{A0C2BDBF-C574-A543-9993-599366B917C3}"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15900285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Helvetica"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
          <p:cNvSpPr>
            <a:spLocks noGrp="1"/>
          </p:cNvSpPr>
          <p:nvPr>
            <p:ph type="sldNum" sz="quarter" idx="10"/>
          </p:nvPr>
        </p:nvSpPr>
        <p:spPr>
          <a:ln/>
        </p:spPr>
        <p:txBody>
          <a:bodyPr/>
          <a:lstStyle>
            <a:lvl1pPr>
              <a:defRPr/>
            </a:lvl1pPr>
          </a:lstStyle>
          <a:p>
            <a:pPr>
              <a:defRPr/>
            </a:pPr>
            <a:fld id="{FB813AED-2E8F-FD4A-B5FB-6CAFB2E327C1}"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298264096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
          <p:cNvSpPr>
            <a:spLocks noGrp="1"/>
          </p:cNvSpPr>
          <p:nvPr>
            <p:ph type="sldNum" sz="quarter" idx="10"/>
          </p:nvPr>
        </p:nvSpPr>
        <p:spPr>
          <a:ln/>
        </p:spPr>
        <p:txBody>
          <a:bodyPr/>
          <a:lstStyle>
            <a:lvl1pPr>
              <a:defRPr/>
            </a:lvl1pPr>
          </a:lstStyle>
          <a:p>
            <a:pPr>
              <a:defRPr/>
            </a:pPr>
            <a:fld id="{40017820-2E26-BE4B-B61F-7EC3A7C53D7B}"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178847136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Helvetica"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
          <p:cNvSpPr>
            <a:spLocks noGrp="1"/>
          </p:cNvSpPr>
          <p:nvPr>
            <p:ph type="sldNum" sz="quarter" idx="10"/>
          </p:nvPr>
        </p:nvSpPr>
        <p:spPr>
          <a:ln/>
        </p:spPr>
        <p:txBody>
          <a:bodyPr/>
          <a:lstStyle>
            <a:lvl1pPr>
              <a:defRPr/>
            </a:lvl1pPr>
          </a:lstStyle>
          <a:p>
            <a:pPr>
              <a:defRPr/>
            </a:pPr>
            <a:fld id="{FB813AED-2E8F-FD4A-B5FB-6CAFB2E327C1}"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204914096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p:cNvSpPr>
          <p:nvPr>
            <p:ph type="sldNum" sz="quarter" idx="10"/>
          </p:nvPr>
        </p:nvSpPr>
        <p:spPr>
          <a:ln/>
        </p:spPr>
        <p:txBody>
          <a:bodyPr/>
          <a:lstStyle>
            <a:lvl1pPr>
              <a:defRPr/>
            </a:lvl1pPr>
          </a:lstStyle>
          <a:p>
            <a:pPr>
              <a:defRPr/>
            </a:pPr>
            <a:fld id="{A366FA39-77E2-1047-803B-71DF809FBF34}"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42935712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65817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65817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p:cNvSpPr>
          <p:nvPr>
            <p:ph type="sldNum" sz="quarter" idx="10"/>
          </p:nvPr>
        </p:nvSpPr>
        <p:spPr>
          <a:ln/>
        </p:spPr>
        <p:txBody>
          <a:bodyPr/>
          <a:lstStyle>
            <a:lvl1pPr>
              <a:defRPr/>
            </a:lvl1pPr>
          </a:lstStyle>
          <a:p>
            <a:pPr>
              <a:defRPr/>
            </a:pPr>
            <a:fld id="{12430E6C-7503-F041-B4C4-183F08D958E1}"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44917198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33B88E2-1BAD-FE44-AA8B-B1A4C48B257B}" type="slidenum">
              <a:rPr lang="en-US"/>
              <a:pPr>
                <a:defRPr/>
              </a:pPr>
              <a:t>‹#›</a:t>
            </a:fld>
            <a:endParaRPr lang="en-US"/>
          </a:p>
        </p:txBody>
      </p:sp>
    </p:spTree>
    <p:extLst>
      <p:ext uri="{BB962C8B-B14F-4D97-AF65-F5344CB8AC3E}">
        <p14:creationId xmlns:p14="http://schemas.microsoft.com/office/powerpoint/2010/main" val="315711182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F1C8C2-CB45-7149-A7AF-FF4B3BF6A02B}" type="slidenum">
              <a:rPr lang="en-US"/>
              <a:pPr>
                <a:defRPr/>
              </a:pPr>
              <a:t>‹#›</a:t>
            </a:fld>
            <a:endParaRPr lang="en-US"/>
          </a:p>
        </p:txBody>
      </p:sp>
    </p:spTree>
    <p:extLst>
      <p:ext uri="{BB962C8B-B14F-4D97-AF65-F5344CB8AC3E}">
        <p14:creationId xmlns:p14="http://schemas.microsoft.com/office/powerpoint/2010/main" val="387376438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7C0644-76BC-8E41-9400-4D7E34E4558C}" type="slidenum">
              <a:rPr lang="en-US"/>
              <a:pPr>
                <a:defRPr/>
              </a:pPr>
              <a:t>‹#›</a:t>
            </a:fld>
            <a:endParaRPr lang="en-US"/>
          </a:p>
        </p:txBody>
      </p:sp>
    </p:spTree>
    <p:extLst>
      <p:ext uri="{BB962C8B-B14F-4D97-AF65-F5344CB8AC3E}">
        <p14:creationId xmlns:p14="http://schemas.microsoft.com/office/powerpoint/2010/main" val="231412674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7B12A3D-A20B-C24F-ADB6-F50A4E8E6A5C}" type="slidenum">
              <a:rPr lang="en-US"/>
              <a:pPr>
                <a:defRPr/>
              </a:pPr>
              <a:t>‹#›</a:t>
            </a:fld>
            <a:endParaRPr lang="en-US"/>
          </a:p>
        </p:txBody>
      </p:sp>
    </p:spTree>
    <p:extLst>
      <p:ext uri="{BB962C8B-B14F-4D97-AF65-F5344CB8AC3E}">
        <p14:creationId xmlns:p14="http://schemas.microsoft.com/office/powerpoint/2010/main" val="361324475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50C22D1-308E-D14D-8B9A-94CF6D3CABCE}" type="slidenum">
              <a:rPr lang="en-US"/>
              <a:pPr>
                <a:defRPr/>
              </a:pPr>
              <a:t>‹#›</a:t>
            </a:fld>
            <a:endParaRPr lang="en-US"/>
          </a:p>
        </p:txBody>
      </p:sp>
    </p:spTree>
    <p:extLst>
      <p:ext uri="{BB962C8B-B14F-4D97-AF65-F5344CB8AC3E}">
        <p14:creationId xmlns:p14="http://schemas.microsoft.com/office/powerpoint/2010/main" val="14976690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4A1063B-2ECD-F040-BC3B-B530AB189E0A}" type="slidenum">
              <a:rPr lang="en-US"/>
              <a:pPr>
                <a:defRPr/>
              </a:pPr>
              <a:t>‹#›</a:t>
            </a:fld>
            <a:endParaRPr lang="en-US"/>
          </a:p>
        </p:txBody>
      </p:sp>
    </p:spTree>
    <p:extLst>
      <p:ext uri="{BB962C8B-B14F-4D97-AF65-F5344CB8AC3E}">
        <p14:creationId xmlns:p14="http://schemas.microsoft.com/office/powerpoint/2010/main" val="12019228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p:cNvSpPr>
          <p:nvPr>
            <p:ph type="sldNum" sz="quarter" idx="10"/>
          </p:nvPr>
        </p:nvSpPr>
        <p:spPr>
          <a:ln/>
        </p:spPr>
        <p:txBody>
          <a:bodyPr/>
          <a:lstStyle>
            <a:lvl1pPr>
              <a:defRPr/>
            </a:lvl1pPr>
          </a:lstStyle>
          <a:p>
            <a:pPr>
              <a:defRPr/>
            </a:pPr>
            <a:fld id="{A366FA39-77E2-1047-803B-71DF809FBF34}"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393740843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084DDDE-8A72-2747-B06E-B0831AF465AF}" type="slidenum">
              <a:rPr lang="en-US"/>
              <a:pPr>
                <a:defRPr/>
              </a:pPr>
              <a:t>‹#›</a:t>
            </a:fld>
            <a:endParaRPr lang="en-US"/>
          </a:p>
        </p:txBody>
      </p:sp>
    </p:spTree>
    <p:extLst>
      <p:ext uri="{BB962C8B-B14F-4D97-AF65-F5344CB8AC3E}">
        <p14:creationId xmlns:p14="http://schemas.microsoft.com/office/powerpoint/2010/main" val="11851094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BC25EEC-D8B2-FE48-9228-1CB620D127AF}" type="slidenum">
              <a:rPr lang="en-US"/>
              <a:pPr>
                <a:defRPr/>
              </a:pPr>
              <a:t>‹#›</a:t>
            </a:fld>
            <a:endParaRPr lang="en-US"/>
          </a:p>
        </p:txBody>
      </p:sp>
    </p:spTree>
    <p:extLst>
      <p:ext uri="{BB962C8B-B14F-4D97-AF65-F5344CB8AC3E}">
        <p14:creationId xmlns:p14="http://schemas.microsoft.com/office/powerpoint/2010/main" val="81984835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AA6FEC9-35E9-7843-8BDF-8774FDCA2446}" type="slidenum">
              <a:rPr lang="en-US"/>
              <a:pPr>
                <a:defRPr/>
              </a:pPr>
              <a:t>‹#›</a:t>
            </a:fld>
            <a:endParaRPr lang="en-US"/>
          </a:p>
        </p:txBody>
      </p:sp>
    </p:spTree>
    <p:extLst>
      <p:ext uri="{BB962C8B-B14F-4D97-AF65-F5344CB8AC3E}">
        <p14:creationId xmlns:p14="http://schemas.microsoft.com/office/powerpoint/2010/main" val="258913070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18D1576-7793-3947-8A43-5FDCFC2387C6}" type="slidenum">
              <a:rPr lang="en-US"/>
              <a:pPr>
                <a:defRPr/>
              </a:pPr>
              <a:t>‹#›</a:t>
            </a:fld>
            <a:endParaRPr lang="en-US"/>
          </a:p>
        </p:txBody>
      </p:sp>
    </p:spTree>
    <p:extLst>
      <p:ext uri="{BB962C8B-B14F-4D97-AF65-F5344CB8AC3E}">
        <p14:creationId xmlns:p14="http://schemas.microsoft.com/office/powerpoint/2010/main" val="236817506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E06C5D-503C-6446-9246-0DE99845C503}" type="slidenum">
              <a:rPr lang="en-US"/>
              <a:pPr>
                <a:defRPr/>
              </a:pPr>
              <a:t>‹#›</a:t>
            </a:fld>
            <a:endParaRPr lang="en-US"/>
          </a:p>
        </p:txBody>
      </p:sp>
    </p:spTree>
    <p:extLst>
      <p:ext uri="{BB962C8B-B14F-4D97-AF65-F5344CB8AC3E}">
        <p14:creationId xmlns:p14="http://schemas.microsoft.com/office/powerpoint/2010/main" val="138411868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20116621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135727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91807490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132498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48623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65817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65817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p:cNvSpPr>
          <p:nvPr>
            <p:ph type="sldNum" sz="quarter" idx="10"/>
          </p:nvPr>
        </p:nvSpPr>
        <p:spPr>
          <a:ln/>
        </p:spPr>
        <p:txBody>
          <a:bodyPr/>
          <a:lstStyle>
            <a:lvl1pPr>
              <a:defRPr/>
            </a:lvl1pPr>
          </a:lstStyle>
          <a:p>
            <a:pPr>
              <a:defRPr/>
            </a:pPr>
            <a:fld id="{12430E6C-7503-F041-B4C4-183F08D958E1}"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268167606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4015432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253746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014369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6445394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521788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953365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DA25B2E-7483-D94B-B18F-A5FC9F5B4D03}" type="slidenum">
              <a:rPr lang="en-US"/>
              <a:pPr>
                <a:defRPr/>
              </a:pPr>
              <a:t>‹#›</a:t>
            </a:fld>
            <a:endParaRPr lang="en-US"/>
          </a:p>
        </p:txBody>
      </p:sp>
    </p:spTree>
    <p:extLst>
      <p:ext uri="{BB962C8B-B14F-4D97-AF65-F5344CB8AC3E}">
        <p14:creationId xmlns:p14="http://schemas.microsoft.com/office/powerpoint/2010/main" val="117915964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AE3DC2-758C-E84C-983F-D882543EE981}" type="slidenum">
              <a:rPr lang="en-US"/>
              <a:pPr>
                <a:defRPr/>
              </a:pPr>
              <a:t>‹#›</a:t>
            </a:fld>
            <a:endParaRPr lang="en-US"/>
          </a:p>
        </p:txBody>
      </p:sp>
    </p:spTree>
    <p:extLst>
      <p:ext uri="{BB962C8B-B14F-4D97-AF65-F5344CB8AC3E}">
        <p14:creationId xmlns:p14="http://schemas.microsoft.com/office/powerpoint/2010/main" val="391931511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75C8DDF-3051-E044-8BCD-56621A3E5DA9}" type="slidenum">
              <a:rPr lang="en-US"/>
              <a:pPr>
                <a:defRPr/>
              </a:pPr>
              <a:t>‹#›</a:t>
            </a:fld>
            <a:endParaRPr lang="en-US"/>
          </a:p>
        </p:txBody>
      </p:sp>
    </p:spTree>
    <p:extLst>
      <p:ext uri="{BB962C8B-B14F-4D97-AF65-F5344CB8AC3E}">
        <p14:creationId xmlns:p14="http://schemas.microsoft.com/office/powerpoint/2010/main" val="36706593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3E0F7C2-31A5-074B-BCBE-FA79D9EFE838}" type="slidenum">
              <a:rPr lang="en-US"/>
              <a:pPr>
                <a:defRPr/>
              </a:pPr>
              <a:t>‹#›</a:t>
            </a:fld>
            <a:endParaRPr lang="en-US"/>
          </a:p>
        </p:txBody>
      </p:sp>
    </p:spTree>
    <p:extLst>
      <p:ext uri="{BB962C8B-B14F-4D97-AF65-F5344CB8AC3E}">
        <p14:creationId xmlns:p14="http://schemas.microsoft.com/office/powerpoint/2010/main" val="27507395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
          <p:cNvSpPr>
            <a:spLocks noGrp="1"/>
          </p:cNvSpPr>
          <p:nvPr>
            <p:ph type="sldNum" sz="quarter" idx="10"/>
          </p:nvPr>
        </p:nvSpPr>
        <p:spPr>
          <a:ln/>
        </p:spPr>
        <p:txBody>
          <a:bodyPr/>
          <a:lstStyle>
            <a:lvl1pPr>
              <a:defRPr/>
            </a:lvl1pPr>
          </a:lstStyle>
          <a:p>
            <a:pPr>
              <a:defRPr/>
            </a:pPr>
            <a:fld id="{967B75CA-F9E9-6140-B55A-D4EEAE950FE7}"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119832875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429AD3C-758A-B942-BC80-3BF82357D60B}" type="slidenum">
              <a:rPr lang="en-US"/>
              <a:pPr>
                <a:defRPr/>
              </a:pPr>
              <a:t>‹#›</a:t>
            </a:fld>
            <a:endParaRPr lang="en-US"/>
          </a:p>
        </p:txBody>
      </p:sp>
    </p:spTree>
    <p:extLst>
      <p:ext uri="{BB962C8B-B14F-4D97-AF65-F5344CB8AC3E}">
        <p14:creationId xmlns:p14="http://schemas.microsoft.com/office/powerpoint/2010/main" val="67364060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74E26B1-B272-CC49-91A3-E0F6B653ECC1}" type="slidenum">
              <a:rPr lang="en-US"/>
              <a:pPr>
                <a:defRPr/>
              </a:pPr>
              <a:t>‹#›</a:t>
            </a:fld>
            <a:endParaRPr lang="en-US"/>
          </a:p>
        </p:txBody>
      </p:sp>
    </p:spTree>
    <p:extLst>
      <p:ext uri="{BB962C8B-B14F-4D97-AF65-F5344CB8AC3E}">
        <p14:creationId xmlns:p14="http://schemas.microsoft.com/office/powerpoint/2010/main" val="206720070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598714C-65F3-6B47-948F-A3C51F0CAB8C}" type="slidenum">
              <a:rPr lang="en-US"/>
              <a:pPr>
                <a:defRPr/>
              </a:pPr>
              <a:t>‹#›</a:t>
            </a:fld>
            <a:endParaRPr lang="en-US"/>
          </a:p>
        </p:txBody>
      </p:sp>
    </p:spTree>
    <p:extLst>
      <p:ext uri="{BB962C8B-B14F-4D97-AF65-F5344CB8AC3E}">
        <p14:creationId xmlns:p14="http://schemas.microsoft.com/office/powerpoint/2010/main" val="254485644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D1EA78-310E-D941-97E9-D029B248149D}" type="slidenum">
              <a:rPr lang="en-US"/>
              <a:pPr>
                <a:defRPr/>
              </a:pPr>
              <a:t>‹#›</a:t>
            </a:fld>
            <a:endParaRPr lang="en-US"/>
          </a:p>
        </p:txBody>
      </p:sp>
    </p:spTree>
    <p:extLst>
      <p:ext uri="{BB962C8B-B14F-4D97-AF65-F5344CB8AC3E}">
        <p14:creationId xmlns:p14="http://schemas.microsoft.com/office/powerpoint/2010/main" val="16339811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9672415-B5F5-4340-AEDA-6071DAB45743}" type="slidenum">
              <a:rPr lang="en-US"/>
              <a:pPr>
                <a:defRPr/>
              </a:pPr>
              <a:t>‹#›</a:t>
            </a:fld>
            <a:endParaRPr lang="en-US"/>
          </a:p>
        </p:txBody>
      </p:sp>
    </p:spTree>
    <p:extLst>
      <p:ext uri="{BB962C8B-B14F-4D97-AF65-F5344CB8AC3E}">
        <p14:creationId xmlns:p14="http://schemas.microsoft.com/office/powerpoint/2010/main" val="4245956688"/>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90EC68-CA5E-544C-A518-79358D92BF64}" type="slidenum">
              <a:rPr lang="en-US"/>
              <a:pPr>
                <a:defRPr/>
              </a:pPr>
              <a:t>‹#›</a:t>
            </a:fld>
            <a:endParaRPr lang="en-US"/>
          </a:p>
        </p:txBody>
      </p:sp>
    </p:spTree>
    <p:extLst>
      <p:ext uri="{BB962C8B-B14F-4D97-AF65-F5344CB8AC3E}">
        <p14:creationId xmlns:p14="http://schemas.microsoft.com/office/powerpoint/2010/main" val="1969807840"/>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330BE4E-0E9D-E74C-AD10-77F460FEFFCF}" type="slidenum">
              <a:rPr lang="en-US"/>
              <a:pPr>
                <a:defRPr/>
              </a:pPr>
              <a:t>‹#›</a:t>
            </a:fld>
            <a:endParaRPr lang="en-US"/>
          </a:p>
        </p:txBody>
      </p:sp>
    </p:spTree>
    <p:extLst>
      <p:ext uri="{BB962C8B-B14F-4D97-AF65-F5344CB8AC3E}">
        <p14:creationId xmlns:p14="http://schemas.microsoft.com/office/powerpoint/2010/main" val="3385600819"/>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4E79448-296A-894E-8863-8917D83B5B12}" type="slidenum">
              <a:rPr lang="en-US"/>
              <a:pPr>
                <a:defRPr/>
              </a:pPr>
              <a:t>‹#›</a:t>
            </a:fld>
            <a:endParaRPr lang="en-US"/>
          </a:p>
        </p:txBody>
      </p:sp>
    </p:spTree>
    <p:extLst>
      <p:ext uri="{BB962C8B-B14F-4D97-AF65-F5344CB8AC3E}">
        <p14:creationId xmlns:p14="http://schemas.microsoft.com/office/powerpoint/2010/main" val="521281683"/>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BCDE0CEA-4E97-6A4A-9959-605F7D81621A}" type="slidenum">
              <a:rPr lang="en-US"/>
              <a:pPr>
                <a:defRPr/>
              </a:pPr>
              <a:t>‹#›</a:t>
            </a:fld>
            <a:endParaRPr lang="en-US"/>
          </a:p>
        </p:txBody>
      </p:sp>
    </p:spTree>
    <p:extLst>
      <p:ext uri="{BB962C8B-B14F-4D97-AF65-F5344CB8AC3E}">
        <p14:creationId xmlns:p14="http://schemas.microsoft.com/office/powerpoint/2010/main" val="184140771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30C07D2-E607-114F-A661-7F685E5A3C43}" type="slidenum">
              <a:rPr lang="en-US" altLang="zh-TW"/>
              <a:pPr>
                <a:defRPr/>
              </a:pPr>
              <a:t>‹#›</a:t>
            </a:fld>
            <a:endParaRPr lang="en-US" altLang="zh-TW"/>
          </a:p>
        </p:txBody>
      </p:sp>
    </p:spTree>
    <p:extLst>
      <p:ext uri="{BB962C8B-B14F-4D97-AF65-F5344CB8AC3E}">
        <p14:creationId xmlns:p14="http://schemas.microsoft.com/office/powerpoint/2010/main" val="26635279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p:cNvSpPr>
          <p:nvPr>
            <p:ph type="sldNum" sz="quarter" idx="10"/>
          </p:nvPr>
        </p:nvSpPr>
        <p:spPr>
          <a:ln/>
        </p:spPr>
        <p:txBody>
          <a:bodyPr/>
          <a:lstStyle>
            <a:lvl1pPr>
              <a:defRPr/>
            </a:lvl1pPr>
          </a:lstStyle>
          <a:p>
            <a:pPr>
              <a:defRPr/>
            </a:pPr>
            <a:fld id="{9DF35650-DA53-8C4E-933E-0D03D46C4CB8}"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247520656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4E6FBB9-1C86-DD46-9C12-6486398DA0D9}" type="slidenum">
              <a:rPr lang="en-US" altLang="zh-TW"/>
              <a:pPr>
                <a:defRPr/>
              </a:pPr>
              <a:t>‹#›</a:t>
            </a:fld>
            <a:endParaRPr lang="en-US" altLang="zh-TW"/>
          </a:p>
        </p:txBody>
      </p:sp>
    </p:spTree>
    <p:extLst>
      <p:ext uri="{BB962C8B-B14F-4D97-AF65-F5344CB8AC3E}">
        <p14:creationId xmlns:p14="http://schemas.microsoft.com/office/powerpoint/2010/main" val="373130245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E3033E6-B12B-6E43-A100-DEE5094177EA}" type="slidenum">
              <a:rPr lang="en-US" altLang="zh-TW"/>
              <a:pPr>
                <a:defRPr/>
              </a:pPr>
              <a:t>‹#›</a:t>
            </a:fld>
            <a:endParaRPr lang="en-US" altLang="zh-TW"/>
          </a:p>
        </p:txBody>
      </p:sp>
    </p:spTree>
    <p:extLst>
      <p:ext uri="{BB962C8B-B14F-4D97-AF65-F5344CB8AC3E}">
        <p14:creationId xmlns:p14="http://schemas.microsoft.com/office/powerpoint/2010/main" val="259705933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CD03E04-02B0-DD4B-9D68-8ACDC611102A}" type="slidenum">
              <a:rPr lang="en-US" altLang="zh-TW"/>
              <a:pPr>
                <a:defRPr/>
              </a:pPr>
              <a:t>‹#›</a:t>
            </a:fld>
            <a:endParaRPr lang="en-US" altLang="zh-TW"/>
          </a:p>
        </p:txBody>
      </p:sp>
    </p:spTree>
    <p:extLst>
      <p:ext uri="{BB962C8B-B14F-4D97-AF65-F5344CB8AC3E}">
        <p14:creationId xmlns:p14="http://schemas.microsoft.com/office/powerpoint/2010/main" val="324822166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50E3667B-783A-0941-A93C-A7491FF7EDAF}" type="slidenum">
              <a:rPr lang="en-US" altLang="zh-TW"/>
              <a:pPr>
                <a:defRPr/>
              </a:pPr>
              <a:t>‹#›</a:t>
            </a:fld>
            <a:endParaRPr lang="en-US" altLang="zh-TW"/>
          </a:p>
        </p:txBody>
      </p:sp>
    </p:spTree>
    <p:extLst>
      <p:ext uri="{BB962C8B-B14F-4D97-AF65-F5344CB8AC3E}">
        <p14:creationId xmlns:p14="http://schemas.microsoft.com/office/powerpoint/2010/main" val="113929151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C79A1046-B8AD-F34F-B3A1-788B5BFF18F8}" type="slidenum">
              <a:rPr lang="en-US" altLang="zh-TW"/>
              <a:pPr>
                <a:defRPr/>
              </a:pPr>
              <a:t>‹#›</a:t>
            </a:fld>
            <a:endParaRPr lang="en-US" altLang="zh-TW"/>
          </a:p>
        </p:txBody>
      </p:sp>
    </p:spTree>
    <p:extLst>
      <p:ext uri="{BB962C8B-B14F-4D97-AF65-F5344CB8AC3E}">
        <p14:creationId xmlns:p14="http://schemas.microsoft.com/office/powerpoint/2010/main" val="377908035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176F291A-42BA-4C40-9887-FA8CA05A4D0C}" type="slidenum">
              <a:rPr lang="en-US" altLang="zh-TW"/>
              <a:pPr>
                <a:defRPr/>
              </a:pPr>
              <a:t>‹#›</a:t>
            </a:fld>
            <a:endParaRPr lang="en-US" altLang="zh-TW"/>
          </a:p>
        </p:txBody>
      </p:sp>
    </p:spTree>
    <p:extLst>
      <p:ext uri="{BB962C8B-B14F-4D97-AF65-F5344CB8AC3E}">
        <p14:creationId xmlns:p14="http://schemas.microsoft.com/office/powerpoint/2010/main" val="1407832034"/>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3747F31-FEA7-E144-8F8E-016FBE29BFAF}" type="slidenum">
              <a:rPr lang="en-US" altLang="zh-TW"/>
              <a:pPr>
                <a:defRPr/>
              </a:pPr>
              <a:t>‹#›</a:t>
            </a:fld>
            <a:endParaRPr lang="en-US" altLang="zh-TW"/>
          </a:p>
        </p:txBody>
      </p:sp>
    </p:spTree>
    <p:extLst>
      <p:ext uri="{BB962C8B-B14F-4D97-AF65-F5344CB8AC3E}">
        <p14:creationId xmlns:p14="http://schemas.microsoft.com/office/powerpoint/2010/main" val="2928278704"/>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BF91A7A-4034-604C-A6F8-16B38DF36296}" type="slidenum">
              <a:rPr lang="en-US" altLang="zh-TW"/>
              <a:pPr>
                <a:defRPr/>
              </a:pPr>
              <a:t>‹#›</a:t>
            </a:fld>
            <a:endParaRPr lang="en-US" altLang="zh-TW"/>
          </a:p>
        </p:txBody>
      </p:sp>
    </p:spTree>
    <p:extLst>
      <p:ext uri="{BB962C8B-B14F-4D97-AF65-F5344CB8AC3E}">
        <p14:creationId xmlns:p14="http://schemas.microsoft.com/office/powerpoint/2010/main" val="1851942231"/>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9CFC020-D48F-9F4A-838F-BA7E5D65A1AB}" type="slidenum">
              <a:rPr lang="en-US" altLang="zh-TW"/>
              <a:pPr>
                <a:defRPr/>
              </a:pPr>
              <a:t>‹#›</a:t>
            </a:fld>
            <a:endParaRPr lang="en-US" altLang="zh-TW"/>
          </a:p>
        </p:txBody>
      </p:sp>
    </p:spTree>
    <p:extLst>
      <p:ext uri="{BB962C8B-B14F-4D97-AF65-F5344CB8AC3E}">
        <p14:creationId xmlns:p14="http://schemas.microsoft.com/office/powerpoint/2010/main" val="230803773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8672788-8103-3746-AA7F-1AC7C87454BB}" type="slidenum">
              <a:rPr lang="en-US" altLang="zh-TW"/>
              <a:pPr>
                <a:defRPr/>
              </a:pPr>
              <a:t>‹#›</a:t>
            </a:fld>
            <a:endParaRPr lang="en-US" altLang="zh-TW"/>
          </a:p>
        </p:txBody>
      </p:sp>
    </p:spTree>
    <p:extLst>
      <p:ext uri="{BB962C8B-B14F-4D97-AF65-F5344CB8AC3E}">
        <p14:creationId xmlns:p14="http://schemas.microsoft.com/office/powerpoint/2010/main" val="26877835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p:cNvSpPr>
          <p:nvPr>
            <p:ph type="sldNum" sz="quarter" idx="10"/>
          </p:nvPr>
        </p:nvSpPr>
        <p:spPr>
          <a:ln/>
        </p:spPr>
        <p:txBody>
          <a:bodyPr/>
          <a:lstStyle>
            <a:lvl1pPr>
              <a:defRPr/>
            </a:lvl1pPr>
          </a:lstStyle>
          <a:p>
            <a:pPr>
              <a:defRPr/>
            </a:pPr>
            <a:fld id="{0729C1BC-3B07-2A47-B69D-709A721C3439}"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290932214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266"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1267"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11"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0FAEFDD8-4A2B-A944-ADD6-4698F5ED3C7F}" type="slidenum">
              <a:rPr lang="en-US"/>
              <a:pPr>
                <a:defRPr/>
              </a:pPr>
              <a:t>‹#›</a:t>
            </a:fld>
            <a:endParaRPr lang="en-US"/>
          </a:p>
        </p:txBody>
      </p:sp>
    </p:spTree>
    <p:extLst>
      <p:ext uri="{BB962C8B-B14F-4D97-AF65-F5344CB8AC3E}">
        <p14:creationId xmlns:p14="http://schemas.microsoft.com/office/powerpoint/2010/main" val="3551779142"/>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DAB54298-CD17-7B4C-9D22-DAF4BA862E46}" type="slidenum">
              <a:rPr lang="en-US"/>
              <a:pPr>
                <a:defRPr/>
              </a:pPr>
              <a:t>‹#›</a:t>
            </a:fld>
            <a:endParaRPr lang="en-US"/>
          </a:p>
        </p:txBody>
      </p:sp>
    </p:spTree>
    <p:extLst>
      <p:ext uri="{BB962C8B-B14F-4D97-AF65-F5344CB8AC3E}">
        <p14:creationId xmlns:p14="http://schemas.microsoft.com/office/powerpoint/2010/main" val="199568669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CC2CD1E0-0075-B642-8768-4C5E7321918B}" type="slidenum">
              <a:rPr lang="en-US"/>
              <a:pPr>
                <a:defRPr/>
              </a:pPr>
              <a:t>‹#›</a:t>
            </a:fld>
            <a:endParaRPr lang="en-US"/>
          </a:p>
        </p:txBody>
      </p:sp>
    </p:spTree>
    <p:extLst>
      <p:ext uri="{BB962C8B-B14F-4D97-AF65-F5344CB8AC3E}">
        <p14:creationId xmlns:p14="http://schemas.microsoft.com/office/powerpoint/2010/main" val="3831752791"/>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023650B1-8BDE-0846-8C80-A9A7686D49B5}" type="slidenum">
              <a:rPr lang="en-US"/>
              <a:pPr>
                <a:defRPr/>
              </a:pPr>
              <a:t>‹#›</a:t>
            </a:fld>
            <a:endParaRPr lang="en-US"/>
          </a:p>
        </p:txBody>
      </p:sp>
    </p:spTree>
    <p:extLst>
      <p:ext uri="{BB962C8B-B14F-4D97-AF65-F5344CB8AC3E}">
        <p14:creationId xmlns:p14="http://schemas.microsoft.com/office/powerpoint/2010/main" val="296692764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647D8C84-6347-DF49-98E4-5D8036785889}" type="slidenum">
              <a:rPr lang="en-US"/>
              <a:pPr>
                <a:defRPr/>
              </a:pPr>
              <a:t>‹#›</a:t>
            </a:fld>
            <a:endParaRPr lang="en-US"/>
          </a:p>
        </p:txBody>
      </p:sp>
    </p:spTree>
    <p:extLst>
      <p:ext uri="{BB962C8B-B14F-4D97-AF65-F5344CB8AC3E}">
        <p14:creationId xmlns:p14="http://schemas.microsoft.com/office/powerpoint/2010/main" val="175780078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45FA47CE-CC6F-014E-9E5C-715D1BE37B8A}" type="slidenum">
              <a:rPr lang="en-US"/>
              <a:pPr>
                <a:defRPr/>
              </a:pPr>
              <a:t>‹#›</a:t>
            </a:fld>
            <a:endParaRPr lang="en-US"/>
          </a:p>
        </p:txBody>
      </p:sp>
    </p:spTree>
    <p:extLst>
      <p:ext uri="{BB962C8B-B14F-4D97-AF65-F5344CB8AC3E}">
        <p14:creationId xmlns:p14="http://schemas.microsoft.com/office/powerpoint/2010/main" val="59243328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987F37AB-3325-E742-BF6A-346E7C0FC594}" type="slidenum">
              <a:rPr lang="en-US"/>
              <a:pPr>
                <a:defRPr/>
              </a:pPr>
              <a:t>‹#›</a:t>
            </a:fld>
            <a:endParaRPr lang="en-US"/>
          </a:p>
        </p:txBody>
      </p:sp>
    </p:spTree>
    <p:extLst>
      <p:ext uri="{BB962C8B-B14F-4D97-AF65-F5344CB8AC3E}">
        <p14:creationId xmlns:p14="http://schemas.microsoft.com/office/powerpoint/2010/main" val="302825178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13680E82-EA35-8D4B-9E2D-849A9DBE81D9}" type="slidenum">
              <a:rPr lang="en-US"/>
              <a:pPr>
                <a:defRPr/>
              </a:pPr>
              <a:t>‹#›</a:t>
            </a:fld>
            <a:endParaRPr lang="en-US"/>
          </a:p>
        </p:txBody>
      </p:sp>
    </p:spTree>
    <p:extLst>
      <p:ext uri="{BB962C8B-B14F-4D97-AF65-F5344CB8AC3E}">
        <p14:creationId xmlns:p14="http://schemas.microsoft.com/office/powerpoint/2010/main" val="3365750816"/>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C0655224-5D2C-BD41-BE4C-70CCD29E02BB}" type="slidenum">
              <a:rPr lang="en-US"/>
              <a:pPr>
                <a:defRPr/>
              </a:pPr>
              <a:t>‹#›</a:t>
            </a:fld>
            <a:endParaRPr lang="en-US"/>
          </a:p>
        </p:txBody>
      </p:sp>
    </p:spTree>
    <p:extLst>
      <p:ext uri="{BB962C8B-B14F-4D97-AF65-F5344CB8AC3E}">
        <p14:creationId xmlns:p14="http://schemas.microsoft.com/office/powerpoint/2010/main" val="312438715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67939EF8-07BE-A045-B33A-24DBC1C0A513}" type="slidenum">
              <a:rPr lang="en-US"/>
              <a:pPr>
                <a:defRPr/>
              </a:pPr>
              <a:t>‹#›</a:t>
            </a:fld>
            <a:endParaRPr lang="en-US"/>
          </a:p>
        </p:txBody>
      </p:sp>
    </p:spTree>
    <p:extLst>
      <p:ext uri="{BB962C8B-B14F-4D97-AF65-F5344CB8AC3E}">
        <p14:creationId xmlns:p14="http://schemas.microsoft.com/office/powerpoint/2010/main" val="28689582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5256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5256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p:cNvSpPr>
          <p:nvPr>
            <p:ph type="sldNum" sz="quarter" idx="10"/>
          </p:nvPr>
        </p:nvSpPr>
        <p:spPr>
          <a:ln/>
        </p:spPr>
        <p:txBody>
          <a:bodyPr/>
          <a:lstStyle>
            <a:lvl1pPr>
              <a:defRPr/>
            </a:lvl1pPr>
          </a:lstStyle>
          <a:p>
            <a:pPr>
              <a:defRPr/>
            </a:pPr>
            <a:fld id="{C416ECD1-2BC7-9249-AC1D-3E4DAC442579}"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3153723938"/>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3E2CE84B-3A34-1D41-901D-FEDD23308E6E}" type="slidenum">
              <a:rPr lang="en-US"/>
              <a:pPr>
                <a:defRPr/>
              </a:pPr>
              <a:t>‹#›</a:t>
            </a:fld>
            <a:endParaRPr lang="en-US"/>
          </a:p>
        </p:txBody>
      </p:sp>
    </p:spTree>
    <p:extLst>
      <p:ext uri="{BB962C8B-B14F-4D97-AF65-F5344CB8AC3E}">
        <p14:creationId xmlns:p14="http://schemas.microsoft.com/office/powerpoint/2010/main" val="1440499085"/>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861E837-39D7-D84D-A429-B9EEB14D597B}" type="slidenum">
              <a:rPr lang="en-US"/>
              <a:pPr>
                <a:defRPr/>
              </a:pPr>
              <a:t>‹#›</a:t>
            </a:fld>
            <a:endParaRPr lang="en-US"/>
          </a:p>
        </p:txBody>
      </p:sp>
    </p:spTree>
    <p:extLst>
      <p:ext uri="{BB962C8B-B14F-4D97-AF65-F5344CB8AC3E}">
        <p14:creationId xmlns:p14="http://schemas.microsoft.com/office/powerpoint/2010/main" val="213591034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75CFDE1-6E7D-5B42-A483-18D685D2CE77}" type="slidenum">
              <a:rPr lang="en-US"/>
              <a:pPr>
                <a:defRPr/>
              </a:pPr>
              <a:t>‹#›</a:t>
            </a:fld>
            <a:endParaRPr lang="en-US"/>
          </a:p>
        </p:txBody>
      </p:sp>
    </p:spTree>
    <p:extLst>
      <p:ext uri="{BB962C8B-B14F-4D97-AF65-F5344CB8AC3E}">
        <p14:creationId xmlns:p14="http://schemas.microsoft.com/office/powerpoint/2010/main" val="3235673569"/>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B24439-244B-3F42-B1E4-8BCBB1D1E1B9}" type="slidenum">
              <a:rPr lang="en-US"/>
              <a:pPr>
                <a:defRPr/>
              </a:pPr>
              <a:t>‹#›</a:t>
            </a:fld>
            <a:endParaRPr lang="en-US"/>
          </a:p>
        </p:txBody>
      </p:sp>
    </p:spTree>
    <p:extLst>
      <p:ext uri="{BB962C8B-B14F-4D97-AF65-F5344CB8AC3E}">
        <p14:creationId xmlns:p14="http://schemas.microsoft.com/office/powerpoint/2010/main" val="640329478"/>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8C7E442-8ED8-8446-A45B-4CC1E7BBF708}" type="slidenum">
              <a:rPr lang="en-US"/>
              <a:pPr>
                <a:defRPr/>
              </a:pPr>
              <a:t>‹#›</a:t>
            </a:fld>
            <a:endParaRPr lang="en-US"/>
          </a:p>
        </p:txBody>
      </p:sp>
    </p:spTree>
    <p:extLst>
      <p:ext uri="{BB962C8B-B14F-4D97-AF65-F5344CB8AC3E}">
        <p14:creationId xmlns:p14="http://schemas.microsoft.com/office/powerpoint/2010/main" val="1695895136"/>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A2F8D06-1428-6F4D-9D9C-EB22AD9463A4}" type="slidenum">
              <a:rPr lang="en-US"/>
              <a:pPr>
                <a:defRPr/>
              </a:pPr>
              <a:t>‹#›</a:t>
            </a:fld>
            <a:endParaRPr lang="en-US"/>
          </a:p>
        </p:txBody>
      </p:sp>
    </p:spTree>
    <p:extLst>
      <p:ext uri="{BB962C8B-B14F-4D97-AF65-F5344CB8AC3E}">
        <p14:creationId xmlns:p14="http://schemas.microsoft.com/office/powerpoint/2010/main" val="186536627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5EE6349-42F6-2949-860C-F439FBEE9B73}" type="slidenum">
              <a:rPr lang="en-US"/>
              <a:pPr>
                <a:defRPr/>
              </a:pPr>
              <a:t>‹#›</a:t>
            </a:fld>
            <a:endParaRPr lang="en-US"/>
          </a:p>
        </p:txBody>
      </p:sp>
    </p:spTree>
    <p:extLst>
      <p:ext uri="{BB962C8B-B14F-4D97-AF65-F5344CB8AC3E}">
        <p14:creationId xmlns:p14="http://schemas.microsoft.com/office/powerpoint/2010/main" val="3749090609"/>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10D3C09-EDAB-8146-A9D0-2E801B68D1C0}" type="slidenum">
              <a:rPr lang="en-US"/>
              <a:pPr>
                <a:defRPr/>
              </a:pPr>
              <a:t>‹#›</a:t>
            </a:fld>
            <a:endParaRPr lang="en-US"/>
          </a:p>
        </p:txBody>
      </p:sp>
    </p:spTree>
    <p:extLst>
      <p:ext uri="{BB962C8B-B14F-4D97-AF65-F5344CB8AC3E}">
        <p14:creationId xmlns:p14="http://schemas.microsoft.com/office/powerpoint/2010/main" val="175477252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CACD153-B6A3-BA4B-984B-B2C8A27E8541}" type="slidenum">
              <a:rPr lang="en-US"/>
              <a:pPr>
                <a:defRPr/>
              </a:pPr>
              <a:t>‹#›</a:t>
            </a:fld>
            <a:endParaRPr lang="en-US"/>
          </a:p>
        </p:txBody>
      </p:sp>
    </p:spTree>
    <p:extLst>
      <p:ext uri="{BB962C8B-B14F-4D97-AF65-F5344CB8AC3E}">
        <p14:creationId xmlns:p14="http://schemas.microsoft.com/office/powerpoint/2010/main" val="2670067957"/>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6C6F531-84C0-C84C-A5A5-C9D4B95958AD}" type="slidenum">
              <a:rPr lang="en-US"/>
              <a:pPr>
                <a:defRPr/>
              </a:pPr>
              <a:t>‹#›</a:t>
            </a:fld>
            <a:endParaRPr lang="en-US"/>
          </a:p>
        </p:txBody>
      </p:sp>
    </p:spTree>
    <p:extLst>
      <p:ext uri="{BB962C8B-B14F-4D97-AF65-F5344CB8AC3E}">
        <p14:creationId xmlns:p14="http://schemas.microsoft.com/office/powerpoint/2010/main" val="30977075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p:cNvSpPr>
          <p:nvPr>
            <p:ph type="sldNum" sz="quarter" idx="10"/>
          </p:nvPr>
        </p:nvSpPr>
        <p:spPr>
          <a:ln/>
        </p:spPr>
        <p:txBody>
          <a:bodyPr/>
          <a:lstStyle>
            <a:lvl1pPr>
              <a:defRPr/>
            </a:lvl1pPr>
          </a:lstStyle>
          <a:p>
            <a:pPr>
              <a:defRPr/>
            </a:pPr>
            <a:fld id="{0A42473F-AA20-2247-95CE-0D91FDD0A636}"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1612646365"/>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7A68E23-E90A-004F-B7A2-5B9D560D9196}" type="slidenum">
              <a:rPr lang="en-US"/>
              <a:pPr>
                <a:defRPr/>
              </a:pPr>
              <a:t>‹#›</a:t>
            </a:fld>
            <a:endParaRPr lang="en-US"/>
          </a:p>
        </p:txBody>
      </p:sp>
    </p:spTree>
    <p:extLst>
      <p:ext uri="{BB962C8B-B14F-4D97-AF65-F5344CB8AC3E}">
        <p14:creationId xmlns:p14="http://schemas.microsoft.com/office/powerpoint/2010/main" val="284567756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91AD9E4-54D3-7747-9D3B-39E5F258C529}" type="slidenum">
              <a:rPr lang="en-US"/>
              <a:pPr>
                <a:defRPr/>
              </a:pPr>
              <a:t>‹#›</a:t>
            </a:fld>
            <a:endParaRPr lang="en-US"/>
          </a:p>
        </p:txBody>
      </p:sp>
    </p:spTree>
    <p:extLst>
      <p:ext uri="{BB962C8B-B14F-4D97-AF65-F5344CB8AC3E}">
        <p14:creationId xmlns:p14="http://schemas.microsoft.com/office/powerpoint/2010/main" val="3248893153"/>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BF4CC565-DB06-9A4E-BF40-F121413FE274}" type="datetimeFigureOut">
              <a:rPr lang="en-US"/>
              <a:pPr>
                <a:defRPr/>
              </a:pPr>
              <a:t>1/31/25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EA0CEA84-2EB6-954B-9684-A82146FDA016}" type="slidenum">
              <a:rPr lang="en-US"/>
              <a:pPr>
                <a:defRPr/>
              </a:pPr>
              <a:t>‹#›</a:t>
            </a:fld>
            <a:endParaRPr lang="en-US"/>
          </a:p>
        </p:txBody>
      </p:sp>
    </p:spTree>
    <p:extLst>
      <p:ext uri="{BB962C8B-B14F-4D97-AF65-F5344CB8AC3E}">
        <p14:creationId xmlns:p14="http://schemas.microsoft.com/office/powerpoint/2010/main" val="976054481"/>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30649A5F-378F-A947-8F35-94EEAB608D60}" type="datetimeFigureOut">
              <a:rPr lang="en-US"/>
              <a:pPr>
                <a:defRPr/>
              </a:pPr>
              <a:t>1/31/25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6E9D2498-9F91-8941-8319-3BCBBE95DF11}" type="slidenum">
              <a:rPr lang="en-US"/>
              <a:pPr>
                <a:defRPr/>
              </a:pPr>
              <a:t>‹#›</a:t>
            </a:fld>
            <a:endParaRPr lang="en-US"/>
          </a:p>
        </p:txBody>
      </p:sp>
    </p:spTree>
    <p:extLst>
      <p:ext uri="{BB962C8B-B14F-4D97-AF65-F5344CB8AC3E}">
        <p14:creationId xmlns:p14="http://schemas.microsoft.com/office/powerpoint/2010/main" val="148673282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80C0D094-8887-A54B-ABB1-5CC15C16C6F3}" type="datetimeFigureOut">
              <a:rPr lang="en-US"/>
              <a:pPr>
                <a:defRPr/>
              </a:pPr>
              <a:t>1/31/25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430F5500-E7A4-5645-BB39-A19A4E243A4C}" type="slidenum">
              <a:rPr lang="en-US"/>
              <a:pPr>
                <a:defRPr/>
              </a:pPr>
              <a:t>‹#›</a:t>
            </a:fld>
            <a:endParaRPr lang="en-US"/>
          </a:p>
        </p:txBody>
      </p:sp>
    </p:spTree>
    <p:extLst>
      <p:ext uri="{BB962C8B-B14F-4D97-AF65-F5344CB8AC3E}">
        <p14:creationId xmlns:p14="http://schemas.microsoft.com/office/powerpoint/2010/main" val="4031671906"/>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5A46D846-233E-A745-B4F8-E2D9799A9BEC}" type="datetimeFigureOut">
              <a:rPr lang="en-US"/>
              <a:pPr>
                <a:defRPr/>
              </a:pPr>
              <a:t>1/31/25</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29315465-0F9D-9C48-A65F-3EA5A7C50D3B}" type="slidenum">
              <a:rPr lang="en-US"/>
              <a:pPr>
                <a:defRPr/>
              </a:pPr>
              <a:t>‹#›</a:t>
            </a:fld>
            <a:endParaRPr lang="en-US"/>
          </a:p>
        </p:txBody>
      </p:sp>
    </p:spTree>
    <p:extLst>
      <p:ext uri="{BB962C8B-B14F-4D97-AF65-F5344CB8AC3E}">
        <p14:creationId xmlns:p14="http://schemas.microsoft.com/office/powerpoint/2010/main" val="3267355738"/>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9403D216-3921-3B47-B820-05D4F0101A1C}" type="datetimeFigureOut">
              <a:rPr lang="en-US"/>
              <a:pPr>
                <a:defRPr/>
              </a:pPr>
              <a:t>1/31/25</a:t>
            </a:fld>
            <a:endParaRPr lang="en-US"/>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8B19E51F-1733-114F-BAFF-71FC2D4AB33E}" type="slidenum">
              <a:rPr lang="en-US"/>
              <a:pPr>
                <a:defRPr/>
              </a:pPr>
              <a:t>‹#›</a:t>
            </a:fld>
            <a:endParaRPr lang="en-US"/>
          </a:p>
        </p:txBody>
      </p:sp>
    </p:spTree>
    <p:extLst>
      <p:ext uri="{BB962C8B-B14F-4D97-AF65-F5344CB8AC3E}">
        <p14:creationId xmlns:p14="http://schemas.microsoft.com/office/powerpoint/2010/main" val="2441905233"/>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DCEF684D-8BBC-EA4C-A54C-250649952463}" type="datetimeFigureOut">
              <a:rPr lang="en-US"/>
              <a:pPr>
                <a:defRPr/>
              </a:pPr>
              <a:t>1/31/25</a:t>
            </a:fld>
            <a:endParaRPr lang="en-US"/>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86659EA6-B638-A344-8627-808F5CBCD10F}" type="slidenum">
              <a:rPr lang="en-US"/>
              <a:pPr>
                <a:defRPr/>
              </a:pPr>
              <a:t>‹#›</a:t>
            </a:fld>
            <a:endParaRPr lang="en-US"/>
          </a:p>
        </p:txBody>
      </p:sp>
    </p:spTree>
    <p:extLst>
      <p:ext uri="{BB962C8B-B14F-4D97-AF65-F5344CB8AC3E}">
        <p14:creationId xmlns:p14="http://schemas.microsoft.com/office/powerpoint/2010/main" val="308061082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91473B05-8F2B-1D45-B849-87E0C30A8812}" type="datetimeFigureOut">
              <a:rPr lang="en-US"/>
              <a:pPr>
                <a:defRPr/>
              </a:pPr>
              <a:t>1/31/25</a:t>
            </a:fld>
            <a:endParaRPr lang="en-US"/>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EDB6D6A9-A5A9-FF40-BA0E-205BB00F800C}" type="slidenum">
              <a:rPr lang="en-US"/>
              <a:pPr>
                <a:defRPr/>
              </a:pPr>
              <a:t>‹#›</a:t>
            </a:fld>
            <a:endParaRPr lang="en-US"/>
          </a:p>
        </p:txBody>
      </p:sp>
    </p:spTree>
    <p:extLst>
      <p:ext uri="{BB962C8B-B14F-4D97-AF65-F5344CB8AC3E}">
        <p14:creationId xmlns:p14="http://schemas.microsoft.com/office/powerpoint/2010/main" val="4106534435"/>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E8E8CC11-79E8-5748-BBD8-4B1E0FBB136B}" type="datetimeFigureOut">
              <a:rPr lang="en-US"/>
              <a:pPr>
                <a:defRPr/>
              </a:pPr>
              <a:t>1/31/25</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8A7F3160-A21B-154D-B3C1-98E1BEEEE734}" type="slidenum">
              <a:rPr lang="en-US"/>
              <a:pPr>
                <a:defRPr/>
              </a:pPr>
              <a:t>‹#›</a:t>
            </a:fld>
            <a:endParaRPr lang="en-US"/>
          </a:p>
        </p:txBody>
      </p:sp>
    </p:spTree>
    <p:extLst>
      <p:ext uri="{BB962C8B-B14F-4D97-AF65-F5344CB8AC3E}">
        <p14:creationId xmlns:p14="http://schemas.microsoft.com/office/powerpoint/2010/main" val="36900729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p:cNvSpPr>
          <p:nvPr>
            <p:ph type="sldNum" sz="quarter" idx="10"/>
          </p:nvPr>
        </p:nvSpPr>
        <p:spPr>
          <a:ln/>
        </p:spPr>
        <p:txBody>
          <a:bodyPr/>
          <a:lstStyle>
            <a:lvl1pPr>
              <a:defRPr/>
            </a:lvl1pPr>
          </a:lstStyle>
          <a:p>
            <a:pPr>
              <a:defRPr/>
            </a:pPr>
            <a:fld id="{1A0C970C-ECBA-A94A-8799-5C58CC151A92}"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1688185261"/>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716B3EA7-D1E9-A74C-B558-AE6E58B0FCFC}" type="datetimeFigureOut">
              <a:rPr lang="en-US"/>
              <a:pPr>
                <a:defRPr/>
              </a:pPr>
              <a:t>1/31/25</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D837B469-DF2A-2140-A609-73933F51D63E}" type="slidenum">
              <a:rPr lang="en-US"/>
              <a:pPr>
                <a:defRPr/>
              </a:pPr>
              <a:t>‹#›</a:t>
            </a:fld>
            <a:endParaRPr lang="en-US"/>
          </a:p>
        </p:txBody>
      </p:sp>
    </p:spTree>
    <p:extLst>
      <p:ext uri="{BB962C8B-B14F-4D97-AF65-F5344CB8AC3E}">
        <p14:creationId xmlns:p14="http://schemas.microsoft.com/office/powerpoint/2010/main" val="3374711729"/>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5B4F19A9-E452-424E-A343-072B44B3AC9F}" type="datetimeFigureOut">
              <a:rPr lang="en-US"/>
              <a:pPr>
                <a:defRPr/>
              </a:pPr>
              <a:t>1/31/25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159A3090-A1E6-164D-9C90-DE84FAC976A9}" type="slidenum">
              <a:rPr lang="en-US"/>
              <a:pPr>
                <a:defRPr/>
              </a:pPr>
              <a:t>‹#›</a:t>
            </a:fld>
            <a:endParaRPr lang="en-US"/>
          </a:p>
        </p:txBody>
      </p:sp>
    </p:spTree>
    <p:extLst>
      <p:ext uri="{BB962C8B-B14F-4D97-AF65-F5344CB8AC3E}">
        <p14:creationId xmlns:p14="http://schemas.microsoft.com/office/powerpoint/2010/main" val="2029169164"/>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07AE8AE3-F2F1-2049-92AD-201AB12FCE89}" type="datetimeFigureOut">
              <a:rPr lang="en-US"/>
              <a:pPr>
                <a:defRPr/>
              </a:pPr>
              <a:t>1/31/25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52184891-4804-CF49-8165-0FC8808F582B}" type="slidenum">
              <a:rPr lang="en-US"/>
              <a:pPr>
                <a:defRPr/>
              </a:pPr>
              <a:t>‹#›</a:t>
            </a:fld>
            <a:endParaRPr lang="en-US"/>
          </a:p>
        </p:txBody>
      </p:sp>
    </p:spTree>
    <p:extLst>
      <p:ext uri="{BB962C8B-B14F-4D97-AF65-F5344CB8AC3E}">
        <p14:creationId xmlns:p14="http://schemas.microsoft.com/office/powerpoint/2010/main" val="2028465"/>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00895083"/>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19383203"/>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5756903"/>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87954237"/>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21841375"/>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07091484"/>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702690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p:cNvSpPr>
          <p:nvPr>
            <p:ph type="sldNum" sz="quarter" idx="10"/>
          </p:nvPr>
        </p:nvSpPr>
        <p:spPr>
          <a:ln/>
        </p:spPr>
        <p:txBody>
          <a:bodyPr/>
          <a:lstStyle>
            <a:lvl1pPr>
              <a:defRPr/>
            </a:lvl1pPr>
          </a:lstStyle>
          <a:p>
            <a:pPr>
              <a:defRPr/>
            </a:pPr>
            <a:fld id="{8046B4A1-03A4-8E4D-8202-BA1558558292}"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2074336170"/>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85560236"/>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83457407"/>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10714991"/>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72748646"/>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365020AF-4868-8C4E-B80A-2A49BDCF7139}" type="slidenum">
              <a:rPr lang="en-US"/>
              <a:pPr/>
              <a:t>‹#›</a:t>
            </a:fld>
            <a:endParaRPr lang="en-US"/>
          </a:p>
        </p:txBody>
      </p:sp>
    </p:spTree>
    <p:extLst>
      <p:ext uri="{BB962C8B-B14F-4D97-AF65-F5344CB8AC3E}">
        <p14:creationId xmlns:p14="http://schemas.microsoft.com/office/powerpoint/2010/main" val="2578661423"/>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29248B18-E124-6344-95E6-8A4DD84EC0C8}" type="slidenum">
              <a:rPr lang="en-US"/>
              <a:pPr/>
              <a:t>‹#›</a:t>
            </a:fld>
            <a:endParaRPr lang="en-US"/>
          </a:p>
        </p:txBody>
      </p:sp>
    </p:spTree>
    <p:extLst>
      <p:ext uri="{BB962C8B-B14F-4D97-AF65-F5344CB8AC3E}">
        <p14:creationId xmlns:p14="http://schemas.microsoft.com/office/powerpoint/2010/main" val="2277688550"/>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B14853C3-722B-4E49-82CF-49A9D7D26ED4}" type="slidenum">
              <a:rPr lang="en-US"/>
              <a:pPr/>
              <a:t>‹#›</a:t>
            </a:fld>
            <a:endParaRPr lang="en-US"/>
          </a:p>
        </p:txBody>
      </p:sp>
    </p:spTree>
    <p:extLst>
      <p:ext uri="{BB962C8B-B14F-4D97-AF65-F5344CB8AC3E}">
        <p14:creationId xmlns:p14="http://schemas.microsoft.com/office/powerpoint/2010/main" val="3473543674"/>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FB1A3567-F825-FC4D-A72A-93406CC1CCDF}" type="slidenum">
              <a:rPr lang="en-US"/>
              <a:pPr/>
              <a:t>‹#›</a:t>
            </a:fld>
            <a:endParaRPr lang="en-US"/>
          </a:p>
        </p:txBody>
      </p:sp>
    </p:spTree>
    <p:extLst>
      <p:ext uri="{BB962C8B-B14F-4D97-AF65-F5344CB8AC3E}">
        <p14:creationId xmlns:p14="http://schemas.microsoft.com/office/powerpoint/2010/main" val="1652294933"/>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7328F11B-7605-784D-ACDF-74F9139603F9}" type="slidenum">
              <a:rPr lang="en-US"/>
              <a:pPr/>
              <a:t>‹#›</a:t>
            </a:fld>
            <a:endParaRPr lang="en-US"/>
          </a:p>
        </p:txBody>
      </p:sp>
    </p:spTree>
    <p:extLst>
      <p:ext uri="{BB962C8B-B14F-4D97-AF65-F5344CB8AC3E}">
        <p14:creationId xmlns:p14="http://schemas.microsoft.com/office/powerpoint/2010/main" val="986073958"/>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00C77D62-2543-024A-BDAC-733F3F4CBA5E}" type="slidenum">
              <a:rPr lang="en-US"/>
              <a:pPr/>
              <a:t>‹#›</a:t>
            </a:fld>
            <a:endParaRPr lang="en-US"/>
          </a:p>
        </p:txBody>
      </p:sp>
    </p:spTree>
    <p:extLst>
      <p:ext uri="{BB962C8B-B14F-4D97-AF65-F5344CB8AC3E}">
        <p14:creationId xmlns:p14="http://schemas.microsoft.com/office/powerpoint/2010/main" val="37013697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p:cNvSpPr>
          <p:nvPr>
            <p:ph type="sldNum" sz="quarter" idx="10"/>
          </p:nvPr>
        </p:nvSpPr>
        <p:spPr>
          <a:ln/>
        </p:spPr>
        <p:txBody>
          <a:bodyPr/>
          <a:lstStyle>
            <a:lvl1pPr>
              <a:defRPr/>
            </a:lvl1pPr>
          </a:lstStyle>
          <a:p>
            <a:pPr>
              <a:defRPr/>
            </a:pPr>
            <a:fld id="{BFB2B3AB-F918-8845-B914-9ADCAD13487C}"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40401095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p:cNvSpPr>
          <p:nvPr>
            <p:ph type="sldNum" sz="quarter" idx="10"/>
          </p:nvPr>
        </p:nvSpPr>
        <p:spPr>
          <a:ln/>
        </p:spPr>
        <p:txBody>
          <a:bodyPr/>
          <a:lstStyle>
            <a:lvl1pPr>
              <a:defRPr/>
            </a:lvl1pPr>
          </a:lstStyle>
          <a:p>
            <a:pPr>
              <a:defRPr/>
            </a:pPr>
            <a:fld id="{1136EBD6-B151-B145-88F1-0D79815DBC5B}"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2306606955"/>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6EE4030F-4731-8F4A-8CBA-8BE1779F6242}" type="slidenum">
              <a:rPr lang="en-US"/>
              <a:pPr/>
              <a:t>‹#›</a:t>
            </a:fld>
            <a:endParaRPr lang="en-US"/>
          </a:p>
        </p:txBody>
      </p:sp>
    </p:spTree>
    <p:extLst>
      <p:ext uri="{BB962C8B-B14F-4D97-AF65-F5344CB8AC3E}">
        <p14:creationId xmlns:p14="http://schemas.microsoft.com/office/powerpoint/2010/main" val="2417334968"/>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C362D00F-FEE7-8149-BCD1-2FB81C5685E8}" type="slidenum">
              <a:rPr lang="en-US"/>
              <a:pPr/>
              <a:t>‹#›</a:t>
            </a:fld>
            <a:endParaRPr lang="en-US"/>
          </a:p>
        </p:txBody>
      </p:sp>
    </p:spTree>
    <p:extLst>
      <p:ext uri="{BB962C8B-B14F-4D97-AF65-F5344CB8AC3E}">
        <p14:creationId xmlns:p14="http://schemas.microsoft.com/office/powerpoint/2010/main" val="1124088549"/>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FAA3D29-BCFA-B84C-A16C-D727DA32E5C4}" type="slidenum">
              <a:rPr lang="en-US"/>
              <a:pPr/>
              <a:t>‹#›</a:t>
            </a:fld>
            <a:endParaRPr lang="en-US"/>
          </a:p>
        </p:txBody>
      </p:sp>
    </p:spTree>
    <p:extLst>
      <p:ext uri="{BB962C8B-B14F-4D97-AF65-F5344CB8AC3E}">
        <p14:creationId xmlns:p14="http://schemas.microsoft.com/office/powerpoint/2010/main" val="3933154087"/>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CBE9233-8ACE-9C40-B8BC-BA9EAB95BCDA}" type="slidenum">
              <a:rPr lang="en-US"/>
              <a:pPr/>
              <a:t>‹#›</a:t>
            </a:fld>
            <a:endParaRPr lang="en-US"/>
          </a:p>
        </p:txBody>
      </p:sp>
    </p:spTree>
    <p:extLst>
      <p:ext uri="{BB962C8B-B14F-4D97-AF65-F5344CB8AC3E}">
        <p14:creationId xmlns:p14="http://schemas.microsoft.com/office/powerpoint/2010/main" val="439732380"/>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0CF21BBC-F9DF-4E46-9C1F-28A1061A28A8}" type="slidenum">
              <a:rPr lang="en-US"/>
              <a:pPr/>
              <a:t>‹#›</a:t>
            </a:fld>
            <a:endParaRPr lang="en-US"/>
          </a:p>
        </p:txBody>
      </p:sp>
    </p:spTree>
    <p:extLst>
      <p:ext uri="{BB962C8B-B14F-4D97-AF65-F5344CB8AC3E}">
        <p14:creationId xmlns:p14="http://schemas.microsoft.com/office/powerpoint/2010/main" val="147709094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683AAAD3-3A88-F341-BABA-D8D2E209C67C}" type="slidenum">
              <a:rPr lang="en-US"/>
              <a:pPr/>
              <a:t>‹#›</a:t>
            </a:fld>
            <a:endParaRPr lang="en-US"/>
          </a:p>
        </p:txBody>
      </p:sp>
    </p:spTree>
    <p:extLst>
      <p:ext uri="{BB962C8B-B14F-4D97-AF65-F5344CB8AC3E}">
        <p14:creationId xmlns:p14="http://schemas.microsoft.com/office/powerpoint/2010/main" val="3151554706"/>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endParaRPr lang="en-US"/>
          </a:p>
        </p:txBody>
      </p:sp>
      <p:sp>
        <p:nvSpPr>
          <p:cNvPr id="7" name="Rectangle 5"/>
          <p:cNvSpPr>
            <a:spLocks noGrp="1" noChangeArrowheads="1"/>
          </p:cNvSpPr>
          <p:nvPr>
            <p:ph type="ftr" sz="quarter" idx="11"/>
          </p:nvPr>
        </p:nvSpPr>
        <p:spPr>
          <a:ln/>
        </p:spPr>
        <p:txBody>
          <a:bodyPr/>
          <a:lstStyle>
            <a:lvl1pPr>
              <a:defRPr/>
            </a:lvl1pPr>
          </a:lstStyle>
          <a:p>
            <a:endParaRPr lang="en-US"/>
          </a:p>
        </p:txBody>
      </p:sp>
      <p:sp>
        <p:nvSpPr>
          <p:cNvPr id="8" name="Rectangle 6"/>
          <p:cNvSpPr>
            <a:spLocks noGrp="1" noChangeArrowheads="1"/>
          </p:cNvSpPr>
          <p:nvPr>
            <p:ph type="sldNum" sz="quarter" idx="12"/>
          </p:nvPr>
        </p:nvSpPr>
        <p:spPr>
          <a:ln/>
        </p:spPr>
        <p:txBody>
          <a:bodyPr/>
          <a:lstStyle>
            <a:lvl1pPr>
              <a:defRPr/>
            </a:lvl1pPr>
          </a:lstStyle>
          <a:p>
            <a:fld id="{456D9A24-0ED7-9144-85F8-D69403E1038A}" type="slidenum">
              <a:rPr lang="en-US"/>
              <a:pPr/>
              <a:t>‹#›</a:t>
            </a:fld>
            <a:endParaRPr lang="en-US"/>
          </a:p>
        </p:txBody>
      </p:sp>
    </p:spTree>
    <p:extLst>
      <p:ext uri="{BB962C8B-B14F-4D97-AF65-F5344CB8AC3E}">
        <p14:creationId xmlns:p14="http://schemas.microsoft.com/office/powerpoint/2010/main" val="7844466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Helvetica"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p:cNvSpPr>
          <p:nvPr>
            <p:ph type="sldNum" sz="quarter" idx="10"/>
          </p:nvPr>
        </p:nvSpPr>
        <p:spPr>
          <a:ln/>
        </p:spPr>
        <p:txBody>
          <a:bodyPr/>
          <a:lstStyle>
            <a:lvl1pPr>
              <a:defRPr/>
            </a:lvl1pPr>
          </a:lstStyle>
          <a:p>
            <a:pPr>
              <a:defRPr/>
            </a:pPr>
            <a:fld id="{AF697E9C-E3E3-6D43-A8F6-D4B6559A0BDC}"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40251761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p:cNvSpPr>
          <p:nvPr>
            <p:ph type="sldNum" sz="quarter" idx="10"/>
          </p:nvPr>
        </p:nvSpPr>
        <p:spPr>
          <a:ln/>
        </p:spPr>
        <p:txBody>
          <a:bodyPr/>
          <a:lstStyle>
            <a:lvl1pPr>
              <a:defRPr/>
            </a:lvl1pPr>
          </a:lstStyle>
          <a:p>
            <a:pPr>
              <a:defRPr/>
            </a:pPr>
            <a:fld id="{4100695D-F13A-3042-87D8-F19650A81721}"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36566017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65817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65817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p:cNvSpPr>
          <p:nvPr>
            <p:ph type="sldNum" sz="quarter" idx="10"/>
          </p:nvPr>
        </p:nvSpPr>
        <p:spPr>
          <a:ln/>
        </p:spPr>
        <p:txBody>
          <a:bodyPr/>
          <a:lstStyle>
            <a:lvl1pPr>
              <a:defRPr/>
            </a:lvl1pPr>
          </a:lstStyle>
          <a:p>
            <a:pPr>
              <a:defRPr/>
            </a:pPr>
            <a:fld id="{9C1E5B8D-2191-264A-BDBE-BC2BBA27D010}"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6254002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
          <p:cNvSpPr>
            <a:spLocks noGrp="1"/>
          </p:cNvSpPr>
          <p:nvPr>
            <p:ph type="sldNum" sz="quarter" idx="10"/>
          </p:nvPr>
        </p:nvSpPr>
        <p:spPr>
          <a:ln/>
        </p:spPr>
        <p:txBody>
          <a:bodyPr/>
          <a:lstStyle>
            <a:lvl1pPr>
              <a:defRPr/>
            </a:lvl1pPr>
          </a:lstStyle>
          <a:p>
            <a:pPr>
              <a:defRPr/>
            </a:pPr>
            <a:fld id="{87BB0957-3DC0-F640-A00C-598B45CDEA9B}"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24886950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p:cNvSpPr>
          <p:nvPr>
            <p:ph type="sldNum" sz="quarter" idx="10"/>
          </p:nvPr>
        </p:nvSpPr>
        <p:spPr>
          <a:ln/>
        </p:spPr>
        <p:txBody>
          <a:bodyPr/>
          <a:lstStyle>
            <a:lvl1pPr>
              <a:defRPr/>
            </a:lvl1pPr>
          </a:lstStyle>
          <a:p>
            <a:pPr>
              <a:defRPr/>
            </a:pPr>
            <a:fld id="{696494CA-17EA-244A-8459-086EBF3ACA0D}"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40598952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
          <p:cNvSpPr>
            <a:spLocks noGrp="1"/>
          </p:cNvSpPr>
          <p:nvPr>
            <p:ph type="sldNum" sz="quarter" idx="10"/>
          </p:nvPr>
        </p:nvSpPr>
        <p:spPr>
          <a:ln/>
        </p:spPr>
        <p:txBody>
          <a:bodyPr/>
          <a:lstStyle>
            <a:lvl1pPr>
              <a:defRPr/>
            </a:lvl1pPr>
          </a:lstStyle>
          <a:p>
            <a:pPr>
              <a:defRPr/>
            </a:pPr>
            <a:fld id="{BFE857C1-3FA2-B04B-97EE-69AB34EEABF5}"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39795361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5256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5256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
          <p:cNvSpPr>
            <a:spLocks noGrp="1"/>
          </p:cNvSpPr>
          <p:nvPr>
            <p:ph type="sldNum" sz="quarter" idx="10"/>
          </p:nvPr>
        </p:nvSpPr>
        <p:spPr>
          <a:ln/>
        </p:spPr>
        <p:txBody>
          <a:bodyPr/>
          <a:lstStyle>
            <a:lvl1pPr>
              <a:defRPr/>
            </a:lvl1pPr>
          </a:lstStyle>
          <a:p>
            <a:pPr>
              <a:defRPr/>
            </a:pPr>
            <a:fld id="{61D11C58-D6F1-E845-8A50-36BFA4344037}"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23054299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
          <p:cNvSpPr>
            <a:spLocks noGrp="1"/>
          </p:cNvSpPr>
          <p:nvPr>
            <p:ph type="sldNum" sz="quarter" idx="10"/>
          </p:nvPr>
        </p:nvSpPr>
        <p:spPr>
          <a:ln/>
        </p:spPr>
        <p:txBody>
          <a:bodyPr/>
          <a:lstStyle>
            <a:lvl1pPr>
              <a:defRPr/>
            </a:lvl1pPr>
          </a:lstStyle>
          <a:p>
            <a:pPr>
              <a:defRPr/>
            </a:pPr>
            <a:fld id="{FDF2073C-56E8-934E-939B-30C13C3F82B2}"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38712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
          <p:cNvSpPr>
            <a:spLocks noGrp="1"/>
          </p:cNvSpPr>
          <p:nvPr>
            <p:ph type="sldNum" sz="quarter" idx="10"/>
          </p:nvPr>
        </p:nvSpPr>
        <p:spPr>
          <a:ln/>
        </p:spPr>
        <p:txBody>
          <a:bodyPr/>
          <a:lstStyle>
            <a:lvl1pPr>
              <a:defRPr/>
            </a:lvl1pPr>
          </a:lstStyle>
          <a:p>
            <a:pPr>
              <a:defRPr/>
            </a:pPr>
            <a:fld id="{C37B3D0A-7418-974B-85E1-EE56E65FC586}"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22650863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5256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5256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p:cNvSpPr>
          <p:nvPr>
            <p:ph type="sldNum" sz="quarter" idx="10"/>
          </p:nvPr>
        </p:nvSpPr>
        <p:spPr>
          <a:ln/>
        </p:spPr>
        <p:txBody>
          <a:bodyPr/>
          <a:lstStyle>
            <a:lvl1pPr>
              <a:defRPr/>
            </a:lvl1pPr>
          </a:lstStyle>
          <a:p>
            <a:pPr>
              <a:defRPr/>
            </a:pPr>
            <a:fld id="{37D82592-3B94-AF40-9568-9DF796955D1A}"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42170523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a:spLocks noGrp="1"/>
          </p:cNvSpPr>
          <p:nvPr>
            <p:ph type="sldNum" sz="quarter" idx="10"/>
          </p:nvPr>
        </p:nvSpPr>
        <p:spPr>
          <a:ln/>
        </p:spPr>
        <p:txBody>
          <a:bodyPr/>
          <a:lstStyle>
            <a:lvl1pPr>
              <a:defRPr/>
            </a:lvl1pPr>
          </a:lstStyle>
          <a:p>
            <a:pPr>
              <a:defRPr/>
            </a:pPr>
            <a:fld id="{5532693E-A7C1-C44B-A287-9C4590D492BF}"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7010090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
          <p:cNvSpPr>
            <a:spLocks noGrp="1"/>
          </p:cNvSpPr>
          <p:nvPr>
            <p:ph type="sldNum" sz="quarter" idx="10"/>
          </p:nvPr>
        </p:nvSpPr>
        <p:spPr>
          <a:ln/>
        </p:spPr>
        <p:txBody>
          <a:bodyPr/>
          <a:lstStyle>
            <a:lvl1pPr>
              <a:defRPr/>
            </a:lvl1pPr>
          </a:lstStyle>
          <a:p>
            <a:pPr>
              <a:defRPr/>
            </a:pPr>
            <a:fld id="{698FA8C5-55AD-9245-8858-D22BE37C0306}"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37682540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Helvetica"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
          <p:cNvSpPr>
            <a:spLocks noGrp="1"/>
          </p:cNvSpPr>
          <p:nvPr>
            <p:ph type="sldNum" sz="quarter" idx="10"/>
          </p:nvPr>
        </p:nvSpPr>
        <p:spPr>
          <a:ln/>
        </p:spPr>
        <p:txBody>
          <a:bodyPr/>
          <a:lstStyle>
            <a:lvl1pPr>
              <a:defRPr/>
            </a:lvl1pPr>
          </a:lstStyle>
          <a:p>
            <a:pPr>
              <a:defRPr/>
            </a:pPr>
            <a:fld id="{CB1FB20F-5184-2648-807E-9E4A1B39C2F6}"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24813393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p:cNvSpPr>
          <p:nvPr>
            <p:ph type="sldNum" sz="quarter" idx="10"/>
          </p:nvPr>
        </p:nvSpPr>
        <p:spPr>
          <a:ln/>
        </p:spPr>
        <p:txBody>
          <a:bodyPr/>
          <a:lstStyle>
            <a:lvl1pPr>
              <a:defRPr/>
            </a:lvl1pPr>
          </a:lstStyle>
          <a:p>
            <a:pPr>
              <a:defRPr/>
            </a:pPr>
            <a:fld id="{3D26BF4B-EBDF-4043-921F-9332FAB8A1C0}"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22023864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65817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65817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p:cNvSpPr>
          <p:nvPr>
            <p:ph type="sldNum" sz="quarter" idx="10"/>
          </p:nvPr>
        </p:nvSpPr>
        <p:spPr>
          <a:ln/>
        </p:spPr>
        <p:txBody>
          <a:bodyPr/>
          <a:lstStyle>
            <a:lvl1pPr>
              <a:defRPr/>
            </a:lvl1pPr>
          </a:lstStyle>
          <a:p>
            <a:pPr>
              <a:defRPr/>
            </a:pPr>
            <a:fld id="{64E03FA4-119A-B34C-825D-C86EB6DB4CAE}"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22299871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hangingPunct="0">
              <a:defRPr/>
            </a:lvl1pPr>
          </a:lstStyle>
          <a:p>
            <a:pPr>
              <a:defRPr/>
            </a:pPr>
            <a:fld id="{40898CC9-5E4F-BB40-B3CF-0B7B8D5E62EC}" type="slidenum">
              <a:rPr lang="en-US"/>
              <a:pPr>
                <a:defRPr/>
              </a:pPr>
              <a:t>‹#›</a:t>
            </a:fld>
            <a:endParaRPr lang="en-US"/>
          </a:p>
        </p:txBody>
      </p:sp>
    </p:spTree>
    <p:extLst>
      <p:ext uri="{BB962C8B-B14F-4D97-AF65-F5344CB8AC3E}">
        <p14:creationId xmlns:p14="http://schemas.microsoft.com/office/powerpoint/2010/main" val="38194952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hangingPunct="0">
              <a:defRPr/>
            </a:lvl1pPr>
          </a:lstStyle>
          <a:p>
            <a:pPr>
              <a:defRPr/>
            </a:pPr>
            <a:fld id="{9BF4503F-2EAB-3B4C-BBFE-786E0A340F20}" type="slidenum">
              <a:rPr lang="en-US"/>
              <a:pPr>
                <a:defRPr/>
              </a:pPr>
              <a:t>‹#›</a:t>
            </a:fld>
            <a:endParaRPr lang="en-US"/>
          </a:p>
        </p:txBody>
      </p:sp>
    </p:spTree>
    <p:extLst>
      <p:ext uri="{BB962C8B-B14F-4D97-AF65-F5344CB8AC3E}">
        <p14:creationId xmlns:p14="http://schemas.microsoft.com/office/powerpoint/2010/main" val="13417209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hangingPunct="0">
              <a:defRPr/>
            </a:lvl1pPr>
          </a:lstStyle>
          <a:p>
            <a:pPr>
              <a:defRPr/>
            </a:pPr>
            <a:fld id="{5F17FCF8-3932-C948-B180-9A7BDCFB04A8}" type="slidenum">
              <a:rPr lang="en-US"/>
              <a:pPr>
                <a:defRPr/>
              </a:pPr>
              <a:t>‹#›</a:t>
            </a:fld>
            <a:endParaRPr lang="en-US"/>
          </a:p>
        </p:txBody>
      </p:sp>
    </p:spTree>
    <p:extLst>
      <p:ext uri="{BB962C8B-B14F-4D97-AF65-F5344CB8AC3E}">
        <p14:creationId xmlns:p14="http://schemas.microsoft.com/office/powerpoint/2010/main" val="31429431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hangingPunct="0">
              <a:defRPr/>
            </a:lvl1pPr>
          </a:lstStyle>
          <a:p>
            <a:pPr>
              <a:defRPr/>
            </a:pPr>
            <a:fld id="{E5635E68-5863-FB41-8B05-2C90CC5ABADB}" type="slidenum">
              <a:rPr lang="en-US"/>
              <a:pPr>
                <a:defRPr/>
              </a:pPr>
              <a:t>‹#›</a:t>
            </a:fld>
            <a:endParaRPr lang="en-US"/>
          </a:p>
        </p:txBody>
      </p:sp>
    </p:spTree>
    <p:extLst>
      <p:ext uri="{BB962C8B-B14F-4D97-AF65-F5344CB8AC3E}">
        <p14:creationId xmlns:p14="http://schemas.microsoft.com/office/powerpoint/2010/main" val="2406738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hangingPunct="0">
              <a:defRPr/>
            </a:lvl1pPr>
          </a:lstStyle>
          <a:p>
            <a:pPr>
              <a:defRPr/>
            </a:pPr>
            <a:fld id="{97AB0830-0E72-9A4E-B0D8-4A3B3B9C2BB2}" type="slidenum">
              <a:rPr lang="en-US"/>
              <a:pPr>
                <a:defRPr/>
              </a:pPr>
              <a:t>‹#›</a:t>
            </a:fld>
            <a:endParaRPr lang="en-US"/>
          </a:p>
        </p:txBody>
      </p:sp>
    </p:spTree>
    <p:extLst>
      <p:ext uri="{BB962C8B-B14F-4D97-AF65-F5344CB8AC3E}">
        <p14:creationId xmlns:p14="http://schemas.microsoft.com/office/powerpoint/2010/main" val="27777997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p:cNvSpPr>
          <p:nvPr>
            <p:ph type="sldNum" sz="quarter" idx="10"/>
          </p:nvPr>
        </p:nvSpPr>
        <p:spPr>
          <a:ln/>
        </p:spPr>
        <p:txBody>
          <a:bodyPr/>
          <a:lstStyle>
            <a:lvl1pPr>
              <a:defRPr/>
            </a:lvl1pPr>
          </a:lstStyle>
          <a:p>
            <a:pPr>
              <a:defRPr/>
            </a:pPr>
            <a:fld id="{469B7C1A-D480-5A4D-878A-33EA023075FC}"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11373046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hangingPunct="0">
              <a:defRPr/>
            </a:lvl1pPr>
          </a:lstStyle>
          <a:p>
            <a:pPr>
              <a:defRPr/>
            </a:pPr>
            <a:fld id="{23ABCF6E-91A5-694D-8F05-9C0446E916A5}" type="slidenum">
              <a:rPr lang="en-US"/>
              <a:pPr>
                <a:defRPr/>
              </a:pPr>
              <a:t>‹#›</a:t>
            </a:fld>
            <a:endParaRPr lang="en-US"/>
          </a:p>
        </p:txBody>
      </p:sp>
    </p:spTree>
    <p:extLst>
      <p:ext uri="{BB962C8B-B14F-4D97-AF65-F5344CB8AC3E}">
        <p14:creationId xmlns:p14="http://schemas.microsoft.com/office/powerpoint/2010/main" val="8299510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hangingPunct="0">
              <a:defRPr/>
            </a:lvl1pPr>
          </a:lstStyle>
          <a:p>
            <a:pPr>
              <a:defRPr/>
            </a:pPr>
            <a:fld id="{4D9F3276-5EE2-1B44-A85C-D2A8C6C34D76}" type="slidenum">
              <a:rPr lang="en-US"/>
              <a:pPr>
                <a:defRPr/>
              </a:pPr>
              <a:t>‹#›</a:t>
            </a:fld>
            <a:endParaRPr lang="en-US"/>
          </a:p>
        </p:txBody>
      </p:sp>
    </p:spTree>
    <p:extLst>
      <p:ext uri="{BB962C8B-B14F-4D97-AF65-F5344CB8AC3E}">
        <p14:creationId xmlns:p14="http://schemas.microsoft.com/office/powerpoint/2010/main" val="23907072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hangingPunct="0">
              <a:defRPr/>
            </a:lvl1pPr>
          </a:lstStyle>
          <a:p>
            <a:pPr>
              <a:defRPr/>
            </a:pPr>
            <a:fld id="{82942217-CD33-7642-9467-D334B1E4DAB3}" type="slidenum">
              <a:rPr lang="en-US"/>
              <a:pPr>
                <a:defRPr/>
              </a:pPr>
              <a:t>‹#›</a:t>
            </a:fld>
            <a:endParaRPr lang="en-US"/>
          </a:p>
        </p:txBody>
      </p:sp>
    </p:spTree>
    <p:extLst>
      <p:ext uri="{BB962C8B-B14F-4D97-AF65-F5344CB8AC3E}">
        <p14:creationId xmlns:p14="http://schemas.microsoft.com/office/powerpoint/2010/main" val="30091409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hangingPunct="0">
              <a:defRPr/>
            </a:lvl1pPr>
          </a:lstStyle>
          <a:p>
            <a:pPr>
              <a:defRPr/>
            </a:pPr>
            <a:fld id="{29943A50-4FC7-354C-8804-9DF01F348D8D}" type="slidenum">
              <a:rPr lang="en-US"/>
              <a:pPr>
                <a:defRPr/>
              </a:pPr>
              <a:t>‹#›</a:t>
            </a:fld>
            <a:endParaRPr lang="en-US"/>
          </a:p>
        </p:txBody>
      </p:sp>
    </p:spTree>
    <p:extLst>
      <p:ext uri="{BB962C8B-B14F-4D97-AF65-F5344CB8AC3E}">
        <p14:creationId xmlns:p14="http://schemas.microsoft.com/office/powerpoint/2010/main" val="298679577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hangingPunct="0">
              <a:defRPr/>
            </a:lvl1pPr>
          </a:lstStyle>
          <a:p>
            <a:pPr>
              <a:defRPr/>
            </a:pPr>
            <a:fld id="{74988CFE-D594-E54B-907B-79311E34573A}" type="slidenum">
              <a:rPr lang="en-US"/>
              <a:pPr>
                <a:defRPr/>
              </a:pPr>
              <a:t>‹#›</a:t>
            </a:fld>
            <a:endParaRPr lang="en-US"/>
          </a:p>
        </p:txBody>
      </p:sp>
    </p:spTree>
    <p:extLst>
      <p:ext uri="{BB962C8B-B14F-4D97-AF65-F5344CB8AC3E}">
        <p14:creationId xmlns:p14="http://schemas.microsoft.com/office/powerpoint/2010/main" val="146873043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hangingPunct="0">
              <a:defRPr/>
            </a:lvl1pPr>
          </a:lstStyle>
          <a:p>
            <a:pPr>
              <a:defRPr/>
            </a:pPr>
            <a:fld id="{02E529D5-2E4B-3649-9DC3-9BC94684F4AB}" type="slidenum">
              <a:rPr lang="en-US"/>
              <a:pPr>
                <a:defRPr/>
              </a:pPr>
              <a:t>‹#›</a:t>
            </a:fld>
            <a:endParaRPr lang="en-US"/>
          </a:p>
        </p:txBody>
      </p:sp>
    </p:spTree>
    <p:extLst>
      <p:ext uri="{BB962C8B-B14F-4D97-AF65-F5344CB8AC3E}">
        <p14:creationId xmlns:p14="http://schemas.microsoft.com/office/powerpoint/2010/main" val="360028847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hangingPunct="0">
              <a:defRPr/>
            </a:lvl1pPr>
          </a:lstStyle>
          <a:p>
            <a:pPr>
              <a:defRPr/>
            </a:pPr>
            <a:fld id="{7B515D47-8A62-F24C-B015-1F3AA04B7013}" type="slidenum">
              <a:rPr lang="en-US"/>
              <a:pPr>
                <a:defRPr/>
              </a:pPr>
              <a:t>‹#›</a:t>
            </a:fld>
            <a:endParaRPr lang="en-US"/>
          </a:p>
        </p:txBody>
      </p:sp>
    </p:spTree>
    <p:extLst>
      <p:ext uri="{BB962C8B-B14F-4D97-AF65-F5344CB8AC3E}">
        <p14:creationId xmlns:p14="http://schemas.microsoft.com/office/powerpoint/2010/main" val="63769078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hangingPunct="0">
              <a:defRPr/>
            </a:lvl1pPr>
          </a:lstStyle>
          <a:p>
            <a:pPr>
              <a:defRPr/>
            </a:pPr>
            <a:fld id="{AB27FC90-AD60-E04C-B0AE-0BB42C502DFD}" type="slidenum">
              <a:rPr lang="en-US"/>
              <a:pPr>
                <a:defRPr/>
              </a:pPr>
              <a:t>‹#›</a:t>
            </a:fld>
            <a:endParaRPr lang="en-US"/>
          </a:p>
        </p:txBody>
      </p:sp>
    </p:spTree>
    <p:extLst>
      <p:ext uri="{BB962C8B-B14F-4D97-AF65-F5344CB8AC3E}">
        <p14:creationId xmlns:p14="http://schemas.microsoft.com/office/powerpoint/2010/main" val="345840047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hangingPunct="0">
              <a:defRPr/>
            </a:lvl1pPr>
          </a:lstStyle>
          <a:p>
            <a:pPr>
              <a:defRPr/>
            </a:pPr>
            <a:fld id="{FBB5C5A6-60C4-304A-83D3-3F0DD9E49794}" type="slidenum">
              <a:rPr lang="en-US"/>
              <a:pPr>
                <a:defRPr/>
              </a:pPr>
              <a:t>‹#›</a:t>
            </a:fld>
            <a:endParaRPr lang="en-US"/>
          </a:p>
        </p:txBody>
      </p:sp>
    </p:spTree>
    <p:extLst>
      <p:ext uri="{BB962C8B-B14F-4D97-AF65-F5344CB8AC3E}">
        <p14:creationId xmlns:p14="http://schemas.microsoft.com/office/powerpoint/2010/main" val="313423007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hangingPunct="0">
              <a:defRPr/>
            </a:lvl1pPr>
          </a:lstStyle>
          <a:p>
            <a:pPr>
              <a:defRPr/>
            </a:pPr>
            <a:fld id="{A47B9CE7-ABD3-F34B-8C50-A496A9D1DB93}" type="slidenum">
              <a:rPr lang="en-US"/>
              <a:pPr>
                <a:defRPr/>
              </a:pPr>
              <a:t>‹#›</a:t>
            </a:fld>
            <a:endParaRPr lang="en-US"/>
          </a:p>
        </p:txBody>
      </p:sp>
    </p:spTree>
    <p:extLst>
      <p:ext uri="{BB962C8B-B14F-4D97-AF65-F5344CB8AC3E}">
        <p14:creationId xmlns:p14="http://schemas.microsoft.com/office/powerpoint/2010/main" val="13911768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p:cNvSpPr>
          <p:nvPr>
            <p:ph type="sldNum" sz="quarter" idx="10"/>
          </p:nvPr>
        </p:nvSpPr>
        <p:spPr>
          <a:ln/>
        </p:spPr>
        <p:txBody>
          <a:bodyPr/>
          <a:lstStyle>
            <a:lvl1pPr>
              <a:defRPr/>
            </a:lvl1pPr>
          </a:lstStyle>
          <a:p>
            <a:pPr>
              <a:defRPr/>
            </a:pPr>
            <a:fld id="{F82AA9ED-AD2D-A546-84FA-DABD4BA94BF7}"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323801696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hangingPunct="0">
              <a:defRPr/>
            </a:lvl1pPr>
          </a:lstStyle>
          <a:p>
            <a:pPr>
              <a:defRPr/>
            </a:pPr>
            <a:fld id="{B66F39C4-E77D-A14B-AB32-8EA1C463F31B}" type="slidenum">
              <a:rPr lang="en-US"/>
              <a:pPr>
                <a:defRPr/>
              </a:pPr>
              <a:t>‹#›</a:t>
            </a:fld>
            <a:endParaRPr lang="en-US"/>
          </a:p>
        </p:txBody>
      </p:sp>
    </p:spTree>
    <p:extLst>
      <p:ext uri="{BB962C8B-B14F-4D97-AF65-F5344CB8AC3E}">
        <p14:creationId xmlns:p14="http://schemas.microsoft.com/office/powerpoint/2010/main" val="115879075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hangingPunct="0">
              <a:defRPr/>
            </a:lvl1pPr>
          </a:lstStyle>
          <a:p>
            <a:pPr>
              <a:defRPr/>
            </a:pPr>
            <a:fld id="{1BF9E10C-DFD1-D949-A4F5-B8C8EDAC3C6B}" type="slidenum">
              <a:rPr lang="en-US"/>
              <a:pPr>
                <a:defRPr/>
              </a:pPr>
              <a:t>‹#›</a:t>
            </a:fld>
            <a:endParaRPr lang="en-US"/>
          </a:p>
        </p:txBody>
      </p:sp>
    </p:spTree>
    <p:extLst>
      <p:ext uri="{BB962C8B-B14F-4D97-AF65-F5344CB8AC3E}">
        <p14:creationId xmlns:p14="http://schemas.microsoft.com/office/powerpoint/2010/main" val="15987263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hangingPunct="0">
              <a:defRPr/>
            </a:lvl1pPr>
          </a:lstStyle>
          <a:p>
            <a:pPr>
              <a:defRPr/>
            </a:pPr>
            <a:fld id="{543AF659-CBF8-C84A-954E-DD3D8FDD4B40}" type="slidenum">
              <a:rPr lang="en-US"/>
              <a:pPr>
                <a:defRPr/>
              </a:pPr>
              <a:t>‹#›</a:t>
            </a:fld>
            <a:endParaRPr lang="en-US"/>
          </a:p>
        </p:txBody>
      </p:sp>
    </p:spTree>
    <p:extLst>
      <p:ext uri="{BB962C8B-B14F-4D97-AF65-F5344CB8AC3E}">
        <p14:creationId xmlns:p14="http://schemas.microsoft.com/office/powerpoint/2010/main" val="236483393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hangingPunct="0">
              <a:defRPr/>
            </a:lvl1pPr>
          </a:lstStyle>
          <a:p>
            <a:pPr>
              <a:defRPr/>
            </a:pPr>
            <a:fld id="{CF35DE89-97FA-EB43-80E7-5893C2A1CF2C}" type="slidenum">
              <a:rPr lang="en-US"/>
              <a:pPr>
                <a:defRPr/>
              </a:pPr>
              <a:t>‹#›</a:t>
            </a:fld>
            <a:endParaRPr lang="en-US"/>
          </a:p>
        </p:txBody>
      </p:sp>
    </p:spTree>
    <p:extLst>
      <p:ext uri="{BB962C8B-B14F-4D97-AF65-F5344CB8AC3E}">
        <p14:creationId xmlns:p14="http://schemas.microsoft.com/office/powerpoint/2010/main" val="34516608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hangingPunct="0">
              <a:defRPr/>
            </a:lvl1pPr>
          </a:lstStyle>
          <a:p>
            <a:pPr>
              <a:defRPr/>
            </a:pPr>
            <a:fld id="{855B14C9-77D1-A642-BB9D-7E61C1B79BDA}" type="slidenum">
              <a:rPr lang="en-US"/>
              <a:pPr>
                <a:defRPr/>
              </a:pPr>
              <a:t>‹#›</a:t>
            </a:fld>
            <a:endParaRPr lang="en-US"/>
          </a:p>
        </p:txBody>
      </p:sp>
    </p:spTree>
    <p:extLst>
      <p:ext uri="{BB962C8B-B14F-4D97-AF65-F5344CB8AC3E}">
        <p14:creationId xmlns:p14="http://schemas.microsoft.com/office/powerpoint/2010/main" val="389723898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hangingPunct="0">
              <a:defRPr/>
            </a:lvl1pPr>
          </a:lstStyle>
          <a:p>
            <a:pPr>
              <a:defRPr/>
            </a:pPr>
            <a:fld id="{FBD5E126-9C26-F947-9F9D-398D659E637A}" type="slidenum">
              <a:rPr lang="en-US"/>
              <a:pPr>
                <a:defRPr/>
              </a:pPr>
              <a:t>‹#›</a:t>
            </a:fld>
            <a:endParaRPr lang="en-US"/>
          </a:p>
        </p:txBody>
      </p:sp>
    </p:spTree>
    <p:extLst>
      <p:ext uri="{BB962C8B-B14F-4D97-AF65-F5344CB8AC3E}">
        <p14:creationId xmlns:p14="http://schemas.microsoft.com/office/powerpoint/2010/main" val="40588200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hangingPunct="0">
              <a:defRPr/>
            </a:lvl1pPr>
          </a:lstStyle>
          <a:p>
            <a:pPr>
              <a:defRPr/>
            </a:pPr>
            <a:fld id="{034CADEA-26EF-5742-A3D5-FC3538F6AFAA}" type="slidenum">
              <a:rPr lang="en-US"/>
              <a:pPr>
                <a:defRPr/>
              </a:pPr>
              <a:t>‹#›</a:t>
            </a:fld>
            <a:endParaRPr lang="en-US"/>
          </a:p>
        </p:txBody>
      </p:sp>
    </p:spTree>
    <p:extLst>
      <p:ext uri="{BB962C8B-B14F-4D97-AF65-F5344CB8AC3E}">
        <p14:creationId xmlns:p14="http://schemas.microsoft.com/office/powerpoint/2010/main" val="387166711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hangingPunct="0">
              <a:defRPr/>
            </a:lvl1pPr>
          </a:lstStyle>
          <a:p>
            <a:pPr>
              <a:defRPr/>
            </a:pPr>
            <a:fld id="{3096BD49-36BF-CC4D-8D7C-BC40E1E667E9}" type="slidenum">
              <a:rPr lang="en-US"/>
              <a:pPr>
                <a:defRPr/>
              </a:pPr>
              <a:t>‹#›</a:t>
            </a:fld>
            <a:endParaRPr lang="en-US"/>
          </a:p>
        </p:txBody>
      </p:sp>
    </p:spTree>
    <p:extLst>
      <p:ext uri="{BB962C8B-B14F-4D97-AF65-F5344CB8AC3E}">
        <p14:creationId xmlns:p14="http://schemas.microsoft.com/office/powerpoint/2010/main" val="67575887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hangingPunct="0">
              <a:defRPr/>
            </a:lvl1pPr>
          </a:lstStyle>
          <a:p>
            <a:pPr>
              <a:defRPr/>
            </a:pPr>
            <a:fld id="{DEBA9C75-6C96-4746-BA88-A2F5CE556D4F}" type="slidenum">
              <a:rPr lang="en-US"/>
              <a:pPr>
                <a:defRPr/>
              </a:pPr>
              <a:t>‹#›</a:t>
            </a:fld>
            <a:endParaRPr lang="en-US"/>
          </a:p>
        </p:txBody>
      </p:sp>
    </p:spTree>
    <p:extLst>
      <p:ext uri="{BB962C8B-B14F-4D97-AF65-F5344CB8AC3E}">
        <p14:creationId xmlns:p14="http://schemas.microsoft.com/office/powerpoint/2010/main" val="87147050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hangingPunct="0">
              <a:defRPr/>
            </a:lvl1pPr>
          </a:lstStyle>
          <a:p>
            <a:pPr>
              <a:defRPr/>
            </a:pPr>
            <a:fld id="{4ACE9584-9962-C040-973E-F0429033C1DA}" type="slidenum">
              <a:rPr lang="en-US"/>
              <a:pPr>
                <a:defRPr/>
              </a:pPr>
              <a:t>‹#›</a:t>
            </a:fld>
            <a:endParaRPr lang="en-US"/>
          </a:p>
        </p:txBody>
      </p:sp>
    </p:spTree>
    <p:extLst>
      <p:ext uri="{BB962C8B-B14F-4D97-AF65-F5344CB8AC3E}">
        <p14:creationId xmlns:p14="http://schemas.microsoft.com/office/powerpoint/2010/main" val="30969398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p:cNvSpPr>
          <p:nvPr>
            <p:ph type="sldNum" sz="quarter" idx="10"/>
          </p:nvPr>
        </p:nvSpPr>
        <p:spPr>
          <a:ln/>
        </p:spPr>
        <p:txBody>
          <a:bodyPr/>
          <a:lstStyle>
            <a:lvl1pPr>
              <a:defRPr/>
            </a:lvl1pPr>
          </a:lstStyle>
          <a:p>
            <a:pPr>
              <a:defRPr/>
            </a:pPr>
            <a:fld id="{721A4619-F735-294E-BA56-FC96442CF294}"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96446023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hangingPunct="0">
              <a:defRPr/>
            </a:lvl1pPr>
          </a:lstStyle>
          <a:p>
            <a:pPr>
              <a:defRPr/>
            </a:pPr>
            <a:fld id="{2329331A-437B-624B-B1DD-B33CE476F113}" type="slidenum">
              <a:rPr lang="en-US"/>
              <a:pPr>
                <a:defRPr/>
              </a:pPr>
              <a:t>‹#›</a:t>
            </a:fld>
            <a:endParaRPr lang="en-US"/>
          </a:p>
        </p:txBody>
      </p:sp>
    </p:spTree>
    <p:extLst>
      <p:ext uri="{BB962C8B-B14F-4D97-AF65-F5344CB8AC3E}">
        <p14:creationId xmlns:p14="http://schemas.microsoft.com/office/powerpoint/2010/main" val="324940962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hangingPunct="0">
              <a:defRPr/>
            </a:lvl1pPr>
          </a:lstStyle>
          <a:p>
            <a:pPr>
              <a:defRPr/>
            </a:pPr>
            <a:fld id="{B67D901E-25D0-8F47-A5C1-3C2D0EA4C21E}" type="slidenum">
              <a:rPr lang="en-US"/>
              <a:pPr>
                <a:defRPr/>
              </a:pPr>
              <a:t>‹#›</a:t>
            </a:fld>
            <a:endParaRPr lang="en-US"/>
          </a:p>
        </p:txBody>
      </p:sp>
    </p:spTree>
    <p:extLst>
      <p:ext uri="{BB962C8B-B14F-4D97-AF65-F5344CB8AC3E}">
        <p14:creationId xmlns:p14="http://schemas.microsoft.com/office/powerpoint/2010/main" val="311550516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hangingPunct="0">
              <a:defRPr/>
            </a:lvl1pPr>
          </a:lstStyle>
          <a:p>
            <a:pPr>
              <a:defRPr/>
            </a:pPr>
            <a:fld id="{88AF6B45-3C6D-6D48-9A58-380C6B5188D5}" type="slidenum">
              <a:rPr lang="en-US"/>
              <a:pPr>
                <a:defRPr/>
              </a:pPr>
              <a:t>‹#›</a:t>
            </a:fld>
            <a:endParaRPr lang="en-US"/>
          </a:p>
        </p:txBody>
      </p:sp>
    </p:spTree>
    <p:extLst>
      <p:ext uri="{BB962C8B-B14F-4D97-AF65-F5344CB8AC3E}">
        <p14:creationId xmlns:p14="http://schemas.microsoft.com/office/powerpoint/2010/main" val="373737972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hangingPunct="0">
              <a:defRPr/>
            </a:lvl1pPr>
          </a:lstStyle>
          <a:p>
            <a:pPr>
              <a:defRPr/>
            </a:pPr>
            <a:fld id="{EFB68AF2-FE07-AE41-9CE9-4F821199C762}" type="slidenum">
              <a:rPr lang="en-US"/>
              <a:pPr>
                <a:defRPr/>
              </a:pPr>
              <a:t>‹#›</a:t>
            </a:fld>
            <a:endParaRPr lang="en-US"/>
          </a:p>
        </p:txBody>
      </p:sp>
    </p:spTree>
    <p:extLst>
      <p:ext uri="{BB962C8B-B14F-4D97-AF65-F5344CB8AC3E}">
        <p14:creationId xmlns:p14="http://schemas.microsoft.com/office/powerpoint/2010/main" val="171821669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hangingPunct="0">
              <a:defRPr/>
            </a:lvl1pPr>
          </a:lstStyle>
          <a:p>
            <a:pPr>
              <a:defRPr/>
            </a:pPr>
            <a:fld id="{8FA14B48-65B0-1B4C-B6A4-1CC9D0809C8B}" type="slidenum">
              <a:rPr lang="en-US"/>
              <a:pPr>
                <a:defRPr/>
              </a:pPr>
              <a:t>‹#›</a:t>
            </a:fld>
            <a:endParaRPr lang="en-US"/>
          </a:p>
        </p:txBody>
      </p:sp>
    </p:spTree>
    <p:extLst>
      <p:ext uri="{BB962C8B-B14F-4D97-AF65-F5344CB8AC3E}">
        <p14:creationId xmlns:p14="http://schemas.microsoft.com/office/powerpoint/2010/main" val="288896519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hangingPunct="0">
              <a:defRPr/>
            </a:lvl1pPr>
          </a:lstStyle>
          <a:p>
            <a:pPr>
              <a:defRPr/>
            </a:pPr>
            <a:fld id="{FFB363AE-84FD-2349-8057-9F37F327BAD0}" type="slidenum">
              <a:rPr lang="en-US"/>
              <a:pPr>
                <a:defRPr/>
              </a:pPr>
              <a:t>‹#›</a:t>
            </a:fld>
            <a:endParaRPr lang="en-US"/>
          </a:p>
        </p:txBody>
      </p:sp>
    </p:spTree>
    <p:extLst>
      <p:ext uri="{BB962C8B-B14F-4D97-AF65-F5344CB8AC3E}">
        <p14:creationId xmlns:p14="http://schemas.microsoft.com/office/powerpoint/2010/main" val="389836243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hangingPunct="0">
              <a:defRPr/>
            </a:lvl1pPr>
          </a:lstStyle>
          <a:p>
            <a:pPr>
              <a:defRPr/>
            </a:pPr>
            <a:fld id="{1B10ACD2-4E69-6045-9D8B-EDDC7B0251B5}" type="slidenum">
              <a:rPr lang="en-US"/>
              <a:pPr>
                <a:defRPr/>
              </a:pPr>
              <a:t>‹#›</a:t>
            </a:fld>
            <a:endParaRPr lang="en-US"/>
          </a:p>
        </p:txBody>
      </p:sp>
    </p:spTree>
    <p:extLst>
      <p:ext uri="{BB962C8B-B14F-4D97-AF65-F5344CB8AC3E}">
        <p14:creationId xmlns:p14="http://schemas.microsoft.com/office/powerpoint/2010/main" val="219662223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hangingPunct="0">
              <a:defRPr/>
            </a:lvl1pPr>
          </a:lstStyle>
          <a:p>
            <a:pPr>
              <a:defRPr/>
            </a:pPr>
            <a:fld id="{07C867C4-3C7F-7142-9D6E-E00D9033124F}" type="slidenum">
              <a:rPr lang="en-US"/>
              <a:pPr>
                <a:defRPr/>
              </a:pPr>
              <a:t>‹#›</a:t>
            </a:fld>
            <a:endParaRPr lang="en-US"/>
          </a:p>
        </p:txBody>
      </p:sp>
    </p:spTree>
    <p:extLst>
      <p:ext uri="{BB962C8B-B14F-4D97-AF65-F5344CB8AC3E}">
        <p14:creationId xmlns:p14="http://schemas.microsoft.com/office/powerpoint/2010/main" val="223370969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hangingPunct="0">
              <a:defRPr/>
            </a:lvl1pPr>
          </a:lstStyle>
          <a:p>
            <a:pPr>
              <a:defRPr/>
            </a:pPr>
            <a:fld id="{B3FD3FB1-1E23-5A4E-A85D-1034B4C5C812}" type="slidenum">
              <a:rPr lang="en-US"/>
              <a:pPr>
                <a:defRPr/>
              </a:pPr>
              <a:t>‹#›</a:t>
            </a:fld>
            <a:endParaRPr lang="en-US"/>
          </a:p>
        </p:txBody>
      </p:sp>
    </p:spTree>
    <p:extLst>
      <p:ext uri="{BB962C8B-B14F-4D97-AF65-F5344CB8AC3E}">
        <p14:creationId xmlns:p14="http://schemas.microsoft.com/office/powerpoint/2010/main" val="219970964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hangingPunct="0">
              <a:defRPr/>
            </a:lvl1pPr>
          </a:lstStyle>
          <a:p>
            <a:pPr>
              <a:defRPr/>
            </a:pPr>
            <a:fld id="{CDD2679A-CDD4-E740-A355-8914F8D80591}" type="slidenum">
              <a:rPr lang="en-US"/>
              <a:pPr>
                <a:defRPr/>
              </a:pPr>
              <a:t>‹#›</a:t>
            </a:fld>
            <a:endParaRPr lang="en-US"/>
          </a:p>
        </p:txBody>
      </p:sp>
    </p:spTree>
    <p:extLst>
      <p:ext uri="{BB962C8B-B14F-4D97-AF65-F5344CB8AC3E}">
        <p14:creationId xmlns:p14="http://schemas.microsoft.com/office/powerpoint/2010/main" val="41381118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p:cNvSpPr>
          <p:nvPr>
            <p:ph type="sldNum" sz="quarter" idx="10"/>
          </p:nvPr>
        </p:nvSpPr>
        <p:spPr>
          <a:ln/>
        </p:spPr>
        <p:txBody>
          <a:bodyPr/>
          <a:lstStyle>
            <a:lvl1pPr>
              <a:defRPr/>
            </a:lvl1pPr>
          </a:lstStyle>
          <a:p>
            <a:pPr>
              <a:defRPr/>
            </a:pPr>
            <a:fld id="{68CE7415-558E-0B44-9930-84519DBEFA31}"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6796288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hangingPunct="0">
              <a:defRPr/>
            </a:lvl1pPr>
          </a:lstStyle>
          <a:p>
            <a:pPr>
              <a:defRPr/>
            </a:pPr>
            <a:fld id="{0010FF34-1CF5-E547-8497-F327D9F3EAF3}" type="slidenum">
              <a:rPr lang="en-US"/>
              <a:pPr>
                <a:defRPr/>
              </a:pPr>
              <a:t>‹#›</a:t>
            </a:fld>
            <a:endParaRPr lang="en-US"/>
          </a:p>
        </p:txBody>
      </p:sp>
    </p:spTree>
    <p:extLst>
      <p:ext uri="{BB962C8B-B14F-4D97-AF65-F5344CB8AC3E}">
        <p14:creationId xmlns:p14="http://schemas.microsoft.com/office/powerpoint/2010/main" val="405422589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hangingPunct="0">
              <a:defRPr/>
            </a:lvl1pPr>
          </a:lstStyle>
          <a:p>
            <a:pPr>
              <a:defRPr/>
            </a:pPr>
            <a:fld id="{5636A62B-0FF6-EA49-BB6B-88934BDA6284}" type="slidenum">
              <a:rPr lang="en-US"/>
              <a:pPr>
                <a:defRPr/>
              </a:pPr>
              <a:t>‹#›</a:t>
            </a:fld>
            <a:endParaRPr lang="en-US"/>
          </a:p>
        </p:txBody>
      </p:sp>
    </p:spTree>
    <p:extLst>
      <p:ext uri="{BB962C8B-B14F-4D97-AF65-F5344CB8AC3E}">
        <p14:creationId xmlns:p14="http://schemas.microsoft.com/office/powerpoint/2010/main" val="129763715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hangingPunct="0">
              <a:defRPr/>
            </a:lvl1pPr>
          </a:lstStyle>
          <a:p>
            <a:pPr>
              <a:defRPr/>
            </a:pPr>
            <a:fld id="{2092A426-AB5C-1947-8DCD-6C9E5B14C9E8}" type="slidenum">
              <a:rPr lang="en-US"/>
              <a:pPr>
                <a:defRPr/>
              </a:pPr>
              <a:t>‹#›</a:t>
            </a:fld>
            <a:endParaRPr lang="en-US"/>
          </a:p>
        </p:txBody>
      </p:sp>
    </p:spTree>
    <p:extLst>
      <p:ext uri="{BB962C8B-B14F-4D97-AF65-F5344CB8AC3E}">
        <p14:creationId xmlns:p14="http://schemas.microsoft.com/office/powerpoint/2010/main" val="273941808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hangingPunct="0">
              <a:defRPr/>
            </a:lvl1pPr>
          </a:lstStyle>
          <a:p>
            <a:pPr>
              <a:defRPr/>
            </a:pPr>
            <a:fld id="{6C948988-6545-B549-88EF-766E465CA749}" type="slidenum">
              <a:rPr lang="en-US"/>
              <a:pPr>
                <a:defRPr/>
              </a:pPr>
              <a:t>‹#›</a:t>
            </a:fld>
            <a:endParaRPr lang="en-US"/>
          </a:p>
        </p:txBody>
      </p:sp>
    </p:spTree>
    <p:extLst>
      <p:ext uri="{BB962C8B-B14F-4D97-AF65-F5344CB8AC3E}">
        <p14:creationId xmlns:p14="http://schemas.microsoft.com/office/powerpoint/2010/main" val="297712427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hangingPunct="0">
              <a:defRPr/>
            </a:lvl1pPr>
          </a:lstStyle>
          <a:p>
            <a:pPr>
              <a:defRPr/>
            </a:pPr>
            <a:fld id="{18691AA7-46F2-1445-A91B-0AB266594DE4}" type="slidenum">
              <a:rPr lang="en-US"/>
              <a:pPr>
                <a:defRPr/>
              </a:pPr>
              <a:t>‹#›</a:t>
            </a:fld>
            <a:endParaRPr lang="en-US"/>
          </a:p>
        </p:txBody>
      </p:sp>
    </p:spTree>
    <p:extLst>
      <p:ext uri="{BB962C8B-B14F-4D97-AF65-F5344CB8AC3E}">
        <p14:creationId xmlns:p14="http://schemas.microsoft.com/office/powerpoint/2010/main" val="354968108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hangingPunct="0">
              <a:defRPr/>
            </a:lvl1pPr>
          </a:lstStyle>
          <a:p>
            <a:pPr>
              <a:defRPr/>
            </a:pPr>
            <a:fld id="{78FA8729-7E9A-DD49-9430-49BF7C36977C}" type="slidenum">
              <a:rPr lang="en-US"/>
              <a:pPr>
                <a:defRPr/>
              </a:pPr>
              <a:t>‹#›</a:t>
            </a:fld>
            <a:endParaRPr lang="en-US"/>
          </a:p>
        </p:txBody>
      </p:sp>
    </p:spTree>
    <p:extLst>
      <p:ext uri="{BB962C8B-B14F-4D97-AF65-F5344CB8AC3E}">
        <p14:creationId xmlns:p14="http://schemas.microsoft.com/office/powerpoint/2010/main" val="240001111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hangingPunct="0">
              <a:defRPr/>
            </a:lvl1pPr>
          </a:lstStyle>
          <a:p>
            <a:pPr>
              <a:defRPr/>
            </a:pPr>
            <a:fld id="{DFC11E04-4A17-984F-9282-B92D07F14D6C}" type="slidenum">
              <a:rPr lang="en-US"/>
              <a:pPr>
                <a:defRPr/>
              </a:pPr>
              <a:t>‹#›</a:t>
            </a:fld>
            <a:endParaRPr lang="en-US"/>
          </a:p>
        </p:txBody>
      </p:sp>
    </p:spTree>
    <p:extLst>
      <p:ext uri="{BB962C8B-B14F-4D97-AF65-F5344CB8AC3E}">
        <p14:creationId xmlns:p14="http://schemas.microsoft.com/office/powerpoint/2010/main" val="355692250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hangingPunct="0">
              <a:defRPr/>
            </a:lvl1pPr>
          </a:lstStyle>
          <a:p>
            <a:pPr>
              <a:defRPr/>
            </a:pPr>
            <a:fld id="{383CDBCE-5BBC-D24D-88A5-431AAB4EBCCF}" type="slidenum">
              <a:rPr lang="en-US"/>
              <a:pPr>
                <a:defRPr/>
              </a:pPr>
              <a:t>‹#›</a:t>
            </a:fld>
            <a:endParaRPr lang="en-US"/>
          </a:p>
        </p:txBody>
      </p:sp>
    </p:spTree>
    <p:extLst>
      <p:ext uri="{BB962C8B-B14F-4D97-AF65-F5344CB8AC3E}">
        <p14:creationId xmlns:p14="http://schemas.microsoft.com/office/powerpoint/2010/main" val="194984767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hangingPunct="0">
              <a:defRPr/>
            </a:lvl1pPr>
          </a:lstStyle>
          <a:p>
            <a:pPr>
              <a:defRPr/>
            </a:pPr>
            <a:fld id="{E4CBCCE3-0C22-C044-8285-210AA1E75A9C}" type="slidenum">
              <a:rPr lang="en-US"/>
              <a:pPr>
                <a:defRPr/>
              </a:pPr>
              <a:t>‹#›</a:t>
            </a:fld>
            <a:endParaRPr lang="en-US"/>
          </a:p>
        </p:txBody>
      </p:sp>
    </p:spTree>
    <p:extLst>
      <p:ext uri="{BB962C8B-B14F-4D97-AF65-F5344CB8AC3E}">
        <p14:creationId xmlns:p14="http://schemas.microsoft.com/office/powerpoint/2010/main" val="8035164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531855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Helvetica"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p:cNvSpPr>
          <p:nvPr>
            <p:ph type="sldNum" sz="quarter" idx="10"/>
          </p:nvPr>
        </p:nvSpPr>
        <p:spPr>
          <a:ln/>
        </p:spPr>
        <p:txBody>
          <a:bodyPr/>
          <a:lstStyle>
            <a:lvl1pPr>
              <a:defRPr/>
            </a:lvl1pPr>
          </a:lstStyle>
          <a:p>
            <a:pPr>
              <a:defRPr/>
            </a:pPr>
            <a:fld id="{1A2FD647-E350-CD41-9E29-E9433918830B}"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205077633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0879960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8901774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2422059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4770070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904323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2588588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8023735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9728249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4746763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035164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slideLayout" Target="../slideLayouts/slideLayout145.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slideLayout" Target="../slideLayouts/slideLayout144.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3.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4.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theme" Target="../theme/theme15.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4.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theme" Target="../theme/theme16.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178.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17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87.xml"/><Relationship Id="rId13" Type="http://schemas.openxmlformats.org/officeDocument/2006/relationships/slideLayout" Target="../slideLayouts/slideLayout192.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slideLayout" Target="../slideLayouts/slideLayout191.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0.xml"/><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theme" Target="../theme/theme20.xml"/><Relationship Id="rId2" Type="http://schemas.openxmlformats.org/officeDocument/2006/relationships/slideLayout" Target="../slideLayouts/slideLayout19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11.xml"/><Relationship Id="rId3" Type="http://schemas.openxmlformats.org/officeDocument/2006/relationships/slideLayout" Target="../slideLayouts/slideLayout206.xml"/><Relationship Id="rId7" Type="http://schemas.openxmlformats.org/officeDocument/2006/relationships/slideLayout" Target="../slideLayouts/slideLayout210.xml"/><Relationship Id="rId12" Type="http://schemas.openxmlformats.org/officeDocument/2006/relationships/theme" Target="../theme/theme21.xml"/><Relationship Id="rId2" Type="http://schemas.openxmlformats.org/officeDocument/2006/relationships/slideLayout" Target="../slideLayouts/slideLayout205.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5" Type="http://schemas.openxmlformats.org/officeDocument/2006/relationships/slideLayout" Target="../slideLayouts/slideLayout208.xml"/><Relationship Id="rId10" Type="http://schemas.openxmlformats.org/officeDocument/2006/relationships/slideLayout" Target="../slideLayouts/slideLayout213.xml"/><Relationship Id="rId4" Type="http://schemas.openxmlformats.org/officeDocument/2006/relationships/slideLayout" Target="../slideLayouts/slideLayout207.xml"/><Relationship Id="rId9" Type="http://schemas.openxmlformats.org/officeDocument/2006/relationships/slideLayout" Target="../slideLayouts/slideLayout212.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22.xml"/><Relationship Id="rId13" Type="http://schemas.openxmlformats.org/officeDocument/2006/relationships/image" Target="../media/image2.jpeg"/><Relationship Id="rId3" Type="http://schemas.openxmlformats.org/officeDocument/2006/relationships/slideLayout" Target="../slideLayouts/slideLayout217.xml"/><Relationship Id="rId7" Type="http://schemas.openxmlformats.org/officeDocument/2006/relationships/slideLayout" Target="../slideLayouts/slideLayout221.xml"/><Relationship Id="rId12" Type="http://schemas.openxmlformats.org/officeDocument/2006/relationships/theme" Target="../theme/theme22.xml"/><Relationship Id="rId2" Type="http://schemas.openxmlformats.org/officeDocument/2006/relationships/slideLayout" Target="../slideLayouts/slideLayout216.xml"/><Relationship Id="rId16" Type="http://schemas.openxmlformats.org/officeDocument/2006/relationships/image" Target="../media/image5.png"/><Relationship Id="rId1" Type="http://schemas.openxmlformats.org/officeDocument/2006/relationships/slideLayout" Target="../slideLayouts/slideLayout215.xml"/><Relationship Id="rId6" Type="http://schemas.openxmlformats.org/officeDocument/2006/relationships/slideLayout" Target="../slideLayouts/slideLayout220.xml"/><Relationship Id="rId11" Type="http://schemas.openxmlformats.org/officeDocument/2006/relationships/slideLayout" Target="../slideLayouts/slideLayout225.xml"/><Relationship Id="rId5" Type="http://schemas.openxmlformats.org/officeDocument/2006/relationships/slideLayout" Target="../slideLayouts/slideLayout219.xml"/><Relationship Id="rId15" Type="http://schemas.openxmlformats.org/officeDocument/2006/relationships/image" Target="../media/image4.png"/><Relationship Id="rId10" Type="http://schemas.openxmlformats.org/officeDocument/2006/relationships/slideLayout" Target="../slideLayouts/slideLayout224.xml"/><Relationship Id="rId4" Type="http://schemas.openxmlformats.org/officeDocument/2006/relationships/slideLayout" Target="../slideLayouts/slideLayout218.xml"/><Relationship Id="rId9" Type="http://schemas.openxmlformats.org/officeDocument/2006/relationships/slideLayout" Target="../slideLayouts/slideLayout223.xml"/><Relationship Id="rId14" Type="http://schemas.openxmlformats.org/officeDocument/2006/relationships/image" Target="../media/image3.png"/></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33.xml"/><Relationship Id="rId13" Type="http://schemas.openxmlformats.org/officeDocument/2006/relationships/slideLayout" Target="../slideLayouts/slideLayout238.xml"/><Relationship Id="rId3" Type="http://schemas.openxmlformats.org/officeDocument/2006/relationships/slideLayout" Target="../slideLayouts/slideLayout228.xml"/><Relationship Id="rId7" Type="http://schemas.openxmlformats.org/officeDocument/2006/relationships/slideLayout" Target="../slideLayouts/slideLayout232.xml"/><Relationship Id="rId12" Type="http://schemas.openxmlformats.org/officeDocument/2006/relationships/slideLayout" Target="../slideLayouts/slideLayout237.xml"/><Relationship Id="rId2" Type="http://schemas.openxmlformats.org/officeDocument/2006/relationships/slideLayout" Target="../slideLayouts/slideLayout227.xml"/><Relationship Id="rId1" Type="http://schemas.openxmlformats.org/officeDocument/2006/relationships/slideLayout" Target="../slideLayouts/slideLayout226.xml"/><Relationship Id="rId6" Type="http://schemas.openxmlformats.org/officeDocument/2006/relationships/slideLayout" Target="../slideLayouts/slideLayout231.xml"/><Relationship Id="rId11" Type="http://schemas.openxmlformats.org/officeDocument/2006/relationships/slideLayout" Target="../slideLayouts/slideLayout236.xml"/><Relationship Id="rId5" Type="http://schemas.openxmlformats.org/officeDocument/2006/relationships/slideLayout" Target="../slideLayouts/slideLayout230.xml"/><Relationship Id="rId10" Type="http://schemas.openxmlformats.org/officeDocument/2006/relationships/slideLayout" Target="../slideLayouts/slideLayout235.xml"/><Relationship Id="rId4" Type="http://schemas.openxmlformats.org/officeDocument/2006/relationships/slideLayout" Target="../slideLayouts/slideLayout229.xml"/><Relationship Id="rId9" Type="http://schemas.openxmlformats.org/officeDocument/2006/relationships/slideLayout" Target="../slideLayouts/slideLayout234.xml"/><Relationship Id="rId14"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46.xml"/><Relationship Id="rId13" Type="http://schemas.openxmlformats.org/officeDocument/2006/relationships/image" Target="../media/image6.jpeg"/><Relationship Id="rId3" Type="http://schemas.openxmlformats.org/officeDocument/2006/relationships/slideLayout" Target="../slideLayouts/slideLayout241.xml"/><Relationship Id="rId7" Type="http://schemas.openxmlformats.org/officeDocument/2006/relationships/slideLayout" Target="../slideLayouts/slideLayout245.xml"/><Relationship Id="rId12" Type="http://schemas.openxmlformats.org/officeDocument/2006/relationships/theme" Target="../theme/theme24.xml"/><Relationship Id="rId2" Type="http://schemas.openxmlformats.org/officeDocument/2006/relationships/slideLayout" Target="../slideLayouts/slideLayout240.xml"/><Relationship Id="rId1" Type="http://schemas.openxmlformats.org/officeDocument/2006/relationships/slideLayout" Target="../slideLayouts/slideLayout239.xml"/><Relationship Id="rId6" Type="http://schemas.openxmlformats.org/officeDocument/2006/relationships/slideLayout" Target="../slideLayouts/slideLayout244.xml"/><Relationship Id="rId11" Type="http://schemas.openxmlformats.org/officeDocument/2006/relationships/slideLayout" Target="../slideLayouts/slideLayout249.xml"/><Relationship Id="rId5" Type="http://schemas.openxmlformats.org/officeDocument/2006/relationships/slideLayout" Target="../slideLayouts/slideLayout243.xml"/><Relationship Id="rId10" Type="http://schemas.openxmlformats.org/officeDocument/2006/relationships/slideLayout" Target="../slideLayouts/slideLayout248.xml"/><Relationship Id="rId4" Type="http://schemas.openxmlformats.org/officeDocument/2006/relationships/slideLayout" Target="../slideLayouts/slideLayout242.xml"/><Relationship Id="rId9" Type="http://schemas.openxmlformats.org/officeDocument/2006/relationships/slideLayout" Target="../slideLayouts/slideLayout247.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57.xml"/><Relationship Id="rId13" Type="http://schemas.openxmlformats.org/officeDocument/2006/relationships/image" Target="../media/image7.jpeg"/><Relationship Id="rId3" Type="http://schemas.openxmlformats.org/officeDocument/2006/relationships/slideLayout" Target="../slideLayouts/slideLayout252.xml"/><Relationship Id="rId7" Type="http://schemas.openxmlformats.org/officeDocument/2006/relationships/slideLayout" Target="../slideLayouts/slideLayout256.xml"/><Relationship Id="rId12" Type="http://schemas.openxmlformats.org/officeDocument/2006/relationships/theme" Target="../theme/theme25.xml"/><Relationship Id="rId2" Type="http://schemas.openxmlformats.org/officeDocument/2006/relationships/slideLayout" Target="../slideLayouts/slideLayout251.xml"/><Relationship Id="rId1" Type="http://schemas.openxmlformats.org/officeDocument/2006/relationships/slideLayout" Target="../slideLayouts/slideLayout250.xml"/><Relationship Id="rId6" Type="http://schemas.openxmlformats.org/officeDocument/2006/relationships/slideLayout" Target="../slideLayouts/slideLayout255.xml"/><Relationship Id="rId11" Type="http://schemas.openxmlformats.org/officeDocument/2006/relationships/slideLayout" Target="../slideLayouts/slideLayout260.xml"/><Relationship Id="rId5" Type="http://schemas.openxmlformats.org/officeDocument/2006/relationships/slideLayout" Target="../slideLayouts/slideLayout254.xml"/><Relationship Id="rId10" Type="http://schemas.openxmlformats.org/officeDocument/2006/relationships/slideLayout" Target="../slideLayouts/slideLayout259.xml"/><Relationship Id="rId4" Type="http://schemas.openxmlformats.org/officeDocument/2006/relationships/slideLayout" Target="../slideLayouts/slideLayout253.xml"/><Relationship Id="rId9" Type="http://schemas.openxmlformats.org/officeDocument/2006/relationships/slideLayout" Target="../slideLayouts/slideLayout258.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68.xml"/><Relationship Id="rId3" Type="http://schemas.openxmlformats.org/officeDocument/2006/relationships/slideLayout" Target="../slideLayouts/slideLayout263.xml"/><Relationship Id="rId7" Type="http://schemas.openxmlformats.org/officeDocument/2006/relationships/slideLayout" Target="../slideLayouts/slideLayout267.xml"/><Relationship Id="rId12" Type="http://schemas.openxmlformats.org/officeDocument/2006/relationships/theme" Target="../theme/theme26.xml"/><Relationship Id="rId2" Type="http://schemas.openxmlformats.org/officeDocument/2006/relationships/slideLayout" Target="../slideLayouts/slideLayout262.xml"/><Relationship Id="rId1" Type="http://schemas.openxmlformats.org/officeDocument/2006/relationships/slideLayout" Target="../slideLayouts/slideLayout261.xml"/><Relationship Id="rId6" Type="http://schemas.openxmlformats.org/officeDocument/2006/relationships/slideLayout" Target="../slideLayouts/slideLayout266.xml"/><Relationship Id="rId11" Type="http://schemas.openxmlformats.org/officeDocument/2006/relationships/slideLayout" Target="../slideLayouts/slideLayout271.xml"/><Relationship Id="rId5" Type="http://schemas.openxmlformats.org/officeDocument/2006/relationships/slideLayout" Target="../slideLayouts/slideLayout265.xml"/><Relationship Id="rId10" Type="http://schemas.openxmlformats.org/officeDocument/2006/relationships/slideLayout" Target="../slideLayouts/slideLayout270.xml"/><Relationship Id="rId4" Type="http://schemas.openxmlformats.org/officeDocument/2006/relationships/slideLayout" Target="../slideLayouts/slideLayout264.xml"/><Relationship Id="rId9" Type="http://schemas.openxmlformats.org/officeDocument/2006/relationships/slideLayout" Target="../slideLayouts/slideLayout269.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79.xml"/><Relationship Id="rId3" Type="http://schemas.openxmlformats.org/officeDocument/2006/relationships/slideLayout" Target="../slideLayouts/slideLayout274.xml"/><Relationship Id="rId7" Type="http://schemas.openxmlformats.org/officeDocument/2006/relationships/slideLayout" Target="../slideLayouts/slideLayout278.xml"/><Relationship Id="rId12" Type="http://schemas.openxmlformats.org/officeDocument/2006/relationships/theme" Target="../theme/theme27.xml"/><Relationship Id="rId2" Type="http://schemas.openxmlformats.org/officeDocument/2006/relationships/slideLayout" Target="../slideLayouts/slideLayout273.xml"/><Relationship Id="rId1" Type="http://schemas.openxmlformats.org/officeDocument/2006/relationships/slideLayout" Target="../slideLayouts/slideLayout272.xml"/><Relationship Id="rId6" Type="http://schemas.openxmlformats.org/officeDocument/2006/relationships/slideLayout" Target="../slideLayouts/slideLayout277.xml"/><Relationship Id="rId11" Type="http://schemas.openxmlformats.org/officeDocument/2006/relationships/slideLayout" Target="../slideLayouts/slideLayout282.xml"/><Relationship Id="rId5" Type="http://schemas.openxmlformats.org/officeDocument/2006/relationships/slideLayout" Target="../slideLayouts/slideLayout276.xml"/><Relationship Id="rId10" Type="http://schemas.openxmlformats.org/officeDocument/2006/relationships/slideLayout" Target="../slideLayouts/slideLayout281.xml"/><Relationship Id="rId4" Type="http://schemas.openxmlformats.org/officeDocument/2006/relationships/slideLayout" Target="../slideLayouts/slideLayout275.xml"/><Relationship Id="rId9" Type="http://schemas.openxmlformats.org/officeDocument/2006/relationships/slideLayout" Target="../slideLayouts/slideLayout280.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0.xml"/><Relationship Id="rId3" Type="http://schemas.openxmlformats.org/officeDocument/2006/relationships/slideLayout" Target="../slideLayouts/slideLayout285.xml"/><Relationship Id="rId7" Type="http://schemas.openxmlformats.org/officeDocument/2006/relationships/slideLayout" Target="../slideLayouts/slideLayout289.xml"/><Relationship Id="rId12" Type="http://schemas.openxmlformats.org/officeDocument/2006/relationships/theme" Target="../theme/theme28.xml"/><Relationship Id="rId2" Type="http://schemas.openxmlformats.org/officeDocument/2006/relationships/slideLayout" Target="../slideLayouts/slideLayout284.xml"/><Relationship Id="rId1" Type="http://schemas.openxmlformats.org/officeDocument/2006/relationships/slideLayout" Target="../slideLayouts/slideLayout283.xml"/><Relationship Id="rId6" Type="http://schemas.openxmlformats.org/officeDocument/2006/relationships/slideLayout" Target="../slideLayouts/slideLayout288.xml"/><Relationship Id="rId11" Type="http://schemas.openxmlformats.org/officeDocument/2006/relationships/slideLayout" Target="../slideLayouts/slideLayout293.xml"/><Relationship Id="rId5" Type="http://schemas.openxmlformats.org/officeDocument/2006/relationships/slideLayout" Target="../slideLayouts/slideLayout287.xml"/><Relationship Id="rId10" Type="http://schemas.openxmlformats.org/officeDocument/2006/relationships/slideLayout" Target="../slideLayouts/slideLayout292.xml"/><Relationship Id="rId4" Type="http://schemas.openxmlformats.org/officeDocument/2006/relationships/slideLayout" Target="../slideLayouts/slideLayout286.xml"/><Relationship Id="rId9" Type="http://schemas.openxmlformats.org/officeDocument/2006/relationships/slideLayout" Target="../slideLayouts/slideLayout291.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1.xml"/><Relationship Id="rId13" Type="http://schemas.openxmlformats.org/officeDocument/2006/relationships/slideLayout" Target="../slideLayouts/slideLayout306.xml"/><Relationship Id="rId3" Type="http://schemas.openxmlformats.org/officeDocument/2006/relationships/slideLayout" Target="../slideLayouts/slideLayout296.xml"/><Relationship Id="rId7" Type="http://schemas.openxmlformats.org/officeDocument/2006/relationships/slideLayout" Target="../slideLayouts/slideLayout300.xml"/><Relationship Id="rId12" Type="http://schemas.openxmlformats.org/officeDocument/2006/relationships/slideLayout" Target="../slideLayouts/slideLayout305.xml"/><Relationship Id="rId2" Type="http://schemas.openxmlformats.org/officeDocument/2006/relationships/slideLayout" Target="../slideLayouts/slideLayout295.xml"/><Relationship Id="rId1" Type="http://schemas.openxmlformats.org/officeDocument/2006/relationships/slideLayout" Target="../slideLayouts/slideLayout294.xml"/><Relationship Id="rId6" Type="http://schemas.openxmlformats.org/officeDocument/2006/relationships/slideLayout" Target="../slideLayouts/slideLayout299.xml"/><Relationship Id="rId11" Type="http://schemas.openxmlformats.org/officeDocument/2006/relationships/slideLayout" Target="../slideLayouts/slideLayout304.xml"/><Relationship Id="rId5" Type="http://schemas.openxmlformats.org/officeDocument/2006/relationships/slideLayout" Target="../slideLayouts/slideLayout298.xml"/><Relationship Id="rId10" Type="http://schemas.openxmlformats.org/officeDocument/2006/relationships/slideLayout" Target="../slideLayouts/slideLayout303.xml"/><Relationship Id="rId4" Type="http://schemas.openxmlformats.org/officeDocument/2006/relationships/slideLayout" Target="../slideLayouts/slideLayout297.xml"/><Relationship Id="rId9" Type="http://schemas.openxmlformats.org/officeDocument/2006/relationships/slideLayout" Target="../slideLayouts/slideLayout302.xml"/><Relationship Id="rId14" Type="http://schemas.openxmlformats.org/officeDocument/2006/relationships/theme" Target="../theme/theme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720000"/>
        </a:solidFill>
        <a:effectLst/>
      </p:bgPr>
    </p:bg>
    <p:spTree>
      <p:nvGrpSpPr>
        <p:cNvPr id="1" name=""/>
        <p:cNvGrpSpPr/>
        <p:nvPr/>
      </p:nvGrpSpPr>
      <p:grpSpPr>
        <a:xfrm>
          <a:off x="0" y="0"/>
          <a:ext cx="0" cy="0"/>
          <a:chOff x="0" y="0"/>
          <a:chExt cx="0" cy="0"/>
        </a:xfrm>
      </p:grpSpPr>
      <p:grpSp>
        <p:nvGrpSpPr>
          <p:cNvPr id="1026" name="Group 1"/>
          <p:cNvGrpSpPr>
            <a:grpSpLocks/>
          </p:cNvGrpSpPr>
          <p:nvPr/>
        </p:nvGrpSpPr>
        <p:grpSpPr bwMode="auto">
          <a:xfrm>
            <a:off x="0" y="0"/>
            <a:ext cx="7240588" cy="1979613"/>
            <a:chOff x="1" y="-1"/>
            <a:chExt cx="7242174" cy="1981153"/>
          </a:xfrm>
        </p:grpSpPr>
        <p:sp>
          <p:nvSpPr>
            <p:cNvPr id="2" name="AutoShape 2"/>
            <p:cNvSpPr>
              <a:spLocks/>
            </p:cNvSpPr>
            <p:nvPr/>
          </p:nvSpPr>
          <p:spPr bwMode="auto">
            <a:xfrm>
              <a:off x="1" y="926232"/>
              <a:ext cx="7123085" cy="105492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73" y="9711"/>
                  </a:moveTo>
                  <a:lnTo>
                    <a:pt x="0" y="21599"/>
                  </a:lnTo>
                  <a:lnTo>
                    <a:pt x="0" y="0"/>
                  </a:lnTo>
                  <a:lnTo>
                    <a:pt x="21599" y="32"/>
                  </a:lnTo>
                  <a:lnTo>
                    <a:pt x="21573" y="4969"/>
                  </a:lnTo>
                  <a:lnTo>
                    <a:pt x="21573" y="9711"/>
                  </a:lnTo>
                  <a:close/>
                </a:path>
              </a:pathLst>
            </a:custGeom>
            <a:gradFill rotWithShape="0">
              <a:gsLst>
                <a:gs pos="0">
                  <a:srgbClr val="6B0000"/>
                </a:gs>
                <a:gs pos="100000">
                  <a:srgbClr val="720000"/>
                </a:gs>
              </a:gsLst>
              <a:lin ang="0"/>
            </a:grad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solidFill>
                  <a:srgbClr val="FFFFFF"/>
                </a:solidFill>
                <a:latin typeface="Tahoma" charset="0"/>
                <a:cs typeface="Tahoma" charset="0"/>
                <a:sym typeface="Tahoma" charset="0"/>
              </a:endParaRPr>
            </a:p>
          </p:txBody>
        </p:sp>
        <p:sp>
          <p:nvSpPr>
            <p:cNvPr id="1027" name="AutoShape 3"/>
            <p:cNvSpPr>
              <a:spLocks/>
            </p:cNvSpPr>
            <p:nvPr/>
          </p:nvSpPr>
          <p:spPr bwMode="auto">
            <a:xfrm>
              <a:off x="1" y="-1"/>
              <a:ext cx="7242174" cy="190330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0" y="16789"/>
                  </a:moveTo>
                  <a:lnTo>
                    <a:pt x="0" y="21600"/>
                  </a:lnTo>
                  <a:lnTo>
                    <a:pt x="0" y="0"/>
                  </a:lnTo>
                  <a:lnTo>
                    <a:pt x="21600" y="0"/>
                  </a:lnTo>
                  <a:lnTo>
                    <a:pt x="21590" y="16789"/>
                  </a:lnTo>
                  <a:close/>
                </a:path>
              </a:pathLst>
            </a:custGeom>
            <a:gradFill rotWithShape="0">
              <a:gsLst>
                <a:gs pos="0">
                  <a:srgbClr val="8C0000"/>
                </a:gs>
                <a:gs pos="100000">
                  <a:srgbClr val="720000"/>
                </a:gs>
              </a:gsLst>
              <a:lin ang="0"/>
            </a:grad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solidFill>
                  <a:srgbClr val="FFFFFF"/>
                </a:solidFill>
                <a:latin typeface="Tahoma" charset="0"/>
                <a:cs typeface="Tahoma" charset="0"/>
                <a:sym typeface="Tahoma" charset="0"/>
              </a:endParaRPr>
            </a:p>
          </p:txBody>
        </p:sp>
      </p:grpSp>
      <p:sp>
        <p:nvSpPr>
          <p:cNvPr id="1028" name="Rectangle 4"/>
          <p:cNvSpPr>
            <a:spLocks noGrp="1"/>
          </p:cNvSpPr>
          <p:nvPr>
            <p:ph type="sldNum" sz="quarter" idx="2"/>
          </p:nvPr>
        </p:nvSpPr>
        <p:spPr bwMode="auto">
          <a:xfrm>
            <a:off x="6553200" y="6283325"/>
            <a:ext cx="2133600" cy="4222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45718" tIns="45718" rIns="45718" bIns="45718" numCol="1" anchor="b" anchorCtr="0" compatLnSpc="1">
            <a:prstTxWarp prst="textNoShape">
              <a:avLst/>
            </a:prstTxWarp>
          </a:bodyPr>
          <a:lstStyle>
            <a:lvl1pPr algn="r" defTabSz="457200">
              <a:defRPr>
                <a:cs typeface="Helvetica" charset="0"/>
              </a:defRPr>
            </a:lvl1pPr>
          </a:lstStyle>
          <a:p>
            <a:pPr>
              <a:defRPr/>
            </a:pPr>
            <a:fld id="{C49F56F2-A76B-8A4E-9CFC-68C6D287002E}" type="slidenum">
              <a:rPr lang="en-US"/>
              <a:pPr>
                <a:defRPr/>
              </a:pPr>
              <a:t>‹#›</a:t>
            </a:fld>
            <a:endParaRPr lang="en-US">
              <a:latin typeface="Times New Roman Bold" charset="0"/>
              <a:cs typeface="Times New Roman Bold" charset="0"/>
              <a:sym typeface="Times New Roman Bold" charset="0"/>
            </a:endParaRPr>
          </a:p>
        </p:txBody>
      </p:sp>
      <p:sp>
        <p:nvSpPr>
          <p:cNvPr id="1029" name="Rectangle 5"/>
          <p:cNvSpPr>
            <a:spLocks noGrp="1"/>
          </p:cNvSpPr>
          <p:nvPr>
            <p:ph type="title"/>
          </p:nvPr>
        </p:nvSpPr>
        <p:spPr bwMode="auto">
          <a:xfrm>
            <a:off x="457200" y="274638"/>
            <a:ext cx="8229600" cy="13239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45719" tIns="45719" rIns="45719" bIns="45719" numCol="1" anchor="t" anchorCtr="0" compatLnSpc="1">
            <a:prstTxWarp prst="textNoShape">
              <a:avLst/>
            </a:prstTxWarp>
          </a:bodyPr>
          <a:lstStyle/>
          <a:p>
            <a:pPr lvl="0"/>
            <a:r>
              <a:rPr lang="en-US">
                <a:sym typeface="Helvetica" charset="0"/>
              </a:rPr>
              <a:t>Click to edit Master title style</a:t>
            </a:r>
          </a:p>
        </p:txBody>
      </p:sp>
      <p:sp>
        <p:nvSpPr>
          <p:cNvPr id="1030" name="Rectangle 6"/>
          <p:cNvSpPr>
            <a:spLocks noGrp="1"/>
          </p:cNvSpPr>
          <p:nvPr>
            <p:ph type="body" idx="1"/>
          </p:nvPr>
        </p:nvSpPr>
        <p:spPr bwMode="auto">
          <a:xfrm>
            <a:off x="457200" y="1600200"/>
            <a:ext cx="8229600" cy="52562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45719" tIns="45719" rIns="45719" bIns="45719" numCol="1" anchor="t" anchorCtr="0" compatLnSpc="1">
            <a:prstTxWarp prst="textNoShape">
              <a:avLst/>
            </a:prstTxWarp>
          </a:bodyPr>
          <a:lstStyle/>
          <a:p>
            <a:pPr lvl="0"/>
            <a:r>
              <a:rPr lang="en-US">
                <a:sym typeface="Helvetica" charset="0"/>
              </a:rPr>
              <a:t>Click to edit Master text styles</a:t>
            </a:r>
          </a:p>
          <a:p>
            <a:pPr lvl="1"/>
            <a:r>
              <a:rPr lang="en-US">
                <a:sym typeface="Helvetica" charset="0"/>
              </a:rPr>
              <a:t>Second level</a:t>
            </a:r>
          </a:p>
          <a:p>
            <a:pPr lvl="2"/>
            <a:r>
              <a:rPr lang="en-US">
                <a:sym typeface="Helvetica" charset="0"/>
              </a:rPr>
              <a:t>Third level</a:t>
            </a:r>
          </a:p>
          <a:p>
            <a:pPr lvl="3"/>
            <a:r>
              <a:rPr lang="en-US">
                <a:sym typeface="Helvetica" charset="0"/>
              </a:rPr>
              <a:t>Fourth level</a:t>
            </a:r>
          </a:p>
          <a:p>
            <a:pPr lvl="4"/>
            <a:r>
              <a:rPr lang="en-US">
                <a:sym typeface="Helvetica" charset="0"/>
              </a:rPr>
              <a:t>Fifth level</a:t>
            </a:r>
          </a:p>
        </p:txBody>
      </p:sp>
    </p:spTree>
  </p:cSld>
  <p:clrMap bg1="lt1" tx1="dk1" bg2="lt2" tx2="dk2" accent1="accent1" accent2="accent2" accent3="accent3" accent4="accent4" accent5="accent5" accent6="accent6" hlink="hlink" folHlink="folHlink"/>
  <p:sldLayoutIdLst>
    <p:sldLayoutId id="2147485097" r:id="rId1"/>
    <p:sldLayoutId id="2147485098" r:id="rId2"/>
    <p:sldLayoutId id="2147485099" r:id="rId3"/>
    <p:sldLayoutId id="2147485100" r:id="rId4"/>
    <p:sldLayoutId id="2147485101" r:id="rId5"/>
    <p:sldLayoutId id="2147485102" r:id="rId6"/>
    <p:sldLayoutId id="2147485103" r:id="rId7"/>
    <p:sldLayoutId id="2147485104" r:id="rId8"/>
    <p:sldLayoutId id="2147485105" r:id="rId9"/>
    <p:sldLayoutId id="2147485106" r:id="rId10"/>
    <p:sldLayoutId id="2147485107" r:id="rId11"/>
  </p:sldLayoutIdLst>
  <p:txStyles>
    <p:titleStyle>
      <a:lvl1pPr algn="l" defTabSz="457200" rtl="0" eaLnBrk="0" fontAlgn="base" hangingPunct="0">
        <a:spcBef>
          <a:spcPct val="0"/>
        </a:spcBef>
        <a:spcAft>
          <a:spcPct val="0"/>
        </a:spcAft>
        <a:defRPr sz="1200">
          <a:solidFill>
            <a:srgbClr val="000000"/>
          </a:solidFill>
          <a:latin typeface="+mj-lt"/>
          <a:ea typeface="+mj-ea"/>
          <a:cs typeface="+mj-cs"/>
          <a:sym typeface="Helvetica" charset="0"/>
        </a:defRPr>
      </a:lvl1pPr>
      <a:lvl2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2pPr>
      <a:lvl3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3pPr>
      <a:lvl4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4pPr>
      <a:lvl5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5pPr>
      <a:lvl6pPr marL="4572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6pPr>
      <a:lvl7pPr marL="9144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7pPr>
      <a:lvl8pPr marL="13716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8pPr>
      <a:lvl9pPr marL="18288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9pPr>
    </p:titleStyle>
    <p:bodyStyle>
      <a:lvl1pPr marL="342900" indent="-342900" algn="l" defTabSz="457200" rtl="0" eaLnBrk="0" fontAlgn="base" hangingPunct="0">
        <a:spcBef>
          <a:spcPct val="0"/>
        </a:spcBef>
        <a:spcAft>
          <a:spcPct val="0"/>
        </a:spcAft>
        <a:defRPr sz="1200">
          <a:solidFill>
            <a:srgbClr val="000000"/>
          </a:solidFill>
          <a:latin typeface="+mn-lt"/>
          <a:ea typeface="+mn-ea"/>
          <a:cs typeface="+mn-cs"/>
          <a:sym typeface="Helvetica" charset="0"/>
        </a:defRPr>
      </a:lvl1pPr>
      <a:lvl2pPr marL="228600" indent="2286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2pPr>
      <a:lvl3pPr marL="457200" indent="4572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3pPr>
      <a:lvl4pPr marL="685800" indent="6858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4pPr>
      <a:lvl5pPr marL="914400" indent="9144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5pPr>
      <a:lvl6pPr marL="13716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6pPr>
      <a:lvl7pPr marL="18288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7pPr>
      <a:lvl8pPr marL="22860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8pPr>
      <a:lvl9pPr marL="27432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latin typeface="Arial" charset="0"/>
              </a:rPr>
              <a:pPr/>
              <a:t>‹#›</a:t>
            </a:fld>
            <a:endParaRPr lang="en-US">
              <a:latin typeface="Arial" charset="0"/>
            </a:endParaRPr>
          </a:p>
        </p:txBody>
      </p:sp>
    </p:spTree>
    <p:extLst>
      <p:ext uri="{BB962C8B-B14F-4D97-AF65-F5344CB8AC3E}">
        <p14:creationId xmlns:p14="http://schemas.microsoft.com/office/powerpoint/2010/main" val="1085705853"/>
      </p:ext>
    </p:extLst>
  </p:cSld>
  <p:clrMap bg1="lt1" tx1="dk1" bg2="lt2" tx2="dk2" accent1="accent1" accent2="accent2" accent3="accent3" accent4="accent4" accent5="accent5" accent6="accent6" hlink="hlink" folHlink="folHlink"/>
  <p:sldLayoutIdLst>
    <p:sldLayoutId id="2147485344" r:id="rId1"/>
    <p:sldLayoutId id="2147485345" r:id="rId2"/>
    <p:sldLayoutId id="2147485346" r:id="rId3"/>
    <p:sldLayoutId id="2147485347" r:id="rId4"/>
    <p:sldLayoutId id="2147485348" r:id="rId5"/>
    <p:sldLayoutId id="2147485349" r:id="rId6"/>
    <p:sldLayoutId id="2147485350" r:id="rId7"/>
    <p:sldLayoutId id="2147485351" r:id="rId8"/>
    <p:sldLayoutId id="2147485352" r:id="rId9"/>
    <p:sldLayoutId id="2147485353" r:id="rId10"/>
    <p:sldLayoutId id="214748535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latin typeface="Arial" charset="0"/>
              </a:rPr>
              <a:pPr/>
              <a:t>‹#›</a:t>
            </a:fld>
            <a:endParaRPr lang="en-US">
              <a:latin typeface="Arial" charset="0"/>
            </a:endParaRPr>
          </a:p>
        </p:txBody>
      </p:sp>
    </p:spTree>
    <p:extLst>
      <p:ext uri="{BB962C8B-B14F-4D97-AF65-F5344CB8AC3E}">
        <p14:creationId xmlns:p14="http://schemas.microsoft.com/office/powerpoint/2010/main" val="2155715660"/>
      </p:ext>
    </p:extLst>
  </p:cSld>
  <p:clrMap bg1="lt1" tx1="dk1" bg2="lt2" tx2="dk2" accent1="accent1" accent2="accent2" accent3="accent3" accent4="accent4" accent5="accent5" accent6="accent6" hlink="hlink" folHlink="folHlink"/>
  <p:sldLayoutIdLst>
    <p:sldLayoutId id="2147485356" r:id="rId1"/>
    <p:sldLayoutId id="2147485357" r:id="rId2"/>
    <p:sldLayoutId id="2147485358" r:id="rId3"/>
    <p:sldLayoutId id="2147485359" r:id="rId4"/>
    <p:sldLayoutId id="2147485360" r:id="rId5"/>
    <p:sldLayoutId id="2147485361" r:id="rId6"/>
    <p:sldLayoutId id="2147485362" r:id="rId7"/>
    <p:sldLayoutId id="2147485363" r:id="rId8"/>
    <p:sldLayoutId id="2147485364" r:id="rId9"/>
    <p:sldLayoutId id="2147485365" r:id="rId10"/>
    <p:sldLayoutId id="214748536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latin typeface="Arial" charset="0"/>
              </a:rPr>
              <a:pPr/>
              <a:t>‹#›</a:t>
            </a:fld>
            <a:endParaRPr lang="en-US">
              <a:latin typeface="Arial" charset="0"/>
            </a:endParaRPr>
          </a:p>
        </p:txBody>
      </p:sp>
    </p:spTree>
    <p:extLst>
      <p:ext uri="{BB962C8B-B14F-4D97-AF65-F5344CB8AC3E}">
        <p14:creationId xmlns:p14="http://schemas.microsoft.com/office/powerpoint/2010/main" val="1238948247"/>
      </p:ext>
    </p:extLst>
  </p:cSld>
  <p:clrMap bg1="lt1" tx1="dk1" bg2="lt2" tx2="dk2" accent1="accent1" accent2="accent2" accent3="accent3" accent4="accent4" accent5="accent5" accent6="accent6" hlink="hlink" folHlink="folHlink"/>
  <p:sldLayoutIdLst>
    <p:sldLayoutId id="2147485530" r:id="rId1"/>
    <p:sldLayoutId id="2147485531" r:id="rId2"/>
    <p:sldLayoutId id="2147485532" r:id="rId3"/>
    <p:sldLayoutId id="2147485533" r:id="rId4"/>
    <p:sldLayoutId id="2147485534" r:id="rId5"/>
    <p:sldLayoutId id="2147485535" r:id="rId6"/>
    <p:sldLayoutId id="2147485536" r:id="rId7"/>
    <p:sldLayoutId id="2147485537" r:id="rId8"/>
    <p:sldLayoutId id="2147485538" r:id="rId9"/>
    <p:sldLayoutId id="2147485539" r:id="rId10"/>
    <p:sldLayoutId id="214748554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a:defRPr/>
            </a:pPr>
            <a:fld id="{C7FCEC4A-0619-534F-AB0C-4C4D1986DF16}" type="slidenum">
              <a:rPr lang="en-US"/>
              <a:pPr eaLnBrk="0">
                <a:defRPr/>
              </a:pPr>
              <a:t>‹#›</a:t>
            </a:fld>
            <a:endParaRPr lang="en-US"/>
          </a:p>
        </p:txBody>
      </p:sp>
    </p:spTree>
    <p:extLst>
      <p:ext uri="{BB962C8B-B14F-4D97-AF65-F5344CB8AC3E}">
        <p14:creationId xmlns:p14="http://schemas.microsoft.com/office/powerpoint/2010/main" val="3060679857"/>
      </p:ext>
    </p:extLst>
  </p:cSld>
  <p:clrMap bg1="lt1" tx1="dk1" bg2="lt2" tx2="dk2" accent1="accent1" accent2="accent2" accent3="accent3" accent4="accent4" accent5="accent5" accent6="accent6" hlink="hlink" folHlink="folHlink"/>
  <p:sldLayoutIdLst>
    <p:sldLayoutId id="2147485620" r:id="rId1"/>
    <p:sldLayoutId id="2147485621" r:id="rId2"/>
    <p:sldLayoutId id="2147485622" r:id="rId3"/>
    <p:sldLayoutId id="2147485623" r:id="rId4"/>
    <p:sldLayoutId id="2147485624" r:id="rId5"/>
    <p:sldLayoutId id="2147485625" r:id="rId6"/>
    <p:sldLayoutId id="2147485626" r:id="rId7"/>
    <p:sldLayoutId id="2147485627" r:id="rId8"/>
    <p:sldLayoutId id="2147485628" r:id="rId9"/>
    <p:sldLayoutId id="2147485629" r:id="rId10"/>
    <p:sldLayoutId id="2147485630" r:id="rId11"/>
    <p:sldLayoutId id="2147485631" r:id="rId12"/>
    <p:sldLayoutId id="214748563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p:cNvSpPr>
          <p:nvPr>
            <p:ph type="title"/>
          </p:nvPr>
        </p:nvSpPr>
        <p:spPr>
          <a:xfrm>
            <a:off x="457200" y="274638"/>
            <a:ext cx="8229600" cy="1143000"/>
          </a:xfrm>
          <a:prstGeom prst="rect">
            <a:avLst/>
          </a:prstGeom>
          <a:noFill/>
          <a:ln w="9525">
            <a:noFill/>
            <a:miter/>
          </a:ln>
        </p:spPr>
        <p:txBody>
          <a:bodyPr anchor="ctr"/>
          <a:lstStyle/>
          <a:p>
            <a:pPr lvl="0"/>
            <a:r>
              <a:rPr lang="en-US" altLang="en-US" dirty="0"/>
              <a:t>Click to edit Master title style</a:t>
            </a:r>
          </a:p>
        </p:txBody>
      </p:sp>
      <p:sp>
        <p:nvSpPr>
          <p:cNvPr id="16387" name="Rectangle 3"/>
          <p:cNvSpPr>
            <a:spLocks noGrp="1"/>
          </p:cNvSpPr>
          <p:nvPr>
            <p:ph type="body"/>
          </p:nvPr>
        </p:nvSpPr>
        <p:spPr>
          <a:xfrm>
            <a:off x="457200" y="1600200"/>
            <a:ext cx="8229600" cy="4525963"/>
          </a:xfrm>
          <a:prstGeom prst="rect">
            <a:avLst/>
          </a:prstGeom>
          <a:noFill/>
          <a:ln w="9525">
            <a:noFill/>
            <a:miter/>
          </a:ln>
        </p:spPr>
        <p:txBody>
          <a:bodyPr anchor="t"/>
          <a:lstStyle/>
          <a:p>
            <a:pPr lvl="0"/>
            <a:r>
              <a:rPr lang="en-US" altLang="en-US" dirty="0"/>
              <a:t>Click to edit Master text styles</a:t>
            </a:r>
          </a:p>
          <a:p>
            <a:pPr lvl="1" indent="-285750"/>
            <a:r>
              <a:rPr lang="en-US" altLang="en-US" dirty="0"/>
              <a:t>Second level</a:t>
            </a:r>
          </a:p>
          <a:p>
            <a:pPr lvl="2" indent="-228600"/>
            <a:r>
              <a:rPr lang="en-US" altLang="en-US" dirty="0"/>
              <a:t>Third level</a:t>
            </a:r>
          </a:p>
          <a:p>
            <a:pPr lvl="3" indent="-228600"/>
            <a:r>
              <a:rPr lang="en-US" altLang="en-US" dirty="0"/>
              <a:t>Fourth level</a:t>
            </a:r>
          </a:p>
          <a:p>
            <a:pPr lvl="4" indent="-228600"/>
            <a:r>
              <a:rPr lang="en-US" altLang="en-US" dirty="0"/>
              <a:t>Fifth level</a:t>
            </a:r>
          </a:p>
        </p:txBody>
      </p:sp>
      <p:sp>
        <p:nvSpPr>
          <p:cNvPr id="91140"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hangingPunct="1">
              <a:defRPr sz="1400" noProof="1">
                <a:latin typeface="Arial" pitchFamily="-111" charset="0"/>
                <a:ea typeface="+mn-ea"/>
                <a:cs typeface="+mn-cs"/>
              </a:defRPr>
            </a:lvl1pPr>
          </a:lstStyle>
          <a:p>
            <a:pPr>
              <a:buFont typeface="Arial" pitchFamily="34" charset="0"/>
              <a:buNone/>
              <a:defRPr/>
            </a:pPr>
            <a:endParaRPr lang="en-US"/>
          </a:p>
        </p:txBody>
      </p:sp>
      <p:sp>
        <p:nvSpPr>
          <p:cNvPr id="91141"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lgn="ctr" hangingPunct="1">
              <a:defRPr sz="1400" noProof="1">
                <a:latin typeface="Arial" pitchFamily="-111" charset="0"/>
                <a:ea typeface="+mn-ea"/>
                <a:cs typeface="+mn-cs"/>
              </a:defRPr>
            </a:lvl1pPr>
          </a:lstStyle>
          <a:p>
            <a:pPr>
              <a:buFont typeface="Arial" pitchFamily="34" charset="0"/>
              <a:buNone/>
              <a:defRPr/>
            </a:pPr>
            <a:endParaRPr lang="en-US"/>
          </a:p>
        </p:txBody>
      </p:sp>
      <p:sp>
        <p:nvSpPr>
          <p:cNvPr id="91142"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p>
            <a:pPr algn="r" hangingPunct="1">
              <a:buFont typeface="Arial" pitchFamily="34" charset="0"/>
              <a:buNone/>
            </a:pPr>
            <a:fld id="{9A0DB2DC-4C9A-4742-B13C-FB6460FD3503}" type="slidenum">
              <a:rPr lang="en-US" altLang="en-US" sz="1400" noProof="1" dirty="0">
                <a:latin typeface="Arial" pitchFamily="34" charset="0"/>
                <a:ea typeface="MS PGothic" pitchFamily="34" charset="-128"/>
                <a:cs typeface="+mn-ea"/>
              </a:rPr>
              <a:pPr algn="r" hangingPunct="1">
                <a:buFont typeface="Arial" pitchFamily="34" charset="0"/>
                <a:buNone/>
              </a:pPr>
              <a:t>‹#›</a:t>
            </a:fld>
            <a:endParaRPr lang="en-US" altLang="en-US" sz="1400" noProof="1">
              <a:latin typeface="Arial" pitchFamily="34" charset="0"/>
              <a:ea typeface="Arial" pitchFamily="34" charset="0"/>
            </a:endParaRPr>
          </a:p>
        </p:txBody>
      </p:sp>
    </p:spTree>
    <p:extLst>
      <p:ext uri="{BB962C8B-B14F-4D97-AF65-F5344CB8AC3E}">
        <p14:creationId xmlns:p14="http://schemas.microsoft.com/office/powerpoint/2010/main" val="2124293829"/>
      </p:ext>
    </p:extLst>
  </p:cSld>
  <p:clrMap bg1="lt1" tx1="dk1" bg2="lt2" tx2="dk2" accent1="accent1" accent2="accent2" accent3="accent3" accent4="accent4" accent5="accent5" accent6="accent6" hlink="hlink" folHlink="folHlink"/>
  <p:sldLayoutIdLst>
    <p:sldLayoutId id="2147485634" r:id="rId1"/>
    <p:sldLayoutId id="2147485635" r:id="rId2"/>
    <p:sldLayoutId id="2147485636" r:id="rId3"/>
    <p:sldLayoutId id="2147485637" r:id="rId4"/>
    <p:sldLayoutId id="2147485638" r:id="rId5"/>
    <p:sldLayoutId id="2147485639" r:id="rId6"/>
    <p:sldLayoutId id="2147485640" r:id="rId7"/>
    <p:sldLayoutId id="2147485641" r:id="rId8"/>
    <p:sldLayoutId id="2147485642" r:id="rId9"/>
    <p:sldLayoutId id="2147485643" r:id="rId10"/>
    <p:sldLayoutId id="2147485644" r:id="rId11"/>
  </p:sldLayoutIdLst>
  <p:hf sldNum="0" hdr="0" ftr="0" dt="0"/>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482" name="Group 2"/>
          <p:cNvGrpSpPr/>
          <p:nvPr/>
        </p:nvGrpSpPr>
        <p:grpSpPr>
          <a:xfrm>
            <a:off x="0" y="3902075"/>
            <a:ext cx="3400425" cy="2949575"/>
            <a:chOff x="0" y="2458"/>
            <a:chExt cx="2142" cy="1858"/>
          </a:xfrm>
        </p:grpSpPr>
        <p:sp>
          <p:nvSpPr>
            <p:cNvPr id="25603" name="Freeform 3"/>
            <p:cNvSpPr>
              <a:spLocks noChangeArrowheads="1"/>
            </p:cNvSpPr>
            <p:nvPr/>
          </p:nvSpPr>
          <p:spPr bwMode="auto">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14:hiddenLine>
              </a:ext>
            </a:extLst>
          </p:spPr>
          <p:txBody>
            <a:bodyPr/>
            <a:lstStyle/>
            <a:p>
              <a:pPr hangingPunct="1">
                <a:buFont typeface="Arial" pitchFamily="34" charset="0"/>
                <a:buNone/>
                <a:defRPr/>
              </a:pPr>
              <a:endParaRPr lang="en-US" altLang="en-US" sz="1800">
                <a:solidFill>
                  <a:srgbClr val="FFFFFF"/>
                </a:solidFill>
                <a:latin typeface="Arial" pitchFamily="34" charset="0"/>
                <a:ea typeface="MS PGothic" pitchFamily="34" charset="-128"/>
                <a:cs typeface="Arial" pitchFamily="34" charset="0"/>
              </a:endParaRPr>
            </a:p>
          </p:txBody>
        </p:sp>
        <p:sp>
          <p:nvSpPr>
            <p:cNvPr id="25604" name="Freeform 4"/>
            <p:cNvSpPr>
              <a:spLocks noChangeArrowheads="1"/>
            </p:cNvSpPr>
            <p:nvPr/>
          </p:nvSpPr>
          <p:spPr bwMode="auto">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 xmlns:a14="http://schemas.microsoft.com/office/drawing/2010/main" w="9525">
                  <a:solidFill>
                    <a:srgbClr val="000000"/>
                  </a:solidFill>
                  <a:round/>
                </a14:hiddenLine>
              </a:ext>
            </a:extLst>
          </p:spPr>
          <p:txBody>
            <a:bodyPr/>
            <a:lstStyle/>
            <a:p>
              <a:pPr hangingPunct="1">
                <a:buFont typeface="Arial" pitchFamily="34" charset="0"/>
                <a:buNone/>
                <a:defRPr/>
              </a:pPr>
              <a:endParaRPr lang="en-US" altLang="en-US" sz="1800">
                <a:solidFill>
                  <a:srgbClr val="FFFFFF"/>
                </a:solidFill>
                <a:latin typeface="Arial" pitchFamily="34" charset="0"/>
                <a:ea typeface="MS PGothic" pitchFamily="34" charset="-128"/>
                <a:cs typeface="Arial" pitchFamily="34" charset="0"/>
              </a:endParaRPr>
            </a:p>
          </p:txBody>
        </p:sp>
        <p:sp>
          <p:nvSpPr>
            <p:cNvPr id="25605" name="Freeform 5"/>
            <p:cNvSpPr>
              <a:spLocks noChangeArrowheads="1"/>
            </p:cNvSpPr>
            <p:nvPr/>
          </p:nvSpPr>
          <p:spPr bwMode="auto">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14:hiddenLine>
              </a:ext>
            </a:extLst>
          </p:spPr>
          <p:txBody>
            <a:bodyPr/>
            <a:lstStyle/>
            <a:p>
              <a:pPr hangingPunct="1">
                <a:buFont typeface="Arial" pitchFamily="34" charset="0"/>
                <a:buNone/>
                <a:defRPr/>
              </a:pPr>
              <a:endParaRPr lang="en-US" altLang="en-US" sz="1800">
                <a:solidFill>
                  <a:srgbClr val="FFFFFF"/>
                </a:solidFill>
                <a:latin typeface="Arial" pitchFamily="34" charset="0"/>
                <a:ea typeface="MS PGothic" pitchFamily="34" charset="-128"/>
                <a:cs typeface="Arial" pitchFamily="34" charset="0"/>
              </a:endParaRPr>
            </a:p>
          </p:txBody>
        </p:sp>
        <p:sp>
          <p:nvSpPr>
            <p:cNvPr id="25606" name="Freeform 6"/>
            <p:cNvSpPr>
              <a:spLocks noChangeArrowheads="1"/>
            </p:cNvSpPr>
            <p:nvPr/>
          </p:nvSpPr>
          <p:spPr bwMode="auto">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14:hiddenLine>
              </a:ext>
            </a:extLst>
          </p:spPr>
          <p:txBody>
            <a:bodyPr/>
            <a:lstStyle/>
            <a:p>
              <a:pPr hangingPunct="1">
                <a:buFont typeface="Arial" pitchFamily="34" charset="0"/>
                <a:buNone/>
                <a:defRPr/>
              </a:pPr>
              <a:endParaRPr lang="en-US" altLang="en-US" sz="1800">
                <a:solidFill>
                  <a:srgbClr val="FFFFFF"/>
                </a:solidFill>
                <a:latin typeface="Arial" pitchFamily="34" charset="0"/>
                <a:ea typeface="MS PGothic" pitchFamily="34" charset="-128"/>
                <a:cs typeface="Arial" pitchFamily="34" charset="0"/>
              </a:endParaRPr>
            </a:p>
          </p:txBody>
        </p:sp>
        <p:sp>
          <p:nvSpPr>
            <p:cNvPr id="20487" name="Oval 7"/>
            <p:cNvSpPr/>
            <p:nvPr/>
          </p:nvSpPr>
          <p:spPr>
            <a:xfrm>
              <a:off x="209" y="2784"/>
              <a:ext cx="86" cy="86"/>
            </a:xfrm>
            <a:prstGeom prst="ellipse">
              <a:avLst/>
            </a:prstGeom>
            <a:gradFill rotWithShape="0">
              <a:gsLst>
                <a:gs pos="0">
                  <a:schemeClr val="bg2"/>
                </a:gs>
                <a:gs pos="100000">
                  <a:schemeClr val="bg1"/>
                </a:gs>
              </a:gsLst>
              <a:lin ang="18900000" scaled="1"/>
              <a:tileRect/>
            </a:gradFill>
            <a:ln w="9525">
              <a:noFill/>
            </a:ln>
          </p:spPr>
          <p:txBody>
            <a:bodyPr anchor="t"/>
            <a:lstStyle/>
            <a:p>
              <a:pPr hangingPunct="1">
                <a:buFont typeface="Arial" pitchFamily="34" charset="0"/>
                <a:buNone/>
              </a:pPr>
              <a:endParaRPr lang="en-US" altLang="en-US" sz="1800" dirty="0">
                <a:solidFill>
                  <a:srgbClr val="FFFFFF"/>
                </a:solidFill>
                <a:latin typeface="Times New Roman" pitchFamily="18" charset="0"/>
                <a:ea typeface="Arial" pitchFamily="34" charset="0"/>
              </a:endParaRPr>
            </a:p>
          </p:txBody>
        </p:sp>
        <p:sp>
          <p:nvSpPr>
            <p:cNvPr id="20488" name="Oval 8"/>
            <p:cNvSpPr/>
            <p:nvPr/>
          </p:nvSpPr>
          <p:spPr>
            <a:xfrm>
              <a:off x="1536" y="3884"/>
              <a:ext cx="92" cy="92"/>
            </a:xfrm>
            <a:prstGeom prst="ellipse">
              <a:avLst/>
            </a:prstGeom>
            <a:gradFill rotWithShape="0">
              <a:gsLst>
                <a:gs pos="0">
                  <a:schemeClr val="bg2"/>
                </a:gs>
                <a:gs pos="100000">
                  <a:schemeClr val="bg1"/>
                </a:gs>
              </a:gsLst>
              <a:lin ang="2700000" scaled="1"/>
              <a:tileRect/>
            </a:gradFill>
            <a:ln w="9525">
              <a:noFill/>
            </a:ln>
          </p:spPr>
          <p:txBody>
            <a:bodyPr anchor="t"/>
            <a:lstStyle/>
            <a:p>
              <a:pPr hangingPunct="1">
                <a:buFont typeface="Arial" pitchFamily="34" charset="0"/>
                <a:buNone/>
              </a:pPr>
              <a:endParaRPr lang="en-US" altLang="en-US" sz="1800" dirty="0">
                <a:solidFill>
                  <a:srgbClr val="FFFFFF"/>
                </a:solidFill>
                <a:latin typeface="Times New Roman" pitchFamily="18" charset="0"/>
                <a:ea typeface="Arial" pitchFamily="34" charset="0"/>
              </a:endParaRPr>
            </a:p>
          </p:txBody>
        </p:sp>
        <p:sp>
          <p:nvSpPr>
            <p:cNvPr id="20489" name="Oval 9"/>
            <p:cNvSpPr/>
            <p:nvPr/>
          </p:nvSpPr>
          <p:spPr>
            <a:xfrm>
              <a:off x="791" y="2723"/>
              <a:ext cx="121" cy="121"/>
            </a:xfrm>
            <a:prstGeom prst="ellipse">
              <a:avLst/>
            </a:prstGeom>
            <a:gradFill rotWithShape="0">
              <a:gsLst>
                <a:gs pos="0">
                  <a:schemeClr val="bg2"/>
                </a:gs>
                <a:gs pos="100000">
                  <a:schemeClr val="bg1"/>
                </a:gs>
              </a:gsLst>
              <a:lin ang="18900000" scaled="1"/>
              <a:tileRect/>
            </a:gradFill>
            <a:ln w="9525">
              <a:noFill/>
            </a:ln>
          </p:spPr>
          <p:txBody>
            <a:bodyPr anchor="t"/>
            <a:lstStyle/>
            <a:p>
              <a:pPr hangingPunct="1">
                <a:buFont typeface="Arial" pitchFamily="34" charset="0"/>
                <a:buNone/>
              </a:pPr>
              <a:endParaRPr lang="en-US" altLang="en-US" sz="1800" dirty="0">
                <a:solidFill>
                  <a:srgbClr val="FFFFFF"/>
                </a:solidFill>
                <a:latin typeface="Times New Roman" pitchFamily="18" charset="0"/>
                <a:ea typeface="Arial" pitchFamily="34"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ln>
          <a:effectLst/>
        </p:spPr>
        <p:txBody>
          <a:bodyPr vert="horz" wrap="square" lIns="91440" tIns="45720" rIns="91440" bIns="45720" numCol="1" anchor="ctr" anchorCtr="1" compatLnSpc="1"/>
          <a:lstStyle/>
          <a:p>
            <a:pPr lvl="0" fontAlgn="base"/>
            <a:r>
              <a:rPr lang="en-US" strike="noStrike" noProof="1"/>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ln>
          <a:effectLst/>
        </p:spPr>
        <p:txBody>
          <a:bodyPr vert="horz" wrap="square" lIns="91440" tIns="45720" rIns="91440" bIns="45720" numCol="1" anchor="t" anchorCtr="0" compatLnSpc="1"/>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ln>
          <a:effectLst/>
        </p:spPr>
        <p:txBody>
          <a:bodyPr vert="horz" wrap="square" lIns="91440" tIns="45720" rIns="91440" bIns="45720" numCol="1" anchor="t" anchorCtr="0" compatLnSpc="1"/>
          <a:lstStyle>
            <a:lvl1pPr>
              <a:defRPr sz="1000" noProof="1">
                <a:solidFill>
                  <a:srgbClr val="FFFFFF"/>
                </a:solidFill>
                <a:effectLst>
                  <a:outerShdw blurRad="38100" dist="38100" dir="2700000" algn="tl">
                    <a:srgbClr val="000000"/>
                  </a:outerShdw>
                </a:effectLst>
                <a:latin typeface="Arial" pitchFamily="-111" charset="0"/>
                <a:ea typeface="+mn-ea"/>
                <a:cs typeface="+mn-cs"/>
              </a:defRPr>
            </a:lvl1pPr>
          </a:lstStyle>
          <a:p>
            <a:pPr hangingPunct="1">
              <a:buFont typeface="Arial" pitchFamily="34" charset="0"/>
              <a:buNone/>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ln>
          <a:effectLst/>
        </p:spPr>
        <p:txBody>
          <a:bodyPr vert="horz" wrap="square" lIns="91440" tIns="45720" rIns="91440" bIns="45720" numCol="1" anchor="t" anchorCtr="0" compatLnSpc="1"/>
          <a:lstStyle>
            <a:lvl1pPr algn="ctr">
              <a:defRPr sz="1000" noProof="1">
                <a:solidFill>
                  <a:srgbClr val="FFFFFF"/>
                </a:solidFill>
                <a:effectLst>
                  <a:outerShdw blurRad="38100" dist="38100" dir="2700000" algn="tl">
                    <a:srgbClr val="000000"/>
                  </a:outerShdw>
                </a:effectLst>
                <a:latin typeface="Arial" pitchFamily="-111" charset="0"/>
                <a:ea typeface="+mn-ea"/>
                <a:cs typeface="+mn-cs"/>
              </a:defRPr>
            </a:lvl1pPr>
          </a:lstStyle>
          <a:p>
            <a:pPr hangingPunct="1">
              <a:buFont typeface="Arial" pitchFamily="34" charset="0"/>
              <a:buNone/>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ln>
          <a:effectLst/>
        </p:spPr>
        <p:txBody>
          <a:bodyPr vert="horz" wrap="square" lIns="91440" tIns="45720" rIns="91440" bIns="45720" numCol="1" anchor="t" anchorCtr="0" compatLnSpc="1"/>
          <a:lstStyle/>
          <a:p>
            <a:pPr algn="r" hangingPunct="1">
              <a:buFont typeface="Arial" pitchFamily="34" charset="0"/>
              <a:buNone/>
            </a:pPr>
            <a:fld id="{9A0DB2DC-4C9A-4742-B13C-FB6460FD3503}" type="slidenum">
              <a:rPr lang="en-US" altLang="en-US" sz="1000" noProof="1" dirty="0">
                <a:solidFill>
                  <a:srgbClr val="FFFFFF"/>
                </a:solidFill>
                <a:latin typeface="Arial" pitchFamily="34" charset="0"/>
                <a:ea typeface="MS PGothic" pitchFamily="34" charset="-128"/>
                <a:cs typeface="+mn-ea"/>
              </a:rPr>
              <a:pPr algn="r" hangingPunct="1">
                <a:buFont typeface="Arial" pitchFamily="34" charset="0"/>
                <a:buNone/>
              </a:pPr>
              <a:t>‹#›</a:t>
            </a:fld>
            <a:endParaRPr lang="en-US" altLang="en-US" sz="1000" noProof="1">
              <a:solidFill>
                <a:srgbClr val="FFFFFF"/>
              </a:solidFill>
              <a:latin typeface="Arial" pitchFamily="34" charset="0"/>
              <a:ea typeface="MS PGothic" pitchFamily="34" charset="-128"/>
            </a:endParaRPr>
          </a:p>
        </p:txBody>
      </p:sp>
    </p:spTree>
    <p:extLst>
      <p:ext uri="{BB962C8B-B14F-4D97-AF65-F5344CB8AC3E}">
        <p14:creationId xmlns:p14="http://schemas.microsoft.com/office/powerpoint/2010/main" val="3647872630"/>
      </p:ext>
    </p:extLst>
  </p:cSld>
  <p:clrMap bg1="dk2" tx1="lt1" bg2="dk1" tx2="lt2" accent1="accent1" accent2="accent2" accent3="accent3" accent4="accent4" accent5="accent5" accent6="accent6" hlink="hlink" folHlink="folHlink"/>
  <p:sldLayoutIdLst>
    <p:sldLayoutId id="2147485646" r:id="rId1"/>
    <p:sldLayoutId id="2147485647" r:id="rId2"/>
    <p:sldLayoutId id="2147485648" r:id="rId3"/>
    <p:sldLayoutId id="2147485649" r:id="rId4"/>
    <p:sldLayoutId id="2147485650" r:id="rId5"/>
    <p:sldLayoutId id="2147485651" r:id="rId6"/>
    <p:sldLayoutId id="2147485652" r:id="rId7"/>
    <p:sldLayoutId id="2147485653" r:id="rId8"/>
    <p:sldLayoutId id="2147485654" r:id="rId9"/>
    <p:sldLayoutId id="2147485655" r:id="rId10"/>
  </p:sldLayoutIdLst>
  <p:transition/>
  <p:hf sldNum="0" hdr="0" ftr="0" dt="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00000"/>
            </a:outerShdw>
          </a:effectLst>
          <a:latin typeface="+mn-lt"/>
          <a:ea typeface="MS PGothic" pitchFamily="34"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00000"/>
            </a:outerShdw>
          </a:effectLst>
          <a:latin typeface="+mn-lt"/>
          <a:ea typeface="MS PGothic" pitchFamily="34" charset="-128"/>
          <a:cs typeface="Geneva" charset="0"/>
        </a:defRPr>
      </a:lvl3pPr>
      <a:lvl4pPr marL="1600200" indent="-228600" algn="l" rtl="0" eaLnBrk="0" fontAlgn="base" hangingPunct="0">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Title Placeholder 1"/>
          <p:cNvSpPr>
            <a:spLocks noGrp="1"/>
          </p:cNvSpPr>
          <p:nvPr>
            <p:ph type="title"/>
          </p:nvPr>
        </p:nvSpPr>
        <p:spPr>
          <a:xfrm>
            <a:off x="457200" y="274638"/>
            <a:ext cx="8229600" cy="1143000"/>
          </a:xfrm>
          <a:prstGeom prst="rect">
            <a:avLst/>
          </a:prstGeom>
          <a:noFill/>
          <a:ln w="9525">
            <a:noFill/>
            <a:miter/>
          </a:ln>
        </p:spPr>
        <p:txBody>
          <a:bodyPr anchor="ctr"/>
          <a:lstStyle/>
          <a:p>
            <a:pPr lvl="0"/>
            <a:r>
              <a:rPr lang="en-US" altLang="en-US" dirty="0"/>
              <a:t>Click to edit Master title style</a:t>
            </a:r>
          </a:p>
        </p:txBody>
      </p:sp>
      <p:sp>
        <p:nvSpPr>
          <p:cNvPr id="21507" name="Text Placeholder 2"/>
          <p:cNvSpPr>
            <a:spLocks noGrp="1"/>
          </p:cNvSpPr>
          <p:nvPr>
            <p:ph type="body"/>
          </p:nvPr>
        </p:nvSpPr>
        <p:spPr>
          <a:xfrm>
            <a:off x="457200" y="1600200"/>
            <a:ext cx="8229600" cy="4525963"/>
          </a:xfrm>
          <a:prstGeom prst="rect">
            <a:avLst/>
          </a:prstGeom>
          <a:noFill/>
          <a:ln w="9525">
            <a:noFill/>
            <a:miter/>
          </a:ln>
        </p:spPr>
        <p:txBody>
          <a:bodyPr anchor="t"/>
          <a:lstStyle/>
          <a:p>
            <a:pPr lvl="0"/>
            <a:r>
              <a:rPr lang="en-US" altLang="en-US" dirty="0"/>
              <a:t>Click to edit Master text styles</a:t>
            </a:r>
          </a:p>
          <a:p>
            <a:pPr lvl="1" indent="-285750"/>
            <a:r>
              <a:rPr lang="en-US" altLang="en-US" dirty="0"/>
              <a:t>Second level</a:t>
            </a:r>
          </a:p>
          <a:p>
            <a:pPr lvl="2" indent="-228600"/>
            <a:r>
              <a:rPr lang="en-US" altLang="en-US" dirty="0"/>
              <a:t>Third level</a:t>
            </a:r>
          </a:p>
          <a:p>
            <a:pPr lvl="3" indent="-228600"/>
            <a:r>
              <a:rPr lang="en-US" altLang="en-US" dirty="0"/>
              <a:t>Fourth level</a:t>
            </a:r>
          </a:p>
          <a:p>
            <a:pPr lvl="4" indent="-228600"/>
            <a:r>
              <a:rPr lang="en-US" alt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noProof="1">
                <a:solidFill>
                  <a:prstClr val="black">
                    <a:tint val="75000"/>
                  </a:prstClr>
                </a:solidFill>
                <a:latin typeface="Arial"/>
                <a:ea typeface="+mn-ea"/>
                <a:cs typeface="+mn-cs"/>
              </a:defRPr>
            </a:lvl1pPr>
          </a:lstStyle>
          <a:p>
            <a:pPr hangingPunct="1">
              <a:buFont typeface="Arial" pitchFamily="34" charset="0"/>
              <a:buNone/>
              <a:defRPr/>
            </a:pPr>
            <a:fld id="{FD243D01-DB85-A24F-ABD1-90F2D75E6855}" type="datetimeFigureOut">
              <a:rPr lang="en-US" altLang="en-US"/>
              <a:pPr hangingPunct="1">
                <a:buFont typeface="Arial" pitchFamily="34" charset="0"/>
                <a:buNone/>
                <a:defRPr/>
              </a:pPr>
              <a:t>1/31/25</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noProof="1">
                <a:solidFill>
                  <a:prstClr val="black">
                    <a:tint val="75000"/>
                  </a:prstClr>
                </a:solidFill>
                <a:latin typeface="Arial"/>
                <a:ea typeface="+mn-ea"/>
                <a:cs typeface="+mn-cs"/>
              </a:defRPr>
            </a:lvl1pPr>
          </a:lstStyle>
          <a:p>
            <a:pPr hangingPunct="1">
              <a:buFont typeface="Arial" pitchFamily="34" charset="0"/>
              <a:buNone/>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lstStyle/>
          <a:p>
            <a:pPr algn="r" hangingPunct="1">
              <a:buFont typeface="Arial" pitchFamily="34" charset="0"/>
              <a:buNone/>
            </a:pPr>
            <a:fld id="{9A0DB2DC-4C9A-4742-B13C-FB6460FD3503}" type="slidenum">
              <a:rPr lang="en-US" altLang="en-US" sz="1200" noProof="1" dirty="0">
                <a:solidFill>
                  <a:srgbClr val="898989"/>
                </a:solidFill>
                <a:latin typeface="Arial" pitchFamily="34" charset="0"/>
                <a:ea typeface="SimHei" pitchFamily="49" charset="-122"/>
                <a:cs typeface="+mn-ea"/>
              </a:rPr>
              <a:pPr algn="r" hangingPunct="1">
                <a:buFont typeface="Arial" pitchFamily="34" charset="0"/>
                <a:buNone/>
              </a:pPr>
              <a:t>‹#›</a:t>
            </a:fld>
            <a:endParaRPr lang="en-US" altLang="en-US" sz="1200" noProof="1">
              <a:solidFill>
                <a:srgbClr val="898989"/>
              </a:solidFill>
              <a:latin typeface="Arial" pitchFamily="34" charset="0"/>
              <a:ea typeface="SimHei" pitchFamily="49" charset="-122"/>
            </a:endParaRPr>
          </a:p>
        </p:txBody>
      </p:sp>
    </p:spTree>
    <p:extLst>
      <p:ext uri="{BB962C8B-B14F-4D97-AF65-F5344CB8AC3E}">
        <p14:creationId xmlns:p14="http://schemas.microsoft.com/office/powerpoint/2010/main" val="1838140806"/>
      </p:ext>
    </p:extLst>
  </p:cSld>
  <p:clrMap bg1="lt1" tx1="dk1" bg2="lt2" tx2="dk2" accent1="accent1" accent2="accent2" accent3="accent3" accent4="accent4" accent5="accent5" accent6="accent6" hlink="hlink" folHlink="folHlink"/>
  <p:sldLayoutIdLst>
    <p:sldLayoutId id="2147485657" r:id="rId1"/>
    <p:sldLayoutId id="2147485658" r:id="rId2"/>
    <p:sldLayoutId id="2147485659" r:id="rId3"/>
    <p:sldLayoutId id="2147485660" r:id="rId4"/>
    <p:sldLayoutId id="2147485661" r:id="rId5"/>
    <p:sldLayoutId id="2147485662" r:id="rId6"/>
    <p:sldLayoutId id="2147485663" r:id="rId7"/>
    <p:sldLayoutId id="2147485664" r:id="rId8"/>
    <p:sldLayoutId id="2147485665" r:id="rId9"/>
    <p:sldLayoutId id="2147485666" r:id="rId10"/>
    <p:sldLayoutId id="2147485667" r:id="rId11"/>
  </p:sldLayoutIdLst>
  <p:hf sldNum="0" hdr="0" ftr="0" dt="0"/>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Arial"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Arial"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Arial"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Arial"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p:cNvSpPr>
          <p:nvPr>
            <p:ph type="title"/>
          </p:nvPr>
        </p:nvSpPr>
        <p:spPr>
          <a:xfrm>
            <a:off x="457200" y="274638"/>
            <a:ext cx="8229600" cy="1143000"/>
          </a:xfrm>
          <a:prstGeom prst="rect">
            <a:avLst/>
          </a:prstGeom>
          <a:noFill/>
          <a:ln w="9525">
            <a:noFill/>
            <a:miter/>
          </a:ln>
        </p:spPr>
        <p:txBody>
          <a:bodyPr anchor="ctr"/>
          <a:lstStyle/>
          <a:p>
            <a:pPr lvl="0"/>
            <a:r>
              <a:rPr lang="en-US" altLang="en-US" dirty="0"/>
              <a:t>Click to edit Master title style</a:t>
            </a:r>
          </a:p>
        </p:txBody>
      </p:sp>
      <p:sp>
        <p:nvSpPr>
          <p:cNvPr id="23555" name="Rectangle 3"/>
          <p:cNvSpPr>
            <a:spLocks noGrp="1"/>
          </p:cNvSpPr>
          <p:nvPr>
            <p:ph type="body"/>
          </p:nvPr>
        </p:nvSpPr>
        <p:spPr>
          <a:xfrm>
            <a:off x="457200" y="1600200"/>
            <a:ext cx="8229600" cy="4525963"/>
          </a:xfrm>
          <a:prstGeom prst="rect">
            <a:avLst/>
          </a:prstGeom>
          <a:noFill/>
          <a:ln w="9525">
            <a:noFill/>
            <a:miter/>
          </a:ln>
        </p:spPr>
        <p:txBody>
          <a:bodyPr anchor="t"/>
          <a:lstStyle/>
          <a:p>
            <a:pPr lvl="0"/>
            <a:r>
              <a:rPr lang="en-US" altLang="en-US" dirty="0"/>
              <a:t>Click to edit Master text styles</a:t>
            </a:r>
          </a:p>
          <a:p>
            <a:pPr lvl="1" indent="-285750"/>
            <a:r>
              <a:rPr lang="en-US" altLang="en-US" dirty="0"/>
              <a:t>Second level</a:t>
            </a:r>
          </a:p>
          <a:p>
            <a:pPr lvl="2" indent="-228600"/>
            <a:r>
              <a:rPr lang="en-US" altLang="en-US" dirty="0"/>
              <a:t>Third level</a:t>
            </a:r>
          </a:p>
          <a:p>
            <a:pPr lvl="3" indent="-228600"/>
            <a:r>
              <a:rPr lang="en-US" altLang="en-US" dirty="0"/>
              <a:t>Fourth level</a:t>
            </a:r>
          </a:p>
          <a:p>
            <a:pPr lvl="4" indent="-228600"/>
            <a:r>
              <a:rPr lang="en-US" altLang="en-US" dirty="0"/>
              <a:t>Fifth level</a:t>
            </a:r>
          </a:p>
        </p:txBody>
      </p:sp>
      <p:sp>
        <p:nvSpPr>
          <p:cNvPr id="20484"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eaLnBrk="1" hangingPunct="1">
              <a:defRPr sz="1400" noProof="1">
                <a:solidFill>
                  <a:srgbClr val="000000"/>
                </a:solidFill>
                <a:latin typeface="Arial" pitchFamily="-111" charset="0"/>
                <a:ea typeface="ＭＳ Ｐゴシック" pitchFamily="-111" charset="-128"/>
                <a:cs typeface="ＭＳ Ｐゴシック" pitchFamily="-111" charset="-128"/>
              </a:defRPr>
            </a:lvl1pPr>
          </a:lstStyle>
          <a:p>
            <a:pPr>
              <a:buFont typeface="Arial" pitchFamily="34" charset="0"/>
              <a:buNone/>
              <a:defRPr/>
            </a:pPr>
            <a:endParaRPr lang="nl-NL"/>
          </a:p>
        </p:txBody>
      </p:sp>
      <p:sp>
        <p:nvSpPr>
          <p:cNvPr id="20485"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400" noProof="1">
                <a:solidFill>
                  <a:srgbClr val="000000"/>
                </a:solidFill>
                <a:latin typeface="Arial" pitchFamily="-111" charset="0"/>
                <a:ea typeface="ＭＳ Ｐゴシック" pitchFamily="-111" charset="-128"/>
                <a:cs typeface="ＭＳ Ｐゴシック" pitchFamily="-111" charset="-128"/>
              </a:defRPr>
            </a:lvl1pPr>
          </a:lstStyle>
          <a:p>
            <a:pPr>
              <a:buFont typeface="Arial" pitchFamily="34" charset="0"/>
              <a:buNone/>
              <a:defRPr/>
            </a:pPr>
            <a:endParaRPr lang="nl-NL"/>
          </a:p>
        </p:txBody>
      </p:sp>
      <p:sp>
        <p:nvSpPr>
          <p:cNvPr id="20486"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p>
            <a:pPr algn="r" hangingPunct="1">
              <a:buFont typeface="Arial" pitchFamily="34" charset="0"/>
              <a:buNone/>
            </a:pPr>
            <a:fld id="{9A0DB2DC-4C9A-4742-B13C-FB6460FD3503}" type="slidenum">
              <a:rPr lang="en-US" altLang="en-US" sz="1400" noProof="1" dirty="0">
                <a:latin typeface="Arial" pitchFamily="34" charset="0"/>
                <a:ea typeface="MS PGothic" pitchFamily="34" charset="-128"/>
                <a:cs typeface="+mn-ea"/>
              </a:rPr>
              <a:pPr algn="r" hangingPunct="1">
                <a:buFont typeface="Arial" pitchFamily="34" charset="0"/>
                <a:buNone/>
              </a:pPr>
              <a:t>‹#›</a:t>
            </a:fld>
            <a:endParaRPr lang="en-US" altLang="en-US" sz="1400" noProof="1">
              <a:latin typeface="Arial" pitchFamily="34" charset="0"/>
              <a:ea typeface="Arial" pitchFamily="34" charset="0"/>
            </a:endParaRPr>
          </a:p>
        </p:txBody>
      </p:sp>
    </p:spTree>
    <p:extLst>
      <p:ext uri="{BB962C8B-B14F-4D97-AF65-F5344CB8AC3E}">
        <p14:creationId xmlns:p14="http://schemas.microsoft.com/office/powerpoint/2010/main" val="2409400205"/>
      </p:ext>
    </p:extLst>
  </p:cSld>
  <p:clrMap bg1="lt1" tx1="dk1" bg2="lt2" tx2="dk2" accent1="accent1" accent2="accent2" accent3="accent3" accent4="accent4" accent5="accent5" accent6="accent6" hlink="hlink" folHlink="folHlink"/>
  <p:sldLayoutIdLst>
    <p:sldLayoutId id="2147485681" r:id="rId1"/>
  </p:sldLayoutIdLst>
  <p:transition/>
  <p:hf sldNum="0" hdr="0" ftr="0" dt="0"/>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p:cNvSpPr>
          <p:nvPr>
            <p:ph type="title"/>
          </p:nvPr>
        </p:nvSpPr>
        <p:spPr>
          <a:xfrm>
            <a:off x="457200" y="274638"/>
            <a:ext cx="8229600" cy="1143000"/>
          </a:xfrm>
          <a:prstGeom prst="rect">
            <a:avLst/>
          </a:prstGeom>
          <a:noFill/>
          <a:ln w="9525">
            <a:noFill/>
            <a:miter/>
          </a:ln>
        </p:spPr>
        <p:txBody>
          <a:bodyPr anchor="ctr"/>
          <a:lstStyle/>
          <a:p>
            <a:pPr lvl="0"/>
            <a:r>
              <a:rPr lang="en-US" altLang="en-US" dirty="0"/>
              <a:t>Click to edit Master title style</a:t>
            </a:r>
          </a:p>
        </p:txBody>
      </p:sp>
      <p:sp>
        <p:nvSpPr>
          <p:cNvPr id="19459" name="Rectangle 3"/>
          <p:cNvSpPr>
            <a:spLocks noGrp="1"/>
          </p:cNvSpPr>
          <p:nvPr>
            <p:ph type="body"/>
          </p:nvPr>
        </p:nvSpPr>
        <p:spPr>
          <a:xfrm>
            <a:off x="457200" y="1600200"/>
            <a:ext cx="8229600" cy="4525963"/>
          </a:xfrm>
          <a:prstGeom prst="rect">
            <a:avLst/>
          </a:prstGeom>
          <a:noFill/>
          <a:ln w="9525">
            <a:noFill/>
            <a:miter/>
          </a:ln>
        </p:spPr>
        <p:txBody>
          <a:bodyPr anchor="t"/>
          <a:lstStyle/>
          <a:p>
            <a:pPr lvl="0"/>
            <a:r>
              <a:rPr lang="en-US" altLang="en-US" dirty="0"/>
              <a:t>Click to edit Master text styles</a:t>
            </a:r>
          </a:p>
          <a:p>
            <a:pPr lvl="1" indent="-285750"/>
            <a:r>
              <a:rPr lang="en-US" altLang="en-US" dirty="0"/>
              <a:t>Second level</a:t>
            </a:r>
          </a:p>
          <a:p>
            <a:pPr lvl="2" indent="-228600"/>
            <a:r>
              <a:rPr lang="en-US" altLang="en-US" dirty="0"/>
              <a:t>Third level</a:t>
            </a:r>
          </a:p>
          <a:p>
            <a:pPr lvl="3" indent="-228600"/>
            <a:r>
              <a:rPr lang="en-US" altLang="en-US" dirty="0"/>
              <a:t>Fourth level</a:t>
            </a:r>
          </a:p>
          <a:p>
            <a:pPr lvl="4" indent="-228600"/>
            <a:r>
              <a:rPr lang="en-US" altLang="en-US" dirty="0"/>
              <a:t>Fifth level</a:t>
            </a:r>
          </a:p>
        </p:txBody>
      </p:sp>
      <p:sp>
        <p:nvSpPr>
          <p:cNvPr id="20484"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eaLnBrk="1" hangingPunct="1">
              <a:defRPr sz="1400" noProof="1">
                <a:solidFill>
                  <a:srgbClr val="000000"/>
                </a:solidFill>
                <a:latin typeface="Arial" pitchFamily="-111" charset="0"/>
                <a:ea typeface="ＭＳ Ｐゴシック" pitchFamily="-111" charset="-128"/>
                <a:cs typeface="ＭＳ Ｐゴシック" pitchFamily="-111" charset="-128"/>
              </a:defRPr>
            </a:lvl1pPr>
          </a:lstStyle>
          <a:p>
            <a:pPr>
              <a:buFont typeface="Arial" pitchFamily="34" charset="0"/>
              <a:buNone/>
              <a:defRPr/>
            </a:pPr>
            <a:endParaRPr lang="nl-NL"/>
          </a:p>
        </p:txBody>
      </p:sp>
      <p:sp>
        <p:nvSpPr>
          <p:cNvPr id="20485"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400" noProof="1">
                <a:solidFill>
                  <a:srgbClr val="000000"/>
                </a:solidFill>
                <a:latin typeface="Arial" pitchFamily="-111" charset="0"/>
                <a:ea typeface="ＭＳ Ｐゴシック" pitchFamily="-111" charset="-128"/>
                <a:cs typeface="ＭＳ Ｐゴシック" pitchFamily="-111" charset="-128"/>
              </a:defRPr>
            </a:lvl1pPr>
          </a:lstStyle>
          <a:p>
            <a:pPr>
              <a:buFont typeface="Arial" pitchFamily="34" charset="0"/>
              <a:buNone/>
              <a:defRPr/>
            </a:pPr>
            <a:endParaRPr lang="nl-NL"/>
          </a:p>
        </p:txBody>
      </p:sp>
      <p:sp>
        <p:nvSpPr>
          <p:cNvPr id="20486"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p>
            <a:pPr algn="r" hangingPunct="1">
              <a:buFont typeface="Arial" pitchFamily="34" charset="0"/>
              <a:buNone/>
            </a:pPr>
            <a:fld id="{9A0DB2DC-4C9A-4742-B13C-FB6460FD3503}" type="slidenum">
              <a:rPr lang="en-US" altLang="en-US" sz="1400" noProof="1" dirty="0">
                <a:latin typeface="Arial" pitchFamily="34" charset="0"/>
                <a:ea typeface="MS PGothic" pitchFamily="34" charset="-128"/>
                <a:cs typeface="+mn-ea"/>
              </a:rPr>
              <a:pPr algn="r" hangingPunct="1">
                <a:buFont typeface="Arial" pitchFamily="34" charset="0"/>
                <a:buNone/>
              </a:pPr>
              <a:t>‹#›</a:t>
            </a:fld>
            <a:endParaRPr lang="en-US" altLang="en-US" sz="1400" noProof="1">
              <a:latin typeface="Arial" pitchFamily="34" charset="0"/>
              <a:ea typeface="Arial" pitchFamily="34" charset="0"/>
            </a:endParaRPr>
          </a:p>
        </p:txBody>
      </p:sp>
    </p:spTree>
    <p:extLst>
      <p:ext uri="{BB962C8B-B14F-4D97-AF65-F5344CB8AC3E}">
        <p14:creationId xmlns:p14="http://schemas.microsoft.com/office/powerpoint/2010/main" val="2013803974"/>
      </p:ext>
    </p:extLst>
  </p:cSld>
  <p:clrMap bg1="lt1" tx1="dk1" bg2="lt2" tx2="dk2" accent1="accent1" accent2="accent2" accent3="accent3" accent4="accent4" accent5="accent5" accent6="accent6" hlink="hlink" folHlink="folHlink"/>
  <p:sldLayoutIdLst>
    <p:sldLayoutId id="2147485758" r:id="rId1"/>
  </p:sldLayoutIdLst>
  <p:transition/>
  <p:hf sldNum="0" hdr="0" ftr="0" dt="0"/>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480218169"/>
      </p:ext>
    </p:extLst>
  </p:cSld>
  <p:clrMap bg1="lt1" tx1="dk1" bg2="lt2" tx2="dk2" accent1="accent1" accent2="accent2" accent3="accent3" accent4="accent4" accent5="accent5" accent6="accent6" hlink="hlink" folHlink="folHlink"/>
  <p:sldLayoutIdLst>
    <p:sldLayoutId id="2147485776" r:id="rId1"/>
    <p:sldLayoutId id="2147485777" r:id="rId2"/>
    <p:sldLayoutId id="2147485778" r:id="rId3"/>
    <p:sldLayoutId id="2147485779" r:id="rId4"/>
    <p:sldLayoutId id="2147485780" r:id="rId5"/>
    <p:sldLayoutId id="2147485781" r:id="rId6"/>
    <p:sldLayoutId id="2147485782" r:id="rId7"/>
    <p:sldLayoutId id="2147485783" r:id="rId8"/>
    <p:sldLayoutId id="2147485784" r:id="rId9"/>
    <p:sldLayoutId id="2147485785" r:id="rId10"/>
    <p:sldLayoutId id="2147485786" r:id="rId11"/>
    <p:sldLayoutId id="2147485787" r:id="rId12"/>
    <p:sldLayoutId id="214748578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solidFill>
          <a:srgbClr val="E9E2B6"/>
        </a:solidFill>
        <a:effectLst/>
      </p:bgPr>
    </p:bg>
    <p:spTree>
      <p:nvGrpSpPr>
        <p:cNvPr id="1" name=""/>
        <p:cNvGrpSpPr/>
        <p:nvPr/>
      </p:nvGrpSpPr>
      <p:grpSpPr>
        <a:xfrm>
          <a:off x="0" y="0"/>
          <a:ext cx="0" cy="0"/>
          <a:chOff x="0" y="0"/>
          <a:chExt cx="0" cy="0"/>
        </a:xfrm>
      </p:grpSpPr>
      <p:sp>
        <p:nvSpPr>
          <p:cNvPr id="2049" name="Rectangle 1"/>
          <p:cNvSpPr>
            <a:spLocks noGrp="1"/>
          </p:cNvSpPr>
          <p:nvPr>
            <p:ph type="sldNum" sz="quarter" idx="2"/>
          </p:nvPr>
        </p:nvSpPr>
        <p:spPr bwMode="auto">
          <a:xfrm>
            <a:off x="7239000" y="6248400"/>
            <a:ext cx="1905000" cy="4206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45718" tIns="45718" rIns="45718" bIns="45718" numCol="1" anchor="t" anchorCtr="0" compatLnSpc="1">
            <a:prstTxWarp prst="textNoShape">
              <a:avLst/>
            </a:prstTxWarp>
          </a:bodyPr>
          <a:lstStyle>
            <a:lvl1pPr algn="r" defTabSz="457200">
              <a:spcBef>
                <a:spcPts val="800"/>
              </a:spcBef>
              <a:defRPr>
                <a:cs typeface="Helvetica" charset="0"/>
              </a:defRPr>
            </a:lvl1pPr>
          </a:lstStyle>
          <a:p>
            <a:pPr>
              <a:defRPr/>
            </a:pPr>
            <a:fld id="{7B7E672F-0EA5-5F4D-A7CD-BE092FBA78A6}" type="slidenum">
              <a:rPr lang="en-US"/>
              <a:pPr>
                <a:defRPr/>
              </a:pPr>
              <a:t>‹#›</a:t>
            </a:fld>
            <a:endParaRPr lang="en-US">
              <a:latin typeface="Times New Roman Bold" charset="0"/>
              <a:cs typeface="Times New Roman Bold" charset="0"/>
              <a:sym typeface="Times New Roman Bold" charset="0"/>
            </a:endParaRPr>
          </a:p>
        </p:txBody>
      </p:sp>
      <p:sp>
        <p:nvSpPr>
          <p:cNvPr id="2050" name="Rectangle 2"/>
          <p:cNvSpPr>
            <a:spLocks noGrp="1"/>
          </p:cNvSpPr>
          <p:nvPr>
            <p:ph type="title"/>
          </p:nvPr>
        </p:nvSpPr>
        <p:spPr bwMode="auto">
          <a:xfrm>
            <a:off x="457200" y="274638"/>
            <a:ext cx="8229600" cy="13239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45719" tIns="45719" rIns="45719" bIns="45719" numCol="1" anchor="t" anchorCtr="0" compatLnSpc="1">
            <a:prstTxWarp prst="textNoShape">
              <a:avLst/>
            </a:prstTxWarp>
          </a:bodyPr>
          <a:lstStyle/>
          <a:p>
            <a:pPr lvl="0"/>
            <a:r>
              <a:rPr lang="en-US">
                <a:sym typeface="Helvetica" charset="0"/>
              </a:rPr>
              <a:t>Click to edit Master title style</a:t>
            </a:r>
          </a:p>
        </p:txBody>
      </p:sp>
      <p:sp>
        <p:nvSpPr>
          <p:cNvPr id="2051" name="Rectangle 3"/>
          <p:cNvSpPr>
            <a:spLocks noGrp="1"/>
          </p:cNvSpPr>
          <p:nvPr>
            <p:ph type="body" idx="1"/>
          </p:nvPr>
        </p:nvSpPr>
        <p:spPr bwMode="auto">
          <a:xfrm>
            <a:off x="457200" y="1600200"/>
            <a:ext cx="8229600" cy="52562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45719" tIns="45719" rIns="45719" bIns="45719" numCol="1" anchor="t" anchorCtr="0" compatLnSpc="1">
            <a:prstTxWarp prst="textNoShape">
              <a:avLst/>
            </a:prstTxWarp>
          </a:bodyPr>
          <a:lstStyle/>
          <a:p>
            <a:pPr lvl="0"/>
            <a:r>
              <a:rPr lang="en-US">
                <a:sym typeface="Helvetica" charset="0"/>
              </a:rPr>
              <a:t>Click to edit Master text styles</a:t>
            </a:r>
          </a:p>
          <a:p>
            <a:pPr lvl="1"/>
            <a:r>
              <a:rPr lang="en-US">
                <a:sym typeface="Helvetica" charset="0"/>
              </a:rPr>
              <a:t>Second level</a:t>
            </a:r>
          </a:p>
          <a:p>
            <a:pPr lvl="2"/>
            <a:r>
              <a:rPr lang="en-US">
                <a:sym typeface="Helvetica" charset="0"/>
              </a:rPr>
              <a:t>Third level</a:t>
            </a:r>
          </a:p>
          <a:p>
            <a:pPr lvl="3"/>
            <a:r>
              <a:rPr lang="en-US">
                <a:sym typeface="Helvetica" charset="0"/>
              </a:rPr>
              <a:t>Fourth level</a:t>
            </a:r>
          </a:p>
          <a:p>
            <a:pPr lvl="4"/>
            <a:r>
              <a:rPr lang="en-US">
                <a:sym typeface="Helvetica" charset="0"/>
              </a:rPr>
              <a:t>Fifth level</a:t>
            </a:r>
          </a:p>
        </p:txBody>
      </p:sp>
    </p:spTree>
  </p:cSld>
  <p:clrMap bg1="lt1" tx1="dk1" bg2="lt2" tx2="dk2" accent1="accent1" accent2="accent2" accent3="accent3" accent4="accent4" accent5="accent5" accent6="accent6" hlink="hlink" folHlink="folHlink"/>
  <p:sldLayoutIdLst>
    <p:sldLayoutId id="2147485108" r:id="rId1"/>
    <p:sldLayoutId id="2147485109" r:id="rId2"/>
    <p:sldLayoutId id="2147485110" r:id="rId3"/>
    <p:sldLayoutId id="2147485111" r:id="rId4"/>
    <p:sldLayoutId id="2147485112" r:id="rId5"/>
    <p:sldLayoutId id="2147485113" r:id="rId6"/>
    <p:sldLayoutId id="2147485114" r:id="rId7"/>
    <p:sldLayoutId id="2147485115" r:id="rId8"/>
    <p:sldLayoutId id="2147485116" r:id="rId9"/>
    <p:sldLayoutId id="2147485117" r:id="rId10"/>
    <p:sldLayoutId id="2147485118" r:id="rId11"/>
  </p:sldLayoutIdLst>
  <p:txStyles>
    <p:titleStyle>
      <a:lvl1pPr algn="l" defTabSz="457200" rtl="0" eaLnBrk="0" fontAlgn="base" hangingPunct="0">
        <a:spcBef>
          <a:spcPct val="0"/>
        </a:spcBef>
        <a:spcAft>
          <a:spcPct val="0"/>
        </a:spcAft>
        <a:defRPr sz="1200">
          <a:solidFill>
            <a:srgbClr val="000000"/>
          </a:solidFill>
          <a:latin typeface="+mj-lt"/>
          <a:ea typeface="+mj-ea"/>
          <a:cs typeface="+mj-cs"/>
          <a:sym typeface="Helvetica" charset="0"/>
        </a:defRPr>
      </a:lvl1pPr>
      <a:lvl2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2pPr>
      <a:lvl3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3pPr>
      <a:lvl4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4pPr>
      <a:lvl5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5pPr>
      <a:lvl6pPr marL="4572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6pPr>
      <a:lvl7pPr marL="9144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7pPr>
      <a:lvl8pPr marL="13716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8pPr>
      <a:lvl9pPr marL="18288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9pPr>
    </p:titleStyle>
    <p:bodyStyle>
      <a:lvl1pPr marL="342900" indent="-342900" algn="l" defTabSz="457200" rtl="0" eaLnBrk="0" fontAlgn="base" hangingPunct="0">
        <a:spcBef>
          <a:spcPct val="0"/>
        </a:spcBef>
        <a:spcAft>
          <a:spcPct val="0"/>
        </a:spcAft>
        <a:defRPr sz="1200">
          <a:solidFill>
            <a:srgbClr val="000000"/>
          </a:solidFill>
          <a:latin typeface="+mn-lt"/>
          <a:ea typeface="+mn-ea"/>
          <a:cs typeface="+mn-cs"/>
          <a:sym typeface="Helvetica" charset="0"/>
        </a:defRPr>
      </a:lvl1pPr>
      <a:lvl2pPr marL="228600" indent="2286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2pPr>
      <a:lvl3pPr marL="457200" indent="4572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3pPr>
      <a:lvl4pPr marL="685800" indent="6858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4pPr>
      <a:lvl5pPr marL="914400" indent="9144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5pPr>
      <a:lvl6pPr marL="13716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6pPr>
      <a:lvl7pPr marL="18288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7pPr>
      <a:lvl8pPr marL="22860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8pPr>
      <a:lvl9pPr marL="27432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bwMode="auto">
      <p:bgPr>
        <a:solidFill>
          <a:srgbClr val="E9E2B6"/>
        </a:solidFill>
        <a:effectLst/>
      </p:bgPr>
    </p:bg>
    <p:spTree>
      <p:nvGrpSpPr>
        <p:cNvPr id="1" name=""/>
        <p:cNvGrpSpPr/>
        <p:nvPr/>
      </p:nvGrpSpPr>
      <p:grpSpPr>
        <a:xfrm>
          <a:off x="0" y="0"/>
          <a:ext cx="0" cy="0"/>
          <a:chOff x="0" y="0"/>
          <a:chExt cx="0" cy="0"/>
        </a:xfrm>
      </p:grpSpPr>
      <p:sp>
        <p:nvSpPr>
          <p:cNvPr id="2049" name="Rectangle 1"/>
          <p:cNvSpPr>
            <a:spLocks noGrp="1"/>
          </p:cNvSpPr>
          <p:nvPr>
            <p:ph type="sldNum" sz="quarter" idx="2"/>
          </p:nvPr>
        </p:nvSpPr>
        <p:spPr bwMode="auto">
          <a:xfrm>
            <a:off x="7239000" y="6248400"/>
            <a:ext cx="1905000" cy="4206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45718" tIns="45718" rIns="45718" bIns="45718" numCol="1" anchor="t" anchorCtr="0" compatLnSpc="1">
            <a:prstTxWarp prst="textNoShape">
              <a:avLst/>
            </a:prstTxWarp>
          </a:bodyPr>
          <a:lstStyle>
            <a:lvl1pPr algn="r" defTabSz="457200">
              <a:spcBef>
                <a:spcPts val="800"/>
              </a:spcBef>
              <a:defRPr>
                <a:cs typeface="Helvetica" charset="0"/>
              </a:defRPr>
            </a:lvl1pPr>
          </a:lstStyle>
          <a:p>
            <a:pPr fontAlgn="base" hangingPunct="0">
              <a:spcAft>
                <a:spcPct val="0"/>
              </a:spcAft>
              <a:defRPr/>
            </a:pPr>
            <a:fld id="{7B7E672F-0EA5-5F4D-A7CD-BE092FBA78A6}" type="slidenum">
              <a:rPr lang="en-US" sz="2400">
                <a:solidFill>
                  <a:srgbClr val="000000"/>
                </a:solidFill>
                <a:sym typeface="Helvetica" charset="0"/>
              </a:rPr>
              <a:pPr fontAlgn="base" hangingPunct="0">
                <a:spcAft>
                  <a:spcPct val="0"/>
                </a:spcAft>
                <a:defRPr/>
              </a:pPr>
              <a:t>‹#›</a:t>
            </a:fld>
            <a:endParaRPr lang="en-US" sz="2400">
              <a:solidFill>
                <a:srgbClr val="000000"/>
              </a:solidFill>
              <a:latin typeface="Times New Roman Bold" charset="0"/>
              <a:cs typeface="Times New Roman Bold" charset="0"/>
              <a:sym typeface="Times New Roman Bold" charset="0"/>
            </a:endParaRPr>
          </a:p>
        </p:txBody>
      </p:sp>
      <p:sp>
        <p:nvSpPr>
          <p:cNvPr id="2050" name="Rectangle 2"/>
          <p:cNvSpPr>
            <a:spLocks noGrp="1"/>
          </p:cNvSpPr>
          <p:nvPr>
            <p:ph type="title"/>
          </p:nvPr>
        </p:nvSpPr>
        <p:spPr bwMode="auto">
          <a:xfrm>
            <a:off x="457200" y="274638"/>
            <a:ext cx="8229600" cy="13239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45719" tIns="45719" rIns="45719" bIns="45719" numCol="1" anchor="t" anchorCtr="0" compatLnSpc="1">
            <a:prstTxWarp prst="textNoShape">
              <a:avLst/>
            </a:prstTxWarp>
          </a:bodyPr>
          <a:lstStyle/>
          <a:p>
            <a:pPr lvl="0"/>
            <a:r>
              <a:rPr lang="en-US">
                <a:sym typeface="Helvetica" charset="0"/>
              </a:rPr>
              <a:t>Click to edit Master title style</a:t>
            </a:r>
          </a:p>
        </p:txBody>
      </p:sp>
      <p:sp>
        <p:nvSpPr>
          <p:cNvPr id="2051" name="Rectangle 3"/>
          <p:cNvSpPr>
            <a:spLocks noGrp="1"/>
          </p:cNvSpPr>
          <p:nvPr>
            <p:ph type="body" idx="1"/>
          </p:nvPr>
        </p:nvSpPr>
        <p:spPr bwMode="auto">
          <a:xfrm>
            <a:off x="457200" y="1600200"/>
            <a:ext cx="8229600" cy="52562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45719" tIns="45719" rIns="45719" bIns="45719" numCol="1" anchor="t" anchorCtr="0" compatLnSpc="1">
            <a:prstTxWarp prst="textNoShape">
              <a:avLst/>
            </a:prstTxWarp>
          </a:bodyPr>
          <a:lstStyle/>
          <a:p>
            <a:pPr lvl="0"/>
            <a:r>
              <a:rPr lang="en-US">
                <a:sym typeface="Helvetica" charset="0"/>
              </a:rPr>
              <a:t>Click to edit Master text styles</a:t>
            </a:r>
          </a:p>
          <a:p>
            <a:pPr lvl="1"/>
            <a:r>
              <a:rPr lang="en-US">
                <a:sym typeface="Helvetica" charset="0"/>
              </a:rPr>
              <a:t>Second level</a:t>
            </a:r>
          </a:p>
          <a:p>
            <a:pPr lvl="2"/>
            <a:r>
              <a:rPr lang="en-US">
                <a:sym typeface="Helvetica" charset="0"/>
              </a:rPr>
              <a:t>Third level</a:t>
            </a:r>
          </a:p>
          <a:p>
            <a:pPr lvl="3"/>
            <a:r>
              <a:rPr lang="en-US">
                <a:sym typeface="Helvetica" charset="0"/>
              </a:rPr>
              <a:t>Fourth level</a:t>
            </a:r>
          </a:p>
          <a:p>
            <a:pPr lvl="4"/>
            <a:r>
              <a:rPr lang="en-US">
                <a:sym typeface="Helvetica" charset="0"/>
              </a:rPr>
              <a:t>Fifth level</a:t>
            </a:r>
          </a:p>
        </p:txBody>
      </p:sp>
    </p:spTree>
    <p:extLst>
      <p:ext uri="{BB962C8B-B14F-4D97-AF65-F5344CB8AC3E}">
        <p14:creationId xmlns:p14="http://schemas.microsoft.com/office/powerpoint/2010/main" val="1769063652"/>
      </p:ext>
    </p:extLst>
  </p:cSld>
  <p:clrMap bg1="lt1" tx1="dk1" bg2="lt2" tx2="dk2" accent1="accent1" accent2="accent2" accent3="accent3" accent4="accent4" accent5="accent5" accent6="accent6" hlink="hlink" folHlink="folHlink"/>
  <p:sldLayoutIdLst>
    <p:sldLayoutId id="2147485814" r:id="rId1"/>
    <p:sldLayoutId id="2147485815" r:id="rId2"/>
    <p:sldLayoutId id="2147485816" r:id="rId3"/>
    <p:sldLayoutId id="2147485817" r:id="rId4"/>
    <p:sldLayoutId id="2147485818" r:id="rId5"/>
    <p:sldLayoutId id="2147485819" r:id="rId6"/>
    <p:sldLayoutId id="2147485820" r:id="rId7"/>
    <p:sldLayoutId id="2147485821" r:id="rId8"/>
    <p:sldLayoutId id="2147485822" r:id="rId9"/>
    <p:sldLayoutId id="2147485823" r:id="rId10"/>
    <p:sldLayoutId id="2147485824" r:id="rId11"/>
  </p:sldLayoutIdLst>
  <p:txStyles>
    <p:titleStyle>
      <a:lvl1pPr algn="l" defTabSz="457200" rtl="0" eaLnBrk="0" fontAlgn="base" hangingPunct="0">
        <a:spcBef>
          <a:spcPct val="0"/>
        </a:spcBef>
        <a:spcAft>
          <a:spcPct val="0"/>
        </a:spcAft>
        <a:defRPr sz="1200">
          <a:solidFill>
            <a:srgbClr val="000000"/>
          </a:solidFill>
          <a:latin typeface="+mj-lt"/>
          <a:ea typeface="+mj-ea"/>
          <a:cs typeface="+mj-cs"/>
          <a:sym typeface="Helvetica" charset="0"/>
        </a:defRPr>
      </a:lvl1pPr>
      <a:lvl2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2pPr>
      <a:lvl3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3pPr>
      <a:lvl4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4pPr>
      <a:lvl5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5pPr>
      <a:lvl6pPr marL="4572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6pPr>
      <a:lvl7pPr marL="9144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7pPr>
      <a:lvl8pPr marL="13716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8pPr>
      <a:lvl9pPr marL="18288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9pPr>
    </p:titleStyle>
    <p:bodyStyle>
      <a:lvl1pPr marL="342900" indent="-342900" algn="l" defTabSz="457200" rtl="0" eaLnBrk="0" fontAlgn="base" hangingPunct="0">
        <a:spcBef>
          <a:spcPct val="0"/>
        </a:spcBef>
        <a:spcAft>
          <a:spcPct val="0"/>
        </a:spcAft>
        <a:defRPr sz="1200">
          <a:solidFill>
            <a:srgbClr val="000000"/>
          </a:solidFill>
          <a:latin typeface="+mn-lt"/>
          <a:ea typeface="+mn-ea"/>
          <a:cs typeface="+mn-cs"/>
          <a:sym typeface="Helvetica" charset="0"/>
        </a:defRPr>
      </a:lvl1pPr>
      <a:lvl2pPr marL="228600" indent="2286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2pPr>
      <a:lvl3pPr marL="457200" indent="4572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3pPr>
      <a:lvl4pPr marL="685800" indent="6858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4pPr>
      <a:lvl5pPr marL="914400" indent="9144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5pPr>
      <a:lvl6pPr marL="13716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6pPr>
      <a:lvl7pPr marL="18288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7pPr>
      <a:lvl8pPr marL="22860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8pPr>
      <a:lvl9pPr marL="27432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8480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8480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8480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400">
                <a:cs typeface="+mn-cs"/>
              </a:defRPr>
            </a:lvl1pPr>
          </a:lstStyle>
          <a:p>
            <a:pPr>
              <a:defRPr/>
            </a:pPr>
            <a:endParaRPr lang="en-US"/>
          </a:p>
        </p:txBody>
      </p:sp>
      <p:sp>
        <p:nvSpPr>
          <p:cNvPr id="148480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a:p>
        </p:txBody>
      </p:sp>
      <p:sp>
        <p:nvSpPr>
          <p:cNvPr id="148480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4A28C2E9-AFE2-D94F-AB05-408A9C24E297}" type="slidenum">
              <a:rPr lang="en-US"/>
              <a:pPr>
                <a:defRPr/>
              </a:pPr>
              <a:t>‹#›</a:t>
            </a:fld>
            <a:endParaRPr lang="en-US"/>
          </a:p>
        </p:txBody>
      </p:sp>
    </p:spTree>
    <p:extLst>
      <p:ext uri="{BB962C8B-B14F-4D97-AF65-F5344CB8AC3E}">
        <p14:creationId xmlns:p14="http://schemas.microsoft.com/office/powerpoint/2010/main" val="754650060"/>
      </p:ext>
    </p:extLst>
  </p:cSld>
  <p:clrMap bg1="lt1" tx1="dk1" bg2="lt2" tx2="dk2" accent1="accent1" accent2="accent2" accent3="accent3" accent4="accent4" accent5="accent5" accent6="accent6" hlink="hlink" folHlink="folHlink"/>
  <p:sldLayoutIdLst>
    <p:sldLayoutId id="2147485854" r:id="rId1"/>
    <p:sldLayoutId id="2147485855" r:id="rId2"/>
    <p:sldLayoutId id="2147485856" r:id="rId3"/>
    <p:sldLayoutId id="2147485857" r:id="rId4"/>
    <p:sldLayoutId id="2147485858" r:id="rId5"/>
    <p:sldLayoutId id="2147485859" r:id="rId6"/>
    <p:sldLayoutId id="2147485860" r:id="rId7"/>
    <p:sldLayoutId id="2147485861" r:id="rId8"/>
    <p:sldLayoutId id="2147485862" r:id="rId9"/>
    <p:sldLayoutId id="2147485863" r:id="rId10"/>
    <p:sldLayoutId id="214748586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9698"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cs typeface="Arial" charset="0"/>
              </a:rPr>
              <a:t>general books</a:t>
            </a:r>
          </a:p>
        </p:txBody>
      </p:sp>
      <p:pic>
        <p:nvPicPr>
          <p:cNvPr id="131075"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1076"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1077"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107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107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1299335"/>
      </p:ext>
    </p:extLst>
  </p:cSld>
  <p:clrMap bg1="dk2" tx1="lt1" bg2="dk1" tx2="lt2" accent1="accent1" accent2="accent2" accent3="accent3" accent4="accent4" accent5="accent5" accent6="accent6" hlink="hlink" folHlink="folHlink"/>
  <p:sldLayoutIdLst>
    <p:sldLayoutId id="2147485866" r:id="rId1"/>
    <p:sldLayoutId id="2147485867" r:id="rId2"/>
    <p:sldLayoutId id="2147485868" r:id="rId3"/>
    <p:sldLayoutId id="2147485869" r:id="rId4"/>
    <p:sldLayoutId id="2147485870" r:id="rId5"/>
    <p:sldLayoutId id="2147485871" r:id="rId6"/>
    <p:sldLayoutId id="2147485872" r:id="rId7"/>
    <p:sldLayoutId id="2147485873" r:id="rId8"/>
    <p:sldLayoutId id="2147485874" r:id="rId9"/>
    <p:sldLayoutId id="2147485875" r:id="rId10"/>
    <p:sldLayoutId id="2147485876"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18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918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B8EAF501-EC29-904D-9FC2-9E1D11784FF5}" type="slidenum">
              <a:rPr lang="en-US"/>
              <a:pPr>
                <a:defRPr/>
              </a:pPr>
              <a:t>‹#›</a:t>
            </a:fld>
            <a:endParaRPr lang="en-US"/>
          </a:p>
        </p:txBody>
      </p:sp>
    </p:spTree>
    <p:extLst>
      <p:ext uri="{BB962C8B-B14F-4D97-AF65-F5344CB8AC3E}">
        <p14:creationId xmlns:p14="http://schemas.microsoft.com/office/powerpoint/2010/main" val="2522310621"/>
      </p:ext>
    </p:extLst>
  </p:cSld>
  <p:clrMap bg1="lt1" tx1="dk1" bg2="lt2" tx2="dk2" accent1="accent1" accent2="accent2" accent3="accent3" accent4="accent4" accent5="accent5" accent6="accent6" hlink="hlink" folHlink="folHlink"/>
  <p:sldLayoutIdLst>
    <p:sldLayoutId id="2147485878" r:id="rId1"/>
    <p:sldLayoutId id="2147485879" r:id="rId2"/>
    <p:sldLayoutId id="2147485880" r:id="rId3"/>
    <p:sldLayoutId id="2147485881" r:id="rId4"/>
    <p:sldLayoutId id="2147485882" r:id="rId5"/>
    <p:sldLayoutId id="2147485883" r:id="rId6"/>
    <p:sldLayoutId id="2147485884" r:id="rId7"/>
    <p:sldLayoutId id="2147485885" r:id="rId8"/>
    <p:sldLayoutId id="2147485886" r:id="rId9"/>
    <p:sldLayoutId id="2147485887" r:id="rId10"/>
    <p:sldLayoutId id="2147485888" r:id="rId11"/>
    <p:sldLayoutId id="2147485889" r:id="rId12"/>
    <p:sldLayoutId id="214748589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904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新細明體" charset="0"/>
                <a:cs typeface="新細明體" charset="0"/>
              </a:defRPr>
            </a:lvl1pPr>
          </a:lstStyle>
          <a:p>
            <a:pPr>
              <a:defRPr/>
            </a:pPr>
            <a:endParaRPr lang="en-US" altLang="zh-TW"/>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新細明體" charset="0"/>
                <a:cs typeface="新細明體" charset="0"/>
              </a:defRPr>
            </a:lvl1pPr>
          </a:lstStyle>
          <a:p>
            <a:pPr>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新細明體" charset="0"/>
                <a:cs typeface="新細明體" charset="0"/>
              </a:defRPr>
            </a:lvl1pPr>
          </a:lstStyle>
          <a:p>
            <a:pPr>
              <a:defRPr/>
            </a:pPr>
            <a:fld id="{8B1832C5-3FF4-114A-8F14-E7B73B0A9A84}" type="slidenum">
              <a:rPr lang="en-US" altLang="zh-TW"/>
              <a:pPr>
                <a:defRPr/>
              </a:pPr>
              <a:t>‹#›</a:t>
            </a:fld>
            <a:endParaRPr lang="en-US" altLang="zh-TW"/>
          </a:p>
        </p:txBody>
      </p:sp>
    </p:spTree>
    <p:extLst>
      <p:ext uri="{BB962C8B-B14F-4D97-AF65-F5344CB8AC3E}">
        <p14:creationId xmlns:p14="http://schemas.microsoft.com/office/powerpoint/2010/main" val="2042041992"/>
      </p:ext>
    </p:extLst>
  </p:cSld>
  <p:clrMap bg1="lt1" tx1="dk1" bg2="lt2" tx2="dk2" accent1="accent1" accent2="accent2" accent3="accent3" accent4="accent4" accent5="accent5" accent6="accent6" hlink="hlink" folHlink="folHlink"/>
  <p:sldLayoutIdLst>
    <p:sldLayoutId id="2147485892" r:id="rId1"/>
    <p:sldLayoutId id="2147485893" r:id="rId2"/>
    <p:sldLayoutId id="2147485894" r:id="rId3"/>
    <p:sldLayoutId id="2147485895" r:id="rId4"/>
    <p:sldLayoutId id="2147485896" r:id="rId5"/>
    <p:sldLayoutId id="2147485897" r:id="rId6"/>
    <p:sldLayoutId id="2147485898" r:id="rId7"/>
    <p:sldLayoutId id="2147485899" r:id="rId8"/>
    <p:sldLayoutId id="2147485900" r:id="rId9"/>
    <p:sldLayoutId id="2147485901" r:id="rId10"/>
    <p:sldLayoutId id="214748590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4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1" charset="0"/>
                <a:ea typeface="+mn-ea"/>
                <a:cs typeface="+mn-cs"/>
              </a:defRPr>
            </a:lvl1pPr>
          </a:lstStyle>
          <a:p>
            <a:pPr>
              <a:defRPr/>
            </a:pPr>
            <a:endParaRPr lang="en-US"/>
          </a:p>
        </p:txBody>
      </p:sp>
      <p:sp>
        <p:nvSpPr>
          <p:cNvPr id="1024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1" charset="0"/>
                <a:ea typeface="+mn-ea"/>
                <a:cs typeface="+mn-cs"/>
              </a:defRPr>
            </a:lvl1pPr>
          </a:lstStyle>
          <a:p>
            <a:pPr>
              <a:defRPr/>
            </a:pPr>
            <a:endParaRPr lang="en-US"/>
          </a:p>
        </p:txBody>
      </p:sp>
      <p:sp>
        <p:nvSpPr>
          <p:cNvPr id="1024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a:defRPr/>
            </a:pPr>
            <a:fld id="{73A9FBD6-2E52-0D49-BFA1-5D821C353BA1}" type="slidenum">
              <a:rPr lang="en-US"/>
              <a:pPr>
                <a:defRPr/>
              </a:pPr>
              <a:t>‹#›</a:t>
            </a:fld>
            <a:endParaRPr lang="en-US"/>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2736936"/>
      </p:ext>
    </p:extLst>
  </p:cSld>
  <p:clrMap bg1="lt1" tx1="dk1" bg2="lt2" tx2="dk2" accent1="accent1" accent2="accent2" accent3="accent3" accent4="accent4" accent5="accent5" accent6="accent6" hlink="hlink" folHlink="folHlink"/>
  <p:sldLayoutIdLst>
    <p:sldLayoutId id="2147485904" r:id="rId1"/>
    <p:sldLayoutId id="2147485905" r:id="rId2"/>
    <p:sldLayoutId id="2147485906" r:id="rId3"/>
    <p:sldLayoutId id="2147485907" r:id="rId4"/>
    <p:sldLayoutId id="2147485908" r:id="rId5"/>
    <p:sldLayoutId id="2147485909" r:id="rId6"/>
    <p:sldLayoutId id="2147485910" r:id="rId7"/>
    <p:sldLayoutId id="2147485911" r:id="rId8"/>
    <p:sldLayoutId id="2147485912" r:id="rId9"/>
    <p:sldLayoutId id="2147485913" r:id="rId10"/>
    <p:sldLayoutId id="2147485914"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114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1" charset="0"/>
                <a:ea typeface="+mn-ea"/>
                <a:cs typeface="+mn-cs"/>
              </a:defRPr>
            </a:lvl1pPr>
          </a:lstStyle>
          <a:p>
            <a:pPr>
              <a:defRPr/>
            </a:pPr>
            <a:endParaRPr lang="en-US"/>
          </a:p>
        </p:txBody>
      </p:sp>
      <p:sp>
        <p:nvSpPr>
          <p:cNvPr id="9114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11" charset="0"/>
                <a:ea typeface="+mn-ea"/>
                <a:cs typeface="+mn-cs"/>
              </a:defRPr>
            </a:lvl1pPr>
          </a:lstStyle>
          <a:p>
            <a:pPr>
              <a:defRPr/>
            </a:pPr>
            <a:endParaRPr lang="en-US"/>
          </a:p>
        </p:txBody>
      </p:sp>
      <p:sp>
        <p:nvSpPr>
          <p:cNvPr id="9114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C893ED31-5A17-7842-B588-8BDBC510FDD2}" type="slidenum">
              <a:rPr lang="en-US"/>
              <a:pPr>
                <a:defRPr/>
              </a:pPr>
              <a:t>‹#›</a:t>
            </a:fld>
            <a:endParaRPr lang="en-US"/>
          </a:p>
        </p:txBody>
      </p:sp>
    </p:spTree>
    <p:extLst>
      <p:ext uri="{BB962C8B-B14F-4D97-AF65-F5344CB8AC3E}">
        <p14:creationId xmlns:p14="http://schemas.microsoft.com/office/powerpoint/2010/main" val="3817570259"/>
      </p:ext>
    </p:extLst>
  </p:cSld>
  <p:clrMap bg1="lt1" tx1="dk1" bg2="lt2" tx2="dk2" accent1="accent1" accent2="accent2" accent3="accent3" accent4="accent4" accent5="accent5" accent6="accent6" hlink="hlink" folHlink="folHlink"/>
  <p:sldLayoutIdLst>
    <p:sldLayoutId id="2147485916" r:id="rId1"/>
    <p:sldLayoutId id="2147485917" r:id="rId2"/>
    <p:sldLayoutId id="2147485918" r:id="rId3"/>
    <p:sldLayoutId id="2147485919" r:id="rId4"/>
    <p:sldLayoutId id="2147485920" r:id="rId5"/>
    <p:sldLayoutId id="2147485921" r:id="rId6"/>
    <p:sldLayoutId id="2147485922" r:id="rId7"/>
    <p:sldLayoutId id="2147485923" r:id="rId8"/>
    <p:sldLayoutId id="2147485924" r:id="rId9"/>
    <p:sldLayoutId id="2147485925" r:id="rId10"/>
    <p:sldLayoutId id="2147485926"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752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752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a:solidFill>
                  <a:prstClr val="black">
                    <a:tint val="75000"/>
                  </a:prstClr>
                </a:solidFill>
                <a:latin typeface="Arial"/>
                <a:ea typeface="+mn-ea"/>
                <a:cs typeface="+mn-cs"/>
              </a:defRPr>
            </a:lvl1pPr>
          </a:lstStyle>
          <a:p>
            <a:pPr>
              <a:defRPr/>
            </a:pPr>
            <a:fld id="{FD243D01-DB85-A24F-ABD1-90F2D75E6855}" type="datetimeFigureOut">
              <a:rPr lang="en-US"/>
              <a:pPr>
                <a:defRPr/>
              </a:pPr>
              <a:t>1/31/25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a:solidFill>
                  <a:prstClr val="black">
                    <a:tint val="75000"/>
                  </a:prstClr>
                </a:solidFill>
                <a:latin typeface="Arial"/>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a:solidFill>
                  <a:prstClr val="black">
                    <a:tint val="75000"/>
                  </a:prstClr>
                </a:solidFill>
                <a:latin typeface="Arial"/>
                <a:ea typeface="+mn-ea"/>
                <a:cs typeface="+mn-cs"/>
              </a:defRPr>
            </a:lvl1pPr>
          </a:lstStyle>
          <a:p>
            <a:pPr>
              <a:defRPr/>
            </a:pPr>
            <a:fld id="{361D9873-6441-BC42-B441-CF0C34447BC0}" type="slidenum">
              <a:rPr lang="en-US"/>
              <a:pPr>
                <a:defRPr/>
              </a:pPr>
              <a:t>‹#›</a:t>
            </a:fld>
            <a:endParaRPr lang="en-US"/>
          </a:p>
        </p:txBody>
      </p:sp>
    </p:spTree>
    <p:extLst>
      <p:ext uri="{BB962C8B-B14F-4D97-AF65-F5344CB8AC3E}">
        <p14:creationId xmlns:p14="http://schemas.microsoft.com/office/powerpoint/2010/main" val="2957324312"/>
      </p:ext>
    </p:extLst>
  </p:cSld>
  <p:clrMap bg1="lt1" tx1="dk1" bg2="lt2" tx2="dk2" accent1="accent1" accent2="accent2" accent3="accent3" accent4="accent4" accent5="accent5" accent6="accent6" hlink="hlink" folHlink="folHlink"/>
  <p:sldLayoutIdLst>
    <p:sldLayoutId id="2147485928" r:id="rId1"/>
    <p:sldLayoutId id="2147485929" r:id="rId2"/>
    <p:sldLayoutId id="2147485930" r:id="rId3"/>
    <p:sldLayoutId id="2147485931" r:id="rId4"/>
    <p:sldLayoutId id="2147485932" r:id="rId5"/>
    <p:sldLayoutId id="2147485933" r:id="rId6"/>
    <p:sldLayoutId id="2147485934" r:id="rId7"/>
    <p:sldLayoutId id="2147485935" r:id="rId8"/>
    <p:sldLayoutId id="2147485936" r:id="rId9"/>
    <p:sldLayoutId id="2147485937" r:id="rId10"/>
    <p:sldLayoutId id="2147485938"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683834671"/>
      </p:ext>
    </p:extLst>
  </p:cSld>
  <p:clrMap bg1="lt1" tx1="dk1" bg2="lt2" tx2="dk2" accent1="accent1" accent2="accent2" accent3="accent3" accent4="accent4" accent5="accent5" accent6="accent6" hlink="hlink" folHlink="folHlink"/>
  <p:sldLayoutIdLst>
    <p:sldLayoutId id="2147485960" r:id="rId1"/>
    <p:sldLayoutId id="2147485961" r:id="rId2"/>
    <p:sldLayoutId id="2147485962" r:id="rId3"/>
    <p:sldLayoutId id="2147485963" r:id="rId4"/>
    <p:sldLayoutId id="2147485964" r:id="rId5"/>
    <p:sldLayoutId id="2147485965" r:id="rId6"/>
    <p:sldLayoutId id="2147485966" r:id="rId7"/>
    <p:sldLayoutId id="2147485967" r:id="rId8"/>
    <p:sldLayoutId id="2147485968" r:id="rId9"/>
    <p:sldLayoutId id="2147485969" r:id="rId10"/>
    <p:sldLayoutId id="214748597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charset="0"/>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charset="0"/>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fld id="{FB86E4DB-D816-404F-AFDB-436656DEF4B3}" type="slidenum">
              <a:rPr lang="en-US" smtClean="0"/>
              <a:pPr/>
              <a:t>‹#›</a:t>
            </a:fld>
            <a:endParaRPr lang="en-US"/>
          </a:p>
        </p:txBody>
      </p:sp>
    </p:spTree>
    <p:extLst>
      <p:ext uri="{BB962C8B-B14F-4D97-AF65-F5344CB8AC3E}">
        <p14:creationId xmlns:p14="http://schemas.microsoft.com/office/powerpoint/2010/main" val="3145035012"/>
      </p:ext>
    </p:extLst>
  </p:cSld>
  <p:clrMap bg1="lt1" tx1="dk1" bg2="lt2" tx2="dk2" accent1="accent1" accent2="accent2" accent3="accent3" accent4="accent4" accent5="accent5" accent6="accent6" hlink="hlink" folHlink="folHlink"/>
  <p:sldLayoutIdLst>
    <p:sldLayoutId id="2147485996" r:id="rId1"/>
    <p:sldLayoutId id="2147485997" r:id="rId2"/>
    <p:sldLayoutId id="2147485998" r:id="rId3"/>
    <p:sldLayoutId id="2147485999" r:id="rId4"/>
    <p:sldLayoutId id="2147486000" r:id="rId5"/>
    <p:sldLayoutId id="2147486001" r:id="rId6"/>
    <p:sldLayoutId id="2147486002" r:id="rId7"/>
    <p:sldLayoutId id="2147486003" r:id="rId8"/>
    <p:sldLayoutId id="2147486004" r:id="rId9"/>
    <p:sldLayoutId id="2147486005" r:id="rId10"/>
    <p:sldLayoutId id="2147486006" r:id="rId11"/>
    <p:sldLayoutId id="2147486007" r:id="rId12"/>
    <p:sldLayoutId id="214748600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auto">
      <p:bgPr>
        <a:solidFill>
          <a:srgbClr val="E9E2B6"/>
        </a:solidFill>
        <a:effectLst/>
      </p:bgPr>
    </p:bg>
    <p:spTree>
      <p:nvGrpSpPr>
        <p:cNvPr id="1" name=""/>
        <p:cNvGrpSpPr/>
        <p:nvPr/>
      </p:nvGrpSpPr>
      <p:grpSpPr>
        <a:xfrm>
          <a:off x="0" y="0"/>
          <a:ext cx="0" cy="0"/>
          <a:chOff x="0" y="0"/>
          <a:chExt cx="0" cy="0"/>
        </a:xfrm>
      </p:grpSpPr>
      <p:pic>
        <p:nvPicPr>
          <p:cNvPr id="5121" name="Picture 1" descr="strtegic1"/>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5122" name="Rectangle 2"/>
          <p:cNvSpPr>
            <a:spLocks noGrp="1"/>
          </p:cNvSpPr>
          <p:nvPr>
            <p:ph type="sldNum" sz="quarter" idx="2"/>
          </p:nvPr>
        </p:nvSpPr>
        <p:spPr bwMode="auto">
          <a:xfrm>
            <a:off x="7239000" y="6248400"/>
            <a:ext cx="1905000" cy="4206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45718" tIns="45718" rIns="45718" bIns="45718" numCol="1" anchor="t" anchorCtr="0" compatLnSpc="1">
            <a:prstTxWarp prst="textNoShape">
              <a:avLst/>
            </a:prstTxWarp>
          </a:bodyPr>
          <a:lstStyle>
            <a:lvl1pPr algn="r" defTabSz="457200">
              <a:spcBef>
                <a:spcPts val="800"/>
              </a:spcBef>
              <a:defRPr>
                <a:cs typeface="Helvetica" charset="0"/>
              </a:defRPr>
            </a:lvl1pPr>
          </a:lstStyle>
          <a:p>
            <a:pPr>
              <a:defRPr/>
            </a:pPr>
            <a:fld id="{1E72F298-B77A-CD41-88E6-85C52AA2E662}" type="slidenum">
              <a:rPr lang="en-US"/>
              <a:pPr>
                <a:defRPr/>
              </a:pPr>
              <a:t>‹#›</a:t>
            </a:fld>
            <a:endParaRPr lang="en-US">
              <a:latin typeface="Times New Roman Bold" charset="0"/>
              <a:cs typeface="Times New Roman Bold" charset="0"/>
              <a:sym typeface="Times New Roman Bold" charset="0"/>
            </a:endParaRPr>
          </a:p>
        </p:txBody>
      </p:sp>
      <p:sp>
        <p:nvSpPr>
          <p:cNvPr id="5123" name="Rectangle 3"/>
          <p:cNvSpPr>
            <a:spLocks noGrp="1"/>
          </p:cNvSpPr>
          <p:nvPr>
            <p:ph type="title"/>
          </p:nvPr>
        </p:nvSpPr>
        <p:spPr bwMode="auto">
          <a:xfrm>
            <a:off x="457200" y="274638"/>
            <a:ext cx="8229600" cy="13239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45719" tIns="45719" rIns="45719" bIns="45719" numCol="1" anchor="t" anchorCtr="0" compatLnSpc="1">
            <a:prstTxWarp prst="textNoShape">
              <a:avLst/>
            </a:prstTxWarp>
          </a:bodyPr>
          <a:lstStyle/>
          <a:p>
            <a:pPr lvl="0"/>
            <a:r>
              <a:rPr lang="en-US">
                <a:sym typeface="Helvetica" charset="0"/>
              </a:rPr>
              <a:t>Click to edit Master title style</a:t>
            </a:r>
          </a:p>
        </p:txBody>
      </p:sp>
      <p:sp>
        <p:nvSpPr>
          <p:cNvPr id="5124" name="Rectangle 4"/>
          <p:cNvSpPr>
            <a:spLocks noGrp="1"/>
          </p:cNvSpPr>
          <p:nvPr>
            <p:ph type="body" idx="1"/>
          </p:nvPr>
        </p:nvSpPr>
        <p:spPr bwMode="auto">
          <a:xfrm>
            <a:off x="457200" y="1600200"/>
            <a:ext cx="8229600" cy="52562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45719" tIns="45719" rIns="45719" bIns="45719" numCol="1" anchor="t" anchorCtr="0" compatLnSpc="1">
            <a:prstTxWarp prst="textNoShape">
              <a:avLst/>
            </a:prstTxWarp>
          </a:bodyPr>
          <a:lstStyle/>
          <a:p>
            <a:pPr lvl="0"/>
            <a:r>
              <a:rPr lang="en-US">
                <a:sym typeface="Helvetica" charset="0"/>
              </a:rPr>
              <a:t>Click to edit Master text styles</a:t>
            </a:r>
          </a:p>
          <a:p>
            <a:pPr lvl="1"/>
            <a:r>
              <a:rPr lang="en-US">
                <a:sym typeface="Helvetica" charset="0"/>
              </a:rPr>
              <a:t>Second level</a:t>
            </a:r>
          </a:p>
          <a:p>
            <a:pPr lvl="2"/>
            <a:r>
              <a:rPr lang="en-US">
                <a:sym typeface="Helvetica" charset="0"/>
              </a:rPr>
              <a:t>Third level</a:t>
            </a:r>
          </a:p>
          <a:p>
            <a:pPr lvl="3"/>
            <a:r>
              <a:rPr lang="en-US">
                <a:sym typeface="Helvetica" charset="0"/>
              </a:rPr>
              <a:t>Fourth level</a:t>
            </a:r>
          </a:p>
          <a:p>
            <a:pPr lvl="4"/>
            <a:r>
              <a:rPr lang="en-US">
                <a:sym typeface="Helvetica" charset="0"/>
              </a:rPr>
              <a:t>Fifth level</a:t>
            </a:r>
          </a:p>
        </p:txBody>
      </p:sp>
    </p:spTree>
  </p:cSld>
  <p:clrMap bg1="lt1" tx1="dk1" bg2="lt2" tx2="dk2" accent1="accent1" accent2="accent2" accent3="accent3" accent4="accent4" accent5="accent5" accent6="accent6" hlink="hlink" folHlink="folHlink"/>
  <p:sldLayoutIdLst>
    <p:sldLayoutId id="2147485130" r:id="rId1"/>
    <p:sldLayoutId id="2147485131" r:id="rId2"/>
    <p:sldLayoutId id="2147485132" r:id="rId3"/>
    <p:sldLayoutId id="2147485133" r:id="rId4"/>
    <p:sldLayoutId id="2147485134" r:id="rId5"/>
    <p:sldLayoutId id="2147485135" r:id="rId6"/>
    <p:sldLayoutId id="2147485136" r:id="rId7"/>
    <p:sldLayoutId id="2147485137" r:id="rId8"/>
    <p:sldLayoutId id="2147485138" r:id="rId9"/>
    <p:sldLayoutId id="2147485139" r:id="rId10"/>
    <p:sldLayoutId id="2147485140" r:id="rId11"/>
  </p:sldLayoutIdLst>
  <p:txStyles>
    <p:titleStyle>
      <a:lvl1pPr algn="l" defTabSz="457200" rtl="0" eaLnBrk="0" fontAlgn="base" hangingPunct="0">
        <a:spcBef>
          <a:spcPct val="0"/>
        </a:spcBef>
        <a:spcAft>
          <a:spcPct val="0"/>
        </a:spcAft>
        <a:defRPr sz="1200">
          <a:solidFill>
            <a:srgbClr val="000000"/>
          </a:solidFill>
          <a:latin typeface="+mj-lt"/>
          <a:ea typeface="+mj-ea"/>
          <a:cs typeface="+mj-cs"/>
          <a:sym typeface="Helvetica" charset="0"/>
        </a:defRPr>
      </a:lvl1pPr>
      <a:lvl2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2pPr>
      <a:lvl3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3pPr>
      <a:lvl4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4pPr>
      <a:lvl5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5pPr>
      <a:lvl6pPr marL="4572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6pPr>
      <a:lvl7pPr marL="9144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7pPr>
      <a:lvl8pPr marL="13716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8pPr>
      <a:lvl9pPr marL="18288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9pPr>
    </p:titleStyle>
    <p:bodyStyle>
      <a:lvl1pPr marL="342900" indent="-342900" algn="l" defTabSz="457200" rtl="0" eaLnBrk="0" fontAlgn="base" hangingPunct="0">
        <a:spcBef>
          <a:spcPct val="0"/>
        </a:spcBef>
        <a:spcAft>
          <a:spcPct val="0"/>
        </a:spcAft>
        <a:defRPr sz="1200">
          <a:solidFill>
            <a:srgbClr val="000000"/>
          </a:solidFill>
          <a:latin typeface="+mn-lt"/>
          <a:ea typeface="+mn-ea"/>
          <a:cs typeface="+mn-cs"/>
          <a:sym typeface="Helvetica" charset="0"/>
        </a:defRPr>
      </a:lvl1pPr>
      <a:lvl2pPr marL="228600" indent="2286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2pPr>
      <a:lvl3pPr marL="457200" indent="4572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3pPr>
      <a:lvl4pPr marL="685800" indent="6858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4pPr>
      <a:lvl5pPr marL="914400" indent="9144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5pPr>
      <a:lvl6pPr marL="13716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6pPr>
      <a:lvl7pPr marL="18288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7pPr>
      <a:lvl8pPr marL="22860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8pPr>
      <a:lvl9pPr marL="27432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auto">
      <p:bgPr>
        <a:solidFill>
          <a:srgbClr val="720000"/>
        </a:solidFill>
        <a:effectLst/>
      </p:bgPr>
    </p:bg>
    <p:spTree>
      <p:nvGrpSpPr>
        <p:cNvPr id="1" name=""/>
        <p:cNvGrpSpPr/>
        <p:nvPr/>
      </p:nvGrpSpPr>
      <p:grpSpPr>
        <a:xfrm>
          <a:off x="0" y="0"/>
          <a:ext cx="0" cy="0"/>
          <a:chOff x="0" y="0"/>
          <a:chExt cx="0" cy="0"/>
        </a:xfrm>
      </p:grpSpPr>
      <p:sp>
        <p:nvSpPr>
          <p:cNvPr id="6145" name="Rectangle 1"/>
          <p:cNvSpPr>
            <a:spLocks noGrp="1"/>
          </p:cNvSpPr>
          <p:nvPr>
            <p:ph type="sldNum" sz="quarter" idx="2"/>
          </p:nvPr>
        </p:nvSpPr>
        <p:spPr bwMode="auto">
          <a:xfrm>
            <a:off x="6553200" y="6283325"/>
            <a:ext cx="2133600" cy="4222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45718" tIns="45718" rIns="45718" bIns="45718" numCol="1" anchor="b" anchorCtr="0" compatLnSpc="1">
            <a:prstTxWarp prst="textNoShape">
              <a:avLst/>
            </a:prstTxWarp>
          </a:bodyPr>
          <a:lstStyle>
            <a:lvl1pPr algn="r" defTabSz="457200">
              <a:defRPr>
                <a:cs typeface="Helvetica" charset="0"/>
              </a:defRPr>
            </a:lvl1pPr>
          </a:lstStyle>
          <a:p>
            <a:pPr>
              <a:defRPr/>
            </a:pPr>
            <a:fld id="{B9C917E5-DF99-7841-8E5E-438364591A45}" type="slidenum">
              <a:rPr lang="en-US"/>
              <a:pPr>
                <a:defRPr/>
              </a:pPr>
              <a:t>‹#›</a:t>
            </a:fld>
            <a:endParaRPr lang="en-US">
              <a:latin typeface="Times New Roman Bold" charset="0"/>
              <a:cs typeface="Times New Roman Bold" charset="0"/>
              <a:sym typeface="Times New Roman Bold" charset="0"/>
            </a:endParaRPr>
          </a:p>
        </p:txBody>
      </p:sp>
      <p:sp>
        <p:nvSpPr>
          <p:cNvPr id="6146" name="Rectangle 2"/>
          <p:cNvSpPr>
            <a:spLocks noGrp="1"/>
          </p:cNvSpPr>
          <p:nvPr>
            <p:ph type="title"/>
          </p:nvPr>
        </p:nvSpPr>
        <p:spPr bwMode="auto">
          <a:xfrm>
            <a:off x="457200" y="274638"/>
            <a:ext cx="8229600" cy="13239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45719" tIns="45719" rIns="45719" bIns="45719" numCol="1" anchor="t" anchorCtr="0" compatLnSpc="1">
            <a:prstTxWarp prst="textNoShape">
              <a:avLst/>
            </a:prstTxWarp>
          </a:bodyPr>
          <a:lstStyle/>
          <a:p>
            <a:pPr lvl="0"/>
            <a:r>
              <a:rPr lang="en-US">
                <a:sym typeface="Helvetica" charset="0"/>
              </a:rPr>
              <a:t>Click to edit Master title style</a:t>
            </a:r>
          </a:p>
        </p:txBody>
      </p:sp>
      <p:sp>
        <p:nvSpPr>
          <p:cNvPr id="6147" name="Rectangle 3"/>
          <p:cNvSpPr>
            <a:spLocks noGrp="1"/>
          </p:cNvSpPr>
          <p:nvPr>
            <p:ph type="body" idx="1"/>
          </p:nvPr>
        </p:nvSpPr>
        <p:spPr bwMode="auto">
          <a:xfrm>
            <a:off x="457200" y="1600200"/>
            <a:ext cx="8229600" cy="52562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45719" tIns="45719" rIns="45719" bIns="45719" numCol="1" anchor="t" anchorCtr="0" compatLnSpc="1">
            <a:prstTxWarp prst="textNoShape">
              <a:avLst/>
            </a:prstTxWarp>
          </a:bodyPr>
          <a:lstStyle/>
          <a:p>
            <a:pPr lvl="0"/>
            <a:r>
              <a:rPr lang="en-US">
                <a:sym typeface="Helvetica" charset="0"/>
              </a:rPr>
              <a:t>Click to edit Master text styles</a:t>
            </a:r>
          </a:p>
          <a:p>
            <a:pPr lvl="1"/>
            <a:r>
              <a:rPr lang="en-US">
                <a:sym typeface="Helvetica" charset="0"/>
              </a:rPr>
              <a:t>Second level</a:t>
            </a:r>
          </a:p>
          <a:p>
            <a:pPr lvl="2"/>
            <a:r>
              <a:rPr lang="en-US">
                <a:sym typeface="Helvetica" charset="0"/>
              </a:rPr>
              <a:t>Third level</a:t>
            </a:r>
          </a:p>
          <a:p>
            <a:pPr lvl="3"/>
            <a:r>
              <a:rPr lang="en-US">
                <a:sym typeface="Helvetica" charset="0"/>
              </a:rPr>
              <a:t>Fourth level</a:t>
            </a:r>
          </a:p>
          <a:p>
            <a:pPr lvl="4"/>
            <a:r>
              <a:rPr lang="en-US">
                <a:sym typeface="Helvetica" charset="0"/>
              </a:rPr>
              <a:t>Fifth level</a:t>
            </a:r>
          </a:p>
        </p:txBody>
      </p:sp>
    </p:spTree>
  </p:cSld>
  <p:clrMap bg1="lt1" tx1="dk1" bg2="lt2" tx2="dk2" accent1="accent1" accent2="accent2" accent3="accent3" accent4="accent4" accent5="accent5" accent6="accent6" hlink="hlink" folHlink="folHlink"/>
  <p:sldLayoutIdLst>
    <p:sldLayoutId id="2147485141" r:id="rId1"/>
    <p:sldLayoutId id="2147485142" r:id="rId2"/>
    <p:sldLayoutId id="2147485143" r:id="rId3"/>
    <p:sldLayoutId id="2147485144" r:id="rId4"/>
    <p:sldLayoutId id="2147485145" r:id="rId5"/>
    <p:sldLayoutId id="2147485146" r:id="rId6"/>
    <p:sldLayoutId id="2147485147" r:id="rId7"/>
    <p:sldLayoutId id="2147485148" r:id="rId8"/>
    <p:sldLayoutId id="2147485149" r:id="rId9"/>
    <p:sldLayoutId id="2147485150" r:id="rId10"/>
    <p:sldLayoutId id="2147485151" r:id="rId11"/>
  </p:sldLayoutIdLst>
  <p:txStyles>
    <p:titleStyle>
      <a:lvl1pPr algn="l" defTabSz="457200" rtl="0" eaLnBrk="0" fontAlgn="base" hangingPunct="0">
        <a:spcBef>
          <a:spcPct val="0"/>
        </a:spcBef>
        <a:spcAft>
          <a:spcPct val="0"/>
        </a:spcAft>
        <a:defRPr sz="1200">
          <a:solidFill>
            <a:srgbClr val="000000"/>
          </a:solidFill>
          <a:latin typeface="+mj-lt"/>
          <a:ea typeface="+mj-ea"/>
          <a:cs typeface="+mj-cs"/>
          <a:sym typeface="Helvetica" charset="0"/>
        </a:defRPr>
      </a:lvl1pPr>
      <a:lvl2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2pPr>
      <a:lvl3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3pPr>
      <a:lvl4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4pPr>
      <a:lvl5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5pPr>
      <a:lvl6pPr marL="4572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6pPr>
      <a:lvl7pPr marL="9144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7pPr>
      <a:lvl8pPr marL="13716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8pPr>
      <a:lvl9pPr marL="18288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9pPr>
    </p:titleStyle>
    <p:bodyStyle>
      <a:lvl1pPr marL="342900" indent="-342900" algn="l" defTabSz="457200" rtl="0" eaLnBrk="0" fontAlgn="base" hangingPunct="0">
        <a:spcBef>
          <a:spcPct val="0"/>
        </a:spcBef>
        <a:spcAft>
          <a:spcPct val="0"/>
        </a:spcAft>
        <a:defRPr sz="1200">
          <a:solidFill>
            <a:srgbClr val="000000"/>
          </a:solidFill>
          <a:latin typeface="+mn-lt"/>
          <a:ea typeface="+mn-ea"/>
          <a:cs typeface="+mn-cs"/>
          <a:sym typeface="Helvetica" charset="0"/>
        </a:defRPr>
      </a:lvl1pPr>
      <a:lvl2pPr marL="228600" indent="2286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2pPr>
      <a:lvl3pPr marL="457200" indent="4572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3pPr>
      <a:lvl4pPr marL="685800" indent="6858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4pPr>
      <a:lvl5pPr marL="914400" indent="9144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5pPr>
      <a:lvl6pPr marL="13716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6pPr>
      <a:lvl7pPr marL="18288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7pPr>
      <a:lvl8pPr marL="22860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8pPr>
      <a:lvl9pPr marL="27432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4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114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hangingPunct="1">
              <a:defRPr sz="1400">
                <a:latin typeface="Arial" pitchFamily="-111" charset="0"/>
                <a:ea typeface="+mn-ea"/>
                <a:cs typeface="+mn-cs"/>
              </a:defRPr>
            </a:lvl1pPr>
          </a:lstStyle>
          <a:p>
            <a:pPr>
              <a:defRPr/>
            </a:pPr>
            <a:endParaRPr lang="en-US"/>
          </a:p>
        </p:txBody>
      </p:sp>
      <p:sp>
        <p:nvSpPr>
          <p:cNvPr id="9114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hangingPunct="1">
              <a:defRPr sz="1400">
                <a:latin typeface="Arial" pitchFamily="-111" charset="0"/>
                <a:ea typeface="+mn-ea"/>
                <a:cs typeface="+mn-cs"/>
              </a:defRPr>
            </a:lvl1pPr>
          </a:lstStyle>
          <a:p>
            <a:pPr>
              <a:defRPr/>
            </a:pPr>
            <a:endParaRPr lang="en-US"/>
          </a:p>
        </p:txBody>
      </p:sp>
      <p:sp>
        <p:nvSpPr>
          <p:cNvPr id="9114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hangingPunct="1">
              <a:defRPr sz="1400">
                <a:latin typeface="Arial" charset="0"/>
              </a:defRPr>
            </a:lvl1pPr>
          </a:lstStyle>
          <a:p>
            <a:pPr>
              <a:defRPr/>
            </a:pPr>
            <a:fld id="{159F2122-189B-CE4E-94AD-FA44A6F9AFE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188" r:id="rId1"/>
    <p:sldLayoutId id="2147485189" r:id="rId2"/>
    <p:sldLayoutId id="2147485190" r:id="rId3"/>
    <p:sldLayoutId id="2147485191" r:id="rId4"/>
    <p:sldLayoutId id="2147485192" r:id="rId5"/>
    <p:sldLayoutId id="2147485193" r:id="rId6"/>
    <p:sldLayoutId id="2147485194" r:id="rId7"/>
    <p:sldLayoutId id="2147485195" r:id="rId8"/>
    <p:sldLayoutId id="2147485196" r:id="rId9"/>
    <p:sldLayoutId id="2147485197" r:id="rId10"/>
    <p:sldLayoutId id="2147485198"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155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114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hangingPunct="1">
              <a:defRPr sz="1400">
                <a:latin typeface="Arial" pitchFamily="-111" charset="0"/>
                <a:ea typeface="+mn-ea"/>
                <a:cs typeface="+mn-cs"/>
              </a:defRPr>
            </a:lvl1pPr>
          </a:lstStyle>
          <a:p>
            <a:pPr>
              <a:defRPr/>
            </a:pPr>
            <a:endParaRPr lang="en-US"/>
          </a:p>
        </p:txBody>
      </p:sp>
      <p:sp>
        <p:nvSpPr>
          <p:cNvPr id="9114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hangingPunct="1">
              <a:defRPr sz="1400">
                <a:latin typeface="Arial" pitchFamily="-111" charset="0"/>
                <a:ea typeface="+mn-ea"/>
                <a:cs typeface="+mn-cs"/>
              </a:defRPr>
            </a:lvl1pPr>
          </a:lstStyle>
          <a:p>
            <a:pPr>
              <a:defRPr/>
            </a:pPr>
            <a:endParaRPr lang="en-US"/>
          </a:p>
        </p:txBody>
      </p:sp>
      <p:sp>
        <p:nvSpPr>
          <p:cNvPr id="9114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hangingPunct="1">
              <a:defRPr sz="1400">
                <a:latin typeface="Arial" charset="0"/>
              </a:defRPr>
            </a:lvl1pPr>
          </a:lstStyle>
          <a:p>
            <a:pPr>
              <a:defRPr/>
            </a:pPr>
            <a:fld id="{591F14C7-BC18-E94F-88D8-E991C8D1EF7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232" r:id="rId1"/>
    <p:sldLayoutId id="2147485233" r:id="rId2"/>
    <p:sldLayoutId id="2147485234" r:id="rId3"/>
    <p:sldLayoutId id="2147485235" r:id="rId4"/>
    <p:sldLayoutId id="2147485236" r:id="rId5"/>
    <p:sldLayoutId id="2147485237" r:id="rId6"/>
    <p:sldLayoutId id="2147485238" r:id="rId7"/>
    <p:sldLayoutId id="2147485239" r:id="rId8"/>
    <p:sldLayoutId id="2147485240" r:id="rId9"/>
    <p:sldLayoutId id="2147485241" r:id="rId10"/>
    <p:sldLayoutId id="2147485242"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114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hangingPunct="1">
              <a:defRPr sz="1400">
                <a:solidFill>
                  <a:srgbClr val="000000"/>
                </a:solidFill>
                <a:latin typeface="Arial" pitchFamily="-111" charset="0"/>
                <a:ea typeface="+mn-ea"/>
                <a:cs typeface="+mn-cs"/>
              </a:defRPr>
            </a:lvl1pPr>
          </a:lstStyle>
          <a:p>
            <a:pPr>
              <a:defRPr/>
            </a:pPr>
            <a:endParaRPr lang="en-US"/>
          </a:p>
        </p:txBody>
      </p:sp>
      <p:sp>
        <p:nvSpPr>
          <p:cNvPr id="9114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hangingPunct="1">
              <a:defRPr sz="1400">
                <a:solidFill>
                  <a:srgbClr val="000000"/>
                </a:solidFill>
                <a:latin typeface="Arial" pitchFamily="-111" charset="0"/>
                <a:ea typeface="+mn-ea"/>
                <a:cs typeface="+mn-cs"/>
              </a:defRPr>
            </a:lvl1pPr>
          </a:lstStyle>
          <a:p>
            <a:pPr>
              <a:defRPr/>
            </a:pPr>
            <a:endParaRPr lang="en-US"/>
          </a:p>
        </p:txBody>
      </p:sp>
      <p:sp>
        <p:nvSpPr>
          <p:cNvPr id="9114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hangingPunct="1">
              <a:defRPr sz="1400">
                <a:solidFill>
                  <a:srgbClr val="000000"/>
                </a:solidFill>
                <a:latin typeface="Arial" charset="0"/>
              </a:defRPr>
            </a:lvl1pPr>
          </a:lstStyle>
          <a:p>
            <a:pPr>
              <a:defRPr/>
            </a:pPr>
            <a:fld id="{873E6365-0005-9A48-B4F8-8CAB59A9A7F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243" r:id="rId1"/>
    <p:sldLayoutId id="2147485244" r:id="rId2"/>
    <p:sldLayoutId id="2147485245" r:id="rId3"/>
    <p:sldLayoutId id="2147485246" r:id="rId4"/>
    <p:sldLayoutId id="2147485247" r:id="rId5"/>
    <p:sldLayoutId id="2147485248" r:id="rId6"/>
    <p:sldLayoutId id="2147485249" r:id="rId7"/>
    <p:sldLayoutId id="2147485250" r:id="rId8"/>
    <p:sldLayoutId id="2147485251" r:id="rId9"/>
    <p:sldLayoutId id="2147485252" r:id="rId10"/>
    <p:sldLayoutId id="2147485253"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613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114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hangingPunct="1">
              <a:defRPr sz="1400">
                <a:solidFill>
                  <a:srgbClr val="000000"/>
                </a:solidFill>
                <a:latin typeface="Arial" pitchFamily="-111" charset="0"/>
                <a:ea typeface="+mn-ea"/>
                <a:cs typeface="+mn-cs"/>
              </a:defRPr>
            </a:lvl1pPr>
          </a:lstStyle>
          <a:p>
            <a:pPr>
              <a:defRPr/>
            </a:pPr>
            <a:endParaRPr lang="en-US"/>
          </a:p>
        </p:txBody>
      </p:sp>
      <p:sp>
        <p:nvSpPr>
          <p:cNvPr id="9114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hangingPunct="1">
              <a:defRPr sz="1400">
                <a:solidFill>
                  <a:srgbClr val="000000"/>
                </a:solidFill>
                <a:latin typeface="Arial" pitchFamily="-111" charset="0"/>
                <a:ea typeface="+mn-ea"/>
                <a:cs typeface="+mn-cs"/>
              </a:defRPr>
            </a:lvl1pPr>
          </a:lstStyle>
          <a:p>
            <a:pPr>
              <a:defRPr/>
            </a:pPr>
            <a:endParaRPr lang="en-US"/>
          </a:p>
        </p:txBody>
      </p:sp>
      <p:sp>
        <p:nvSpPr>
          <p:cNvPr id="9114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hangingPunct="1">
              <a:defRPr sz="1400">
                <a:solidFill>
                  <a:srgbClr val="000000"/>
                </a:solidFill>
                <a:latin typeface="Arial" charset="0"/>
              </a:defRPr>
            </a:lvl1pPr>
          </a:lstStyle>
          <a:p>
            <a:pPr>
              <a:defRPr/>
            </a:pPr>
            <a:fld id="{FD22CCF5-E5E9-3E48-BDB7-4853B22C0DD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254" r:id="rId1"/>
    <p:sldLayoutId id="2147485255" r:id="rId2"/>
    <p:sldLayoutId id="2147485256" r:id="rId3"/>
    <p:sldLayoutId id="2147485257" r:id="rId4"/>
    <p:sldLayoutId id="2147485258" r:id="rId5"/>
    <p:sldLayoutId id="2147485259" r:id="rId6"/>
    <p:sldLayoutId id="2147485260" r:id="rId7"/>
    <p:sldLayoutId id="2147485261" r:id="rId8"/>
    <p:sldLayoutId id="2147485262" r:id="rId9"/>
    <p:sldLayoutId id="2147485263" r:id="rId10"/>
    <p:sldLayoutId id="2147485264"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latin typeface="Arial" charset="0"/>
              </a:rPr>
              <a:pPr/>
              <a:t>‹#›</a:t>
            </a:fld>
            <a:endParaRPr lang="en-US">
              <a:latin typeface="Arial" charset="0"/>
            </a:endParaRPr>
          </a:p>
        </p:txBody>
      </p:sp>
    </p:spTree>
    <p:extLst>
      <p:ext uri="{BB962C8B-B14F-4D97-AF65-F5344CB8AC3E}">
        <p14:creationId xmlns:p14="http://schemas.microsoft.com/office/powerpoint/2010/main" val="4113192396"/>
      </p:ext>
    </p:extLst>
  </p:cSld>
  <p:clrMap bg1="lt1" tx1="dk1" bg2="lt2" tx2="dk2" accent1="accent1" accent2="accent2" accent3="accent3" accent4="accent4" accent5="accent5" accent6="accent6" hlink="hlink" folHlink="folHlink"/>
  <p:sldLayoutIdLst>
    <p:sldLayoutId id="2147485330" r:id="rId1"/>
    <p:sldLayoutId id="2147485331" r:id="rId2"/>
    <p:sldLayoutId id="2147485332" r:id="rId3"/>
    <p:sldLayoutId id="2147485333" r:id="rId4"/>
    <p:sldLayoutId id="2147485334" r:id="rId5"/>
    <p:sldLayoutId id="2147485335" r:id="rId6"/>
    <p:sldLayoutId id="2147485336" r:id="rId7"/>
    <p:sldLayoutId id="2147485337" r:id="rId8"/>
    <p:sldLayoutId id="2147485338" r:id="rId9"/>
    <p:sldLayoutId id="2147485339" r:id="rId10"/>
    <p:sldLayoutId id="214748534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80.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3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39.xml"/><Relationship Id="rId1" Type="http://schemas.openxmlformats.org/officeDocument/2006/relationships/themeOverride" Target="../theme/themeOverride1.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5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267.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57.xml"/><Relationship Id="rId1" Type="http://schemas.openxmlformats.org/officeDocument/2006/relationships/themeOverride" Target="../theme/themeOverride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5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8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3.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180.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80.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18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9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8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0.xml"/></Relationships>
</file>

<file path=ppt/slides/_rels/slide3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5.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179.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09.xml"/></Relationships>
</file>

<file path=ppt/slides/_rels/slide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1.xml"/></Relationships>
</file>

<file path=ppt/slides/_rels/slide4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62.xml"/></Relationships>
</file>

<file path=ppt/slides/_rels/slide4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35.xml"/></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40.xml"/><Relationship Id="rId4" Type="http://schemas.openxmlformats.org/officeDocument/2006/relationships/image" Target="../media/image37.jpeg"/></Relationships>
</file>

<file path=ppt/slides/_rels/slide4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5.xml"/></Relationships>
</file>

<file path=ppt/slides/_rels/slide4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5.xml"/></Relationships>
</file>

<file path=ppt/slides/_rels/slide4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2.xml"/><Relationship Id="rId1" Type="http://schemas.openxmlformats.org/officeDocument/2006/relationships/slideLayout" Target="../slideLayouts/slideLayout267.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21.xml"/></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106.xml"/><Relationship Id="rId1" Type="http://schemas.openxmlformats.org/officeDocument/2006/relationships/themeOverride" Target="../theme/themeOverride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73.xml"/></Relationships>
</file>

<file path=ppt/slides/_rels/slide5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4.xml"/><Relationship Id="rId1" Type="http://schemas.openxmlformats.org/officeDocument/2006/relationships/slideLayout" Target="../slideLayouts/slideLayout180.xml"/></Relationships>
</file>

<file path=ppt/slides/_rels/slide5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5.xml"/><Relationship Id="rId1" Type="http://schemas.openxmlformats.org/officeDocument/2006/relationships/slideLayout" Target="../slideLayouts/slideLayout18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85.xml"/></Relationships>
</file>

<file path=ppt/slides/_rels/slide5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6.xml"/><Relationship Id="rId1" Type="http://schemas.openxmlformats.org/officeDocument/2006/relationships/slideLayout" Target="../slideLayouts/slideLayout18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5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84.xml"/></Relationships>
</file>

<file path=ppt/slides/_rels/slide5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7.xml"/><Relationship Id="rId1" Type="http://schemas.openxmlformats.org/officeDocument/2006/relationships/slideLayout" Target="../slideLayouts/slideLayout180.xml"/></Relationships>
</file>

<file path=ppt/slides/_rels/slide5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61.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80.xml"/></Relationships>
</file>

<file path=ppt/slides/_rels/slide6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8.xml"/><Relationship Id="rId1" Type="http://schemas.openxmlformats.org/officeDocument/2006/relationships/slideLayout" Target="../slideLayouts/slideLayout168.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68.xml"/></Relationships>
</file>

<file path=ppt/slides/_rels/slide6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168.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84.xml"/><Relationship Id="rId1" Type="http://schemas.openxmlformats.org/officeDocument/2006/relationships/themeOverride" Target="../theme/themeOverride4.xml"/><Relationship Id="rId4" Type="http://schemas.openxmlformats.org/officeDocument/2006/relationships/image" Target="../media/image51.jpe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84.xml"/><Relationship Id="rId1" Type="http://schemas.openxmlformats.org/officeDocument/2006/relationships/themeOverride" Target="../theme/themeOverride5.xml"/><Relationship Id="rId4" Type="http://schemas.openxmlformats.org/officeDocument/2006/relationships/image" Target="../media/image52.png"/></Relationships>
</file>

<file path=ppt/slides/_rels/slide6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3.xml"/><Relationship Id="rId1" Type="http://schemas.openxmlformats.org/officeDocument/2006/relationships/slideLayout" Target="../slideLayouts/slideLayout168.xml"/></Relationships>
</file>

<file path=ppt/slides/_rels/slide6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4.xml"/><Relationship Id="rId1" Type="http://schemas.openxmlformats.org/officeDocument/2006/relationships/slideLayout" Target="../slideLayouts/slideLayout168.xml"/></Relationships>
</file>

<file path=ppt/slides/_rels/slide6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5.xml"/><Relationship Id="rId1" Type="http://schemas.openxmlformats.org/officeDocument/2006/relationships/slideLayout" Target="../slideLayouts/slideLayout273.xml"/></Relationships>
</file>

<file path=ppt/slides/_rels/slide6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6.xml"/><Relationship Id="rId1" Type="http://schemas.openxmlformats.org/officeDocument/2006/relationships/slideLayout" Target="../slideLayouts/slideLayout168.xml"/></Relationships>
</file>

<file path=ppt/slides/_rels/slide6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7.xml"/><Relationship Id="rId1" Type="http://schemas.openxmlformats.org/officeDocument/2006/relationships/slideLayout" Target="../slideLayouts/slideLayout168.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80.xml"/></Relationships>
</file>

<file path=ppt/slides/_rels/slide7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8.xml"/><Relationship Id="rId1" Type="http://schemas.openxmlformats.org/officeDocument/2006/relationships/slideLayout" Target="../slideLayouts/slideLayout273.xml"/></Relationships>
</file>

<file path=ppt/slides/_rels/slide7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9.xml"/><Relationship Id="rId1" Type="http://schemas.openxmlformats.org/officeDocument/2006/relationships/slideLayout" Target="../slideLayouts/slideLayout168.xml"/></Relationships>
</file>

<file path=ppt/slides/_rels/slide7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0.xml"/><Relationship Id="rId1" Type="http://schemas.openxmlformats.org/officeDocument/2006/relationships/slideLayout" Target="../slideLayouts/slideLayout168.xml"/></Relationships>
</file>

<file path=ppt/slides/_rels/slide7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1.xml"/><Relationship Id="rId1" Type="http://schemas.openxmlformats.org/officeDocument/2006/relationships/slideLayout" Target="../slideLayouts/slideLayout168.xml"/></Relationships>
</file>

<file path=ppt/slides/_rels/slide7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2.xml"/><Relationship Id="rId1" Type="http://schemas.openxmlformats.org/officeDocument/2006/relationships/slideLayout" Target="../slideLayouts/slideLayout168.xml"/></Relationships>
</file>

<file path=ppt/slides/_rels/slide7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3.xml"/><Relationship Id="rId1" Type="http://schemas.openxmlformats.org/officeDocument/2006/relationships/slideLayout" Target="../slideLayouts/slideLayout168.xml"/></Relationships>
</file>

<file path=ppt/slides/_rels/slide7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4.xml"/><Relationship Id="rId1" Type="http://schemas.openxmlformats.org/officeDocument/2006/relationships/slideLayout" Target="../slideLayouts/slideLayout168.xml"/></Relationships>
</file>

<file path=ppt/slides/_rels/slide7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5.xml"/><Relationship Id="rId1" Type="http://schemas.openxmlformats.org/officeDocument/2006/relationships/slideLayout" Target="../slideLayouts/slideLayout168.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68.xml"/></Relationships>
</file>

<file path=ppt/slides/_rels/slide7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7.xml"/><Relationship Id="rId1" Type="http://schemas.openxmlformats.org/officeDocument/2006/relationships/slideLayout" Target="../slideLayouts/slideLayout168.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180.xml"/><Relationship Id="rId4" Type="http://schemas.openxmlformats.org/officeDocument/2006/relationships/image" Target="../media/image15.jpeg"/></Relationships>
</file>

<file path=ppt/slides/_rels/slide8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8.xml"/><Relationship Id="rId1" Type="http://schemas.openxmlformats.org/officeDocument/2006/relationships/slideLayout" Target="../slideLayouts/slideLayout168.xml"/></Relationships>
</file>

<file path=ppt/slides/_rels/slide8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9.xml"/><Relationship Id="rId1" Type="http://schemas.openxmlformats.org/officeDocument/2006/relationships/slideLayout" Target="../slideLayouts/slideLayout168.xml"/></Relationships>
</file>

<file path=ppt/slides/_rels/slide8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0.xml"/><Relationship Id="rId1" Type="http://schemas.openxmlformats.org/officeDocument/2006/relationships/slideLayout" Target="../slideLayouts/slideLayout168.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68.xml"/></Relationships>
</file>

<file path=ppt/slides/_rels/slide84.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image" Target="../media/image73.jpeg"/><Relationship Id="rId2" Type="http://schemas.openxmlformats.org/officeDocument/2006/relationships/notesSlide" Target="../notesSlides/notesSlide52.xml"/><Relationship Id="rId1" Type="http://schemas.openxmlformats.org/officeDocument/2006/relationships/slideLayout" Target="../slideLayouts/slideLayout168.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8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3.xml"/><Relationship Id="rId1" Type="http://schemas.openxmlformats.org/officeDocument/2006/relationships/slideLayout" Target="../slideLayouts/slideLayout178.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hemeOverride" Target="../theme/themeOverride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8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4.xml"/><Relationship Id="rId1" Type="http://schemas.openxmlformats.org/officeDocument/2006/relationships/slideLayout" Target="../slideLayouts/slideLayout180.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80.xml"/></Relationships>
</file>

<file path=ppt/slides/_rels/slide90.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55.xml"/><Relationship Id="rId1" Type="http://schemas.openxmlformats.org/officeDocument/2006/relationships/slideLayout" Target="../slideLayouts/slideLayout180.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80.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85.xml"/></Relationships>
</file>

<file path=ppt/slides/_rels/slide9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7.xml"/><Relationship Id="rId1" Type="http://schemas.openxmlformats.org/officeDocument/2006/relationships/slideLayout" Target="../slideLayouts/slideLayout180.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80.xml"/></Relationships>
</file>

<file path=ppt/slides/_rels/slide9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9.xml"/><Relationship Id="rId1" Type="http://schemas.openxmlformats.org/officeDocument/2006/relationships/slideLayout" Target="../slideLayouts/slideLayout18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94.xml"/></Relationships>
</file>

<file path=ppt/slides/_rels/slide9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0.xml"/><Relationship Id="rId1" Type="http://schemas.openxmlformats.org/officeDocument/2006/relationships/slideLayout" Target="../slideLayouts/slideLayout180.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86.xml"/></Relationships>
</file>

<file path=ppt/slides/_rels/slide99.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61.xml"/><Relationship Id="rId1" Type="http://schemas.openxmlformats.org/officeDocument/2006/relationships/slideLayout" Target="../slideLayouts/slideLayout294.xml"/><Relationship Id="rId4" Type="http://schemas.openxmlformats.org/officeDocument/2006/relationships/image" Target="../media/image7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87426" name="Picture 2" descr="https://hopeforallpeople.files.wordpress.com/2018/01/bethel.jpg">
            <a:extLst>
              <a:ext uri="{FF2B5EF4-FFF2-40B4-BE49-F238E27FC236}">
                <a16:creationId xmlns:a16="http://schemas.microsoft.com/office/drawing/2014/main" id="{7EC189FA-2827-324A-B4E7-4ECD93B257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89" y="-32687"/>
            <a:ext cx="9147969" cy="612551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36512" y="5256112"/>
            <a:ext cx="9144000" cy="7651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54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歌罗西书</a:t>
            </a:r>
          </a:p>
        </p:txBody>
      </p:sp>
      <p:sp>
        <p:nvSpPr>
          <p:cNvPr id="900098" name="Rectangle 2"/>
          <p:cNvSpPr>
            <a:spLocks noGrp="1" noChangeArrowheads="1"/>
          </p:cNvSpPr>
          <p:nvPr>
            <p:ph type="ctrTitle"/>
          </p:nvPr>
        </p:nvSpPr>
        <p:spPr>
          <a:xfrm>
            <a:off x="11906" y="0"/>
            <a:ext cx="9120187" cy="1446653"/>
          </a:xfrm>
          <a:effectLst>
            <a:outerShdw blurRad="63500" dist="35921" dir="2700000" algn="ctr" rotWithShape="0">
              <a:schemeClr val="tx2">
                <a:alpha val="74998"/>
              </a:schemeClr>
            </a:outerShdw>
          </a:effectLst>
        </p:spPr>
        <p:txBody>
          <a:bodyPr/>
          <a:lstStyle/>
          <a:p>
            <a:pPr>
              <a:defRPr/>
            </a:pPr>
            <a:r>
              <a:rPr lang="zh-CN" altLang="en-US" sz="8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要受庇护</a:t>
            </a:r>
            <a:endParaRPr lang="en-US" sz="8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Rick Griffith </a:t>
            </a:r>
            <a:r>
              <a:rPr kumimoji="0" lang="zh-CN"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博士 </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BibleStudyDownloads.org</a:t>
            </a:r>
          </a:p>
        </p:txBody>
      </p:sp>
    </p:spTree>
    <p:extLst>
      <p:ext uri="{BB962C8B-B14F-4D97-AF65-F5344CB8AC3E}">
        <p14:creationId xmlns:p14="http://schemas.microsoft.com/office/powerpoint/2010/main" val="39910149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41"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 name="TextBox 25"/>
          <p:cNvSpPr txBox="1"/>
          <p:nvPr/>
        </p:nvSpPr>
        <p:spPr>
          <a:xfrm>
            <a:off x="2252663" y="5343525"/>
            <a:ext cx="1887537"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Trailes</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4" name="TextBox 23"/>
          <p:cNvSpPr txBox="1"/>
          <p:nvPr/>
        </p:nvSpPr>
        <p:spPr>
          <a:xfrm>
            <a:off x="3708400" y="4983163"/>
            <a:ext cx="129540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Nysa</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44" name="Title 1"/>
          <p:cNvSpPr>
            <a:spLocks noGrp="1"/>
          </p:cNvSpPr>
          <p:nvPr>
            <p:ph type="title"/>
          </p:nvPr>
        </p:nvSpPr>
        <p:spPr>
          <a:xfrm>
            <a:off x="-31750" y="-26988"/>
            <a:ext cx="9212263" cy="719138"/>
          </a:xfrm>
        </p:spPr>
        <p:txBody>
          <a:bodyPr/>
          <a:lstStyle/>
          <a:p>
            <a:r>
              <a:rPr lang="zh-SG" altLang="en-US" dirty="0">
                <a:latin typeface="Arial" charset="0"/>
                <a:ea typeface="ＭＳ Ｐゴシック" charset="0"/>
              </a:rPr>
              <a:t>七 个 教 会 </a:t>
            </a:r>
            <a:r>
              <a:rPr lang="en-US" dirty="0">
                <a:latin typeface="Arial" charset="0"/>
                <a:ea typeface="ＭＳ Ｐゴシック" charset="0"/>
              </a:rPr>
              <a:t>(</a:t>
            </a:r>
            <a:r>
              <a:rPr lang="zh-SG" altLang="en-US" dirty="0">
                <a:latin typeface="Arial" charset="0"/>
                <a:ea typeface="ＭＳ Ｐゴシック" charset="0"/>
              </a:rPr>
              <a:t>启示录</a:t>
            </a:r>
            <a:r>
              <a:rPr lang="en-US" dirty="0">
                <a:latin typeface="Arial" charset="0"/>
                <a:ea typeface="ＭＳ Ｐゴシック" charset="0"/>
              </a:rPr>
              <a:t> 2–3)</a:t>
            </a:r>
          </a:p>
        </p:txBody>
      </p:sp>
      <p:sp>
        <p:nvSpPr>
          <p:cNvPr id="5" name="Diamond 4"/>
          <p:cNvSpPr>
            <a:spLocks noChangeArrowheads="1"/>
          </p:cNvSpPr>
          <p:nvPr/>
        </p:nvSpPr>
        <p:spPr bwMode="auto">
          <a:xfrm>
            <a:off x="2555875" y="3933825"/>
            <a:ext cx="287338"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8" name="TextBox 7"/>
          <p:cNvSpPr txBox="1"/>
          <p:nvPr/>
        </p:nvSpPr>
        <p:spPr>
          <a:xfrm>
            <a:off x="1042988" y="5013325"/>
            <a:ext cx="1887537"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SG" alt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以 弗 所</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9" name="Diamond 8"/>
          <p:cNvSpPr>
            <a:spLocks noChangeArrowheads="1"/>
          </p:cNvSpPr>
          <p:nvPr/>
        </p:nvSpPr>
        <p:spPr bwMode="auto">
          <a:xfrm>
            <a:off x="2843213" y="5157788"/>
            <a:ext cx="288925"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0" name="TextBox 9"/>
          <p:cNvSpPr txBox="1"/>
          <p:nvPr/>
        </p:nvSpPr>
        <p:spPr>
          <a:xfrm>
            <a:off x="4716463" y="4941888"/>
            <a:ext cx="1885950" cy="460375"/>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SG" alt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老 底 嘉</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1" name="Diamond 10"/>
          <p:cNvSpPr>
            <a:spLocks noChangeArrowheads="1"/>
          </p:cNvSpPr>
          <p:nvPr/>
        </p:nvSpPr>
        <p:spPr bwMode="auto">
          <a:xfrm>
            <a:off x="6516688" y="5157788"/>
            <a:ext cx="287337"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2" name="TextBox 11"/>
          <p:cNvSpPr txBox="1"/>
          <p:nvPr/>
        </p:nvSpPr>
        <p:spPr>
          <a:xfrm>
            <a:off x="3492500" y="4292600"/>
            <a:ext cx="23907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SG" alt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非 拉 铁 非</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3" name="Diamond 12"/>
          <p:cNvSpPr>
            <a:spLocks noChangeArrowheads="1"/>
          </p:cNvSpPr>
          <p:nvPr/>
        </p:nvSpPr>
        <p:spPr bwMode="auto">
          <a:xfrm>
            <a:off x="5795963" y="4365625"/>
            <a:ext cx="288925"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4" name="TextBox 13"/>
          <p:cNvSpPr txBox="1"/>
          <p:nvPr/>
        </p:nvSpPr>
        <p:spPr>
          <a:xfrm>
            <a:off x="2987675" y="3644900"/>
            <a:ext cx="16716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SG" alt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撒 狄</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5" name="Diamond 14"/>
          <p:cNvSpPr>
            <a:spLocks noChangeArrowheads="1"/>
          </p:cNvSpPr>
          <p:nvPr/>
        </p:nvSpPr>
        <p:spPr bwMode="auto">
          <a:xfrm>
            <a:off x="4572000" y="3789363"/>
            <a:ext cx="287338"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6" name="TextBox 15"/>
          <p:cNvSpPr txBox="1"/>
          <p:nvPr/>
        </p:nvSpPr>
        <p:spPr>
          <a:xfrm>
            <a:off x="4284663" y="2533346"/>
            <a:ext cx="2087562" cy="40011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SG" alt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推 雅 推 喇 城 </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7" name="Diamond 16"/>
          <p:cNvSpPr>
            <a:spLocks noChangeArrowheads="1"/>
          </p:cNvSpPr>
          <p:nvPr/>
        </p:nvSpPr>
        <p:spPr bwMode="auto">
          <a:xfrm>
            <a:off x="4067175" y="2708275"/>
            <a:ext cx="288925" cy="288925"/>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8" name="TextBox 17"/>
          <p:cNvSpPr txBox="1"/>
          <p:nvPr/>
        </p:nvSpPr>
        <p:spPr>
          <a:xfrm>
            <a:off x="900113" y="1916113"/>
            <a:ext cx="188595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SG" alt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别 迦 摩</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9" name="Diamond 18"/>
          <p:cNvSpPr>
            <a:spLocks noChangeArrowheads="1"/>
          </p:cNvSpPr>
          <p:nvPr/>
        </p:nvSpPr>
        <p:spPr bwMode="auto">
          <a:xfrm>
            <a:off x="2700338" y="2133600"/>
            <a:ext cx="287337"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20" name="TextBox 19"/>
          <p:cNvSpPr txBox="1"/>
          <p:nvPr/>
        </p:nvSpPr>
        <p:spPr>
          <a:xfrm>
            <a:off x="827088" y="3933825"/>
            <a:ext cx="1887537" cy="460375"/>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SG" alt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士 每 拿</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59" name="Oval 24"/>
          <p:cNvSpPr>
            <a:spLocks noChangeArrowheads="1"/>
          </p:cNvSpPr>
          <p:nvPr/>
        </p:nvSpPr>
        <p:spPr bwMode="auto">
          <a:xfrm>
            <a:off x="4716463" y="53736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778260" name="Oval 26"/>
          <p:cNvSpPr>
            <a:spLocks noChangeArrowheads="1"/>
          </p:cNvSpPr>
          <p:nvPr/>
        </p:nvSpPr>
        <p:spPr bwMode="auto">
          <a:xfrm>
            <a:off x="4067175" y="5373688"/>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28" name="TextBox 27"/>
          <p:cNvSpPr txBox="1"/>
          <p:nvPr/>
        </p:nvSpPr>
        <p:spPr>
          <a:xfrm>
            <a:off x="-482600" y="3716338"/>
            <a:ext cx="188595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Erythrae</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62" name="Oval 28"/>
          <p:cNvSpPr>
            <a:spLocks noChangeArrowheads="1"/>
          </p:cNvSpPr>
          <p:nvPr/>
        </p:nvSpPr>
        <p:spPr bwMode="auto">
          <a:xfrm>
            <a:off x="1258888" y="4076700"/>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30" name="TextBox 29"/>
          <p:cNvSpPr txBox="1"/>
          <p:nvPr/>
        </p:nvSpPr>
        <p:spPr>
          <a:xfrm>
            <a:off x="4845050" y="5630863"/>
            <a:ext cx="2174875"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Aphrodisias</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64" name="Oval 30"/>
          <p:cNvSpPr>
            <a:spLocks noChangeArrowheads="1"/>
          </p:cNvSpPr>
          <p:nvPr/>
        </p:nvSpPr>
        <p:spPr bwMode="auto">
          <a:xfrm>
            <a:off x="6227763" y="5516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32" name="TextBox 31"/>
          <p:cNvSpPr txBox="1"/>
          <p:nvPr/>
        </p:nvSpPr>
        <p:spPr>
          <a:xfrm>
            <a:off x="2252663" y="3255963"/>
            <a:ext cx="1887537" cy="46037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Cyme</a:t>
            </a:r>
          </a:p>
        </p:txBody>
      </p:sp>
      <p:sp>
        <p:nvSpPr>
          <p:cNvPr id="778266" name="Oval 32"/>
          <p:cNvSpPr>
            <a:spLocks noChangeArrowheads="1"/>
          </p:cNvSpPr>
          <p:nvPr/>
        </p:nvSpPr>
        <p:spPr bwMode="auto">
          <a:xfrm>
            <a:off x="2124075" y="328453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34" name="TextBox 33"/>
          <p:cNvSpPr txBox="1"/>
          <p:nvPr/>
        </p:nvSpPr>
        <p:spPr>
          <a:xfrm>
            <a:off x="7221538" y="5056188"/>
            <a:ext cx="1887537" cy="46037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Hierapolis</a:t>
            </a:r>
          </a:p>
        </p:txBody>
      </p:sp>
      <p:sp>
        <p:nvSpPr>
          <p:cNvPr id="36" name="TextBox 35"/>
          <p:cNvSpPr txBox="1"/>
          <p:nvPr/>
        </p:nvSpPr>
        <p:spPr>
          <a:xfrm>
            <a:off x="6659563" y="4149725"/>
            <a:ext cx="1887537" cy="460375"/>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Eumenia</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69" name="Oval 36"/>
          <p:cNvSpPr>
            <a:spLocks noChangeArrowheads="1"/>
          </p:cNvSpPr>
          <p:nvPr/>
        </p:nvSpPr>
        <p:spPr bwMode="auto">
          <a:xfrm>
            <a:off x="8532813" y="44370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38" name="TextBox 37"/>
          <p:cNvSpPr txBox="1"/>
          <p:nvPr/>
        </p:nvSpPr>
        <p:spPr>
          <a:xfrm>
            <a:off x="7005638" y="1700213"/>
            <a:ext cx="1887537"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Aezani</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71" name="Oval 38"/>
          <p:cNvSpPr>
            <a:spLocks noChangeArrowheads="1"/>
          </p:cNvSpPr>
          <p:nvPr/>
        </p:nvSpPr>
        <p:spPr bwMode="auto">
          <a:xfrm>
            <a:off x="6875463" y="1730375"/>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40" name="TextBox 39"/>
          <p:cNvSpPr txBox="1"/>
          <p:nvPr/>
        </p:nvSpPr>
        <p:spPr>
          <a:xfrm>
            <a:off x="7250113" y="5630863"/>
            <a:ext cx="1887537"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Colossae</a:t>
            </a:r>
          </a:p>
        </p:txBody>
      </p:sp>
      <p:sp>
        <p:nvSpPr>
          <p:cNvPr id="778273" name="Oval 40"/>
          <p:cNvSpPr>
            <a:spLocks noChangeArrowheads="1"/>
          </p:cNvSpPr>
          <p:nvPr/>
        </p:nvSpPr>
        <p:spPr bwMode="auto">
          <a:xfrm>
            <a:off x="7121525" y="5661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42" name="TextBox 41"/>
          <p:cNvSpPr txBox="1"/>
          <p:nvPr/>
        </p:nvSpPr>
        <p:spPr>
          <a:xfrm>
            <a:off x="4125913" y="6135688"/>
            <a:ext cx="1885950"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Alabanda</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75" name="Oval 42"/>
          <p:cNvSpPr>
            <a:spLocks noChangeArrowheads="1"/>
          </p:cNvSpPr>
          <p:nvPr/>
        </p:nvSpPr>
        <p:spPr bwMode="auto">
          <a:xfrm>
            <a:off x="3995738" y="6165850"/>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44" name="TextBox 43"/>
          <p:cNvSpPr txBox="1"/>
          <p:nvPr/>
        </p:nvSpPr>
        <p:spPr>
          <a:xfrm>
            <a:off x="2843213" y="5732463"/>
            <a:ext cx="1887537"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Heraclea</a:t>
            </a:r>
          </a:p>
        </p:txBody>
      </p:sp>
      <p:sp>
        <p:nvSpPr>
          <p:cNvPr id="778277" name="Oval 44"/>
          <p:cNvSpPr>
            <a:spLocks noChangeArrowheads="1"/>
          </p:cNvSpPr>
          <p:nvPr/>
        </p:nvSpPr>
        <p:spPr bwMode="auto">
          <a:xfrm>
            <a:off x="3074988" y="61229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46" name="TextBox 45"/>
          <p:cNvSpPr txBox="1"/>
          <p:nvPr/>
        </p:nvSpPr>
        <p:spPr>
          <a:xfrm>
            <a:off x="2973388" y="6392863"/>
            <a:ext cx="1885950"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Miletus</a:t>
            </a:r>
          </a:p>
        </p:txBody>
      </p:sp>
      <p:sp>
        <p:nvSpPr>
          <p:cNvPr id="778279" name="Oval 46"/>
          <p:cNvSpPr>
            <a:spLocks noChangeArrowheads="1"/>
          </p:cNvSpPr>
          <p:nvPr/>
        </p:nvSpPr>
        <p:spPr bwMode="auto">
          <a:xfrm>
            <a:off x="2843213" y="6423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48" name="TextBox 47"/>
          <p:cNvSpPr txBox="1"/>
          <p:nvPr/>
        </p:nvSpPr>
        <p:spPr>
          <a:xfrm>
            <a:off x="323850" y="44799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Lebedus</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81" name="Oval 48"/>
          <p:cNvSpPr>
            <a:spLocks noChangeArrowheads="1"/>
          </p:cNvSpPr>
          <p:nvPr/>
        </p:nvSpPr>
        <p:spPr bwMode="auto">
          <a:xfrm>
            <a:off x="2051050" y="4868863"/>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50" name="TextBox 49"/>
          <p:cNvSpPr txBox="1"/>
          <p:nvPr/>
        </p:nvSpPr>
        <p:spPr>
          <a:xfrm>
            <a:off x="2627313" y="4581525"/>
            <a:ext cx="1887537"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Colophon</a:t>
            </a:r>
          </a:p>
        </p:txBody>
      </p:sp>
      <p:sp>
        <p:nvSpPr>
          <p:cNvPr id="778283" name="Oval 50"/>
          <p:cNvSpPr>
            <a:spLocks noChangeArrowheads="1"/>
          </p:cNvSpPr>
          <p:nvPr/>
        </p:nvSpPr>
        <p:spPr bwMode="auto">
          <a:xfrm>
            <a:off x="2498725" y="4754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52" name="TextBox 51"/>
          <p:cNvSpPr txBox="1"/>
          <p:nvPr/>
        </p:nvSpPr>
        <p:spPr>
          <a:xfrm>
            <a:off x="2325688" y="1341438"/>
            <a:ext cx="2246312" cy="46037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Adramyttium</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85" name="Oval 52"/>
          <p:cNvSpPr>
            <a:spLocks noChangeArrowheads="1"/>
          </p:cNvSpPr>
          <p:nvPr/>
        </p:nvSpPr>
        <p:spPr bwMode="auto">
          <a:xfrm>
            <a:off x="2195513" y="137001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54" name="TextBox 53"/>
          <p:cNvSpPr txBox="1"/>
          <p:nvPr/>
        </p:nvSpPr>
        <p:spPr>
          <a:xfrm>
            <a:off x="0" y="6396038"/>
            <a:ext cx="140335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SG" alt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拔 摩</a:t>
            </a:r>
          </a:p>
        </p:txBody>
      </p:sp>
      <p:sp>
        <p:nvSpPr>
          <p:cNvPr id="778287" name="Diamond 54"/>
          <p:cNvSpPr>
            <a:spLocks noChangeArrowheads="1"/>
          </p:cNvSpPr>
          <p:nvPr/>
        </p:nvSpPr>
        <p:spPr bwMode="auto">
          <a:xfrm>
            <a:off x="1331913" y="6540500"/>
            <a:ext cx="287337"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57"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59" name="Freeform 58"/>
          <p:cNvSpPr>
            <a:spLocks/>
          </p:cNvSpPr>
          <p:nvPr/>
        </p:nvSpPr>
        <p:spPr bwMode="auto">
          <a:xfrm>
            <a:off x="2162175" y="2270125"/>
            <a:ext cx="585788" cy="1724025"/>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60" name="Freeform 59"/>
          <p:cNvSpPr>
            <a:spLocks/>
          </p:cNvSpPr>
          <p:nvPr/>
        </p:nvSpPr>
        <p:spPr bwMode="auto">
          <a:xfrm>
            <a:off x="2947988" y="2235200"/>
            <a:ext cx="1208087" cy="546100"/>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61" name="Freeform 60"/>
          <p:cNvSpPr>
            <a:spLocks/>
          </p:cNvSpPr>
          <p:nvPr/>
        </p:nvSpPr>
        <p:spPr bwMode="auto">
          <a:xfrm>
            <a:off x="4284663" y="2924175"/>
            <a:ext cx="431800" cy="1009650"/>
          </a:xfrm>
          <a:custGeom>
            <a:avLst/>
            <a:gdLst>
              <a:gd name="T0" fmla="*/ 0 w 400243"/>
              <a:gd name="T1" fmla="*/ 0 h 908243"/>
              <a:gd name="T2" fmla="*/ 205402 w 400243"/>
              <a:gd name="T3" fmla="*/ 1733798 h 908243"/>
              <a:gd name="T4" fmla="*/ 513503 w 400243"/>
              <a:gd name="T5" fmla="*/ 3034157 h 908243"/>
              <a:gd name="T6" fmla="*/ 616208 w 400243"/>
              <a:gd name="T7" fmla="*/ 3467587 h 908243"/>
              <a:gd name="T8" fmla="*/ 718902 w 400243"/>
              <a:gd name="T9" fmla="*/ 3792668 h 908243"/>
              <a:gd name="T10" fmla="*/ 924297 w 400243"/>
              <a:gd name="T11" fmla="*/ 4659580 h 908243"/>
              <a:gd name="T12" fmla="*/ 1027010 w 400243"/>
              <a:gd name="T13" fmla="*/ 5309754 h 908243"/>
              <a:gd name="T14" fmla="*/ 1181055 w 400243"/>
              <a:gd name="T15" fmla="*/ 5634838 h 908243"/>
              <a:gd name="T16" fmla="*/ 1232401 w 400243"/>
              <a:gd name="T17" fmla="*/ 5959916 h 908243"/>
              <a:gd name="T18" fmla="*/ 1489153 w 400243"/>
              <a:gd name="T19" fmla="*/ 6718447 h 908243"/>
              <a:gd name="T20" fmla="*/ 1591857 w 400243"/>
              <a:gd name="T21" fmla="*/ 7476990 h 908243"/>
              <a:gd name="T22" fmla="*/ 1694549 w 400243"/>
              <a:gd name="T23" fmla="*/ 7802081 h 908243"/>
              <a:gd name="T24" fmla="*/ 2002657 w 400243"/>
              <a:gd name="T25" fmla="*/ 8777333 h 908243"/>
              <a:gd name="T26" fmla="*/ 2054007 w 400243"/>
              <a:gd name="T27" fmla="*/ 9319167 h 908243"/>
              <a:gd name="T28" fmla="*/ 2105365 w 400243"/>
              <a:gd name="T29" fmla="*/ 9644240 h 908243"/>
              <a:gd name="T30" fmla="*/ 2156706 w 400243"/>
              <a:gd name="T31" fmla="*/ 10294396 h 908243"/>
              <a:gd name="T32" fmla="*/ 2259405 w 400243"/>
              <a:gd name="T33" fmla="*/ 11486385 h 908243"/>
              <a:gd name="T34" fmla="*/ 2413460 w 400243"/>
              <a:gd name="T35" fmla="*/ 11919834 h 908243"/>
              <a:gd name="T36" fmla="*/ 2464809 w 400243"/>
              <a:gd name="T37" fmla="*/ 12244921 h 908243"/>
              <a:gd name="T38" fmla="*/ 2670212 w 400243"/>
              <a:gd name="T39" fmla="*/ 12786751 h 908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0243" h="908243">
                <a:moveTo>
                  <a:pt x="0" y="0"/>
                </a:moveTo>
                <a:cubicBezTo>
                  <a:pt x="10263" y="41051"/>
                  <a:pt x="19163" y="82466"/>
                  <a:pt x="30788" y="123152"/>
                </a:cubicBezTo>
                <a:cubicBezTo>
                  <a:pt x="41276" y="159860"/>
                  <a:pt x="58173" y="181054"/>
                  <a:pt x="76970" y="215515"/>
                </a:cubicBezTo>
                <a:cubicBezTo>
                  <a:pt x="82464" y="225588"/>
                  <a:pt x="86671" y="236341"/>
                  <a:pt x="92364" y="246303"/>
                </a:cubicBezTo>
                <a:cubicBezTo>
                  <a:pt x="96954" y="254335"/>
                  <a:pt x="103328" y="261273"/>
                  <a:pt x="107758" y="269394"/>
                </a:cubicBezTo>
                <a:cubicBezTo>
                  <a:pt x="118747" y="289540"/>
                  <a:pt x="131289" y="309200"/>
                  <a:pt x="138546" y="330970"/>
                </a:cubicBezTo>
                <a:cubicBezTo>
                  <a:pt x="143677" y="346364"/>
                  <a:pt x="142466" y="365678"/>
                  <a:pt x="153940" y="377152"/>
                </a:cubicBezTo>
                <a:lnTo>
                  <a:pt x="177031" y="400243"/>
                </a:lnTo>
                <a:cubicBezTo>
                  <a:pt x="179597" y="407940"/>
                  <a:pt x="181100" y="416077"/>
                  <a:pt x="184728" y="423334"/>
                </a:cubicBezTo>
                <a:cubicBezTo>
                  <a:pt x="190359" y="434596"/>
                  <a:pt x="217976" y="470230"/>
                  <a:pt x="223212" y="477212"/>
                </a:cubicBezTo>
                <a:cubicBezTo>
                  <a:pt x="225678" y="487077"/>
                  <a:pt x="233085" y="520049"/>
                  <a:pt x="238606" y="531091"/>
                </a:cubicBezTo>
                <a:cubicBezTo>
                  <a:pt x="242743" y="539365"/>
                  <a:pt x="249097" y="546337"/>
                  <a:pt x="254000" y="554182"/>
                </a:cubicBezTo>
                <a:cubicBezTo>
                  <a:pt x="291114" y="613564"/>
                  <a:pt x="261750" y="572212"/>
                  <a:pt x="300182" y="623455"/>
                </a:cubicBezTo>
                <a:cubicBezTo>
                  <a:pt x="302748" y="636283"/>
                  <a:pt x="304706" y="649248"/>
                  <a:pt x="307879" y="661940"/>
                </a:cubicBezTo>
                <a:cubicBezTo>
                  <a:pt x="309847" y="669811"/>
                  <a:pt x="313816" y="677111"/>
                  <a:pt x="315576" y="685031"/>
                </a:cubicBezTo>
                <a:cubicBezTo>
                  <a:pt x="318961" y="700265"/>
                  <a:pt x="321066" y="715763"/>
                  <a:pt x="323273" y="731212"/>
                </a:cubicBezTo>
                <a:cubicBezTo>
                  <a:pt x="324991" y="743239"/>
                  <a:pt x="327169" y="795757"/>
                  <a:pt x="338667" y="815879"/>
                </a:cubicBezTo>
                <a:cubicBezTo>
                  <a:pt x="345032" y="827017"/>
                  <a:pt x="354061" y="836404"/>
                  <a:pt x="361758" y="846667"/>
                </a:cubicBezTo>
                <a:cubicBezTo>
                  <a:pt x="364324" y="854364"/>
                  <a:pt x="365827" y="862501"/>
                  <a:pt x="369455" y="869758"/>
                </a:cubicBezTo>
                <a:cubicBezTo>
                  <a:pt x="379165" y="889177"/>
                  <a:pt x="385925" y="893925"/>
                  <a:pt x="400243" y="908243"/>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62" name="Freeform 61"/>
          <p:cNvSpPr>
            <a:spLocks/>
          </p:cNvSpPr>
          <p:nvPr/>
        </p:nvSpPr>
        <p:spPr bwMode="auto">
          <a:xfrm rot="196550">
            <a:off x="4643438" y="3968750"/>
            <a:ext cx="1238250" cy="433388"/>
          </a:xfrm>
          <a:custGeom>
            <a:avLst/>
            <a:gdLst>
              <a:gd name="T0" fmla="*/ 0 w 1116061"/>
              <a:gd name="T1" fmla="*/ 0 h 469515"/>
              <a:gd name="T2" fmla="*/ 1240526 w 1116061"/>
              <a:gd name="T3" fmla="*/ 2081 h 469515"/>
              <a:gd name="T4" fmla="*/ 1654022 w 1116061"/>
              <a:gd name="T5" fmla="*/ 4167 h 469515"/>
              <a:gd name="T6" fmla="*/ 2791178 w 1116061"/>
              <a:gd name="T7" fmla="*/ 6249 h 469515"/>
              <a:gd name="T8" fmla="*/ 3204668 w 1116061"/>
              <a:gd name="T9" fmla="*/ 7290 h 469515"/>
              <a:gd name="T10" fmla="*/ 3824935 w 1116061"/>
              <a:gd name="T11" fmla="*/ 9374 h 469515"/>
              <a:gd name="T12" fmla="*/ 4651957 w 1116061"/>
              <a:gd name="T13" fmla="*/ 10414 h 469515"/>
              <a:gd name="T14" fmla="*/ 4962079 w 1116061"/>
              <a:gd name="T15" fmla="*/ 11455 h 469515"/>
              <a:gd name="T16" fmla="*/ 5789091 w 1116061"/>
              <a:gd name="T17" fmla="*/ 13538 h 469515"/>
              <a:gd name="T18" fmla="*/ 6099224 w 1116061"/>
              <a:gd name="T19" fmla="*/ 14579 h 469515"/>
              <a:gd name="T20" fmla="*/ 6822842 w 1116061"/>
              <a:gd name="T21" fmla="*/ 16662 h 469515"/>
              <a:gd name="T22" fmla="*/ 7236371 w 1116061"/>
              <a:gd name="T23" fmla="*/ 18744 h 469515"/>
              <a:gd name="T24" fmla="*/ 7960000 w 1116061"/>
              <a:gd name="T25" fmla="*/ 21869 h 469515"/>
              <a:gd name="T26" fmla="*/ 8270137 w 1116061"/>
              <a:gd name="T27" fmla="*/ 23951 h 469515"/>
              <a:gd name="T28" fmla="*/ 8787018 w 1116061"/>
              <a:gd name="T29" fmla="*/ 24994 h 469515"/>
              <a:gd name="T30" fmla="*/ 9717390 w 1116061"/>
              <a:gd name="T31" fmla="*/ 29158 h 469515"/>
              <a:gd name="T32" fmla="*/ 10337654 w 1116061"/>
              <a:gd name="T33" fmla="*/ 31243 h 469515"/>
              <a:gd name="T34" fmla="*/ 10647799 w 1116061"/>
              <a:gd name="T35" fmla="*/ 32283 h 469515"/>
              <a:gd name="T36" fmla="*/ 10957920 w 1116061"/>
              <a:gd name="T37" fmla="*/ 33325 h 469515"/>
              <a:gd name="T38" fmla="*/ 11578197 w 1116061"/>
              <a:gd name="T39" fmla="*/ 37489 h 469515"/>
              <a:gd name="T40" fmla="*/ 11888322 w 1116061"/>
              <a:gd name="T41" fmla="*/ 39572 h 469515"/>
              <a:gd name="T42" fmla="*/ 12922073 w 1116061"/>
              <a:gd name="T43" fmla="*/ 49986 h 469515"/>
              <a:gd name="T44" fmla="*/ 13232205 w 1116061"/>
              <a:gd name="T45" fmla="*/ 53111 h 469515"/>
              <a:gd name="T46" fmla="*/ 13438961 w 1116061"/>
              <a:gd name="T47" fmla="*/ 56235 h 469515"/>
              <a:gd name="T48" fmla="*/ 14059216 w 1116061"/>
              <a:gd name="T49" fmla="*/ 60400 h 469515"/>
              <a:gd name="T50" fmla="*/ 14782871 w 1116061"/>
              <a:gd name="T51" fmla="*/ 62482 h 469515"/>
              <a:gd name="T52" fmla="*/ 14989620 w 1116061"/>
              <a:gd name="T53" fmla="*/ 63525 h 4695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16061" h="469515">
                <a:moveTo>
                  <a:pt x="0" y="0"/>
                </a:moveTo>
                <a:cubicBezTo>
                  <a:pt x="30788" y="5131"/>
                  <a:pt x="62083" y="7824"/>
                  <a:pt x="92364" y="15394"/>
                </a:cubicBezTo>
                <a:cubicBezTo>
                  <a:pt x="103495" y="18177"/>
                  <a:pt x="112267" y="27160"/>
                  <a:pt x="123152" y="30788"/>
                </a:cubicBezTo>
                <a:cubicBezTo>
                  <a:pt x="135536" y="34916"/>
                  <a:pt x="198124" y="44243"/>
                  <a:pt x="207818" y="46182"/>
                </a:cubicBezTo>
                <a:cubicBezTo>
                  <a:pt x="218191" y="48257"/>
                  <a:pt x="228474" y="50839"/>
                  <a:pt x="238606" y="53879"/>
                </a:cubicBezTo>
                <a:cubicBezTo>
                  <a:pt x="254148" y="58542"/>
                  <a:pt x="268687" y="67260"/>
                  <a:pt x="284788" y="69273"/>
                </a:cubicBezTo>
                <a:lnTo>
                  <a:pt x="346364" y="76970"/>
                </a:lnTo>
                <a:cubicBezTo>
                  <a:pt x="354061" y="79536"/>
                  <a:pt x="361628" y="82532"/>
                  <a:pt x="369455" y="84667"/>
                </a:cubicBezTo>
                <a:cubicBezTo>
                  <a:pt x="389866" y="90234"/>
                  <a:pt x="410959" y="93371"/>
                  <a:pt x="431030" y="100061"/>
                </a:cubicBezTo>
                <a:cubicBezTo>
                  <a:pt x="438727" y="102627"/>
                  <a:pt x="446320" y="105529"/>
                  <a:pt x="454121" y="107758"/>
                </a:cubicBezTo>
                <a:cubicBezTo>
                  <a:pt x="473650" y="113338"/>
                  <a:pt x="489545" y="115243"/>
                  <a:pt x="508000" y="123152"/>
                </a:cubicBezTo>
                <a:cubicBezTo>
                  <a:pt x="518546" y="127672"/>
                  <a:pt x="528242" y="134026"/>
                  <a:pt x="538788" y="138546"/>
                </a:cubicBezTo>
                <a:cubicBezTo>
                  <a:pt x="581964" y="157050"/>
                  <a:pt x="541612" y="132462"/>
                  <a:pt x="592667" y="161637"/>
                </a:cubicBezTo>
                <a:cubicBezTo>
                  <a:pt x="600699" y="166227"/>
                  <a:pt x="607096" y="173783"/>
                  <a:pt x="615758" y="177031"/>
                </a:cubicBezTo>
                <a:cubicBezTo>
                  <a:pt x="628007" y="181624"/>
                  <a:pt x="641712" y="180969"/>
                  <a:pt x="654242" y="184728"/>
                </a:cubicBezTo>
                <a:cubicBezTo>
                  <a:pt x="706190" y="200313"/>
                  <a:pt x="678036" y="197324"/>
                  <a:pt x="723515" y="215515"/>
                </a:cubicBezTo>
                <a:cubicBezTo>
                  <a:pt x="738581" y="221541"/>
                  <a:pt x="754303" y="225778"/>
                  <a:pt x="769697" y="230909"/>
                </a:cubicBezTo>
                <a:lnTo>
                  <a:pt x="792788" y="238606"/>
                </a:lnTo>
                <a:cubicBezTo>
                  <a:pt x="800485" y="241172"/>
                  <a:pt x="809128" y="241803"/>
                  <a:pt x="815879" y="246303"/>
                </a:cubicBezTo>
                <a:lnTo>
                  <a:pt x="862061" y="277091"/>
                </a:lnTo>
                <a:cubicBezTo>
                  <a:pt x="869758" y="282222"/>
                  <a:pt x="878611" y="285944"/>
                  <a:pt x="885152" y="292485"/>
                </a:cubicBezTo>
                <a:lnTo>
                  <a:pt x="962121" y="369455"/>
                </a:lnTo>
                <a:cubicBezTo>
                  <a:pt x="969818" y="377152"/>
                  <a:pt x="979174" y="383489"/>
                  <a:pt x="985212" y="392546"/>
                </a:cubicBezTo>
                <a:cubicBezTo>
                  <a:pt x="990343" y="400243"/>
                  <a:pt x="993644" y="409545"/>
                  <a:pt x="1000606" y="415637"/>
                </a:cubicBezTo>
                <a:cubicBezTo>
                  <a:pt x="1014530" y="427820"/>
                  <a:pt x="1028839" y="441938"/>
                  <a:pt x="1046788" y="446425"/>
                </a:cubicBezTo>
                <a:cubicBezTo>
                  <a:pt x="1066255" y="451292"/>
                  <a:pt x="1082260" y="454457"/>
                  <a:pt x="1100667" y="461819"/>
                </a:cubicBezTo>
                <a:cubicBezTo>
                  <a:pt x="1105994" y="463949"/>
                  <a:pt x="1110930" y="466950"/>
                  <a:pt x="1116061" y="469515"/>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63" name="Freeform 62"/>
          <p:cNvSpPr>
            <a:spLocks/>
          </p:cNvSpPr>
          <p:nvPr/>
        </p:nvSpPr>
        <p:spPr bwMode="auto">
          <a:xfrm>
            <a:off x="6011863" y="4595813"/>
            <a:ext cx="1208087" cy="777875"/>
          </a:xfrm>
          <a:custGeom>
            <a:avLst/>
            <a:gdLst>
              <a:gd name="T0" fmla="*/ 0 w 1154546"/>
              <a:gd name="T1" fmla="*/ 0 h 777394"/>
              <a:gd name="T2" fmla="*/ 47790 w 1154546"/>
              <a:gd name="T3" fmla="*/ 39061 h 777394"/>
              <a:gd name="T4" fmla="*/ 95582 w 1154546"/>
              <a:gd name="T5" fmla="*/ 62494 h 777394"/>
              <a:gd name="T6" fmla="*/ 143370 w 1154546"/>
              <a:gd name="T7" fmla="*/ 109369 h 777394"/>
              <a:gd name="T8" fmla="*/ 215061 w 1154546"/>
              <a:gd name="T9" fmla="*/ 156240 h 777394"/>
              <a:gd name="T10" fmla="*/ 262850 w 1154546"/>
              <a:gd name="T11" fmla="*/ 179679 h 777394"/>
              <a:gd name="T12" fmla="*/ 382328 w 1154546"/>
              <a:gd name="T13" fmla="*/ 242175 h 777394"/>
              <a:gd name="T14" fmla="*/ 501809 w 1154546"/>
              <a:gd name="T15" fmla="*/ 304671 h 777394"/>
              <a:gd name="T16" fmla="*/ 788553 w 1154546"/>
              <a:gd name="T17" fmla="*/ 335920 h 777394"/>
              <a:gd name="T18" fmla="*/ 931929 w 1154546"/>
              <a:gd name="T19" fmla="*/ 367167 h 777394"/>
              <a:gd name="T20" fmla="*/ 1027512 w 1154546"/>
              <a:gd name="T21" fmla="*/ 374980 h 777394"/>
              <a:gd name="T22" fmla="*/ 1290363 w 1154546"/>
              <a:gd name="T23" fmla="*/ 421852 h 777394"/>
              <a:gd name="T24" fmla="*/ 1338158 w 1154546"/>
              <a:gd name="T25" fmla="*/ 445287 h 777394"/>
              <a:gd name="T26" fmla="*/ 1362046 w 1154546"/>
              <a:gd name="T27" fmla="*/ 468725 h 777394"/>
              <a:gd name="T28" fmla="*/ 1505427 w 1154546"/>
              <a:gd name="T29" fmla="*/ 492161 h 777394"/>
              <a:gd name="T30" fmla="*/ 1577112 w 1154546"/>
              <a:gd name="T31" fmla="*/ 484348 h 777394"/>
              <a:gd name="T32" fmla="*/ 2078920 w 1154546"/>
              <a:gd name="T33" fmla="*/ 499973 h 777394"/>
              <a:gd name="T34" fmla="*/ 2222290 w 1154546"/>
              <a:gd name="T35" fmla="*/ 515597 h 777394"/>
              <a:gd name="T36" fmla="*/ 2365662 w 1154546"/>
              <a:gd name="T37" fmla="*/ 531220 h 777394"/>
              <a:gd name="T38" fmla="*/ 2532938 w 1154546"/>
              <a:gd name="T39" fmla="*/ 546846 h 777394"/>
              <a:gd name="T40" fmla="*/ 3225908 w 1154546"/>
              <a:gd name="T41" fmla="*/ 562471 h 777394"/>
              <a:gd name="T42" fmla="*/ 3393181 w 1154546"/>
              <a:gd name="T43" fmla="*/ 570283 h 777394"/>
              <a:gd name="T44" fmla="*/ 3464865 w 1154546"/>
              <a:gd name="T45" fmla="*/ 578094 h 777394"/>
              <a:gd name="T46" fmla="*/ 3512655 w 1154546"/>
              <a:gd name="T47" fmla="*/ 601531 h 777394"/>
              <a:gd name="T48" fmla="*/ 3584342 w 1154546"/>
              <a:gd name="T49" fmla="*/ 624965 h 777394"/>
              <a:gd name="T50" fmla="*/ 3560444 w 1154546"/>
              <a:gd name="T51" fmla="*/ 726523 h 777394"/>
              <a:gd name="T52" fmla="*/ 3345390 w 1154546"/>
              <a:gd name="T53" fmla="*/ 765584 h 777394"/>
              <a:gd name="T54" fmla="*/ 3273706 w 1154546"/>
              <a:gd name="T55" fmla="*/ 781208 h 777394"/>
              <a:gd name="T56" fmla="*/ 2843580 w 1154546"/>
              <a:gd name="T57" fmla="*/ 789020 h 777394"/>
              <a:gd name="T58" fmla="*/ 2270077 w 1154546"/>
              <a:gd name="T59" fmla="*/ 773396 h 777394"/>
              <a:gd name="T60" fmla="*/ 2198396 w 1154546"/>
              <a:gd name="T61" fmla="*/ 765584 h 777394"/>
              <a:gd name="T62" fmla="*/ 2031133 w 1154546"/>
              <a:gd name="T63" fmla="*/ 742148 h 7773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54546" h="777394">
                <a:moveTo>
                  <a:pt x="0" y="0"/>
                </a:moveTo>
                <a:cubicBezTo>
                  <a:pt x="5131" y="12828"/>
                  <a:pt x="9215" y="26127"/>
                  <a:pt x="15394" y="38485"/>
                </a:cubicBezTo>
                <a:cubicBezTo>
                  <a:pt x="19531" y="46759"/>
                  <a:pt x="27031" y="53123"/>
                  <a:pt x="30788" y="61576"/>
                </a:cubicBezTo>
                <a:cubicBezTo>
                  <a:pt x="37378" y="76404"/>
                  <a:pt x="37181" y="94256"/>
                  <a:pt x="46182" y="107757"/>
                </a:cubicBezTo>
                <a:cubicBezTo>
                  <a:pt x="90299" y="173933"/>
                  <a:pt x="37406" y="90205"/>
                  <a:pt x="69273" y="153939"/>
                </a:cubicBezTo>
                <a:cubicBezTo>
                  <a:pt x="73410" y="162213"/>
                  <a:pt x="80910" y="168577"/>
                  <a:pt x="84667" y="177030"/>
                </a:cubicBezTo>
                <a:cubicBezTo>
                  <a:pt x="111664" y="237773"/>
                  <a:pt x="81613" y="210913"/>
                  <a:pt x="123152" y="238606"/>
                </a:cubicBezTo>
                <a:cubicBezTo>
                  <a:pt x="141471" y="293564"/>
                  <a:pt x="125045" y="275787"/>
                  <a:pt x="161636" y="300182"/>
                </a:cubicBezTo>
                <a:cubicBezTo>
                  <a:pt x="196865" y="353025"/>
                  <a:pt x="152405" y="299222"/>
                  <a:pt x="254000" y="330970"/>
                </a:cubicBezTo>
                <a:cubicBezTo>
                  <a:pt x="271659" y="336488"/>
                  <a:pt x="282233" y="357270"/>
                  <a:pt x="300182" y="361757"/>
                </a:cubicBezTo>
                <a:cubicBezTo>
                  <a:pt x="310445" y="364323"/>
                  <a:pt x="321205" y="365385"/>
                  <a:pt x="330970" y="369454"/>
                </a:cubicBezTo>
                <a:cubicBezTo>
                  <a:pt x="377539" y="388858"/>
                  <a:pt x="382837" y="393769"/>
                  <a:pt x="415636" y="415636"/>
                </a:cubicBezTo>
                <a:cubicBezTo>
                  <a:pt x="420767" y="423333"/>
                  <a:pt x="426893" y="430453"/>
                  <a:pt x="431030" y="438727"/>
                </a:cubicBezTo>
                <a:cubicBezTo>
                  <a:pt x="434658" y="445984"/>
                  <a:pt x="433659" y="455483"/>
                  <a:pt x="438727" y="461818"/>
                </a:cubicBezTo>
                <a:cubicBezTo>
                  <a:pt x="449579" y="475382"/>
                  <a:pt x="469698" y="479839"/>
                  <a:pt x="484909" y="484909"/>
                </a:cubicBezTo>
                <a:cubicBezTo>
                  <a:pt x="492606" y="482343"/>
                  <a:pt x="499887" y="477212"/>
                  <a:pt x="508000" y="477212"/>
                </a:cubicBezTo>
                <a:cubicBezTo>
                  <a:pt x="546916" y="477212"/>
                  <a:pt x="621765" y="479550"/>
                  <a:pt x="669636" y="492606"/>
                </a:cubicBezTo>
                <a:cubicBezTo>
                  <a:pt x="685291" y="496876"/>
                  <a:pt x="700424" y="502869"/>
                  <a:pt x="715818" y="508000"/>
                </a:cubicBezTo>
                <a:lnTo>
                  <a:pt x="762000" y="523394"/>
                </a:lnTo>
                <a:cubicBezTo>
                  <a:pt x="781784" y="529989"/>
                  <a:pt x="794616" y="534922"/>
                  <a:pt x="815879" y="538788"/>
                </a:cubicBezTo>
                <a:cubicBezTo>
                  <a:pt x="894317" y="553050"/>
                  <a:pt x="949352" y="550103"/>
                  <a:pt x="1039091" y="554182"/>
                </a:cubicBezTo>
                <a:cubicBezTo>
                  <a:pt x="1057051" y="556748"/>
                  <a:pt x="1075180" y="558321"/>
                  <a:pt x="1092970" y="561879"/>
                </a:cubicBezTo>
                <a:cubicBezTo>
                  <a:pt x="1100926" y="563470"/>
                  <a:pt x="1109726" y="564508"/>
                  <a:pt x="1116061" y="569576"/>
                </a:cubicBezTo>
                <a:cubicBezTo>
                  <a:pt x="1123285" y="575355"/>
                  <a:pt x="1125533" y="585561"/>
                  <a:pt x="1131455" y="592667"/>
                </a:cubicBezTo>
                <a:cubicBezTo>
                  <a:pt x="1138423" y="601029"/>
                  <a:pt x="1146849" y="608060"/>
                  <a:pt x="1154546" y="615757"/>
                </a:cubicBezTo>
                <a:cubicBezTo>
                  <a:pt x="1151980" y="649111"/>
                  <a:pt x="1159586" y="684885"/>
                  <a:pt x="1146849" y="715818"/>
                </a:cubicBezTo>
                <a:cubicBezTo>
                  <a:pt x="1134265" y="746379"/>
                  <a:pt x="1100525" y="742829"/>
                  <a:pt x="1077576" y="754303"/>
                </a:cubicBezTo>
                <a:cubicBezTo>
                  <a:pt x="1069302" y="758440"/>
                  <a:pt x="1063643" y="768389"/>
                  <a:pt x="1054485" y="769697"/>
                </a:cubicBezTo>
                <a:cubicBezTo>
                  <a:pt x="1008697" y="776238"/>
                  <a:pt x="962122" y="774828"/>
                  <a:pt x="915940" y="777394"/>
                </a:cubicBezTo>
                <a:cubicBezTo>
                  <a:pt x="810769" y="772135"/>
                  <a:pt x="799627" y="781547"/>
                  <a:pt x="731212" y="762000"/>
                </a:cubicBezTo>
                <a:cubicBezTo>
                  <a:pt x="723411" y="759771"/>
                  <a:pt x="715213" y="758243"/>
                  <a:pt x="708121" y="754303"/>
                </a:cubicBezTo>
                <a:cubicBezTo>
                  <a:pt x="655407" y="725017"/>
                  <a:pt x="675711" y="709744"/>
                  <a:pt x="654243" y="731212"/>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cxnSp>
        <p:nvCxnSpPr>
          <p:cNvPr id="65" name="Straight Connector 64"/>
          <p:cNvCxnSpPr>
            <a:cxnSpLocks noChangeShapeType="1"/>
          </p:cNvCxnSpPr>
          <p:nvPr/>
        </p:nvCxnSpPr>
        <p:spPr bwMode="auto">
          <a:xfrm flipV="1">
            <a:off x="1547813" y="5373688"/>
            <a:ext cx="1295400" cy="1223962"/>
          </a:xfrm>
          <a:prstGeom prst="line">
            <a:avLst/>
          </a:prstGeom>
          <a:noFill/>
          <a:ln w="76200">
            <a:solidFill>
              <a:srgbClr val="FFFFFF"/>
            </a:solidFill>
            <a:round/>
            <a:headEnd/>
            <a:tailEnd type="stealth" w="lg" len="lg"/>
          </a:ln>
          <a:extLst>
            <a:ext uri="{909E8E84-426E-40dd-AFC4-6F175D3DCCD1}">
              <a14:hiddenFill xmlns:a14="http://schemas.microsoft.com/office/drawing/2010/main" xmlns="">
                <a:noFill/>
              </a14:hiddenFill>
            </a:ext>
          </a:extLst>
        </p:spPr>
      </p:cxnSp>
      <p:sp>
        <p:nvSpPr>
          <p:cNvPr id="778295" name="Oval 34"/>
          <p:cNvSpPr>
            <a:spLocks noChangeArrowheads="1"/>
          </p:cNvSpPr>
          <p:nvPr/>
        </p:nvSpPr>
        <p:spPr bwMode="auto">
          <a:xfrm>
            <a:off x="7092950" y="50847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778296"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335</a:t>
            </a:r>
          </a:p>
        </p:txBody>
      </p:sp>
    </p:spTree>
    <p:extLst>
      <p:ext uri="{BB962C8B-B14F-4D97-AF65-F5344CB8AC3E}">
        <p14:creationId xmlns:p14="http://schemas.microsoft.com/office/powerpoint/2010/main" val="25241184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down)">
                                      <p:cBhvr>
                                        <p:cTn id="7" dur="500"/>
                                        <p:tgtEl>
                                          <p:spTgt spid="65"/>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wipe(down)">
                                      <p:cBhvr>
                                        <p:cTn id="18" dur="500"/>
                                        <p:tgtEl>
                                          <p:spTgt spid="57"/>
                                        </p:tgtEl>
                                      </p:cBhvr>
                                    </p:animEffect>
                                  </p:childTnLst>
                                </p:cTn>
                              </p:par>
                            </p:childTnLst>
                          </p:cTn>
                        </p:par>
                        <p:par>
                          <p:cTn id="19" fill="hold" nodeType="afterGroup">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par>
                          <p:cTn id="22" fill="hold" nodeType="afterGroup">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wipe(down)">
                                      <p:cBhvr>
                                        <p:cTn id="29" dur="500"/>
                                        <p:tgtEl>
                                          <p:spTgt spid="59"/>
                                        </p:tgtEl>
                                      </p:cBhvr>
                                    </p:animEffect>
                                  </p:childTnLst>
                                </p:cTn>
                              </p:par>
                            </p:childTnLst>
                          </p:cTn>
                        </p:par>
                        <p:par>
                          <p:cTn id="30" fill="hold" nodeType="afterGroup">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par>
                          <p:cTn id="33" fill="hold" nodeType="afterGroup">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18"/>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60"/>
                                        </p:tgtEl>
                                        <p:attrNameLst>
                                          <p:attrName>style.visibility</p:attrName>
                                        </p:attrNameLst>
                                      </p:cBhvr>
                                      <p:to>
                                        <p:strVal val="visible"/>
                                      </p:to>
                                    </p:set>
                                    <p:animEffect transition="in" filter="wipe(left)">
                                      <p:cBhvr>
                                        <p:cTn id="40" dur="500"/>
                                        <p:tgtEl>
                                          <p:spTgt spid="60"/>
                                        </p:tgtEl>
                                      </p:cBhvr>
                                    </p:animEffect>
                                  </p:childTnLst>
                                </p:cTn>
                              </p:par>
                            </p:childTnLst>
                          </p:cTn>
                        </p:par>
                        <p:par>
                          <p:cTn id="41" fill="hold" nodeType="afterGroup">
                            <p:stCondLst>
                              <p:cond delay="500"/>
                            </p:stCondLst>
                            <p:childTnLst>
                              <p:par>
                                <p:cTn id="42" presetID="1" presetClass="entr" presetSubtype="0"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childTnLst>
                                </p:cTn>
                              </p:par>
                            </p:childTnLst>
                          </p:cTn>
                        </p:par>
                        <p:par>
                          <p:cTn id="44" fill="hold" nodeType="afterGroup">
                            <p:stCondLst>
                              <p:cond delay="500"/>
                            </p:stCondLst>
                            <p:childTnLst>
                              <p:par>
                                <p:cTn id="45" presetID="1" presetClass="entr" presetSubtype="0"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61"/>
                                        </p:tgtEl>
                                        <p:attrNameLst>
                                          <p:attrName>style.visibility</p:attrName>
                                        </p:attrNameLst>
                                      </p:cBhvr>
                                      <p:to>
                                        <p:strVal val="visible"/>
                                      </p:to>
                                    </p:set>
                                    <p:animEffect transition="in" filter="wipe(up)">
                                      <p:cBhvr>
                                        <p:cTn id="51" dur="500"/>
                                        <p:tgtEl>
                                          <p:spTgt spid="61"/>
                                        </p:tgtEl>
                                      </p:cBhvr>
                                    </p:animEffect>
                                  </p:childTnLst>
                                </p:cTn>
                              </p:par>
                            </p:childTnLst>
                          </p:cTn>
                        </p:par>
                        <p:par>
                          <p:cTn id="52" fill="hold" nodeType="afterGroup">
                            <p:stCondLst>
                              <p:cond delay="500"/>
                            </p:stCondLst>
                            <p:childTnLst>
                              <p:par>
                                <p:cTn id="53" presetID="1" presetClass="entr" presetSubtype="0" fill="hold" grpId="0" nodeType="after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par>
                          <p:cTn id="55" fill="hold" nodeType="afterGroup">
                            <p:stCondLst>
                              <p:cond delay="500"/>
                            </p:stCondLst>
                            <p:childTnLst>
                              <p:par>
                                <p:cTn id="56" presetID="1" presetClass="entr" presetSubtype="0" fill="hold" grpId="0" nodeType="afterEffect">
                                  <p:stCondLst>
                                    <p:cond delay="0"/>
                                  </p:stCondLst>
                                  <p:childTnLst>
                                    <p:set>
                                      <p:cBhvr>
                                        <p:cTn id="57" dur="1" fill="hold">
                                          <p:stCondLst>
                                            <p:cond delay="0"/>
                                          </p:stCondLst>
                                        </p:cTn>
                                        <p:tgtEl>
                                          <p:spTgt spid="14"/>
                                        </p:tgtEl>
                                        <p:attrNameLst>
                                          <p:attrName>style.visibility</p:attrName>
                                        </p:attrNameLst>
                                      </p:cBhvr>
                                      <p:to>
                                        <p:strVal val="visible"/>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62"/>
                                        </p:tgtEl>
                                        <p:attrNameLst>
                                          <p:attrName>style.visibility</p:attrName>
                                        </p:attrNameLst>
                                      </p:cBhvr>
                                      <p:to>
                                        <p:strVal val="visible"/>
                                      </p:to>
                                    </p:set>
                                    <p:animEffect transition="in" filter="wipe(up)">
                                      <p:cBhvr>
                                        <p:cTn id="62" dur="500"/>
                                        <p:tgtEl>
                                          <p:spTgt spid="62"/>
                                        </p:tgtEl>
                                      </p:cBhvr>
                                    </p:animEffect>
                                  </p:childTnLst>
                                </p:cTn>
                              </p:par>
                            </p:childTnLst>
                          </p:cTn>
                        </p:par>
                        <p:par>
                          <p:cTn id="63" fill="hold" nodeType="afterGroup">
                            <p:stCondLst>
                              <p:cond delay="500"/>
                            </p:stCondLst>
                            <p:childTnLst>
                              <p:par>
                                <p:cTn id="64" presetID="1" presetClass="entr" presetSubtype="0" fill="hold" grpId="0" nodeType="afterEffect">
                                  <p:stCondLst>
                                    <p:cond delay="0"/>
                                  </p:stCondLst>
                                  <p:childTnLst>
                                    <p:set>
                                      <p:cBhvr>
                                        <p:cTn id="65" dur="1" fill="hold">
                                          <p:stCondLst>
                                            <p:cond delay="0"/>
                                          </p:stCondLst>
                                        </p:cTn>
                                        <p:tgtEl>
                                          <p:spTgt spid="13"/>
                                        </p:tgtEl>
                                        <p:attrNameLst>
                                          <p:attrName>style.visibility</p:attrName>
                                        </p:attrNameLst>
                                      </p:cBhvr>
                                      <p:to>
                                        <p:strVal val="visible"/>
                                      </p:to>
                                    </p:set>
                                  </p:childTnLst>
                                </p:cTn>
                              </p:par>
                            </p:childTnLst>
                          </p:cTn>
                        </p:par>
                        <p:par>
                          <p:cTn id="66" fill="hold" nodeType="afterGroup">
                            <p:stCondLst>
                              <p:cond delay="500"/>
                            </p:stCondLst>
                            <p:childTnLst>
                              <p:par>
                                <p:cTn id="67" presetID="1" presetClass="entr" presetSubtype="0" fill="hold" grpId="0" nodeType="afterEffect">
                                  <p:stCondLst>
                                    <p:cond delay="0"/>
                                  </p:stCondLst>
                                  <p:childTnLst>
                                    <p:set>
                                      <p:cBhvr>
                                        <p:cTn id="68" dur="1" fill="hold">
                                          <p:stCondLst>
                                            <p:cond delay="0"/>
                                          </p:stCondLst>
                                        </p:cTn>
                                        <p:tgtEl>
                                          <p:spTgt spid="12"/>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22" presetClass="entr" presetSubtype="1" fill="hold" grpId="0" nodeType="clickEffect">
                                  <p:stCondLst>
                                    <p:cond delay="0"/>
                                  </p:stCondLst>
                                  <p:childTnLst>
                                    <p:set>
                                      <p:cBhvr>
                                        <p:cTn id="72" dur="1" fill="hold">
                                          <p:stCondLst>
                                            <p:cond delay="0"/>
                                          </p:stCondLst>
                                        </p:cTn>
                                        <p:tgtEl>
                                          <p:spTgt spid="63"/>
                                        </p:tgtEl>
                                        <p:attrNameLst>
                                          <p:attrName>style.visibility</p:attrName>
                                        </p:attrNameLst>
                                      </p:cBhvr>
                                      <p:to>
                                        <p:strVal val="visible"/>
                                      </p:to>
                                    </p:set>
                                    <p:animEffect transition="in" filter="wipe(up)">
                                      <p:cBhvr>
                                        <p:cTn id="73" dur="500"/>
                                        <p:tgtEl>
                                          <p:spTgt spid="63"/>
                                        </p:tgtEl>
                                      </p:cBhvr>
                                    </p:animEffect>
                                  </p:childTnLst>
                                </p:cTn>
                              </p:par>
                            </p:childTnLst>
                          </p:cTn>
                        </p:par>
                        <p:par>
                          <p:cTn id="74" fill="hold" nodeType="afterGroup">
                            <p:stCondLst>
                              <p:cond delay="500"/>
                            </p:stCondLst>
                            <p:childTnLst>
                              <p:par>
                                <p:cTn id="75" presetID="1" presetClass="entr" presetSubtype="0" fill="hold" grpId="0" nodeType="afterEffect">
                                  <p:stCondLst>
                                    <p:cond delay="0"/>
                                  </p:stCondLst>
                                  <p:childTnLst>
                                    <p:set>
                                      <p:cBhvr>
                                        <p:cTn id="76" dur="1" fill="hold">
                                          <p:stCondLst>
                                            <p:cond delay="0"/>
                                          </p:stCondLst>
                                        </p:cTn>
                                        <p:tgtEl>
                                          <p:spTgt spid="11"/>
                                        </p:tgtEl>
                                        <p:attrNameLst>
                                          <p:attrName>style.visibility</p:attrName>
                                        </p:attrNameLst>
                                      </p:cBhvr>
                                      <p:to>
                                        <p:strVal val="visible"/>
                                      </p:to>
                                    </p:set>
                                  </p:childTnLst>
                                </p:cTn>
                              </p:par>
                            </p:childTnLst>
                          </p:cTn>
                        </p:par>
                        <p:par>
                          <p:cTn id="77" fill="hold" nodeType="afterGroup">
                            <p:stCondLst>
                              <p:cond delay="500"/>
                            </p:stCondLst>
                            <p:childTnLst>
                              <p:par>
                                <p:cTn id="78" presetID="1" presetClass="entr" presetSubtype="0" fill="hold" grpId="0" nodeType="afterEffect">
                                  <p:stCondLst>
                                    <p:cond delay="0"/>
                                  </p:stCondLst>
                                  <p:childTnLst>
                                    <p:set>
                                      <p:cBhvr>
                                        <p:cTn id="7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9" grpId="0" animBg="1"/>
      <p:bldP spid="10" grpId="0"/>
      <p:bldP spid="11" grpId="0" animBg="1"/>
      <p:bldP spid="12" grpId="0"/>
      <p:bldP spid="13" grpId="0" animBg="1"/>
      <p:bldP spid="14" grpId="0"/>
      <p:bldP spid="15" grpId="0" animBg="1"/>
      <p:bldP spid="16" grpId="0"/>
      <p:bldP spid="17" grpId="0" animBg="1"/>
      <p:bldP spid="18" grpId="0"/>
      <p:bldP spid="19" grpId="0" animBg="1"/>
      <p:bldP spid="20" grpId="0"/>
      <p:bldP spid="57" grpId="0" animBg="1"/>
      <p:bldP spid="59" grpId="0" animBg="1"/>
      <p:bldP spid="60" grpId="0" animBg="1"/>
      <p:bldP spid="61" grpId="0" animBg="1"/>
      <p:bldP spid="62" grpId="0" animBg="1"/>
      <p:bldP spid="6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1" y="0"/>
            <a:ext cx="9266480" cy="5596954"/>
          </a:xfrm>
          <a:prstGeom prst="rect">
            <a:avLst/>
          </a:prstGeom>
        </p:spPr>
      </p:pic>
      <p:sp>
        <p:nvSpPr>
          <p:cNvPr id="610308" name="Text Box 1028"/>
          <p:cNvSpPr txBox="1">
            <a:spLocks noChangeArrowheads="1"/>
          </p:cNvSpPr>
          <p:nvPr/>
        </p:nvSpPr>
        <p:spPr bwMode="auto">
          <a:xfrm>
            <a:off x="1" y="5466031"/>
            <a:ext cx="9144000" cy="1354667"/>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800" b="1" i="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老底嘉的战略位置</a:t>
            </a:r>
            <a:endParaRPr kumimoji="0" lang="en-US" sz="4800" b="1" i="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86019" name="Rectangle 1029"/>
          <p:cNvSpPr>
            <a:spLocks noGrp="1" noChangeArrowheads="1"/>
          </p:cNvSpPr>
          <p:nvPr>
            <p:ph type="ctrTitle"/>
          </p:nvPr>
        </p:nvSpPr>
        <p:spPr>
          <a:xfrm>
            <a:off x="3054987" y="1"/>
            <a:ext cx="6211493" cy="958532"/>
          </a:xfrm>
          <a:solidFill>
            <a:schemeClr val="tx1"/>
          </a:solidFill>
          <a:effectLst>
            <a:outerShdw blurRad="50800" dist="38100" dir="2700000">
              <a:srgbClr val="000000">
                <a:alpha val="43000"/>
              </a:srgbClr>
            </a:outerShdw>
          </a:effectLst>
        </p:spPr>
        <p:txBody>
          <a:bodyPr/>
          <a:lstStyle/>
          <a:p>
            <a:pPr eaLnBrk="1" hangingPunct="1">
              <a:defRPr/>
            </a:pPr>
            <a:r>
              <a:rPr lang="en-US" b="1" dirty="0">
                <a:solidFill>
                  <a:schemeClr val="bg1"/>
                </a:solidFill>
                <a:latin typeface="Arial" charset="0"/>
                <a:ea typeface="ＭＳ Ｐゴシック" charset="0"/>
                <a:cs typeface="Arial Rounded MT Bold" charset="0"/>
              </a:rPr>
              <a:t>莱卡思河谷流域</a:t>
            </a:r>
            <a:endParaRPr lang="en-US" sz="2000" b="1" dirty="0">
              <a:solidFill>
                <a:schemeClr val="bg1"/>
              </a:solidFill>
              <a:latin typeface="Arial Rounded MT Bold" charset="0"/>
              <a:ea typeface="ＭＳ Ｐゴシック" charset="0"/>
              <a:cs typeface="Arial Rounded MT Bold" charset="0"/>
            </a:endParaRPr>
          </a:p>
        </p:txBody>
      </p:sp>
      <p:sp>
        <p:nvSpPr>
          <p:cNvPr id="6" name="Text Box 1028"/>
          <p:cNvSpPr txBox="1">
            <a:spLocks noChangeArrowheads="1"/>
          </p:cNvSpPr>
          <p:nvPr/>
        </p:nvSpPr>
        <p:spPr bwMode="auto">
          <a:xfrm>
            <a:off x="3693665" y="1508032"/>
            <a:ext cx="2392351" cy="458409"/>
          </a:xfrm>
          <a:prstGeom prst="rect">
            <a:avLst/>
          </a:prstGeom>
          <a:solidFill>
            <a:srgbClr val="FF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希拉波里斯</a:t>
            </a:r>
            <a:endParaRPr kumimoji="0" lang="en-US"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7" name="Text Box 1028"/>
          <p:cNvSpPr txBox="1">
            <a:spLocks noChangeArrowheads="1"/>
          </p:cNvSpPr>
          <p:nvPr/>
        </p:nvSpPr>
        <p:spPr bwMode="auto">
          <a:xfrm>
            <a:off x="5311012" y="3556895"/>
            <a:ext cx="2392351" cy="458409"/>
          </a:xfrm>
          <a:prstGeom prst="rect">
            <a:avLst/>
          </a:prstGeom>
          <a:solidFill>
            <a:srgbClr val="0000FF"/>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歌罗西</a:t>
            </a:r>
            <a:endParaRPr kumimoji="0" lang="en-US"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8" name="Text Box 1028"/>
          <p:cNvSpPr txBox="1">
            <a:spLocks noChangeArrowheads="1"/>
          </p:cNvSpPr>
          <p:nvPr/>
        </p:nvSpPr>
        <p:spPr bwMode="auto">
          <a:xfrm>
            <a:off x="1046008" y="2980222"/>
            <a:ext cx="2392351" cy="458409"/>
          </a:xfrm>
          <a:prstGeom prst="rect">
            <a:avLst/>
          </a:prstGeom>
          <a:solidFill>
            <a:srgbClr val="80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老底嘉</a:t>
            </a:r>
            <a:endParaRPr kumimoji="0" lang="en-US"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9" name="Text Box 1028"/>
          <p:cNvSpPr txBox="1">
            <a:spLocks noChangeArrowheads="1"/>
          </p:cNvSpPr>
          <p:nvPr/>
        </p:nvSpPr>
        <p:spPr bwMode="auto">
          <a:xfrm rot="20864038">
            <a:off x="53138" y="850805"/>
            <a:ext cx="2392351" cy="458409"/>
          </a:xfrm>
          <a:prstGeom prst="rect">
            <a:avLst/>
          </a:prstGeom>
          <a:solidFill>
            <a:srgbClr val="3366FF"/>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曲流河</a:t>
            </a:r>
            <a:endParaRPr kumimoji="0" lang="en-US"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10" name="Text Box 1028"/>
          <p:cNvSpPr txBox="1">
            <a:spLocks noChangeArrowheads="1"/>
          </p:cNvSpPr>
          <p:nvPr/>
        </p:nvSpPr>
        <p:spPr bwMode="auto">
          <a:xfrm rot="1804459">
            <a:off x="3411201" y="2499452"/>
            <a:ext cx="2154870" cy="458409"/>
          </a:xfrm>
          <a:prstGeom prst="rect">
            <a:avLst/>
          </a:prstGeom>
          <a:solidFill>
            <a:srgbClr val="008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莱克斯河</a:t>
            </a:r>
            <a:endParaRPr kumimoji="0" lang="en-US"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920076204"/>
      </p:ext>
    </p:extLst>
  </p:cSld>
  <p:clrMapOvr>
    <a:overrideClrMapping bg1="lt1" tx1="dk1" bg2="lt2" tx2="dk2" accent1="accent1" accent2="accent2" accent3="accent3" accent4="accent4" accent5="accent5" accent6="accent6" hlink="hlink" folHlink="folHlink"/>
  </p:clrMapOvr>
  <p:transition/>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2385" name="Text Box 6"/>
          <p:cNvSpPr txBox="1">
            <a:spLocks noChangeArrowheads="1"/>
          </p:cNvSpPr>
          <p:nvPr/>
        </p:nvSpPr>
        <p:spPr bwMode="auto">
          <a:xfrm>
            <a:off x="7697788" y="152400"/>
            <a:ext cx="13033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188-189</a:t>
            </a:r>
          </a:p>
        </p:txBody>
      </p:sp>
      <p:sp>
        <p:nvSpPr>
          <p:cNvPr id="20487" name="Text Box 7"/>
          <p:cNvSpPr txBox="1">
            <a:spLocks noChangeArrowheads="1"/>
          </p:cNvSpPr>
          <p:nvPr/>
        </p:nvSpPr>
        <p:spPr bwMode="auto">
          <a:xfrm rot="12637">
            <a:off x="459219" y="1843478"/>
            <a:ext cx="8145318" cy="3539430"/>
          </a:xfrm>
          <a:prstGeom prst="rect">
            <a:avLst/>
          </a:prstGeom>
          <a:solidFill>
            <a:srgbClr val="313131"/>
          </a:solidFill>
          <a:ln w="9525">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buFont typeface="Wingdings" charset="0"/>
              <a:buChar char="Ø"/>
              <a:defRPr/>
            </a:pPr>
            <a:r>
              <a:rPr lang="zh-CN" altLang="en-US" sz="2800" b="1" dirty="0">
                <a:solidFill>
                  <a:srgbClr val="F2EED7"/>
                </a:solidFill>
                <a:latin typeface="Arial" charset="0"/>
                <a:ea typeface="SimSun" charset="0"/>
                <a:cs typeface="SimSun" charset="0"/>
              </a:rPr>
              <a:t>保罗在写这封信之前从未去过歌罗西。然而，在他在附近的以弗所近三年的事工期间，他可能遇到了（并可能带领归主）以巴弗，他很可能前往歌罗西并建立了教会。</a:t>
            </a:r>
          </a:p>
          <a:p>
            <a:pPr marL="0" marR="0" lvl="0" indent="0" algn="ctr" defTabSz="914400" rtl="0" eaLnBrk="1" fontAlgn="base" latinLnBrk="0" hangingPunct="1">
              <a:lnSpc>
                <a:spcPct val="100000"/>
              </a:lnSpc>
              <a:spcBef>
                <a:spcPct val="0"/>
              </a:spcBef>
              <a:spcAft>
                <a:spcPct val="0"/>
              </a:spcAft>
              <a:buClrTx/>
              <a:buSzTx/>
              <a:tabLst/>
              <a:defRPr/>
            </a:pPr>
            <a:endParaRPr kumimoji="0" lang="en-US" altLang="zh-CN" sz="2800" b="1" i="0" u="none" strike="noStrike" kern="1200" cap="none" spc="0" normalizeH="0" baseline="0" noProof="0" dirty="0">
              <a:ln>
                <a:noFill/>
              </a:ln>
              <a:solidFill>
                <a:srgbClr val="F2EED7"/>
              </a:solidFill>
              <a:effectLst/>
              <a:uLnTx/>
              <a:uFillTx/>
              <a:latin typeface="Arial" charset="0"/>
              <a:ea typeface="SimSun" charset="0"/>
              <a:cs typeface="SimSun" charset="0"/>
            </a:endParaRPr>
          </a:p>
          <a:p>
            <a:pPr algn="ctr" eaLnBrk="1" hangingPunct="1">
              <a:buFont typeface="Wingdings" charset="0"/>
              <a:buChar char="Ø"/>
              <a:defRPr/>
            </a:pPr>
            <a:r>
              <a:rPr lang="zh-CN" altLang="en-US" sz="2800" b="1" dirty="0">
                <a:solidFill>
                  <a:srgbClr val="F2EED7"/>
                </a:solidFill>
                <a:latin typeface="Arial" charset="0"/>
                <a:ea typeface="SimSun" charset="0"/>
                <a:cs typeface="SimSun" charset="0"/>
              </a:rPr>
              <a:t>以巴弗带来了教会中一个严重异端的消息。这促使保罗写信给歌罗西人，让推基古带去，因为他正要和阿尼西母一起返回歌罗西。</a:t>
            </a:r>
            <a:endParaRPr kumimoji="0" lang="en-US" altLang="zh-CN" sz="2800" b="1" i="0" u="none" strike="noStrike" kern="1200" cap="none" spc="0" normalizeH="0" baseline="0" noProof="0" dirty="0">
              <a:ln>
                <a:noFill/>
              </a:ln>
              <a:solidFill>
                <a:srgbClr val="F2EED7"/>
              </a:solidFill>
              <a:effectLst/>
              <a:uLnTx/>
              <a:uFillTx/>
              <a:latin typeface="Arial" charset="0"/>
              <a:ea typeface="SimSun" charset="0"/>
              <a:cs typeface="SimSun" charset="0"/>
            </a:endParaRPr>
          </a:p>
        </p:txBody>
      </p:sp>
      <p:sp>
        <p:nvSpPr>
          <p:cNvPr id="272388" name="Rectangle 10"/>
          <p:cNvSpPr>
            <a:spLocks noGrp="1" noChangeArrowheads="1"/>
          </p:cNvSpPr>
          <p:nvPr>
            <p:ph type="title" idx="4294967295"/>
          </p:nvPr>
        </p:nvSpPr>
        <p:spPr>
          <a:xfrm>
            <a:off x="3473450" y="76200"/>
            <a:ext cx="2106613" cy="523220"/>
          </a:xfrm>
          <a:solidFill>
            <a:srgbClr val="000000"/>
          </a:solidFill>
        </p:spPr>
        <p:txBody>
          <a:bodyPr lIns="91440" tIns="45720" rIns="91440" bIns="45720" anchor="t">
            <a:spAutoFit/>
          </a:bodyPr>
          <a:lstStyle/>
          <a:p>
            <a:pPr eaLnBrk="1" hangingPunct="1"/>
            <a:r>
              <a:rPr lang="en-US" sz="2800" b="1" dirty="0" err="1">
                <a:solidFill>
                  <a:srgbClr val="FFFFFF"/>
                </a:solidFill>
                <a:latin typeface="Arial" charset="0"/>
                <a:ea typeface="SimSun" charset="0"/>
                <a:cs typeface="SimSun" charset="0"/>
              </a:rPr>
              <a:t>背景</a:t>
            </a:r>
            <a:endParaRPr lang="en-US" sz="2800" b="1" dirty="0">
              <a:solidFill>
                <a:srgbClr val="FFFFFF"/>
              </a:solidFill>
              <a:latin typeface="Arial" charset="0"/>
              <a:ea typeface="SimSun" charset="0"/>
              <a:cs typeface="SimSun" charset="0"/>
            </a:endParaRPr>
          </a:p>
        </p:txBody>
      </p:sp>
    </p:spTree>
    <p:extLst>
      <p:ext uri="{BB962C8B-B14F-4D97-AF65-F5344CB8AC3E}">
        <p14:creationId xmlns:p14="http://schemas.microsoft.com/office/powerpoint/2010/main" val="26393646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0487"/>
                                        </p:tgtEl>
                                        <p:attrNameLst>
                                          <p:attrName>style.visibility</p:attrName>
                                        </p:attrNameLst>
                                      </p:cBhvr>
                                      <p:to>
                                        <p:strVal val="visible"/>
                                      </p:to>
                                    </p:set>
                                    <p:anim calcmode="lin" valueType="num">
                                      <p:cBhvr>
                                        <p:cTn id="7" dur="500" fill="hold"/>
                                        <p:tgtEl>
                                          <p:spTgt spid="20487"/>
                                        </p:tgtEl>
                                        <p:attrNameLst>
                                          <p:attrName>ppt_w</p:attrName>
                                        </p:attrNameLst>
                                      </p:cBhvr>
                                      <p:tavLst>
                                        <p:tav tm="0">
                                          <p:val>
                                            <p:fltVal val="0"/>
                                          </p:val>
                                        </p:tav>
                                        <p:tav tm="100000">
                                          <p:val>
                                            <p:strVal val="#ppt_w"/>
                                          </p:val>
                                        </p:tav>
                                      </p:tavLst>
                                    </p:anim>
                                    <p:anim calcmode="lin" valueType="num">
                                      <p:cBhvr>
                                        <p:cTn id="8" dur="500" fill="hold"/>
                                        <p:tgtEl>
                                          <p:spTgt spid="2048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7" grpId="0" animBg="1"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AutoShape 2"/>
          <p:cNvSpPr>
            <a:spLocks/>
          </p:cNvSpPr>
          <p:nvPr/>
        </p:nvSpPr>
        <p:spPr bwMode="auto">
          <a:xfrm>
            <a:off x="112713" y="793750"/>
            <a:ext cx="8915400" cy="6307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诺斯底主义的发源地就是第二世纪的小亚细亚。保罗反驳该异端：</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1.</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犹太教</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跟随旧约律法及礼仪的律法主义（</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2:16-17</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2.</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希腊哲学</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跟随一个所谓的「秘传知识」，只有获得传授该奥秘的人才可得着。（</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2:2b-4,8-10</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3.</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敬拜天使</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是神和人的中保（</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2:18</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4.</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否定基督的神性</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1:15</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2:19</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）、基督的超越性（</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1:15b</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17a</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）、基督创造的能力（</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1:16</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）及支撑宇宙的能力（</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1:17</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5.</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禁欲主义</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：贬低身体欲望的观点（</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2:20-23</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何谓歌罗西书的异端？以上述所指的就是一种综合于犹太</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希腊</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苦行</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外邦的异端。保罗反驳该异端的方法就是强调基督的神性及超越性。</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p:txBody>
      </p:sp>
      <p:sp>
        <p:nvSpPr>
          <p:cNvPr id="5" name="Frame 4"/>
          <p:cNvSpPr/>
          <p:nvPr/>
        </p:nvSpPr>
        <p:spPr bwMode="auto">
          <a:xfrm>
            <a:off x="36513" y="1773238"/>
            <a:ext cx="1655762" cy="576262"/>
          </a:xfrm>
          <a:prstGeom prst="frame">
            <a:avLst/>
          </a:prstGeom>
          <a:solidFill>
            <a:schemeClr val="accent1"/>
          </a:solidFill>
          <a:ln w="12700" cap="sq" cmpd="sng" algn="ctr">
            <a:solidFill>
              <a:srgbClr val="F2EED7"/>
            </a:solidFill>
            <a:prstDash val="solid"/>
            <a:miter lim="800000"/>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1" charset="0"/>
              <a:ea typeface="ＭＳ Ｐゴシック" charset="0"/>
              <a:sym typeface="Helvetica" charset="0"/>
            </a:endParaRPr>
          </a:p>
        </p:txBody>
      </p:sp>
      <p:sp>
        <p:nvSpPr>
          <p:cNvPr id="2" name="Title 1"/>
          <p:cNvSpPr>
            <a:spLocks noGrp="1"/>
          </p:cNvSpPr>
          <p:nvPr>
            <p:ph type="title"/>
          </p:nvPr>
        </p:nvSpPr>
        <p:spPr>
          <a:xfrm>
            <a:off x="744538" y="44450"/>
            <a:ext cx="7715250" cy="561975"/>
          </a:xfrm>
        </p:spPr>
        <p:txBody>
          <a:bodyPr/>
          <a:lstStyle/>
          <a:p>
            <a:pPr algn="ctr">
              <a:defRPr/>
            </a:pPr>
            <a:r>
              <a:rPr lang="ja-JP" altLang="en-US" sz="4400" b="1" dirty="0">
                <a:solidFill>
                  <a:schemeClr val="tx1"/>
                </a:solidFill>
                <a:effectLst>
                  <a:outerShdw blurRad="38100" dist="38100" dir="2700000" algn="tl" rotWithShape="0">
                    <a:srgbClr val="FFFFFF"/>
                  </a:outerShdw>
                </a:effectLst>
                <a:latin typeface="Times New Roman"/>
                <a:ea typeface="ＭＳ Ｐゴシック"/>
                <a:cs typeface="ＭＳ Ｐゴシック"/>
              </a:rPr>
              <a:t>写这封信的背景</a:t>
            </a:r>
            <a:r>
              <a:rPr lang="ja-JP" altLang="en-US" dirty="0">
                <a:solidFill>
                  <a:schemeClr val="tx1"/>
                </a:solidFill>
              </a:rPr>
              <a:t> </a:t>
            </a:r>
            <a:endParaRPr lang="en-US" dirty="0">
              <a:solidFill>
                <a:schemeClr val="tx1"/>
              </a:solidFill>
            </a:endParaRPr>
          </a:p>
        </p:txBody>
      </p:sp>
    </p:spTree>
    <p:extLst>
      <p:ext uri="{BB962C8B-B14F-4D97-AF65-F5344CB8AC3E}">
        <p14:creationId xmlns:p14="http://schemas.microsoft.com/office/powerpoint/2010/main" val="14501059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AutoShape 1"/>
          <p:cNvSpPr>
            <a:spLocks/>
          </p:cNvSpPr>
          <p:nvPr/>
        </p:nvSpPr>
        <p:spPr bwMode="auto">
          <a:xfrm>
            <a:off x="6553200" y="6435725"/>
            <a:ext cx="2133600" cy="268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p>
            <a:pPr marL="0" marR="0" lvl="0" indent="0" algn="r" defTabSz="457200" rtl="0" eaLnBrk="1"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0"/>
                <a:ea typeface="ＭＳ Ｐゴシック" charset="0"/>
                <a:cs typeface="Tahoma" charset="0"/>
                <a:sym typeface="Tahoma" charset="0"/>
              </a:rPr>
              <a:t>23</a:t>
            </a:r>
            <a:endParaRPr kumimoji="0" lang="en-US" sz="2400" b="0" i="0" u="none" strike="noStrike" kern="1200" cap="none" spc="0" normalizeH="0" baseline="0" noProof="0">
              <a:ln>
                <a:noFill/>
              </a:ln>
              <a:solidFill>
                <a:srgbClr val="000000"/>
              </a:solidFill>
              <a:effectLst/>
              <a:uLnTx/>
              <a:uFillTx/>
              <a:latin typeface="Helvetica" charset="0"/>
              <a:ea typeface="ＭＳ Ｐゴシック" charset="0"/>
              <a:cs typeface="Helvetica" charset="0"/>
              <a:sym typeface="Helvetica" charset="0"/>
            </a:endParaRPr>
          </a:p>
        </p:txBody>
      </p:sp>
      <p:pic>
        <p:nvPicPr>
          <p:cNvPr id="33794" name="Picture 2" descr="image.pn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7463" y="-11113"/>
            <a:ext cx="9177338" cy="688022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3795" name="AutoShape 3"/>
          <p:cNvSpPr>
            <a:spLocks/>
          </p:cNvSpPr>
          <p:nvPr/>
        </p:nvSpPr>
        <p:spPr bwMode="auto">
          <a:xfrm>
            <a:off x="-17463" y="115888"/>
            <a:ext cx="9161463" cy="7270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5718" tIns="45718" rIns="45718" bIns="45718"/>
          <a:lstStyle/>
          <a:p>
            <a:pPr algn="ctr" defTabSz="457200">
              <a:lnSpc>
                <a:spcPct val="115000"/>
              </a:lnSpc>
              <a:spcBef>
                <a:spcPts val="1000"/>
              </a:spcBef>
            </a:pPr>
            <a:r>
              <a:rPr lang="ja-JP" altLang="en-US" sz="5400" dirty="0">
                <a:solidFill>
                  <a:srgbClr val="FFFFFF"/>
                </a:solidFill>
                <a:effectLst>
                  <a:glow rad="190500">
                    <a:srgbClr val="000000"/>
                  </a:glow>
                  <a:outerShdw blurRad="38100" dist="38100" dir="2700000" algn="tl">
                    <a:srgbClr val="000000"/>
                  </a:outerShdw>
                </a:effectLst>
                <a:latin typeface="Engravers MT" charset="0"/>
                <a:sym typeface="宋体" charset="0"/>
              </a:rPr>
              <a:t>犹太</a:t>
            </a:r>
            <a:r>
              <a:rPr lang="ja-JP" altLang="en-US" sz="5400">
                <a:solidFill>
                  <a:srgbClr val="FFFFFF"/>
                </a:solidFill>
                <a:effectLst>
                  <a:glow rad="190500">
                    <a:srgbClr val="000000"/>
                  </a:glow>
                  <a:outerShdw blurRad="38100" dist="38100" dir="2700000" algn="tl">
                    <a:srgbClr val="000000"/>
                  </a:outerShdw>
                </a:effectLst>
                <a:latin typeface="Engravers MT" charset="0"/>
                <a:sym typeface="宋体" charset="0"/>
              </a:rPr>
              <a:t>教：</a:t>
            </a:r>
            <a:r>
              <a:rPr lang="en-US" altLang="ja-JP" sz="5400" dirty="0">
                <a:solidFill>
                  <a:srgbClr val="FFFFFF"/>
                </a:solidFill>
                <a:effectLst>
                  <a:glow rad="190500">
                    <a:srgbClr val="000000"/>
                  </a:glow>
                  <a:outerShdw blurRad="38100" dist="38100" dir="2700000" algn="tl">
                    <a:srgbClr val="000000"/>
                  </a:outerShdw>
                </a:effectLst>
                <a:latin typeface="Engravers MT" charset="0"/>
                <a:sym typeface="宋体" charset="0"/>
              </a:rPr>
              <a:t> </a:t>
            </a:r>
            <a:r>
              <a:rPr lang="ja-JP" altLang="en-US" sz="5400">
                <a:solidFill>
                  <a:srgbClr val="FFFFFF"/>
                </a:solidFill>
                <a:effectLst>
                  <a:glow rad="190500">
                    <a:srgbClr val="000000"/>
                  </a:glow>
                  <a:outerShdw blurRad="38100" dist="38100" dir="2700000" algn="tl">
                    <a:srgbClr val="000000"/>
                  </a:outerShdw>
                </a:effectLst>
                <a:latin typeface="Engravers MT" charset="0"/>
                <a:sym typeface="宋体" charset="0"/>
              </a:rPr>
              <a:t>律法是好的</a:t>
            </a:r>
            <a:endParaRPr lang="en-US" sz="5400" dirty="0">
              <a:solidFill>
                <a:srgbClr val="FFFFFF"/>
              </a:solidFill>
              <a:effectLst>
                <a:glow rad="190500">
                  <a:srgbClr val="000000"/>
                </a:glow>
                <a:outerShdw blurRad="38100" dist="38100" dir="2700000" algn="tl">
                  <a:srgbClr val="000000"/>
                </a:outerShdw>
              </a:effectLst>
              <a:latin typeface="Engravers MT" charset="0"/>
            </a:endParaRPr>
          </a:p>
        </p:txBody>
      </p:sp>
      <p:sp>
        <p:nvSpPr>
          <p:cNvPr id="33796" name="AutoShape 4"/>
          <p:cNvSpPr>
            <a:spLocks/>
          </p:cNvSpPr>
          <p:nvPr/>
        </p:nvSpPr>
        <p:spPr bwMode="auto">
          <a:xfrm>
            <a:off x="4355976" y="5535486"/>
            <a:ext cx="4899705" cy="6683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5718" tIns="45718" rIns="45718" bIns="45718"/>
          <a:lstStyle/>
          <a:p>
            <a:pPr algn="ctr" defTabSz="457200">
              <a:lnSpc>
                <a:spcPct val="115000"/>
              </a:lnSpc>
              <a:spcBef>
                <a:spcPts val="1000"/>
              </a:spcBef>
            </a:pPr>
            <a:r>
              <a:rPr lang="ja-JP" altLang="en-US" sz="5400">
                <a:solidFill>
                  <a:srgbClr val="FFFFFF"/>
                </a:solidFill>
                <a:effectLst>
                  <a:glow rad="190500">
                    <a:srgbClr val="000000"/>
                  </a:glow>
                  <a:outerShdw blurRad="38100" dist="38100" dir="2700000" algn="tl">
                    <a:srgbClr val="000000"/>
                  </a:outerShdw>
                </a:effectLst>
                <a:latin typeface="Engravers MT" charset="0"/>
                <a:sym typeface="宋体" charset="0"/>
              </a:rPr>
              <a:t>但是</a:t>
            </a:r>
            <a:r>
              <a:rPr lang="en-US" sz="5400" dirty="0">
                <a:solidFill>
                  <a:srgbClr val="FFFFFF"/>
                </a:solidFill>
                <a:effectLst>
                  <a:glow rad="190500">
                    <a:srgbClr val="000000"/>
                  </a:glow>
                  <a:outerShdw blurRad="38100" dist="38100" dir="2700000" algn="tl">
                    <a:srgbClr val="000000"/>
                  </a:outerShdw>
                </a:effectLst>
                <a:latin typeface="Engravers MT" charset="0"/>
                <a:sym typeface="宋体" charset="0"/>
              </a:rPr>
              <a:t>...</a:t>
            </a:r>
            <a:endParaRPr lang="en-US" sz="5400" dirty="0">
              <a:solidFill>
                <a:srgbClr val="FFFFFF"/>
              </a:solidFill>
              <a:effectLst>
                <a:glow rad="190500">
                  <a:srgbClr val="000000"/>
                </a:glow>
                <a:outerShdw blurRad="38100" dist="38100" dir="2700000" algn="tl">
                  <a:srgbClr val="000000"/>
                </a:outerShdw>
              </a:effectLst>
              <a:latin typeface="Engravers MT" charset="0"/>
            </a:endParaRPr>
          </a:p>
        </p:txBody>
      </p:sp>
    </p:spTree>
    <p:extLst>
      <p:ext uri="{BB962C8B-B14F-4D97-AF65-F5344CB8AC3E}">
        <p14:creationId xmlns:p14="http://schemas.microsoft.com/office/powerpoint/2010/main" val="5567471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AutoShape 1"/>
          <p:cNvSpPr>
            <a:spLocks/>
          </p:cNvSpPr>
          <p:nvPr/>
        </p:nvSpPr>
        <p:spPr bwMode="auto">
          <a:xfrm>
            <a:off x="6553200" y="6435725"/>
            <a:ext cx="2133600" cy="268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p>
            <a:pPr marL="0" marR="0" lvl="0" indent="0" algn="r" defTabSz="457200" rtl="0" eaLnBrk="1"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0"/>
                <a:ea typeface="ＭＳ Ｐゴシック" charset="0"/>
                <a:cs typeface="Tahoma" charset="0"/>
                <a:sym typeface="Tahoma" charset="0"/>
              </a:rPr>
              <a:t>24</a:t>
            </a:r>
            <a:endParaRPr kumimoji="0" lang="en-US" sz="2400" b="0" i="0" u="none" strike="noStrike" kern="1200" cap="none" spc="0" normalizeH="0" baseline="0" noProof="0">
              <a:ln>
                <a:noFill/>
              </a:ln>
              <a:solidFill>
                <a:srgbClr val="000000"/>
              </a:solidFill>
              <a:effectLst/>
              <a:uLnTx/>
              <a:uFillTx/>
              <a:latin typeface="Helvetica" charset="0"/>
              <a:ea typeface="ＭＳ Ｐゴシック" charset="0"/>
              <a:cs typeface="Helvetica" charset="0"/>
              <a:sym typeface="Helvetica" charset="0"/>
            </a:endParaRPr>
          </a:p>
        </p:txBody>
      </p:sp>
      <p:pic>
        <p:nvPicPr>
          <p:cNvPr id="34818" name="Picture 2" descr="image.pn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7463" y="-11113"/>
            <a:ext cx="9177338" cy="6880226"/>
          </a:xfrm>
          <a:prstGeom prst="rect">
            <a:avLst/>
          </a:prstGeom>
          <a:noFill/>
          <a:ln w="12700" cap="flat" cmpd="sng">
            <a:noFill/>
            <a:prstDash val="solid"/>
            <a:miter lim="0"/>
            <a:headEnd type="none" w="med" len="med"/>
            <a:tailEnd type="none" w="med" len="me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34819" name="Picture 3" descr="im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21259933">
            <a:off x="-298450" y="1779588"/>
            <a:ext cx="3505200" cy="5080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4820" name="AutoShape 4"/>
          <p:cNvSpPr>
            <a:spLocks/>
          </p:cNvSpPr>
          <p:nvPr/>
        </p:nvSpPr>
        <p:spPr bwMode="auto">
          <a:xfrm>
            <a:off x="233363" y="168275"/>
            <a:ext cx="2843212" cy="19113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5718" tIns="45718" rIns="45718" bIns="45718"/>
          <a:lstStyle/>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4400" b="0" i="0" u="none" strike="noStrike" kern="1200" cap="none" spc="0" normalizeH="0" baseline="0" noProof="0">
                <a:ln>
                  <a:noFill/>
                </a:ln>
                <a:solidFill>
                  <a:srgbClr val="FFFFFF"/>
                </a:solidFill>
                <a:effectLst>
                  <a:glow rad="190500">
                    <a:srgbClr val="000000"/>
                  </a:glow>
                  <a:outerShdw blurRad="38100" dist="38100" dir="2700000" algn="tl">
                    <a:srgbClr val="000000"/>
                  </a:outerShdw>
                </a:effectLst>
                <a:uLnTx/>
                <a:uFillTx/>
                <a:latin typeface="Engravers MT" charset="0"/>
                <a:ea typeface="ＭＳ Ｐゴシック" charset="0"/>
                <a:cs typeface="Engravers MT" charset="0"/>
                <a:sym typeface="Engravers MT" charset="0"/>
              </a:rPr>
              <a:t>不要</a:t>
            </a:r>
            <a:endParaRPr kumimoji="0" lang="en-US" sz="4400" b="1" i="0" u="none" strike="noStrike" kern="1200" cap="none" spc="0" normalizeH="0" baseline="0" noProof="0" dirty="0">
              <a:ln>
                <a:noFill/>
              </a:ln>
              <a:solidFill>
                <a:srgbClr val="FFFFFF"/>
              </a:solidFill>
              <a:effectLst>
                <a:glow rad="190500">
                  <a:srgbClr val="000000"/>
                </a:glow>
                <a:outerShdw blurRad="38100" dist="38100" dir="2700000" algn="tl">
                  <a:srgbClr val="000000"/>
                </a:outerShdw>
              </a:effectLst>
              <a:uLnTx/>
              <a:uFillTx/>
              <a:latin typeface="Engravers MT" charset="0"/>
              <a:ea typeface="ＭＳ Ｐゴシック" charset="0"/>
              <a:cs typeface="Engravers MT" charset="0"/>
              <a:sym typeface="Engravers MT" charset="0"/>
            </a:endParaRPr>
          </a:p>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4400" b="0" i="0" u="none" strike="noStrike" kern="1200" cap="none" spc="0" normalizeH="0" baseline="0" noProof="0">
                <a:ln>
                  <a:noFill/>
                </a:ln>
                <a:solidFill>
                  <a:srgbClr val="FFFFFF"/>
                </a:solidFill>
                <a:effectLst>
                  <a:glow rad="190500">
                    <a:srgbClr val="000000"/>
                  </a:glow>
                  <a:outerShdw blurRad="38100" dist="38100" dir="2700000" algn="tl">
                    <a:srgbClr val="000000"/>
                  </a:outerShdw>
                </a:effectLst>
                <a:uLnTx/>
                <a:uFillTx/>
                <a:latin typeface="Engravers MT" charset="0"/>
                <a:ea typeface="ＭＳ Ｐゴシック" charset="0"/>
                <a:cs typeface="Engravers MT" charset="0"/>
                <a:sym typeface="Engravers MT" charset="0"/>
              </a:rPr>
              <a:t>律法主义</a:t>
            </a:r>
            <a:r>
              <a:rPr kumimoji="0" lang="en-US" sz="4400" b="0" i="0" u="none" strike="noStrike" kern="1200" cap="none" spc="0" normalizeH="0" baseline="0" noProof="0" dirty="0">
                <a:ln>
                  <a:noFill/>
                </a:ln>
                <a:solidFill>
                  <a:srgbClr val="FFFFFF"/>
                </a:solidFill>
                <a:effectLst>
                  <a:glow rad="190500">
                    <a:srgbClr val="000000"/>
                  </a:glow>
                  <a:outerShdw blurRad="38100" dist="38100" dir="2700000" algn="tl">
                    <a:srgbClr val="000000"/>
                  </a:outerShdw>
                </a:effectLst>
                <a:uLnTx/>
                <a:uFillTx/>
                <a:latin typeface="Engravers MT" charset="0"/>
                <a:ea typeface="ＭＳ Ｐゴシック" charset="0"/>
                <a:cs typeface="Engravers MT" charset="0"/>
                <a:sym typeface="Engravers MT" charset="0"/>
              </a:rPr>
              <a:t>!</a:t>
            </a:r>
            <a:endParaRPr kumimoji="0" lang="en-US" sz="2400" b="0" i="0" u="none" strike="noStrike" kern="1200" cap="none" spc="0" normalizeH="0" baseline="0" noProof="0" dirty="0">
              <a:ln>
                <a:noFill/>
              </a:ln>
              <a:solidFill>
                <a:srgbClr val="000000"/>
              </a:solidFill>
              <a:effectLst>
                <a:glow rad="190500">
                  <a:srgbClr val="000000"/>
                </a:glow>
                <a:outerShdw blurRad="38100" dist="38100" dir="2700000" algn="tl">
                  <a:srgbClr val="000000"/>
                </a:outerShdw>
              </a:effectLst>
              <a:uLnTx/>
              <a:uFillTx/>
              <a:latin typeface="Helvetica" charset="0"/>
              <a:ea typeface="ＭＳ Ｐゴシック" charset="0"/>
              <a:cs typeface="Helvetica" charset="0"/>
              <a:sym typeface="Helvetica" charset="0"/>
            </a:endParaRPr>
          </a:p>
        </p:txBody>
      </p:sp>
      <p:sp>
        <p:nvSpPr>
          <p:cNvPr id="9" name="Title 1"/>
          <p:cNvSpPr txBox="1">
            <a:spLocks/>
          </p:cNvSpPr>
          <p:nvPr/>
        </p:nvSpPr>
        <p:spPr bwMode="auto">
          <a:xfrm>
            <a:off x="4031432" y="-33288"/>
            <a:ext cx="5112568" cy="68407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4400" b="0" i="0" u="none" strike="noStrike" kern="1200" cap="none" spc="0" normalizeH="0" baseline="0" noProof="0" dirty="0">
                <a:ln>
                  <a:noFill/>
                </a:ln>
                <a:solidFill>
                  <a:srgbClr val="FFFFFF"/>
                </a:solidFill>
                <a:effectLst>
                  <a:glow rad="190500">
                    <a:srgbClr val="000000"/>
                  </a:glow>
                </a:effectLst>
                <a:uLnTx/>
                <a:uFillTx/>
                <a:latin typeface="Times New Roman Bold" charset="0"/>
                <a:ea typeface="ＭＳ Ｐゴシック" pitchFamily="-111" charset="-128"/>
                <a:cs typeface="Times New Roman Bold" charset="0"/>
                <a:sym typeface="Times New Roman Bold" charset="0"/>
              </a:rPr>
              <a:t>所以，不可让人在饮食、节期、朔日或安息日的事上批评你们。这些都不过是将来之事的影子，那真实的本体是基督。（</a:t>
            </a:r>
            <a:r>
              <a:rPr kumimoji="0" lang="en-US" sz="4400" b="0" i="0" u="none" strike="noStrike" kern="1200" cap="none" spc="0" normalizeH="0" baseline="0" noProof="0" dirty="0">
                <a:ln>
                  <a:noFill/>
                </a:ln>
                <a:solidFill>
                  <a:srgbClr val="FFFFFF"/>
                </a:solidFill>
                <a:effectLst>
                  <a:glow rad="190500">
                    <a:srgbClr val="000000"/>
                  </a:glow>
                </a:effectLst>
                <a:uLnTx/>
                <a:uFillTx/>
                <a:latin typeface="Times New Roman Bold" charset="0"/>
                <a:ea typeface="ＭＳ Ｐゴシック" pitchFamily="-111" charset="-128"/>
                <a:cs typeface="Times New Roman Bold" charset="0"/>
                <a:sym typeface="Times New Roman Bold" charset="0"/>
              </a:rPr>
              <a:t>2:16-17</a:t>
            </a:r>
            <a:r>
              <a:rPr kumimoji="0" lang="ja-JP" altLang="en-US" sz="4400" b="0" i="0" u="none" strike="noStrike" kern="1200" cap="none" spc="0" normalizeH="0" baseline="0" noProof="0" dirty="0">
                <a:ln>
                  <a:noFill/>
                </a:ln>
                <a:solidFill>
                  <a:srgbClr val="FFFFFF"/>
                </a:solidFill>
                <a:effectLst>
                  <a:glow rad="190500">
                    <a:srgbClr val="000000"/>
                  </a:glow>
                </a:effectLst>
                <a:uLnTx/>
                <a:uFillTx/>
                <a:latin typeface="Times New Roman Bold" charset="0"/>
                <a:ea typeface="ＭＳ Ｐゴシック" pitchFamily="-111" charset="-128"/>
                <a:cs typeface="Times New Roman Bold" charset="0"/>
                <a:sym typeface="Times New Roman Bold" charset="0"/>
              </a:rPr>
              <a:t>当代译本）</a:t>
            </a:r>
            <a:endParaRPr kumimoji="0" lang="en-US" sz="4400" b="0" i="0" u="none" strike="noStrike" kern="1200" cap="none" spc="0" normalizeH="0" baseline="0" noProof="0" dirty="0">
              <a:ln>
                <a:noFill/>
              </a:ln>
              <a:solidFill>
                <a:srgbClr val="A7A7A7"/>
              </a:solidFill>
              <a:effectLst>
                <a:glow rad="190500">
                  <a:srgbClr val="000000"/>
                </a:glow>
              </a:effectLst>
              <a:uLnTx/>
              <a:uFillTx/>
              <a:latin typeface="Helvetica"/>
              <a:ea typeface="ＭＳ Ｐゴシック" pitchFamily="-111" charset="-128"/>
              <a:cs typeface="Helvetica" charset="0"/>
              <a:sym typeface="Helvetica" charset="0"/>
            </a:endParaRPr>
          </a:p>
        </p:txBody>
      </p:sp>
    </p:spTree>
    <p:extLst>
      <p:ext uri="{BB962C8B-B14F-4D97-AF65-F5344CB8AC3E}">
        <p14:creationId xmlns:p14="http://schemas.microsoft.com/office/powerpoint/2010/main" val="21682558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AE32A0-39AE-8C47-A6BC-E3FED6B2FD9F}"/>
              </a:ext>
            </a:extLst>
          </p:cNvPr>
          <p:cNvPicPr>
            <a:picLocks noChangeAspect="1"/>
          </p:cNvPicPr>
          <p:nvPr/>
        </p:nvPicPr>
        <p:blipFill rotWithShape="1">
          <a:blip r:embed="rId3"/>
          <a:srcRect t="12829" r="19940" b="4727"/>
          <a:stretch/>
        </p:blipFill>
        <p:spPr>
          <a:xfrm>
            <a:off x="16370" y="-171400"/>
            <a:ext cx="9137104" cy="7056784"/>
          </a:xfrm>
          <a:prstGeom prst="rect">
            <a:avLst/>
          </a:prstGeom>
        </p:spPr>
      </p:pic>
      <p:sp>
        <p:nvSpPr>
          <p:cNvPr id="5" name="Title 1"/>
          <p:cNvSpPr txBox="1">
            <a:spLocks/>
          </p:cNvSpPr>
          <p:nvPr/>
        </p:nvSpPr>
        <p:spPr bwMode="auto">
          <a:xfrm>
            <a:off x="-6896" y="2132856"/>
            <a:ext cx="3786808" cy="46805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lvl="0">
              <a:defRPr/>
            </a:pPr>
            <a:r>
              <a:rPr lang="zh-CN" altLang="en-US" sz="3200" b="1" dirty="0">
                <a:solidFill>
                  <a:srgbClr val="FFFFFF"/>
                </a:solidFill>
                <a:effectLst>
                  <a:glow rad="228600">
                    <a:srgbClr val="000000"/>
                  </a:glow>
                </a:effectLst>
              </a:rPr>
              <a:t>「所以，不可让人在饮食、节期、朔日或安息日的事上批评你们。</a:t>
            </a:r>
            <a:r>
              <a:rPr lang="zh-CN" altLang="en-US" sz="3200" b="1" dirty="0">
                <a:solidFill>
                  <a:srgbClr val="FFFF00"/>
                </a:solidFill>
                <a:effectLst>
                  <a:glow rad="228600">
                    <a:srgbClr val="000000"/>
                  </a:glow>
                </a:effectLst>
              </a:rPr>
              <a:t>这些都不过是将来之事的影子</a:t>
            </a:r>
            <a:r>
              <a:rPr lang="zh-CN" altLang="en-US" sz="3200" b="1" dirty="0">
                <a:solidFill>
                  <a:srgbClr val="FFFFFF"/>
                </a:solidFill>
                <a:effectLst>
                  <a:glow rad="228600">
                    <a:srgbClr val="000000"/>
                  </a:glow>
                </a:effectLst>
              </a:rPr>
              <a:t>，那真实的本体是基督。」</a:t>
            </a:r>
            <a:br>
              <a:rPr lang="en-US" altLang="zh-CN" sz="3200" b="1" dirty="0">
                <a:solidFill>
                  <a:srgbClr val="FFFFFF"/>
                </a:solidFill>
                <a:effectLst>
                  <a:glow rad="228600">
                    <a:srgbClr val="000000"/>
                  </a:glow>
                </a:effectLst>
              </a:rPr>
            </a:br>
            <a:r>
              <a:rPr lang="zh-CN" altLang="en-US" sz="3200" b="1" dirty="0">
                <a:solidFill>
                  <a:srgbClr val="FFFFFF"/>
                </a:solidFill>
                <a:effectLst>
                  <a:glow rad="228600">
                    <a:srgbClr val="000000"/>
                  </a:glow>
                </a:effectLst>
              </a:rPr>
              <a:t>（</a:t>
            </a:r>
            <a:r>
              <a:rPr lang="en-US" altLang="zh-CN" sz="3200" b="1" dirty="0">
                <a:solidFill>
                  <a:srgbClr val="FFFFFF"/>
                </a:solidFill>
                <a:effectLst>
                  <a:glow rad="228600">
                    <a:srgbClr val="000000"/>
                  </a:glow>
                </a:effectLst>
              </a:rPr>
              <a:t>2:16-17</a:t>
            </a:r>
            <a:r>
              <a:rPr lang="zh-CN" altLang="en-US" sz="3200" b="1" dirty="0">
                <a:solidFill>
                  <a:srgbClr val="FFFFFF"/>
                </a:solidFill>
                <a:effectLst>
                  <a:glow rad="228600">
                    <a:srgbClr val="000000"/>
                  </a:glow>
                </a:effectLst>
              </a:rPr>
              <a:t>当代译本）</a:t>
            </a:r>
          </a:p>
        </p:txBody>
      </p:sp>
      <p:sp>
        <p:nvSpPr>
          <p:cNvPr id="2" name="Title 1"/>
          <p:cNvSpPr>
            <a:spLocks noGrp="1"/>
          </p:cNvSpPr>
          <p:nvPr>
            <p:ph type="title" idx="4294967295"/>
          </p:nvPr>
        </p:nvSpPr>
        <p:spPr>
          <a:xfrm>
            <a:off x="5705002" y="260648"/>
            <a:ext cx="3475510" cy="1368152"/>
          </a:xfrm>
        </p:spPr>
        <p:txBody>
          <a:bodyPr/>
          <a:lstStyle/>
          <a:p>
            <a:pPr>
              <a:defRPr/>
            </a:pPr>
            <a:r>
              <a:rPr lang="zh-CN" altLang="en-US" sz="4800" b="1" dirty="0">
                <a:solidFill>
                  <a:srgbClr val="FFFFFF"/>
                </a:solidFill>
                <a:effectLst>
                  <a:glow rad="660400">
                    <a:schemeClr val="tx1"/>
                  </a:glow>
                </a:effectLst>
              </a:rPr>
              <a:t>没有影子！</a:t>
            </a:r>
            <a:endParaRPr lang="en-US" sz="4800" b="1" dirty="0">
              <a:solidFill>
                <a:srgbClr val="FFFFFF"/>
              </a:solidFill>
              <a:effectLst>
                <a:glow rad="660400">
                  <a:schemeClr val="tx1"/>
                </a:glow>
              </a:effectLst>
            </a:endParaRPr>
          </a:p>
        </p:txBody>
      </p:sp>
    </p:spTree>
    <p:extLst>
      <p:ext uri="{BB962C8B-B14F-4D97-AF65-F5344CB8AC3E}">
        <p14:creationId xmlns:p14="http://schemas.microsoft.com/office/powerpoint/2010/main" val="27015246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913" name="AutoShape 1"/>
          <p:cNvSpPr>
            <a:spLocks/>
          </p:cNvSpPr>
          <p:nvPr/>
        </p:nvSpPr>
        <p:spPr bwMode="auto">
          <a:xfrm>
            <a:off x="6553200" y="6283325"/>
            <a:ext cx="2133600" cy="4206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5718" tIns="45718" rIns="45718" bIns="45718" anchor="b"/>
          <a:lstStyle/>
          <a:p>
            <a:pPr marL="0" marR="0" lvl="0" indent="0" algn="r" defTabSz="457200" rtl="0" eaLnBrk="1" fontAlgn="base" latinLnBrk="0" hangingPunct="0">
              <a:lnSpc>
                <a:spcPct val="100000"/>
              </a:lnSpc>
              <a:spcBef>
                <a:spcPct val="0"/>
              </a:spcBef>
              <a:spcAft>
                <a:spcPct val="0"/>
              </a:spcAft>
              <a:buClrTx/>
              <a:buSzTx/>
              <a:buFontTx/>
              <a:buNone/>
              <a:tabLst/>
              <a:defRPr/>
            </a:pPr>
            <a:fld id="{BF7B36B3-1DE5-FA40-9C88-0E6B85E042C0}" type="slidenum">
              <a:rPr kumimoji="0" lang="en-US" sz="2400" b="0" i="0" u="none" strike="noStrike" kern="1200" cap="none" spc="0" normalizeH="0" baseline="0" noProof="0">
                <a:ln>
                  <a:noFill/>
                </a:ln>
                <a:solidFill>
                  <a:srgbClr val="000000"/>
                </a:solidFill>
                <a:effectLst/>
                <a:uLnTx/>
                <a:uFillTx/>
                <a:latin typeface="Times New Roman Bold" charset="0"/>
                <a:ea typeface="ＭＳ Ｐゴシック" charset="0"/>
                <a:cs typeface="Times New Roman Bold" charset="0"/>
                <a:sym typeface="Times New Roman Bold" charset="0"/>
              </a:rPr>
              <a:pPr marL="0" marR="0" lvl="0" indent="0" algn="r" defTabSz="457200" rtl="0" eaLnBrk="1" fontAlgn="base" latinLnBrk="0" hangingPunct="0">
                <a:lnSpc>
                  <a:spcPct val="100000"/>
                </a:lnSpc>
                <a:spcBef>
                  <a:spcPct val="0"/>
                </a:spcBef>
                <a:spcAft>
                  <a:spcPct val="0"/>
                </a:spcAft>
                <a:buClrTx/>
                <a:buSzTx/>
                <a:buFontTx/>
                <a:buNone/>
                <a:tabLst/>
                <a:defRPr/>
              </a:pPr>
              <a:t>17</a:t>
            </a:fld>
            <a:endParaRPr kumimoji="0" lang="en-US" sz="2400" b="0" i="0" u="none" strike="noStrike" kern="1200" cap="none" spc="0" normalizeH="0" baseline="0" noProof="0">
              <a:ln>
                <a:noFill/>
              </a:ln>
              <a:solidFill>
                <a:srgbClr val="000000"/>
              </a:solidFill>
              <a:effectLst/>
              <a:uLnTx/>
              <a:uFillTx/>
              <a:latin typeface="Helvetica" charset="0"/>
              <a:ea typeface="ＭＳ Ｐゴシック" charset="0"/>
              <a:cs typeface="Helvetica" charset="0"/>
              <a:sym typeface="Helvetica" charset="0"/>
            </a:endParaRPr>
          </a:p>
        </p:txBody>
      </p:sp>
      <p:sp>
        <p:nvSpPr>
          <p:cNvPr id="285699" name="Rectangle 2"/>
          <p:cNvSpPr>
            <a:spLocks noGrp="1" noChangeArrowheads="1"/>
          </p:cNvSpPr>
          <p:nvPr>
            <p:ph type="title"/>
          </p:nvPr>
        </p:nvSpPr>
        <p:spPr>
          <a:xfrm>
            <a:off x="457200" y="274638"/>
            <a:ext cx="8229600" cy="1325562"/>
          </a:xfrm>
        </p:spPr>
        <p:txBody>
          <a:bodyPr/>
          <a:lstStyle/>
          <a:p>
            <a:pPr eaLnBrk="1"/>
            <a:endParaRPr lang="en-US">
              <a:latin typeface="Arial" charset="0"/>
              <a:ea typeface="ＭＳ Ｐゴシック" charset="0"/>
              <a:cs typeface="ＭＳ Ｐゴシック" charset="0"/>
            </a:endParaRPr>
          </a:p>
        </p:txBody>
      </p:sp>
      <p:sp>
        <p:nvSpPr>
          <p:cNvPr id="285700" name="Rectangle 3"/>
          <p:cNvSpPr>
            <a:spLocks noGrp="1" noChangeArrowheads="1"/>
          </p:cNvSpPr>
          <p:nvPr>
            <p:ph idx="1"/>
          </p:nvPr>
        </p:nvSpPr>
        <p:spPr/>
        <p:txBody>
          <a:bodyPr/>
          <a:lstStyle/>
          <a:p>
            <a:pPr marL="0" indent="0" eaLnBrk="1"/>
            <a:endParaRPr lang="en-US">
              <a:latin typeface="Arial" charset="0"/>
              <a:ea typeface="ＭＳ Ｐゴシック" charset="0"/>
              <a:cs typeface="ＭＳ Ｐゴシック" charset="0"/>
            </a:endParaRPr>
          </a:p>
        </p:txBody>
      </p:sp>
      <p:pic>
        <p:nvPicPr>
          <p:cNvPr id="38916" name="Picture 4" descr="im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75" y="3175"/>
            <a:ext cx="9136063" cy="68516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8917" name="AutoShape 5"/>
          <p:cNvSpPr>
            <a:spLocks/>
          </p:cNvSpPr>
          <p:nvPr/>
        </p:nvSpPr>
        <p:spPr bwMode="auto">
          <a:xfrm>
            <a:off x="209550" y="139700"/>
            <a:ext cx="7485063" cy="2227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5718" tIns="45718" rIns="45718" bIns="45718"/>
          <a:lstStyle/>
          <a:p>
            <a:pPr marL="0" marR="0" lvl="0" indent="0" algn="l" defTabSz="457200" rtl="0" eaLnBrk="1" fontAlgn="base" latinLnBrk="0" hangingPunct="0">
              <a:lnSpc>
                <a:spcPct val="100000"/>
              </a:lnSpc>
              <a:spcBef>
                <a:spcPts val="1000"/>
              </a:spcBef>
              <a:spcAft>
                <a:spcPct val="0"/>
              </a:spcAft>
              <a:buClrTx/>
              <a:buSzTx/>
              <a:buFontTx/>
              <a:buNone/>
              <a:tabLst/>
              <a:defRPr/>
            </a:pPr>
            <a:r>
              <a:rPr kumimoji="0" lang="en-US" sz="3100" b="0" i="0" u="none" strike="noStrike" kern="1200" cap="none" spc="0" normalizeH="0" baseline="0" noProof="0" dirty="0">
                <a:ln>
                  <a:noFill/>
                </a:ln>
                <a:solidFill>
                  <a:srgbClr val="FFFFFF"/>
                </a:solidFill>
                <a:effectLst>
                  <a:glow rad="165100">
                    <a:srgbClr val="000000"/>
                  </a:glow>
                </a:effectLst>
                <a:uLnTx/>
                <a:uFillTx/>
                <a:latin typeface="Silom" charset="0"/>
                <a:ea typeface="ＭＳ Ｐゴシック" charset="0"/>
                <a:cs typeface="Silom" charset="0"/>
                <a:sym typeface="Silom" charset="0"/>
              </a:rPr>
              <a:t>           </a:t>
            </a:r>
            <a:r>
              <a:rPr kumimoji="0" lang="ja-JP" altLang="en-US" sz="4700" b="0" i="0" u="none" strike="noStrike" kern="1200" cap="none" spc="0" normalizeH="0" baseline="0" noProof="0" dirty="0">
                <a:ln>
                  <a:noFill/>
                </a:ln>
                <a:solidFill>
                  <a:srgbClr val="FFFFFF"/>
                </a:solidFill>
                <a:effectLst>
                  <a:glow rad="165100">
                    <a:srgbClr val="000000"/>
                  </a:glow>
                </a:effectLst>
                <a:uLnTx/>
                <a:uFillTx/>
                <a:latin typeface="Silom" charset="0"/>
                <a:ea typeface="ＭＳ Ｐゴシック" charset="0"/>
                <a:cs typeface="Silom" charset="0"/>
                <a:sym typeface="Silom" charset="0"/>
              </a:rPr>
              <a:t>定睛在：</a:t>
            </a:r>
            <a:r>
              <a:rPr kumimoji="0" lang="en-US" sz="3100" b="0" i="0" u="none" strike="noStrike" kern="1200" cap="none" spc="0" normalizeH="0" baseline="0" noProof="0" dirty="0">
                <a:ln>
                  <a:noFill/>
                </a:ln>
                <a:solidFill>
                  <a:srgbClr val="FFFFFF"/>
                </a:solidFill>
                <a:effectLst>
                  <a:glow rad="165100">
                    <a:srgbClr val="000000"/>
                  </a:glow>
                </a:effectLst>
                <a:uLnTx/>
                <a:uFillTx/>
                <a:latin typeface="Silom" charset="0"/>
                <a:ea typeface="ＭＳ Ｐゴシック" charset="0"/>
                <a:cs typeface="Silom" charset="0"/>
                <a:sym typeface="Silom" charset="0"/>
              </a:rPr>
              <a:t>	   </a:t>
            </a:r>
            <a:r>
              <a:rPr kumimoji="0" lang="ja-JP" altLang="en-US" sz="3100" b="0" i="0" u="none" strike="noStrike" kern="1200" cap="none" spc="0" normalizeH="0" baseline="0" noProof="0" dirty="0">
                <a:ln>
                  <a:noFill/>
                </a:ln>
                <a:solidFill>
                  <a:srgbClr val="FFFFFF"/>
                </a:solidFill>
                <a:effectLst>
                  <a:glow rad="165100">
                    <a:srgbClr val="000000"/>
                  </a:glow>
                </a:effectLst>
                <a:uLnTx/>
                <a:uFillTx/>
                <a:latin typeface="Silom" charset="0"/>
                <a:ea typeface="ＭＳ Ｐゴシック" charset="0"/>
                <a:cs typeface="Silom" charset="0"/>
                <a:sym typeface="Silom" charset="0"/>
              </a:rPr>
              <a:t>基督是真实的本体</a:t>
            </a:r>
            <a:endParaRPr kumimoji="0" lang="en-US" sz="3100" b="0" i="0" u="none" strike="noStrike" kern="1200" cap="none" spc="0" normalizeH="0" baseline="0" noProof="0" dirty="0">
              <a:ln>
                <a:noFill/>
              </a:ln>
              <a:solidFill>
                <a:srgbClr val="FFFFFF"/>
              </a:solidFill>
              <a:effectLst>
                <a:glow rad="165100">
                  <a:srgbClr val="000000"/>
                </a:glow>
              </a:effectLst>
              <a:uLnTx/>
              <a:uFillTx/>
              <a:latin typeface="Silom" charset="0"/>
              <a:ea typeface="ＭＳ Ｐゴシック" charset="0"/>
              <a:cs typeface="Silom" charset="0"/>
              <a:sym typeface="Silom" charset="0"/>
            </a:endParaRPr>
          </a:p>
          <a:p>
            <a:pPr marL="0" marR="0" lvl="0" indent="0" algn="l" defTabSz="457200" rtl="0" eaLnBrk="1" fontAlgn="base" latinLnBrk="0" hangingPunct="0">
              <a:lnSpc>
                <a:spcPct val="100000"/>
              </a:lnSpc>
              <a:spcBef>
                <a:spcPts val="1000"/>
              </a:spcBef>
              <a:spcAft>
                <a:spcPct val="0"/>
              </a:spcAft>
              <a:buClrTx/>
              <a:buSzTx/>
              <a:buFontTx/>
              <a:buNone/>
              <a:tabLst/>
              <a:defRPr/>
            </a:pPr>
            <a:r>
              <a:rPr kumimoji="0" lang="en-US" sz="3100" b="0" i="0" u="none" strike="noStrike" kern="1200" cap="none" spc="0" normalizeH="0" baseline="0" noProof="0" dirty="0">
                <a:ln>
                  <a:noFill/>
                </a:ln>
                <a:solidFill>
                  <a:srgbClr val="FFFFFF"/>
                </a:solidFill>
                <a:effectLst>
                  <a:glow rad="165100">
                    <a:srgbClr val="000000"/>
                  </a:glow>
                </a:effectLst>
                <a:uLnTx/>
                <a:uFillTx/>
                <a:latin typeface="Silom" charset="0"/>
                <a:ea typeface="ＭＳ Ｐゴシック" charset="0"/>
                <a:cs typeface="Silom" charset="0"/>
                <a:sym typeface="Silom" charset="0"/>
              </a:rPr>
              <a:t>                                      </a:t>
            </a:r>
            <a:r>
              <a:rPr kumimoji="0" lang="ja-JP" altLang="en-US" sz="3100" b="0" i="0" u="none" strike="noStrike" kern="1200" cap="none" spc="0" normalizeH="0" baseline="0" noProof="0" dirty="0">
                <a:ln>
                  <a:noFill/>
                </a:ln>
                <a:solidFill>
                  <a:srgbClr val="FFFFFF"/>
                </a:solidFill>
                <a:effectLst>
                  <a:glow rad="165100">
                    <a:srgbClr val="000000"/>
                  </a:glow>
                </a:effectLst>
                <a:uLnTx/>
                <a:uFillTx/>
                <a:latin typeface="Silom" charset="0"/>
                <a:ea typeface="ＭＳ Ｐゴシック" charset="0"/>
                <a:cs typeface="Silom" charset="0"/>
                <a:sym typeface="Silom" charset="0"/>
              </a:rPr>
              <a:t>（</a:t>
            </a:r>
            <a:r>
              <a:rPr kumimoji="0" lang="en-US" sz="3100" b="0" i="0" u="none" strike="noStrike" kern="1200" cap="none" spc="0" normalizeH="0" baseline="0" noProof="0" dirty="0">
                <a:ln>
                  <a:noFill/>
                </a:ln>
                <a:solidFill>
                  <a:srgbClr val="FFFFFF"/>
                </a:solidFill>
                <a:effectLst>
                  <a:glow rad="165100">
                    <a:srgbClr val="000000"/>
                  </a:glow>
                </a:effectLst>
                <a:uLnTx/>
                <a:uFillTx/>
                <a:latin typeface="Silom" charset="0"/>
                <a:ea typeface="ＭＳ Ｐゴシック" charset="0"/>
                <a:cs typeface="Silom" charset="0"/>
                <a:sym typeface="Silom" charset="0"/>
              </a:rPr>
              <a:t>2:17b</a:t>
            </a:r>
            <a:r>
              <a:rPr kumimoji="0" lang="ja-JP" altLang="en-US" sz="3100" b="0" i="0" u="none" strike="noStrike" kern="1200" cap="none" spc="0" normalizeH="0" baseline="0" noProof="0" dirty="0">
                <a:ln>
                  <a:noFill/>
                </a:ln>
                <a:solidFill>
                  <a:srgbClr val="FFFFFF"/>
                </a:solidFill>
                <a:effectLst>
                  <a:glow rad="165100">
                    <a:srgbClr val="000000"/>
                  </a:glow>
                </a:effectLst>
                <a:uLnTx/>
                <a:uFillTx/>
                <a:latin typeface="Silom" charset="0"/>
                <a:ea typeface="ＭＳ Ｐゴシック" charset="0"/>
                <a:cs typeface="Silom" charset="0"/>
                <a:sym typeface="Silom" charset="0"/>
              </a:rPr>
              <a:t>当代译本）</a:t>
            </a:r>
            <a:endParaRPr kumimoji="0" lang="en-US" sz="3100" b="0" i="0" u="none" strike="noStrike" kern="1200" cap="none" spc="0" normalizeH="0" baseline="0" noProof="0" dirty="0">
              <a:ln>
                <a:noFill/>
              </a:ln>
              <a:solidFill>
                <a:srgbClr val="FFFFFF"/>
              </a:solidFill>
              <a:effectLst>
                <a:glow rad="165100">
                  <a:srgbClr val="000000"/>
                </a:glow>
              </a:effectLst>
              <a:uLnTx/>
              <a:uFillTx/>
              <a:latin typeface="Silom" charset="0"/>
              <a:ea typeface="ＭＳ Ｐゴシック" charset="0"/>
              <a:cs typeface="Silom" charset="0"/>
              <a:sym typeface="Silom" charset="0"/>
            </a:endParaRPr>
          </a:p>
        </p:txBody>
      </p:sp>
      <p:sp>
        <p:nvSpPr>
          <p:cNvPr id="38918" name="AutoShape 6"/>
          <p:cNvSpPr>
            <a:spLocks/>
          </p:cNvSpPr>
          <p:nvPr/>
        </p:nvSpPr>
        <p:spPr bwMode="auto">
          <a:xfrm>
            <a:off x="430213" y="2455863"/>
            <a:ext cx="1674812" cy="21145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5718" tIns="45718" rIns="45718" bIns="45718"/>
          <a:lstStyle/>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5500" b="0" i="0" u="none" strike="noStrike" kern="1200" cap="none" spc="0" normalizeH="0" baseline="0" noProof="0">
                <a:ln>
                  <a:noFill/>
                </a:ln>
                <a:solidFill>
                  <a:srgbClr val="FFFFFF"/>
                </a:solidFill>
                <a:effectLst>
                  <a:glow rad="165100">
                    <a:srgbClr val="000000"/>
                  </a:glow>
                </a:effectLst>
                <a:uLnTx/>
                <a:uFillTx/>
                <a:latin typeface="Silom" charset="0"/>
                <a:ea typeface="ＭＳ Ｐゴシック" charset="0"/>
                <a:cs typeface="Silom" charset="0"/>
                <a:sym typeface="Silom" charset="0"/>
              </a:rPr>
              <a:t>受死</a:t>
            </a:r>
            <a:endParaRPr kumimoji="0" lang="en-US" sz="5500" b="0" i="0" u="none" strike="noStrike" kern="1200" cap="none" spc="0" normalizeH="0" baseline="0" noProof="0">
              <a:ln>
                <a:noFill/>
              </a:ln>
              <a:solidFill>
                <a:srgbClr val="FFFFFF"/>
              </a:solidFill>
              <a:effectLst>
                <a:glow rad="165100">
                  <a:srgbClr val="000000"/>
                </a:glow>
              </a:effectLst>
              <a:uLnTx/>
              <a:uFillTx/>
              <a:latin typeface="Silom" charset="0"/>
              <a:ea typeface="ＭＳ Ｐゴシック" charset="0"/>
              <a:cs typeface="Silom" charset="0"/>
              <a:sym typeface="Silom" charset="0"/>
            </a:endParaRPr>
          </a:p>
        </p:txBody>
      </p:sp>
      <p:sp>
        <p:nvSpPr>
          <p:cNvPr id="38919" name="AutoShape 7"/>
          <p:cNvSpPr>
            <a:spLocks/>
          </p:cNvSpPr>
          <p:nvPr/>
        </p:nvSpPr>
        <p:spPr bwMode="auto">
          <a:xfrm>
            <a:off x="2927350" y="5402263"/>
            <a:ext cx="1676400" cy="21145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5718" tIns="45718" rIns="45718" bIns="45718"/>
          <a:lstStyle/>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5500" b="0" i="0" u="none" strike="noStrike" kern="1200" cap="none" spc="0" normalizeH="0" baseline="0" noProof="0" dirty="0">
                <a:ln>
                  <a:noFill/>
                </a:ln>
                <a:solidFill>
                  <a:srgbClr val="FFFFFF"/>
                </a:solidFill>
                <a:effectLst>
                  <a:glow rad="165100">
                    <a:srgbClr val="000000"/>
                  </a:glow>
                </a:effectLst>
                <a:uLnTx/>
                <a:uFillTx/>
                <a:latin typeface="Silom" charset="0"/>
                <a:ea typeface="ＭＳ Ｐゴシック" charset="0"/>
                <a:cs typeface="Silom" charset="0"/>
                <a:sym typeface="Silom" charset="0"/>
              </a:rPr>
              <a:t>埋葬</a:t>
            </a:r>
            <a:endParaRPr kumimoji="0" lang="en-US" sz="5500" b="0" i="0" u="none" strike="noStrike" kern="1200" cap="none" spc="0" normalizeH="0" baseline="0" noProof="0" dirty="0">
              <a:ln>
                <a:noFill/>
              </a:ln>
              <a:solidFill>
                <a:srgbClr val="FFFFFF"/>
              </a:solidFill>
              <a:effectLst>
                <a:glow rad="165100">
                  <a:srgbClr val="000000"/>
                </a:glow>
              </a:effectLst>
              <a:uLnTx/>
              <a:uFillTx/>
              <a:latin typeface="Silom" charset="0"/>
              <a:ea typeface="ＭＳ Ｐゴシック" charset="0"/>
              <a:cs typeface="Silom" charset="0"/>
              <a:sym typeface="Silom" charset="0"/>
            </a:endParaRPr>
          </a:p>
        </p:txBody>
      </p:sp>
      <p:sp>
        <p:nvSpPr>
          <p:cNvPr id="38920" name="AutoShape 8"/>
          <p:cNvSpPr>
            <a:spLocks/>
          </p:cNvSpPr>
          <p:nvPr/>
        </p:nvSpPr>
        <p:spPr bwMode="auto">
          <a:xfrm>
            <a:off x="5724525" y="3340100"/>
            <a:ext cx="1577975" cy="12033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5718" tIns="45718" rIns="45718" bIns="45718"/>
          <a:lstStyle/>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5500" b="0" i="0" u="none" strike="noStrike" kern="1200" cap="none" spc="0" normalizeH="0" baseline="0" noProof="0" dirty="0">
                <a:ln>
                  <a:noFill/>
                </a:ln>
                <a:solidFill>
                  <a:srgbClr val="FFFFFF"/>
                </a:solidFill>
                <a:effectLst>
                  <a:glow rad="165100">
                    <a:srgbClr val="000000"/>
                  </a:glow>
                </a:effectLst>
                <a:uLnTx/>
                <a:uFillTx/>
                <a:latin typeface="Silom" charset="0"/>
                <a:ea typeface="ＭＳ Ｐゴシック" charset="0"/>
                <a:cs typeface="Silom" charset="0"/>
                <a:sym typeface="Silom" charset="0"/>
              </a:rPr>
              <a:t>复活</a:t>
            </a:r>
            <a:endParaRPr kumimoji="0" lang="en-US" sz="1200" b="0" i="0" u="none" strike="noStrike" kern="1200" cap="none" spc="0" normalizeH="0" baseline="0" noProof="0" dirty="0">
              <a:ln>
                <a:noFill/>
              </a:ln>
              <a:solidFill>
                <a:srgbClr val="FFFFFF"/>
              </a:solidFill>
              <a:effectLst>
                <a:glow rad="165100">
                  <a:srgbClr val="000000"/>
                </a:glow>
              </a:effectLst>
              <a:uLnTx/>
              <a:uFillTx/>
              <a:latin typeface="宋体" charset="0"/>
              <a:ea typeface="宋体" charset="0"/>
              <a:cs typeface="宋体" charset="0"/>
              <a:sym typeface="宋体" charset="0"/>
            </a:endParaRPr>
          </a:p>
        </p:txBody>
      </p:sp>
    </p:spTree>
    <p:extLst>
      <p:ext uri="{BB962C8B-B14F-4D97-AF65-F5344CB8AC3E}">
        <p14:creationId xmlns:p14="http://schemas.microsoft.com/office/powerpoint/2010/main" val="1065591118"/>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AutoShape 2"/>
          <p:cNvSpPr>
            <a:spLocks/>
          </p:cNvSpPr>
          <p:nvPr/>
        </p:nvSpPr>
        <p:spPr bwMode="auto">
          <a:xfrm>
            <a:off x="112713" y="793750"/>
            <a:ext cx="8915400" cy="6307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诺斯底主义的发源地就是第二世纪的小亚细亚。保罗反驳该异端：</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1.</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犹太教</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跟随旧约律法及礼仪的律法主义（</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2:16-17</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2.</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希腊哲学</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跟随一个所谓的「秘传知识」，只有获得传授该奥秘的人才可得着。（</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2:2b-4,8-10</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3.</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敬拜天使</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是神和人的中保（</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2:18</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4.</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否定基督的神性</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1:15</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2:19</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）、基督的超越性（</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1:15b</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17a</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）、基督创造的能力（</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1:16</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）及支撑宇宙的能力（</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1:17</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5.</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禁欲主义</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：贬低身体欲望的观点（</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2:20-23</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何谓歌罗西书的异端？以上述所指的就是一种综合于犹太</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希腊</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苦行</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外邦的异端。保罗反驳该异端的方法就是强调基督的神性及超越性。</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p:txBody>
      </p:sp>
      <p:sp>
        <p:nvSpPr>
          <p:cNvPr id="5" name="Frame 4"/>
          <p:cNvSpPr/>
          <p:nvPr/>
        </p:nvSpPr>
        <p:spPr bwMode="auto">
          <a:xfrm>
            <a:off x="36513" y="2347913"/>
            <a:ext cx="1943100" cy="576262"/>
          </a:xfrm>
          <a:prstGeom prst="frame">
            <a:avLst/>
          </a:prstGeom>
          <a:solidFill>
            <a:schemeClr val="accent1"/>
          </a:solidFill>
          <a:ln w="12700" cap="sq" cmpd="sng" algn="ctr">
            <a:solidFill>
              <a:srgbClr val="F2EED7"/>
            </a:solidFill>
            <a:prstDash val="solid"/>
            <a:miter lim="800000"/>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1" charset="0"/>
              <a:ea typeface="ＭＳ Ｐゴシック" charset="0"/>
              <a:sym typeface="Helvetica" charset="0"/>
            </a:endParaRPr>
          </a:p>
        </p:txBody>
      </p:sp>
      <p:sp>
        <p:nvSpPr>
          <p:cNvPr id="2" name="Title 1"/>
          <p:cNvSpPr>
            <a:spLocks noGrp="1"/>
          </p:cNvSpPr>
          <p:nvPr>
            <p:ph type="title"/>
          </p:nvPr>
        </p:nvSpPr>
        <p:spPr>
          <a:xfrm>
            <a:off x="744538" y="44450"/>
            <a:ext cx="7715250" cy="561975"/>
          </a:xfrm>
        </p:spPr>
        <p:txBody>
          <a:bodyPr/>
          <a:lstStyle/>
          <a:p>
            <a:pPr algn="ctr">
              <a:defRPr/>
            </a:pPr>
            <a:r>
              <a:rPr lang="ja-JP" altLang="en-US" sz="4400" b="1" dirty="0">
                <a:solidFill>
                  <a:schemeClr val="tx1"/>
                </a:solidFill>
                <a:effectLst>
                  <a:outerShdw blurRad="38100" dist="38100" dir="2700000" algn="tl" rotWithShape="0">
                    <a:srgbClr val="FFFFFF"/>
                  </a:outerShdw>
                </a:effectLst>
                <a:latin typeface="Times New Roman"/>
                <a:ea typeface="ＭＳ Ｐゴシック"/>
                <a:cs typeface="ＭＳ Ｐゴシック"/>
              </a:rPr>
              <a:t>写这封信的背景</a:t>
            </a:r>
            <a:r>
              <a:rPr lang="ja-JP" altLang="en-US" dirty="0">
                <a:solidFill>
                  <a:schemeClr val="tx1"/>
                </a:solidFill>
              </a:rPr>
              <a:t> </a:t>
            </a:r>
            <a:endParaRPr lang="en-US" dirty="0">
              <a:solidFill>
                <a:schemeClr val="tx1"/>
              </a:solidFill>
            </a:endParaRPr>
          </a:p>
        </p:txBody>
      </p:sp>
    </p:spTree>
    <p:extLst>
      <p:ext uri="{BB962C8B-B14F-4D97-AF65-F5344CB8AC3E}">
        <p14:creationId xmlns:p14="http://schemas.microsoft.com/office/powerpoint/2010/main" val="18464560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2018" name="Picture 7"/>
          <p:cNvPicPr>
            <a:picLocks noChangeAspect="1"/>
          </p:cNvPicPr>
          <p:nvPr/>
        </p:nvPicPr>
        <p:blipFill>
          <a:blip r:embed="rId2"/>
          <a:srcRect t="8482"/>
          <a:stretch>
            <a:fillRect/>
          </a:stretch>
        </p:blipFill>
        <p:spPr>
          <a:xfrm>
            <a:off x="0" y="2289175"/>
            <a:ext cx="9144000" cy="4595813"/>
          </a:xfrm>
          <a:prstGeom prst="rect">
            <a:avLst/>
          </a:prstGeom>
          <a:noFill/>
          <a:ln w="9525">
            <a:noFill/>
            <a:miter/>
          </a:ln>
        </p:spPr>
      </p:pic>
      <p:sp>
        <p:nvSpPr>
          <p:cNvPr id="9" name="Title 1"/>
          <p:cNvSpPr txBox="1"/>
          <p:nvPr/>
        </p:nvSpPr>
        <p:spPr bwMode="auto">
          <a:xfrm>
            <a:off x="0" y="6200406"/>
            <a:ext cx="3131840" cy="647618"/>
          </a:xfrm>
          <a:prstGeom prst="rect">
            <a:avLst/>
          </a:prstGeom>
          <a:solidFill>
            <a:srgbClr val="000000"/>
          </a:solidFill>
          <a:ln>
            <a:noFill/>
          </a:ln>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 typeface="Arial" pitchFamily="34" charset="0"/>
              <a:buNone/>
              <a:tabLst/>
              <a:defRPr/>
            </a:pPr>
            <a:r>
              <a:rPr kumimoji="0" lang="en-US" sz="4000" b="1" i="0" u="none" strike="noStrike" kern="1200" cap="none" spc="0" normalizeH="0" baseline="0" noProof="1">
                <a:ln>
                  <a:noFill/>
                </a:ln>
                <a:solidFill>
                  <a:srgbClr val="FFFFFF"/>
                </a:solidFill>
                <a:effectLst>
                  <a:glow rad="660400">
                    <a:srgbClr val="000000"/>
                  </a:glow>
                </a:effectLst>
                <a:uLnTx/>
                <a:uFillTx/>
                <a:latin typeface="Arial"/>
                <a:ea typeface="ＭＳ Ｐゴシック" pitchFamily="-111" charset="-128"/>
                <a:sym typeface="Helvetica" charset="0"/>
              </a:rPr>
              <a:t>Socrates</a:t>
            </a:r>
          </a:p>
        </p:txBody>
      </p:sp>
      <p:sp>
        <p:nvSpPr>
          <p:cNvPr id="10" name="Title 1"/>
          <p:cNvSpPr txBox="1"/>
          <p:nvPr/>
        </p:nvSpPr>
        <p:spPr bwMode="auto">
          <a:xfrm>
            <a:off x="3006079" y="6200406"/>
            <a:ext cx="3131840" cy="647618"/>
          </a:xfrm>
          <a:prstGeom prst="rect">
            <a:avLst/>
          </a:prstGeom>
          <a:solidFill>
            <a:srgbClr val="000000"/>
          </a:solidFill>
          <a:ln>
            <a:noFill/>
          </a:ln>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 typeface="Arial" pitchFamily="34" charset="0"/>
              <a:buNone/>
              <a:tabLst/>
              <a:defRPr/>
            </a:pPr>
            <a:r>
              <a:rPr kumimoji="0" lang="en-US" sz="4000" b="1" i="0" u="none" strike="noStrike" kern="1200" cap="none" spc="0" normalizeH="0" baseline="0" noProof="1">
                <a:ln>
                  <a:noFill/>
                </a:ln>
                <a:solidFill>
                  <a:srgbClr val="FFFFFF"/>
                </a:solidFill>
                <a:effectLst>
                  <a:glow rad="660400">
                    <a:srgbClr val="000000"/>
                  </a:glow>
                </a:effectLst>
                <a:uLnTx/>
                <a:uFillTx/>
                <a:latin typeface="Arial"/>
                <a:ea typeface="ＭＳ Ｐゴシック" pitchFamily="-111" charset="-128"/>
                <a:sym typeface="Helvetica" charset="0"/>
              </a:rPr>
              <a:t>Plato</a:t>
            </a:r>
          </a:p>
        </p:txBody>
      </p:sp>
      <p:sp>
        <p:nvSpPr>
          <p:cNvPr id="11" name="Title 1"/>
          <p:cNvSpPr txBox="1"/>
          <p:nvPr/>
        </p:nvSpPr>
        <p:spPr bwMode="auto">
          <a:xfrm>
            <a:off x="6012159" y="6200406"/>
            <a:ext cx="3131840" cy="647618"/>
          </a:xfrm>
          <a:prstGeom prst="rect">
            <a:avLst/>
          </a:prstGeom>
          <a:solidFill>
            <a:srgbClr val="000000"/>
          </a:solidFill>
          <a:ln>
            <a:noFill/>
          </a:ln>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 typeface="Arial" pitchFamily="34" charset="0"/>
              <a:buNone/>
              <a:tabLst/>
              <a:defRPr/>
            </a:pPr>
            <a:r>
              <a:rPr kumimoji="0" lang="en-US" sz="4000" b="1" i="0" u="none" strike="noStrike" kern="1200" cap="none" spc="0" normalizeH="0" baseline="0" noProof="1">
                <a:ln>
                  <a:noFill/>
                </a:ln>
                <a:solidFill>
                  <a:srgbClr val="FFFFFF"/>
                </a:solidFill>
                <a:effectLst>
                  <a:glow rad="660400">
                    <a:srgbClr val="000000"/>
                  </a:glow>
                </a:effectLst>
                <a:uLnTx/>
                <a:uFillTx/>
                <a:latin typeface="Arial"/>
                <a:ea typeface="ＭＳ Ｐゴシック" pitchFamily="-111" charset="-128"/>
                <a:sym typeface="Helvetica" charset="0"/>
              </a:rPr>
              <a:t>Aristotle</a:t>
            </a:r>
          </a:p>
        </p:txBody>
      </p:sp>
      <p:sp>
        <p:nvSpPr>
          <p:cNvPr id="7" name="Title 1"/>
          <p:cNvSpPr txBox="1"/>
          <p:nvPr/>
        </p:nvSpPr>
        <p:spPr>
          <a:xfrm>
            <a:off x="0" y="2205038"/>
            <a:ext cx="3492500" cy="4652962"/>
          </a:xfrm>
          <a:prstGeom prst="rect">
            <a:avLst/>
          </a:prstGeom>
          <a:solidFill>
            <a:schemeClr val="tx1"/>
          </a:solidFill>
          <a:ln w="9525">
            <a:noFill/>
            <a:miter/>
          </a:ln>
        </p:spPr>
        <p:txBody>
          <a:bodyPr anchor="ctr"/>
          <a:lstStyle/>
          <a:p>
            <a:pPr marL="0" marR="0" lvl="0" indent="0" algn="ctr" defTabSz="914400" rtl="0" eaLnBrk="0" fontAlgn="base" latinLnBrk="0" hangingPunct="1">
              <a:lnSpc>
                <a:spcPct val="100000"/>
              </a:lnSpc>
              <a:spcBef>
                <a:spcPct val="0"/>
              </a:spcBef>
              <a:spcAft>
                <a:spcPct val="0"/>
              </a:spcAft>
              <a:buClrTx/>
              <a:buSzTx/>
              <a:buFont typeface="Arial" pitchFamily="34" charset="0"/>
              <a:buNone/>
              <a:tabLst/>
              <a:defRPr/>
            </a:pPr>
            <a:r>
              <a:rPr kumimoji="0" lang="en-US" altLang="en-US" sz="3200" b="0" i="0" u="none" strike="noStrike" kern="1200" cap="none" spc="0" normalizeH="0" baseline="0" noProof="0" dirty="0">
                <a:ln>
                  <a:noFill/>
                </a:ln>
                <a:solidFill>
                  <a:srgbClr val="FFFFFF"/>
                </a:solidFill>
                <a:effectLst/>
                <a:uLnTx/>
                <a:uFillTx/>
                <a:latin typeface="SimHei" pitchFamily="49" charset="-122"/>
                <a:ea typeface="SimHei" pitchFamily="49" charset="-122"/>
                <a:sym typeface="Helvetica" charset="0"/>
              </a:rPr>
              <a:t>"</a:t>
            </a:r>
            <a:r>
              <a:rPr kumimoji="0" lang="zh-CN" altLang="en-US" sz="3200" b="0" i="0" u="none" strike="noStrike" kern="1200" cap="none" spc="0" normalizeH="0" baseline="0" noProof="0" dirty="0">
                <a:ln>
                  <a:noFill/>
                </a:ln>
                <a:solidFill>
                  <a:srgbClr val="FFFFFF"/>
                </a:solidFill>
                <a:effectLst/>
                <a:uLnTx/>
                <a:uFillTx/>
                <a:latin typeface="SimHei" pitchFamily="49" charset="-122"/>
                <a:ea typeface="SimHei" pitchFamily="49" charset="-122"/>
                <a:sym typeface="Helvetica" charset="0"/>
              </a:rPr>
              <a:t> 好人不需要法律告知他们负起责任</a:t>
            </a:r>
            <a:r>
              <a:rPr kumimoji="0" lang="en-US" altLang="zh-CN" sz="3200" b="0" i="0" u="none" strike="noStrike" kern="1200" cap="none" spc="0" normalizeH="0" baseline="0" noProof="0" dirty="0">
                <a:ln>
                  <a:noFill/>
                </a:ln>
                <a:solidFill>
                  <a:srgbClr val="FFFFFF"/>
                </a:solidFill>
                <a:effectLst/>
                <a:uLnTx/>
                <a:uFillTx/>
                <a:latin typeface="SimHei" pitchFamily="49" charset="-122"/>
                <a:ea typeface="SimHei" pitchFamily="49" charset="-122"/>
                <a:sym typeface="Helvetica" charset="0"/>
              </a:rPr>
              <a:t>,</a:t>
            </a:r>
            <a:r>
              <a:rPr kumimoji="0" lang="zh-CN" altLang="en-US" sz="3200" b="0" i="0" u="none" strike="noStrike" kern="1200" cap="none" spc="0" normalizeH="0" baseline="0" noProof="0" dirty="0">
                <a:ln>
                  <a:noFill/>
                </a:ln>
                <a:solidFill>
                  <a:srgbClr val="FFFFFF"/>
                </a:solidFill>
                <a:effectLst/>
                <a:uLnTx/>
                <a:uFillTx/>
                <a:latin typeface="SimHei" pitchFamily="49" charset="-122"/>
                <a:ea typeface="SimHei" pitchFamily="49" charset="-122"/>
                <a:sym typeface="Helvetica" charset="0"/>
              </a:rPr>
              <a:t>恶人总是绕法律边缘而行。 </a:t>
            </a:r>
            <a:r>
              <a:rPr kumimoji="0" lang="en-US" altLang="en-US" sz="3200" b="0" i="0" u="none" strike="noStrike" kern="1200" cap="none" spc="0" normalizeH="0" baseline="0" noProof="0" dirty="0">
                <a:ln>
                  <a:noFill/>
                </a:ln>
                <a:solidFill>
                  <a:srgbClr val="FFFFFF"/>
                </a:solidFill>
                <a:effectLst/>
                <a:uLnTx/>
                <a:uFillTx/>
                <a:latin typeface="SimHei" pitchFamily="49" charset="-122"/>
                <a:ea typeface="SimHei" pitchFamily="49" charset="-122"/>
                <a:sym typeface="Helvetica" charset="0"/>
              </a:rPr>
              <a:t>"</a:t>
            </a:r>
          </a:p>
          <a:p>
            <a:pPr marL="0" marR="0" lvl="0" indent="0" algn="ctr" defTabSz="914400" rtl="0" eaLnBrk="0" fontAlgn="base" latinLnBrk="0" hangingPunct="1">
              <a:lnSpc>
                <a:spcPct val="100000"/>
              </a:lnSpc>
              <a:spcBef>
                <a:spcPct val="0"/>
              </a:spcBef>
              <a:spcAft>
                <a:spcPct val="0"/>
              </a:spcAft>
              <a:buClrTx/>
              <a:buSzTx/>
              <a:buFont typeface="Arial" pitchFamily="34" charset="0"/>
              <a:buNone/>
              <a:tabLst/>
              <a:defRPr/>
            </a:pPr>
            <a:r>
              <a:rPr kumimoji="0" lang="en-US" altLang="en-US" sz="3200" b="0" i="0" u="none" strike="noStrike" kern="1200" cap="none" spc="0" normalizeH="0" baseline="0" noProof="0" dirty="0">
                <a:ln>
                  <a:noFill/>
                </a:ln>
                <a:solidFill>
                  <a:srgbClr val="FFFFFF"/>
                </a:solidFill>
                <a:effectLst/>
                <a:uLnTx/>
                <a:uFillTx/>
                <a:latin typeface="SimHei" pitchFamily="49" charset="-122"/>
                <a:ea typeface="SimHei" pitchFamily="49" charset="-122"/>
                <a:sym typeface="Helvetica" charset="0"/>
              </a:rPr>
              <a:t>—</a:t>
            </a:r>
            <a:r>
              <a:rPr kumimoji="0" lang="zh-CN" altLang="en-US" sz="3200" b="0" i="0" u="none" strike="noStrike" kern="1200" cap="none" spc="0" normalizeH="0" baseline="0" noProof="0" dirty="0">
                <a:ln>
                  <a:noFill/>
                </a:ln>
                <a:solidFill>
                  <a:srgbClr val="FFFFFF"/>
                </a:solidFill>
                <a:effectLst/>
                <a:uLnTx/>
                <a:uFillTx/>
                <a:latin typeface="SimHei" pitchFamily="49" charset="-122"/>
                <a:ea typeface="SimHei" pitchFamily="49" charset="-122"/>
                <a:sym typeface="Helvetica" charset="0"/>
              </a:rPr>
              <a:t>柏拉图</a:t>
            </a:r>
            <a:r>
              <a:rPr kumimoji="0" lang="en-US" altLang="en-US" sz="3200" b="0" i="0" u="none" strike="noStrike" kern="1200" cap="none" spc="0" normalizeH="0" baseline="0" noProof="0" dirty="0">
                <a:ln>
                  <a:noFill/>
                </a:ln>
                <a:solidFill>
                  <a:srgbClr val="FFFFFF"/>
                </a:solidFill>
                <a:effectLst/>
                <a:uLnTx/>
                <a:uFillTx/>
                <a:latin typeface="SimHei" pitchFamily="49" charset="-122"/>
                <a:ea typeface="SimHei" pitchFamily="49" charset="-122"/>
                <a:sym typeface="Helvetica" charset="0"/>
              </a:rPr>
              <a:t>423-348 BC</a:t>
            </a:r>
            <a:endParaRPr kumimoji="0" lang="en-US" altLang="en-US" sz="1800" b="0" i="0" u="none" strike="noStrike" kern="1200" cap="none" spc="0" normalizeH="0" baseline="0" noProof="0" dirty="0">
              <a:ln>
                <a:noFill/>
              </a:ln>
              <a:solidFill>
                <a:srgbClr val="000000"/>
              </a:solidFill>
              <a:effectLst/>
              <a:uLnTx/>
              <a:uFillTx/>
              <a:latin typeface="Helvetica" charset="0"/>
              <a:ea typeface="MS PGothic" pitchFamily="34" charset="-128"/>
              <a:sym typeface="Helvetica" charset="0"/>
            </a:endParaRPr>
          </a:p>
        </p:txBody>
      </p:sp>
      <p:sp>
        <p:nvSpPr>
          <p:cNvPr id="2" name="Title 1"/>
          <p:cNvSpPr>
            <a:spLocks noGrp="1"/>
          </p:cNvSpPr>
          <p:nvPr>
            <p:ph type="title" idx="4294967295"/>
          </p:nvPr>
        </p:nvSpPr>
        <p:spPr bwMode="auto">
          <a:xfrm>
            <a:off x="216024" y="35834"/>
            <a:ext cx="3635896" cy="1953006"/>
          </a:xfrm>
          <a:ln w="9525" cmpd="sng">
            <a:noFill/>
            <a:prstDash val="solid"/>
            <a:miter/>
          </a:ln>
          <a:effectLst/>
          <a:scene3d>
            <a:camera prst="orthographicFront"/>
            <a:lightRig rig="balanced" dir="t"/>
          </a:scene3d>
          <a:sp3d prstMaterial="plastic"/>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4400" b="1" i="0" u="none" strike="noStrike" kern="0" cap="none" spc="0" normalizeH="0" baseline="0" noProof="1">
                <a:ln>
                  <a:noFill/>
                </a:ln>
                <a:solidFill>
                  <a:srgbClr val="FFFFFF"/>
                </a:solidFill>
                <a:effectLst>
                  <a:glow rad="660400">
                    <a:schemeClr val="tx1"/>
                  </a:glow>
                </a:effectLst>
                <a:uLnTx/>
                <a:uFillTx/>
                <a:latin typeface="+mj-lt"/>
                <a:ea typeface="MS PGothic" pitchFamily="34" charset="-128"/>
                <a:cs typeface="ＭＳ Ｐゴシック" pitchFamily="-111" charset="-128"/>
              </a:rPr>
              <a:t>希腊哲学</a:t>
            </a:r>
            <a:endParaRPr kumimoji="0" lang="en-US" sz="4400" b="1" i="0" u="none" strike="noStrike" kern="0" cap="none" spc="0" normalizeH="0" baseline="0" noProof="1">
              <a:ln>
                <a:noFill/>
              </a:ln>
              <a:solidFill>
                <a:srgbClr val="FFFFFF"/>
              </a:solidFill>
              <a:effectLst>
                <a:glow rad="660400">
                  <a:schemeClr val="tx1"/>
                </a:glow>
              </a:effectLst>
              <a:uLnTx/>
              <a:uFillTx/>
              <a:latin typeface="+mj-lt"/>
              <a:ea typeface="MS PGothic" pitchFamily="34" charset="-128"/>
              <a:cs typeface="ＭＳ Ｐゴシック" pitchFamily="-111" charset="-128"/>
            </a:endParaRPr>
          </a:p>
        </p:txBody>
      </p:sp>
      <p:sp>
        <p:nvSpPr>
          <p:cNvPr id="12" name="Rectangle 11"/>
          <p:cNvSpPr/>
          <p:nvPr/>
        </p:nvSpPr>
        <p:spPr>
          <a:xfrm>
            <a:off x="6084888" y="2276475"/>
            <a:ext cx="3059112" cy="4581525"/>
          </a:xfrm>
          <a:prstGeom prst="rect">
            <a:avLst/>
          </a:prstGeom>
          <a:solidFill>
            <a:srgbClr val="000000"/>
          </a:solidFill>
          <a:ln w="12700" cap="sq" cmpd="sng">
            <a:solidFill>
              <a:schemeClr val="tx1"/>
            </a:solidFill>
            <a:prstDash val="solid"/>
            <a:miter/>
            <a:headEnd type="none" w="sm" len="sm"/>
            <a:tailEnd type="none" w="sm" len="sm"/>
          </a:ln>
        </p:spPr>
        <p:txBody>
          <a:bodyPr wrap="none" anchor="t"/>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endParaRPr kumimoji="0" lang="en-US" altLang="en-US" sz="1800" b="0" i="0" u="none" strike="noStrike" kern="1200" cap="none" spc="0" normalizeH="0" baseline="0" noProof="0" dirty="0">
              <a:ln>
                <a:noFill/>
              </a:ln>
              <a:solidFill>
                <a:srgbClr val="000000"/>
              </a:solidFill>
              <a:effectLst/>
              <a:uLnTx/>
              <a:uFillTx/>
              <a:latin typeface="Times New Roman" pitchFamily="18" charset="0"/>
              <a:ea typeface="Arial" pitchFamily="34" charset="0"/>
              <a:sym typeface="Helvetica" charset="0"/>
            </a:endParaRPr>
          </a:p>
        </p:txBody>
      </p:sp>
      <p:sp>
        <p:nvSpPr>
          <p:cNvPr id="5" name="Title 1"/>
          <p:cNvSpPr txBox="1"/>
          <p:nvPr/>
        </p:nvSpPr>
        <p:spPr>
          <a:xfrm>
            <a:off x="3492500" y="17463"/>
            <a:ext cx="5616575" cy="6840537"/>
          </a:xfrm>
          <a:prstGeom prst="rect">
            <a:avLst/>
          </a:prstGeom>
          <a:solidFill>
            <a:srgbClr val="000090"/>
          </a:solidFill>
          <a:ln w="9525">
            <a:noFill/>
            <a:miter/>
          </a:ln>
        </p:spPr>
        <p:txBody>
          <a:bodyPr anchor="ctr"/>
          <a:lstStyle/>
          <a:p>
            <a:pPr marL="0" marR="0" lvl="0" indent="0" algn="ctr" defTabSz="914400" rtl="0" eaLnBrk="0" fontAlgn="base" latinLnBrk="0" hangingPunct="1">
              <a:lnSpc>
                <a:spcPct val="100000"/>
              </a:lnSpc>
              <a:spcBef>
                <a:spcPct val="0"/>
              </a:spcBef>
              <a:spcAft>
                <a:spcPct val="0"/>
              </a:spcAft>
              <a:buClrTx/>
              <a:buSzTx/>
              <a:buFont typeface="Arial" pitchFamily="34" charset="0"/>
              <a:buNone/>
              <a:tabLst/>
              <a:defRPr/>
            </a:pPr>
            <a:r>
              <a:rPr kumimoji="0" lang="zh-CN" altLang="en-US" sz="3600" b="1" i="0" u="none" strike="noStrike" kern="1200" cap="none" spc="0" normalizeH="0" baseline="0" noProof="0" dirty="0">
                <a:ln>
                  <a:noFill/>
                </a:ln>
                <a:solidFill>
                  <a:srgbClr val="FFFFFF"/>
                </a:solidFill>
                <a:effectLst/>
                <a:uLnTx/>
                <a:uFillTx/>
                <a:latin typeface="SimHei" pitchFamily="49" charset="-122"/>
                <a:ea typeface="SimHei" pitchFamily="49" charset="-122"/>
                <a:sym typeface="Helvetica" charset="0"/>
              </a:rPr>
              <a:t>你们要当心，免得有人用哲学和虚空的妄言把你们掳去；那些是出于人的传统，出于世界的原则，而不是出于基督。</a:t>
            </a:r>
            <a:br>
              <a:rPr kumimoji="0" lang="en-US" altLang="en-US" sz="3600" b="1" i="0" u="none" strike="noStrike" kern="1200" cap="none" spc="0" normalizeH="0" baseline="0" noProof="0" dirty="0">
                <a:ln>
                  <a:noFill/>
                </a:ln>
                <a:solidFill>
                  <a:srgbClr val="FFFFFF"/>
                </a:solidFill>
                <a:effectLst/>
                <a:uLnTx/>
                <a:uFillTx/>
                <a:latin typeface="SimHei" pitchFamily="49" charset="-122"/>
                <a:ea typeface="SimHei" pitchFamily="49" charset="-122"/>
                <a:sym typeface="Helvetica" charset="0"/>
              </a:rPr>
            </a:br>
            <a:r>
              <a:rPr kumimoji="0" lang="en-US" altLang="en-US" sz="3600" b="1" i="0" u="none" strike="noStrike" kern="1200" cap="none" spc="0" normalizeH="0" baseline="0" noProof="0" dirty="0">
                <a:ln>
                  <a:noFill/>
                </a:ln>
                <a:solidFill>
                  <a:srgbClr val="FFFFFF"/>
                </a:solidFill>
                <a:effectLst/>
                <a:uLnTx/>
                <a:uFillTx/>
                <a:latin typeface="SimHei" pitchFamily="49" charset="-122"/>
                <a:ea typeface="SimHei" pitchFamily="49" charset="-122"/>
                <a:sym typeface="Helvetica" charset="0"/>
              </a:rPr>
              <a:t>(2:8</a:t>
            </a:r>
            <a:r>
              <a:rPr kumimoji="0" lang="zh-CN" altLang="en-US" sz="3600" b="1" i="0" u="none" strike="noStrike" kern="1200" cap="none" spc="0" normalizeH="0" baseline="0" noProof="0" dirty="0">
                <a:ln>
                  <a:noFill/>
                </a:ln>
                <a:solidFill>
                  <a:srgbClr val="FFFFFF"/>
                </a:solidFill>
                <a:effectLst/>
                <a:uLnTx/>
                <a:uFillTx/>
                <a:latin typeface="SimHei" pitchFamily="49" charset="-122"/>
                <a:ea typeface="SimHei" pitchFamily="49" charset="-122"/>
                <a:sym typeface="Helvetica" charset="0"/>
              </a:rPr>
              <a:t>，中文标准译本</a:t>
            </a:r>
            <a:r>
              <a:rPr kumimoji="0" lang="en-US" altLang="en-US" sz="3600" b="1" i="0" u="none" strike="noStrike" kern="1200" cap="none" spc="0" normalizeH="0" baseline="0" noProof="0" dirty="0">
                <a:ln>
                  <a:noFill/>
                </a:ln>
                <a:solidFill>
                  <a:srgbClr val="FFFFFF"/>
                </a:solidFill>
                <a:effectLst/>
                <a:uLnTx/>
                <a:uFillTx/>
                <a:latin typeface="SimHei" pitchFamily="49" charset="-122"/>
                <a:ea typeface="SimHei" pitchFamily="49" charset="-122"/>
                <a:sym typeface="Helvetica" charset="0"/>
              </a:rPr>
              <a:t>) </a:t>
            </a:r>
          </a:p>
        </p:txBody>
      </p:sp>
      <p:sp>
        <p:nvSpPr>
          <p:cNvPr id="13" name="&quot;No&quot; Symbol 12"/>
          <p:cNvSpPr/>
          <p:nvPr/>
        </p:nvSpPr>
        <p:spPr>
          <a:xfrm>
            <a:off x="3708400" y="1506538"/>
            <a:ext cx="3095625" cy="3025775"/>
          </a:xfrm>
          <a:custGeom>
            <a:avLst/>
            <a:gdLst/>
            <a:ahLst/>
            <a:cxnLst>
              <a:cxn ang="0">
                <a:pos x="0" y="1512888"/>
              </a:cxn>
              <a:cxn ang="0">
                <a:pos x="1547812" y="0"/>
              </a:cxn>
              <a:cxn ang="0">
                <a:pos x="3095624" y="1512888"/>
              </a:cxn>
              <a:cxn ang="0">
                <a:pos x="1547812" y="3025775"/>
              </a:cxn>
              <a:cxn ang="0">
                <a:pos x="0" y="1512888"/>
              </a:cxn>
              <a:cxn ang="0">
                <a:pos x="2407173" y="1968588"/>
              </a:cxn>
              <a:cxn ang="0">
                <a:pos x="2528589" y="1512888"/>
              </a:cxn>
              <a:cxn ang="0">
                <a:pos x="1547812" y="567334"/>
              </a:cxn>
              <a:cxn ang="0">
                <a:pos x="1081670" y="680749"/>
              </a:cxn>
              <a:cxn ang="0">
                <a:pos x="688451" y="1057186"/>
              </a:cxn>
              <a:cxn ang="0">
                <a:pos x="567035" y="1512888"/>
              </a:cxn>
              <a:cxn ang="0">
                <a:pos x="1547812" y="2458441"/>
              </a:cxn>
              <a:cxn ang="0">
                <a:pos x="2013954" y="2345027"/>
              </a:cxn>
            </a:cxnLst>
            <a:rect l="0" t="0" r="0" b="0"/>
            <a:pathLst>
              <a:path w="3095625" h="3024188">
                <a:moveTo>
                  <a:pt x="0" y="1512094"/>
                </a:moveTo>
                <a:cubicBezTo>
                  <a:pt x="0" y="676988"/>
                  <a:pt x="692979" y="0"/>
                  <a:pt x="1547812" y="0"/>
                </a:cubicBezTo>
                <a:cubicBezTo>
                  <a:pt x="2402645" y="0"/>
                  <a:pt x="3095624" y="676988"/>
                  <a:pt x="3095624" y="1512094"/>
                </a:cubicBezTo>
                <a:cubicBezTo>
                  <a:pt x="3095624" y="2347200"/>
                  <a:pt x="2402645" y="3024188"/>
                  <a:pt x="1547812" y="3024188"/>
                </a:cubicBezTo>
                <a:cubicBezTo>
                  <a:pt x="692979" y="3024188"/>
                  <a:pt x="0" y="2347200"/>
                  <a:pt x="0" y="1512094"/>
                </a:cubicBezTo>
                <a:close/>
                <a:moveTo>
                  <a:pt x="2407173" y="1967555"/>
                </a:moveTo>
                <a:cubicBezTo>
                  <a:pt x="2484605" y="1832574"/>
                  <a:pt x="2528589" y="1677283"/>
                  <a:pt x="2528589" y="1512094"/>
                </a:cubicBezTo>
                <a:cubicBezTo>
                  <a:pt x="2528589" y="990153"/>
                  <a:pt x="2089480" y="567036"/>
                  <a:pt x="1547812" y="567036"/>
                </a:cubicBezTo>
                <a:cubicBezTo>
                  <a:pt x="1379090" y="567036"/>
                  <a:pt x="1220320" y="608088"/>
                  <a:pt x="1081670" y="680392"/>
                </a:cubicBezTo>
                <a:lnTo>
                  <a:pt x="2407173" y="1967555"/>
                </a:lnTo>
                <a:close/>
                <a:moveTo>
                  <a:pt x="688451" y="1056632"/>
                </a:moveTo>
                <a:cubicBezTo>
                  <a:pt x="611019" y="1191614"/>
                  <a:pt x="567035" y="1346904"/>
                  <a:pt x="567035" y="1512094"/>
                </a:cubicBezTo>
                <a:cubicBezTo>
                  <a:pt x="567035" y="2034035"/>
                  <a:pt x="1006144" y="2457152"/>
                  <a:pt x="1547812" y="2457152"/>
                </a:cubicBezTo>
                <a:cubicBezTo>
                  <a:pt x="1716533" y="2457152"/>
                  <a:pt x="1875304" y="2416100"/>
                  <a:pt x="2013954" y="2343797"/>
                </a:cubicBezTo>
                <a:lnTo>
                  <a:pt x="688451" y="1056632"/>
                </a:lnTo>
                <a:close/>
              </a:path>
            </a:pathLst>
          </a:custGeom>
          <a:solidFill>
            <a:srgbClr val="FF0000"/>
          </a:solidFill>
          <a:ln w="12700" cap="sq" cmpd="sng">
            <a:solidFill>
              <a:schemeClr val="tx1"/>
            </a:solidFill>
            <a:prstDash val="solid"/>
            <a:miter/>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endParaRPr kumimoji="0" lang="en-US" sz="2400" b="0" i="0" u="none" strike="noStrike" kern="1200" cap="none" spc="0" normalizeH="0" baseline="0" noProof="0">
              <a:ln>
                <a:noFill/>
              </a:ln>
              <a:solidFill>
                <a:srgbClr val="000000"/>
              </a:solidFill>
              <a:effectLst/>
              <a:uLnTx/>
              <a:uFillTx/>
              <a:latin typeface="Helvetica" charset="0"/>
              <a:ea typeface="MS PGothic" pitchFamily="34" charset="-128"/>
              <a:sym typeface="Helvetica" charset="0"/>
            </a:endParaRPr>
          </a:p>
        </p:txBody>
      </p:sp>
    </p:spTree>
    <p:extLst>
      <p:ext uri="{BB962C8B-B14F-4D97-AF65-F5344CB8AC3E}">
        <p14:creationId xmlns:p14="http://schemas.microsoft.com/office/powerpoint/2010/main" val="2338550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100000">
                                          <p:val>
                                            <p:strVal val="#ppt_x"/>
                                          </p:val>
                                        </p:tav>
                                      </p:tavLst>
                                    </p:anim>
                                    <p:anim calcmode="lin" valueType="num">
                                      <p:cBhvr>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ppt_x</p:attrName>
                                        </p:attrNameLst>
                                      </p:cBhvr>
                                      <p:tavLst>
                                        <p:tav tm="0">
                                          <p:val>
                                            <p:strVal val="#ppt_x"/>
                                          </p:val>
                                        </p:tav>
                                        <p:tav tm="100000">
                                          <p:val>
                                            <p:strVal val="#ppt_x"/>
                                          </p:val>
                                        </p:tav>
                                      </p:tavLst>
                                    </p:anim>
                                    <p:anim calcmode="lin" valueType="num">
                                      <p:cBhvr>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ppt_x</p:attrName>
                                        </p:attrNameLst>
                                      </p:cBhvr>
                                      <p:tavLst>
                                        <p:tav tm="0">
                                          <p:val>
                                            <p:strVal val="#ppt_x"/>
                                          </p:val>
                                        </p:tav>
                                        <p:tav tm="100000">
                                          <p:val>
                                            <p:strVal val="#ppt_x"/>
                                          </p:val>
                                        </p:tav>
                                      </p:tavLst>
                                    </p:anim>
                                    <p:anim calcmode="lin" valueType="num">
                                      <p:cBhvr>
                                        <p:cTn id="18" dur="500" fill="hold"/>
                                        <p:tgtEl>
                                          <p:spTgt spid="5"/>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16" presetClass="entr" presetSubtype="21"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552273"/>
          </a:xfrm>
          <a:effectLst>
            <a:outerShdw blurRad="63500" dist="35921" dir="2700000" algn="ctr" rotWithShape="0">
              <a:schemeClr val="tx2">
                <a:alpha val="74998"/>
              </a:schemeClr>
            </a:outerShdw>
          </a:effectLst>
        </p:spPr>
        <p:txBody>
          <a:bodyPr/>
          <a:lstStyle/>
          <a:p>
            <a:pPr>
              <a:defRPr/>
            </a:pP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假师傅否认基督的神性与作为</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pic>
        <p:nvPicPr>
          <p:cNvPr id="478212" name="Picture 4" descr="Related image">
            <a:extLst>
              <a:ext uri="{FF2B5EF4-FFF2-40B4-BE49-F238E27FC236}">
                <a16:creationId xmlns:a16="http://schemas.microsoft.com/office/drawing/2014/main" id="{9186B96B-0653-CE48-987E-8EC9A08B48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52273"/>
            <a:ext cx="9168853" cy="532859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193162F2-F32D-0B40-A33E-83924756580C}"/>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歌罗西书</a:t>
            </a:r>
          </a:p>
        </p:txBody>
      </p:sp>
    </p:spTree>
    <p:extLst>
      <p:ext uri="{BB962C8B-B14F-4D97-AF65-F5344CB8AC3E}">
        <p14:creationId xmlns:p14="http://schemas.microsoft.com/office/powerpoint/2010/main" val="1207798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sym typeface="Helvetica"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关键节</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602008"/>
            <a:ext cx="9144000"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zh-CN"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pitchFamily="-108" charset="-128"/>
                <a:cs typeface="Arial" charset="0"/>
                <a:sym typeface="Helvetica" charset="0"/>
              </a:rPr>
              <a:t>"</a:t>
            </a:r>
            <a:r>
              <a:rPr kumimoji="0" lang="zh-CN"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pitchFamily="-108" charset="-128"/>
                <a:cs typeface="Arial" charset="0"/>
                <a:sym typeface="Helvetica" charset="0"/>
              </a:rPr>
              <a:t>因为　神本性的一切丰盛，都有形有体地住在基督里面</a:t>
            </a:r>
            <a:r>
              <a:rPr kumimoji="0" lang="en-US" altLang="zh-CN"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pitchFamily="-108" charset="-128"/>
                <a:cs typeface="Arial" charset="0"/>
                <a:sym typeface="Helvetica" charset="0"/>
              </a:rPr>
              <a:t>"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zh-CN"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pitchFamily="-108" charset="-128"/>
                <a:cs typeface="Arial" charset="0"/>
                <a:sym typeface="Helvetica" charset="0"/>
              </a:rPr>
              <a:t>(</a:t>
            </a:r>
            <a:r>
              <a:rPr kumimoji="0" lang="zh-CN"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pitchFamily="-108" charset="-128"/>
                <a:cs typeface="Arial" charset="0"/>
                <a:sym typeface="Helvetica" charset="0"/>
              </a:rPr>
              <a:t>歌罗西 </a:t>
            </a:r>
            <a:r>
              <a:rPr kumimoji="0" lang="en-US" altLang="zh-CN"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pitchFamily="-108" charset="-128"/>
                <a:cs typeface="Arial" charset="0"/>
                <a:sym typeface="Helvetica" charset="0"/>
              </a:rPr>
              <a:t>2:9). </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sym typeface="Helvetica" charset="0"/>
              </a:rPr>
              <a:t>歌罗西书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sym typeface="Helvetica" charset="0"/>
            </a:endParaRPr>
          </a:p>
        </p:txBody>
      </p:sp>
      <p:sp>
        <p:nvSpPr>
          <p:cNvPr id="7" name="Text Box 24"/>
          <p:cNvSpPr txBox="1">
            <a:spLocks noChangeArrowheads="1"/>
          </p:cNvSpPr>
          <p:nvPr/>
        </p:nvSpPr>
        <p:spPr bwMode="auto">
          <a:xfrm>
            <a:off x="8386825"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sym typeface="Helvetica" charset="0"/>
              </a:rPr>
              <a:t>187</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sym typeface="Helvetica" charset="0"/>
            </a:endParaRPr>
          </a:p>
        </p:txBody>
      </p:sp>
    </p:spTree>
    <p:extLst>
      <p:ext uri="{BB962C8B-B14F-4D97-AF65-F5344CB8AC3E}">
        <p14:creationId xmlns:p14="http://schemas.microsoft.com/office/powerpoint/2010/main" val="21453473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AutoShape 2"/>
          <p:cNvSpPr>
            <a:spLocks/>
          </p:cNvSpPr>
          <p:nvPr/>
        </p:nvSpPr>
        <p:spPr bwMode="auto">
          <a:xfrm>
            <a:off x="112713" y="793750"/>
            <a:ext cx="8915400" cy="6307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诺斯底主义的发源地就是第二世纪的小亚细亚。保罗反驳该异端：</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1.</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犹太教</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跟随旧约律法及礼仪的律法主义（</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2:16-17</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2.</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希腊哲学</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跟随一个所谓的「秘传知识」，只有获得传授该奥秘的人才可得着。（</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2:2b-4,8-10</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3.</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敬拜天使</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是神和人的中保（</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2:18</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4.</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否定基督的神性</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1:15</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2:19</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）、基督的超越性（</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1:15b</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17a</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）、基督创造的能力（</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1:16</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）及支撑宇宙的能力（</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1:17</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5.</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禁欲主义</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：贬低身体欲望的观点（</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2:20-23</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何谓歌罗西书的异端？以上述所指的就是一种综合于犹太</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希腊</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苦行</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外邦的异端。保罗反驳该异端的方法就是强调基督的神性及超越性。</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p:txBody>
      </p:sp>
      <p:sp>
        <p:nvSpPr>
          <p:cNvPr id="5" name="Frame 4"/>
          <p:cNvSpPr/>
          <p:nvPr/>
        </p:nvSpPr>
        <p:spPr bwMode="auto">
          <a:xfrm>
            <a:off x="-11113" y="3357563"/>
            <a:ext cx="1990726" cy="576262"/>
          </a:xfrm>
          <a:prstGeom prst="frame">
            <a:avLst/>
          </a:prstGeom>
          <a:solidFill>
            <a:schemeClr val="accent1"/>
          </a:solidFill>
          <a:ln w="12700" cap="sq" cmpd="sng" algn="ctr">
            <a:solidFill>
              <a:srgbClr val="F2EED7"/>
            </a:solidFill>
            <a:prstDash val="solid"/>
            <a:miter lim="800000"/>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11" charset="0"/>
              <a:ea typeface="ＭＳ Ｐゴシック" charset="0"/>
              <a:sym typeface="Helvetica" charset="0"/>
            </a:endParaRPr>
          </a:p>
        </p:txBody>
      </p:sp>
      <p:sp>
        <p:nvSpPr>
          <p:cNvPr id="2" name="Title 1"/>
          <p:cNvSpPr>
            <a:spLocks noGrp="1"/>
          </p:cNvSpPr>
          <p:nvPr>
            <p:ph type="title"/>
          </p:nvPr>
        </p:nvSpPr>
        <p:spPr>
          <a:xfrm>
            <a:off x="744538" y="44450"/>
            <a:ext cx="7715250" cy="561975"/>
          </a:xfrm>
        </p:spPr>
        <p:txBody>
          <a:bodyPr/>
          <a:lstStyle/>
          <a:p>
            <a:pPr algn="ctr">
              <a:defRPr/>
            </a:pPr>
            <a:r>
              <a:rPr lang="ja-JP" altLang="en-US" sz="4400" b="1" dirty="0">
                <a:solidFill>
                  <a:schemeClr val="tx1"/>
                </a:solidFill>
                <a:effectLst>
                  <a:outerShdw blurRad="38100" dist="38100" dir="2700000" algn="tl" rotWithShape="0">
                    <a:srgbClr val="FFFFFF"/>
                  </a:outerShdw>
                </a:effectLst>
                <a:latin typeface="Times New Roman"/>
                <a:ea typeface="ＭＳ Ｐゴシック"/>
                <a:cs typeface="ＭＳ Ｐゴシック"/>
              </a:rPr>
              <a:t>写这封信的背景</a:t>
            </a:r>
            <a:r>
              <a:rPr lang="ja-JP" altLang="en-US" dirty="0">
                <a:solidFill>
                  <a:schemeClr val="tx1"/>
                </a:solidFill>
              </a:rPr>
              <a:t> </a:t>
            </a:r>
            <a:endParaRPr lang="en-US" dirty="0">
              <a:solidFill>
                <a:schemeClr val="tx1"/>
              </a:solidFill>
            </a:endParaRPr>
          </a:p>
        </p:txBody>
      </p:sp>
    </p:spTree>
    <p:extLst>
      <p:ext uri="{BB962C8B-B14F-4D97-AF65-F5344CB8AC3E}">
        <p14:creationId xmlns:p14="http://schemas.microsoft.com/office/powerpoint/2010/main" val="8248040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979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7800"/>
            <a:ext cx="9144000" cy="6494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0" y="0"/>
            <a:ext cx="4139952" cy="43651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3600" b="1" i="0" u="none" strike="noStrike" kern="1200" cap="none" spc="0" normalizeH="0" baseline="0" noProof="0" dirty="0">
                <a:ln>
                  <a:noFill/>
                </a:ln>
                <a:solidFill>
                  <a:srgbClr val="FFFFFF"/>
                </a:solidFill>
                <a:effectLst>
                  <a:glow rad="660400">
                    <a:srgbClr val="000000"/>
                  </a:glow>
                </a:effectLst>
                <a:uLnTx/>
                <a:uFillTx/>
                <a:latin typeface="Arial"/>
                <a:ea typeface="ＭＳ Ｐゴシック" pitchFamily="-111" charset="-128"/>
                <a:sym typeface="Helvetica" charset="0"/>
              </a:rPr>
              <a:t>“不可让人因着故意谦虚和敬拜天使</a:t>
            </a:r>
            <a:r>
              <a:rPr kumimoji="0" lang="en-US" altLang="zh-TW" sz="3600" b="1" i="0" u="none" strike="noStrike" kern="1200" cap="none" spc="0" normalizeH="0" baseline="0" noProof="0" dirty="0">
                <a:ln>
                  <a:noFill/>
                </a:ln>
                <a:solidFill>
                  <a:srgbClr val="FFFFFF"/>
                </a:solidFill>
                <a:effectLst>
                  <a:glow rad="660400">
                    <a:srgbClr val="000000"/>
                  </a:glow>
                </a:effectLst>
                <a:uLnTx/>
                <a:uFillTx/>
                <a:latin typeface="Arial"/>
                <a:ea typeface="ＭＳ Ｐゴシック" pitchFamily="-111" charset="-128"/>
                <a:sym typeface="Helvetica" charset="0"/>
              </a:rPr>
              <a:t>……”</a:t>
            </a:r>
          </a:p>
        </p:txBody>
      </p:sp>
      <p:sp>
        <p:nvSpPr>
          <p:cNvPr id="2" name="Title 1"/>
          <p:cNvSpPr>
            <a:spLocks noGrp="1"/>
          </p:cNvSpPr>
          <p:nvPr>
            <p:ph type="title" idx="4294967295"/>
          </p:nvPr>
        </p:nvSpPr>
        <p:spPr>
          <a:xfrm>
            <a:off x="107504" y="4797152"/>
            <a:ext cx="3635896" cy="1953006"/>
          </a:xfrm>
        </p:spPr>
        <p:txBody>
          <a:bodyPr/>
          <a:lstStyle/>
          <a:p>
            <a:pPr algn="l">
              <a:defRPr/>
            </a:pPr>
            <a:r>
              <a:rPr lang="zh-CHT" altLang="en-US" sz="4800" b="1" dirty="0">
                <a:solidFill>
                  <a:srgbClr val="FFFFFF"/>
                </a:solidFill>
                <a:effectLst>
                  <a:glow rad="660400">
                    <a:schemeClr val="tx1"/>
                  </a:glow>
                </a:effectLst>
              </a:rPr>
              <a:t>敬拜天使</a:t>
            </a:r>
          </a:p>
        </p:txBody>
      </p:sp>
      <p:sp>
        <p:nvSpPr>
          <p:cNvPr id="6" name="Title 1"/>
          <p:cNvSpPr txBox="1">
            <a:spLocks/>
          </p:cNvSpPr>
          <p:nvPr/>
        </p:nvSpPr>
        <p:spPr bwMode="auto">
          <a:xfrm>
            <a:off x="5940152" y="0"/>
            <a:ext cx="3024336" cy="68407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3600" b="1" i="0" u="none" strike="noStrike" kern="1200" cap="none" spc="0" normalizeH="0" baseline="0" noProof="0" dirty="0">
                <a:ln>
                  <a:noFill/>
                </a:ln>
                <a:solidFill>
                  <a:srgbClr val="FFFFFF"/>
                </a:solidFill>
                <a:effectLst>
                  <a:glow rad="660400">
                    <a:srgbClr val="000000"/>
                  </a:glow>
                </a:effectLst>
                <a:uLnTx/>
                <a:uFillTx/>
                <a:latin typeface="Arial"/>
                <a:ea typeface="ＭＳ Ｐゴシック" pitchFamily="-111" charset="-128"/>
                <a:sym typeface="Helvetica" charset="0"/>
              </a:rPr>
              <a:t>「这等人拘泥在所见过的，随着自己的欲心，无故的自高自大。」（</a:t>
            </a:r>
            <a:r>
              <a:rPr kumimoji="0" lang="en-US" altLang="zh-TW" sz="3600" b="1" i="0" u="none" strike="noStrike" kern="1200" cap="none" spc="0" normalizeH="0" baseline="0" noProof="0" dirty="0">
                <a:ln>
                  <a:noFill/>
                </a:ln>
                <a:solidFill>
                  <a:srgbClr val="FFFFFF"/>
                </a:solidFill>
                <a:effectLst>
                  <a:glow rad="660400">
                    <a:srgbClr val="000000"/>
                  </a:glow>
                </a:effectLst>
                <a:uLnTx/>
                <a:uFillTx/>
                <a:latin typeface="Arial"/>
                <a:ea typeface="ＭＳ Ｐゴシック" pitchFamily="-111" charset="-128"/>
                <a:sym typeface="Helvetica" charset="0"/>
              </a:rPr>
              <a:t>2:18</a:t>
            </a:r>
            <a:r>
              <a:rPr kumimoji="0" lang="zh-TW" altLang="en-US" sz="3600" b="1" i="0" u="none" strike="noStrike" kern="1200" cap="none" spc="0" normalizeH="0" baseline="0" noProof="0" dirty="0">
                <a:ln>
                  <a:noFill/>
                </a:ln>
                <a:solidFill>
                  <a:srgbClr val="FFFFFF"/>
                </a:solidFill>
                <a:effectLst>
                  <a:glow rad="660400">
                    <a:srgbClr val="000000"/>
                  </a:glow>
                </a:effectLst>
                <a:uLnTx/>
                <a:uFillTx/>
                <a:latin typeface="Arial"/>
                <a:ea typeface="ＭＳ Ｐゴシック" pitchFamily="-111" charset="-128"/>
                <a:sym typeface="Helvetica" charset="0"/>
              </a:rPr>
              <a:t>）</a:t>
            </a:r>
          </a:p>
        </p:txBody>
      </p:sp>
    </p:spTree>
    <p:extLst>
      <p:ext uri="{BB962C8B-B14F-4D97-AF65-F5344CB8AC3E}">
        <p14:creationId xmlns:p14="http://schemas.microsoft.com/office/powerpoint/2010/main" val="32755695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82" name="Picture 2" descr="https://truediscernment.files.wordpress.com/2014/02/false-teachers.jpg">
            <a:extLst>
              <a:ext uri="{FF2B5EF4-FFF2-40B4-BE49-F238E27FC236}">
                <a16:creationId xmlns:a16="http://schemas.microsoft.com/office/drawing/2014/main" id="{F2E848D7-8580-884B-9F00-B55E7DA3B2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88314"/>
            <a:ext cx="9196879" cy="619268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4624"/>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天使的信息？</a:t>
            </a:r>
            <a:endParaRPr lang="en-US" sz="5400" b="1" dirty="0">
              <a:effectLst>
                <a:glow rad="127000">
                  <a:schemeClr val="tx1"/>
                </a:glow>
              </a:effectLst>
              <a:latin typeface="Arial" charset="0"/>
              <a:ea typeface="ＭＳ Ｐゴシック" charset="0"/>
              <a:cs typeface="ＭＳ Ｐゴシック" charset="0"/>
            </a:endParaRPr>
          </a:p>
        </p:txBody>
      </p:sp>
      <p:sp>
        <p:nvSpPr>
          <p:cNvPr id="3" name="文本框 2">
            <a:extLst>
              <a:ext uri="{FF2B5EF4-FFF2-40B4-BE49-F238E27FC236}">
                <a16:creationId xmlns:a16="http://schemas.microsoft.com/office/drawing/2014/main" id="{7DB4BC34-7FA7-6E65-BAFF-A2E68EB51500}"/>
              </a:ext>
            </a:extLst>
          </p:cNvPr>
          <p:cNvSpPr txBox="1"/>
          <p:nvPr/>
        </p:nvSpPr>
        <p:spPr>
          <a:xfrm>
            <a:off x="2915816" y="1340768"/>
            <a:ext cx="6048672" cy="4801314"/>
          </a:xfrm>
          <a:prstGeom prst="rect">
            <a:avLst/>
          </a:prstGeom>
          <a:solidFill>
            <a:schemeClr val="tx1"/>
          </a:solidFill>
        </p:spPr>
        <p:txBody>
          <a:bodyPr wrap="square" rtlCol="0">
            <a:spAutoFit/>
          </a:bodyPr>
          <a:lstStyle/>
          <a:p>
            <a:r>
              <a:rPr lang="en-US" altLang="zh-CN" sz="1800" dirty="0">
                <a:solidFill>
                  <a:schemeClr val="bg1"/>
                </a:solidFill>
                <a:effectLst/>
                <a:latin typeface=".AppleSystemUIFont"/>
              </a:rPr>
              <a:t>• </a:t>
            </a:r>
            <a:r>
              <a:rPr lang="zh-CN" altLang="en-US" sz="1800" dirty="0">
                <a:solidFill>
                  <a:schemeClr val="bg1"/>
                </a:solidFill>
                <a:effectLst/>
                <a:latin typeface=".AppleSystemUIFont"/>
              </a:rPr>
              <a:t>她说，耶稣下到地狱为我们的罪付上代价。</a:t>
            </a:r>
          </a:p>
          <a:p>
            <a:r>
              <a:rPr lang="zh-CN" altLang="en-US" sz="1800" dirty="0">
                <a:solidFill>
                  <a:srgbClr val="FFFF00"/>
                </a:solidFill>
                <a:effectLst/>
                <a:latin typeface=".AppleSystemUIFont"/>
              </a:rPr>
              <a:t>圣经说</a:t>
            </a:r>
            <a:r>
              <a:rPr lang="zh-CN" altLang="en-US" sz="1800" dirty="0">
                <a:solidFill>
                  <a:schemeClr val="bg1"/>
                </a:solidFill>
                <a:effectLst/>
                <a:latin typeface=".AppleSystemUIFont"/>
              </a:rPr>
              <a:t>，耶稣在十字架上完全偿还了罪的代价。</a:t>
            </a:r>
            <a:endParaRPr lang="en-US" altLang="zh-CN" sz="1800" dirty="0">
              <a:solidFill>
                <a:schemeClr val="bg1"/>
              </a:solidFill>
              <a:effectLst/>
              <a:latin typeface=".AppleSystemUIFont"/>
            </a:endParaRPr>
          </a:p>
          <a:p>
            <a:endParaRPr lang="zh-CN" altLang="en-US" sz="1800" dirty="0">
              <a:solidFill>
                <a:schemeClr val="bg1"/>
              </a:solidFill>
              <a:effectLst/>
              <a:latin typeface=".AppleSystemUIFont"/>
            </a:endParaRPr>
          </a:p>
          <a:p>
            <a:r>
              <a:rPr lang="en-US" altLang="zh-CN" sz="1800" dirty="0">
                <a:solidFill>
                  <a:schemeClr val="bg1"/>
                </a:solidFill>
                <a:effectLst/>
                <a:latin typeface=".AppleSystemUIFont"/>
              </a:rPr>
              <a:t>• </a:t>
            </a:r>
            <a:r>
              <a:rPr lang="zh-CN" altLang="en-US" sz="1800" dirty="0">
                <a:solidFill>
                  <a:schemeClr val="bg1"/>
                </a:solidFill>
                <a:effectLst/>
                <a:latin typeface=".AppleSystemUIFont"/>
              </a:rPr>
              <a:t>她说，耶稣是第一个重生的人。</a:t>
            </a:r>
          </a:p>
          <a:p>
            <a:r>
              <a:rPr lang="zh-CN" altLang="en-US" sz="1800" dirty="0">
                <a:solidFill>
                  <a:srgbClr val="FFFF00"/>
                </a:solidFill>
                <a:effectLst/>
                <a:latin typeface=".AppleSystemUIFont"/>
              </a:rPr>
              <a:t>圣经说，</a:t>
            </a:r>
            <a:r>
              <a:rPr lang="zh-CN" altLang="en-US" sz="1800" dirty="0">
                <a:solidFill>
                  <a:schemeClr val="bg1"/>
                </a:solidFill>
                <a:effectLst/>
                <a:latin typeface=".AppleSystemUIFont"/>
              </a:rPr>
              <a:t>我们才是因罪需要重生的人。</a:t>
            </a:r>
            <a:endParaRPr lang="en-US" altLang="zh-CN" sz="1800" dirty="0">
              <a:solidFill>
                <a:schemeClr val="bg1"/>
              </a:solidFill>
              <a:effectLst/>
              <a:latin typeface=".AppleSystemUIFont"/>
            </a:endParaRPr>
          </a:p>
          <a:p>
            <a:endParaRPr lang="zh-CN" altLang="en-US" sz="1800" dirty="0">
              <a:solidFill>
                <a:schemeClr val="bg1"/>
              </a:solidFill>
              <a:effectLst/>
              <a:latin typeface=".AppleSystemUIFont"/>
            </a:endParaRPr>
          </a:p>
          <a:p>
            <a:r>
              <a:rPr lang="en-US" altLang="zh-CN" sz="1800" dirty="0">
                <a:solidFill>
                  <a:schemeClr val="bg1"/>
                </a:solidFill>
                <a:effectLst/>
                <a:latin typeface=".AppleSystemUIFont"/>
              </a:rPr>
              <a:t>• </a:t>
            </a:r>
            <a:r>
              <a:rPr lang="zh-CN" altLang="en-US" sz="1800" dirty="0">
                <a:solidFill>
                  <a:schemeClr val="bg1"/>
                </a:solidFill>
                <a:effectLst/>
                <a:latin typeface=".AppleSystemUIFont"/>
              </a:rPr>
              <a:t>她说，我们是“小神”。</a:t>
            </a:r>
          </a:p>
          <a:p>
            <a:r>
              <a:rPr lang="zh-CN" altLang="en-US" sz="1800" dirty="0">
                <a:solidFill>
                  <a:srgbClr val="FFFF00"/>
                </a:solidFill>
                <a:effectLst/>
                <a:latin typeface=".AppleSystemUIFont"/>
              </a:rPr>
              <a:t>圣经说</a:t>
            </a:r>
            <a:r>
              <a:rPr lang="zh-CN" altLang="en-US" sz="1800" dirty="0">
                <a:solidFill>
                  <a:schemeClr val="bg1"/>
                </a:solidFill>
                <a:effectLst/>
                <a:latin typeface=".AppleSystemUIFont"/>
              </a:rPr>
              <a:t>，只有神才是神。</a:t>
            </a:r>
            <a:endParaRPr lang="en-US" altLang="zh-CN" sz="1800" dirty="0">
              <a:solidFill>
                <a:schemeClr val="bg1"/>
              </a:solidFill>
              <a:effectLst/>
              <a:latin typeface=".AppleSystemUIFont"/>
            </a:endParaRPr>
          </a:p>
          <a:p>
            <a:endParaRPr lang="zh-CN" altLang="en-US" sz="1800" dirty="0">
              <a:solidFill>
                <a:schemeClr val="bg1"/>
              </a:solidFill>
              <a:effectLst/>
              <a:latin typeface=".AppleSystemUIFont"/>
            </a:endParaRPr>
          </a:p>
          <a:p>
            <a:r>
              <a:rPr lang="en-US" altLang="zh-CN" sz="1800" dirty="0">
                <a:solidFill>
                  <a:schemeClr val="bg1"/>
                </a:solidFill>
                <a:effectLst/>
                <a:latin typeface=".AppleSystemUIFont"/>
              </a:rPr>
              <a:t>• </a:t>
            </a:r>
            <a:r>
              <a:rPr lang="zh-CN" altLang="en-US" sz="1800" dirty="0">
                <a:solidFill>
                  <a:schemeClr val="bg1"/>
                </a:solidFill>
                <a:effectLst/>
                <a:latin typeface=".AppleSystemUIFont"/>
              </a:rPr>
              <a:t>她说，我们可以像神一样用话语创造事物。</a:t>
            </a:r>
          </a:p>
          <a:p>
            <a:r>
              <a:rPr lang="zh-CN" altLang="en-US" sz="1800" dirty="0">
                <a:solidFill>
                  <a:srgbClr val="FFFF00"/>
                </a:solidFill>
                <a:effectLst/>
                <a:latin typeface=".AppleSystemUIFont"/>
              </a:rPr>
              <a:t>圣经说，</a:t>
            </a:r>
            <a:r>
              <a:rPr lang="zh-CN" altLang="en-US" sz="1800" dirty="0">
                <a:solidFill>
                  <a:schemeClr val="bg1"/>
                </a:solidFill>
                <a:effectLst/>
                <a:latin typeface=".AppleSystemUIFont"/>
              </a:rPr>
              <a:t>只有一位创造主。</a:t>
            </a:r>
            <a:endParaRPr lang="en-US" altLang="zh-CN" sz="1800" dirty="0">
              <a:solidFill>
                <a:schemeClr val="bg1"/>
              </a:solidFill>
              <a:effectLst/>
              <a:latin typeface=".AppleSystemUIFont"/>
            </a:endParaRPr>
          </a:p>
          <a:p>
            <a:endParaRPr lang="zh-CN" altLang="en-US" sz="1800" dirty="0">
              <a:solidFill>
                <a:schemeClr val="bg1"/>
              </a:solidFill>
              <a:effectLst/>
              <a:latin typeface=".AppleSystemUIFont"/>
            </a:endParaRPr>
          </a:p>
          <a:p>
            <a:r>
              <a:rPr lang="en-US" altLang="zh-CN" sz="1800" dirty="0">
                <a:solidFill>
                  <a:schemeClr val="bg1"/>
                </a:solidFill>
                <a:effectLst/>
                <a:latin typeface=".AppleSystemUIFont"/>
              </a:rPr>
              <a:t>• </a:t>
            </a:r>
            <a:r>
              <a:rPr lang="zh-CN" altLang="en-US" sz="1800" dirty="0">
                <a:solidFill>
                  <a:schemeClr val="bg1"/>
                </a:solidFill>
                <a:effectLst/>
                <a:latin typeface=".AppleSystemUIFont"/>
              </a:rPr>
              <a:t>她说，她从天使那里得到信息。</a:t>
            </a:r>
          </a:p>
          <a:p>
            <a:r>
              <a:rPr lang="zh-CN" altLang="en-US" sz="1800" dirty="0">
                <a:solidFill>
                  <a:srgbClr val="FFFF00"/>
                </a:solidFill>
                <a:effectLst/>
                <a:latin typeface=".AppleSystemUIFont"/>
              </a:rPr>
              <a:t>圣经说，</a:t>
            </a:r>
            <a:r>
              <a:rPr lang="zh-CN" altLang="en-US" sz="1800" dirty="0">
                <a:solidFill>
                  <a:schemeClr val="bg1"/>
                </a:solidFill>
                <a:effectLst/>
                <a:latin typeface=".AppleSystemUIFont"/>
              </a:rPr>
              <a:t>神的话语已经足够，正典已经封闭。</a:t>
            </a:r>
            <a:endParaRPr lang="en-US" altLang="zh-CN" sz="1800" dirty="0">
              <a:solidFill>
                <a:schemeClr val="bg1"/>
              </a:solidFill>
              <a:effectLst/>
              <a:latin typeface=".AppleSystemUIFont"/>
            </a:endParaRPr>
          </a:p>
          <a:p>
            <a:endParaRPr lang="zh-CN" altLang="en-US" sz="1800" dirty="0">
              <a:solidFill>
                <a:schemeClr val="bg1"/>
              </a:solidFill>
              <a:effectLst/>
              <a:latin typeface=".AppleSystemUIFont"/>
            </a:endParaRPr>
          </a:p>
          <a:p>
            <a:r>
              <a:rPr lang="en-US" altLang="zh-CN" sz="1800" dirty="0">
                <a:solidFill>
                  <a:schemeClr val="bg1"/>
                </a:solidFill>
                <a:effectLst/>
                <a:latin typeface=".AppleSystemUIFont"/>
              </a:rPr>
              <a:t>• </a:t>
            </a:r>
            <a:r>
              <a:rPr lang="zh-CN" altLang="en-US" sz="1800" dirty="0">
                <a:solidFill>
                  <a:schemeClr val="bg1"/>
                </a:solidFill>
                <a:effectLst/>
                <a:latin typeface=".AppleSystemUIFont"/>
              </a:rPr>
              <a:t>她说，福音会使你物质富足。</a:t>
            </a:r>
          </a:p>
          <a:p>
            <a:r>
              <a:rPr lang="zh-CN" altLang="en-US" sz="1800" dirty="0">
                <a:solidFill>
                  <a:srgbClr val="FFFF00"/>
                </a:solidFill>
                <a:effectLst/>
                <a:latin typeface=".AppleSystemUIFont"/>
              </a:rPr>
              <a:t>圣经说</a:t>
            </a:r>
            <a:r>
              <a:rPr lang="zh-CN" altLang="en-US" sz="1800" dirty="0">
                <a:solidFill>
                  <a:schemeClr val="bg1"/>
                </a:solidFill>
                <a:effectLst/>
                <a:latin typeface=".AppleSystemUIFont"/>
              </a:rPr>
              <a:t>，基督受苦，我们若跟随祂，也会受苦。</a:t>
            </a:r>
          </a:p>
        </p:txBody>
      </p:sp>
      <p:sp>
        <p:nvSpPr>
          <p:cNvPr id="5" name="Rectangle 2">
            <a:extLst>
              <a:ext uri="{FF2B5EF4-FFF2-40B4-BE49-F238E27FC236}">
                <a16:creationId xmlns:a16="http://schemas.microsoft.com/office/drawing/2014/main" id="{61EA8F92-F7FB-A748-84B4-1F713736944B}"/>
              </a:ext>
            </a:extLst>
          </p:cNvPr>
          <p:cNvSpPr txBox="1">
            <a:spLocks noChangeArrowheads="1"/>
          </p:cNvSpPr>
          <p:nvPr/>
        </p:nvSpPr>
        <p:spPr bwMode="auto">
          <a:xfrm>
            <a:off x="2195736" y="908720"/>
            <a:ext cx="6955574" cy="432048"/>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乔伊斯</a:t>
            </a:r>
            <a:r>
              <a:rPr kumimoji="0" lang="en-US" altLang="zh-CN"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梅耶（</a:t>
            </a: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Joyce Meyer）</a:t>
            </a:r>
            <a:r>
              <a:rPr kumimoji="0" lang="zh-CN" alt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相信并教导</a:t>
            </a:r>
            <a:r>
              <a:rPr kumimoji="0" lang="en-US" altLang="zh-CN"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
        <p:nvSpPr>
          <p:cNvPr id="2" name="Rectangle 1">
            <a:extLst>
              <a:ext uri="{FF2B5EF4-FFF2-40B4-BE49-F238E27FC236}">
                <a16:creationId xmlns:a16="http://schemas.microsoft.com/office/drawing/2014/main" id="{AEEB2922-AF3C-B845-8906-307ECFEEAABB}"/>
              </a:ext>
            </a:extLst>
          </p:cNvPr>
          <p:cNvSpPr/>
          <p:nvPr/>
        </p:nvSpPr>
        <p:spPr bwMode="auto">
          <a:xfrm>
            <a:off x="2843808" y="4725144"/>
            <a:ext cx="4968552" cy="561995"/>
          </a:xfrm>
          <a:prstGeom prst="rect">
            <a:avLst/>
          </a:prstGeom>
          <a:noFill/>
          <a:ln w="22225" cap="flat" cmpd="sng" algn="ctr">
            <a:solidFill>
              <a:schemeClr val="bg1"/>
            </a:solidFill>
            <a:prstDash val="solid"/>
            <a:round/>
            <a:headEnd type="none" w="med" len="med"/>
            <a:tailEnd type="stealth" w="lg" len="lg"/>
          </a:ln>
          <a:effectLst/>
        </p:spPr>
        <p:txBody>
          <a:bodyPr vert="horz" wrap="square" lIns="90000" tIns="1440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Tree>
    <p:extLst>
      <p:ext uri="{BB962C8B-B14F-4D97-AF65-F5344CB8AC3E}">
        <p14:creationId xmlns:p14="http://schemas.microsoft.com/office/powerpoint/2010/main" val="42730130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43009" name="AutoShape 1"/>
          <p:cNvSpPr>
            <a:spLocks/>
          </p:cNvSpPr>
          <p:nvPr/>
        </p:nvSpPr>
        <p:spPr bwMode="auto">
          <a:xfrm>
            <a:off x="7239000" y="6248400"/>
            <a:ext cx="1905000" cy="4206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5718" tIns="45718" rIns="45718" bIns="45718"/>
          <a:lstStyle/>
          <a:p>
            <a:pPr marL="0" marR="0" lvl="0" indent="0" algn="r" defTabSz="457200" rtl="0" eaLnBrk="1" fontAlgn="base" latinLnBrk="0" hangingPunct="0">
              <a:lnSpc>
                <a:spcPct val="100000"/>
              </a:lnSpc>
              <a:spcBef>
                <a:spcPts val="800"/>
              </a:spcBef>
              <a:spcAft>
                <a:spcPct val="0"/>
              </a:spcAft>
              <a:buClrTx/>
              <a:buSzTx/>
              <a:buFontTx/>
              <a:buNone/>
              <a:tabLst/>
              <a:defRPr/>
            </a:pPr>
            <a:fld id="{EF239D5E-0E53-2F4B-9B19-C2E23C8C3C96}" type="slidenum">
              <a:rPr kumimoji="0" lang="en-US" sz="2400" b="0" i="0" u="none" strike="noStrike" kern="1200" cap="none" spc="0" normalizeH="0" baseline="0" noProof="0">
                <a:ln>
                  <a:noFill/>
                </a:ln>
                <a:solidFill>
                  <a:srgbClr val="000000"/>
                </a:solidFill>
                <a:effectLst/>
                <a:uLnTx/>
                <a:uFillTx/>
                <a:latin typeface="Times New Roman Bold" charset="0"/>
                <a:ea typeface="ＭＳ Ｐゴシック" charset="0"/>
                <a:cs typeface="Times New Roman Bold" charset="0"/>
                <a:sym typeface="Times New Roman Bold" charset="0"/>
              </a:rPr>
              <a:pPr marL="0" marR="0" lvl="0" indent="0" algn="r" defTabSz="457200" rtl="0" eaLnBrk="1" fontAlgn="base" latinLnBrk="0" hangingPunct="0">
                <a:lnSpc>
                  <a:spcPct val="100000"/>
                </a:lnSpc>
                <a:spcBef>
                  <a:spcPts val="800"/>
                </a:spcBef>
                <a:spcAft>
                  <a:spcPct val="0"/>
                </a:spcAft>
                <a:buClrTx/>
                <a:buSzTx/>
                <a:buFontTx/>
                <a:buNone/>
                <a:tabLst/>
                <a:defRPr/>
              </a:pPr>
              <a:t>24</a:t>
            </a:fld>
            <a:endParaRPr kumimoji="0" lang="en-US" sz="2400" b="0" i="0" u="none" strike="noStrike" kern="1200" cap="none" spc="0" normalizeH="0" baseline="0" noProof="0">
              <a:ln>
                <a:noFill/>
              </a:ln>
              <a:solidFill>
                <a:srgbClr val="000000"/>
              </a:solidFill>
              <a:effectLst/>
              <a:uLnTx/>
              <a:uFillTx/>
              <a:latin typeface="Helvetica" charset="0"/>
              <a:ea typeface="ＭＳ Ｐゴシック" charset="0"/>
              <a:cs typeface="Helvetica" charset="0"/>
              <a:sym typeface="Helvetica" charset="0"/>
            </a:endParaRPr>
          </a:p>
        </p:txBody>
      </p:sp>
      <p:pic>
        <p:nvPicPr>
          <p:cNvPr id="43010" name="Picture 2" descr="imag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11288" y="14288"/>
            <a:ext cx="6146800" cy="68294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3011" name="AutoShape 3"/>
          <p:cNvSpPr>
            <a:spLocks/>
          </p:cNvSpPr>
          <p:nvPr/>
        </p:nvSpPr>
        <p:spPr bwMode="auto">
          <a:xfrm>
            <a:off x="2532063" y="1292225"/>
            <a:ext cx="3903662" cy="20939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00"/>
          </a:solidFill>
          <a:ln w="25400" cap="flat" cmpd="sng">
            <a:solidFill>
              <a:srgbClr val="727DE0"/>
            </a:solidFill>
            <a:prstDash val="solid"/>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Helvetica" charset="0"/>
              <a:ea typeface="ＭＳ Ｐゴシック" charset="0"/>
              <a:cs typeface="Helvetica" charset="0"/>
              <a:sym typeface="Helvetica" charset="0"/>
            </a:endParaRPr>
          </a:p>
        </p:txBody>
      </p:sp>
      <p:sp>
        <p:nvSpPr>
          <p:cNvPr id="43012" name="AutoShape 4"/>
          <p:cNvSpPr>
            <a:spLocks/>
          </p:cNvSpPr>
          <p:nvPr/>
        </p:nvSpPr>
        <p:spPr bwMode="auto">
          <a:xfrm>
            <a:off x="2730500" y="1336675"/>
            <a:ext cx="3506788" cy="22844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5718" tIns="45718" rIns="45718" bIns="45718"/>
          <a:lstStyle/>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14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亲爱的天使长加百列</a:t>
            </a:r>
            <a:endParaRPr kumimoji="0" lang="en-US" sz="14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14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在人生的风暴中，所有闪电般的危险中，在飓风、冰雹及洪水中</a:t>
            </a:r>
            <a:endParaRPr kumimoji="0" lang="en-US" sz="14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14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保护我们的身体，我们的家，我们的财产</a:t>
            </a:r>
            <a:endParaRPr kumimoji="0" lang="en-US" sz="14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14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及我们的一切</a:t>
            </a:r>
            <a:endParaRPr kumimoji="0" lang="en-US" sz="14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14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阿门</a:t>
            </a:r>
            <a:endParaRPr kumimoji="0" lang="en-US" sz="14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p:txBody>
      </p:sp>
    </p:spTree>
    <p:extLst>
      <p:ext uri="{BB962C8B-B14F-4D97-AF65-F5344CB8AC3E}">
        <p14:creationId xmlns:p14="http://schemas.microsoft.com/office/powerpoint/2010/main" val="10655790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AutoShape 2"/>
          <p:cNvSpPr>
            <a:spLocks/>
          </p:cNvSpPr>
          <p:nvPr/>
        </p:nvSpPr>
        <p:spPr bwMode="auto">
          <a:xfrm>
            <a:off x="112713" y="793750"/>
            <a:ext cx="8915400" cy="6307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诺斯底主义的发源地就是第二世纪的小亚细亚。保罗反驳该异端：</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1.</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犹太教</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跟随旧约律法及礼仪的律法主义（</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2:16-17</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2.</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希腊哲学</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跟随一个所谓的「秘传知识」，只有获得传授该奥秘的人才可得着。（</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2:2b-4,8-10</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3.</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敬拜天使</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是神和人的中保（</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2:18</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4.</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否定基督的神性</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1:15</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2:19</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）、基督的超越性（</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1:15b</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17a</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）、基督创造的能力（</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1:16</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）及支撑宇宙的能力（</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1:17</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5.</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禁欲主义</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：贬低身体欲望的观点（</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2:20-23</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何谓歌罗西书的异端？以上述所指的就是一种综合于犹太</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希腊</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苦行</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外邦的异端。保罗反驳该异端的方法就是强调基督的神性及超越性。</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p:txBody>
      </p:sp>
      <p:sp>
        <p:nvSpPr>
          <p:cNvPr id="5" name="Frame 4"/>
          <p:cNvSpPr/>
          <p:nvPr/>
        </p:nvSpPr>
        <p:spPr bwMode="auto">
          <a:xfrm>
            <a:off x="0" y="3933825"/>
            <a:ext cx="2916238" cy="576263"/>
          </a:xfrm>
          <a:prstGeom prst="frame">
            <a:avLst/>
          </a:prstGeom>
          <a:solidFill>
            <a:schemeClr val="accent1"/>
          </a:solidFill>
          <a:ln w="12700" cap="sq" cmpd="sng" algn="ctr">
            <a:solidFill>
              <a:srgbClr val="F2EED7"/>
            </a:solidFill>
            <a:prstDash val="solid"/>
            <a:miter lim="800000"/>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11" charset="0"/>
              <a:ea typeface="ＭＳ Ｐゴシック" charset="0"/>
              <a:sym typeface="Helvetica" charset="0"/>
            </a:endParaRPr>
          </a:p>
        </p:txBody>
      </p:sp>
      <p:sp>
        <p:nvSpPr>
          <p:cNvPr id="2" name="Title 1"/>
          <p:cNvSpPr>
            <a:spLocks noGrp="1"/>
          </p:cNvSpPr>
          <p:nvPr>
            <p:ph type="title"/>
          </p:nvPr>
        </p:nvSpPr>
        <p:spPr>
          <a:xfrm>
            <a:off x="744538" y="44450"/>
            <a:ext cx="7715250" cy="561975"/>
          </a:xfrm>
        </p:spPr>
        <p:txBody>
          <a:bodyPr/>
          <a:lstStyle/>
          <a:p>
            <a:pPr algn="ctr">
              <a:defRPr/>
            </a:pPr>
            <a:r>
              <a:rPr lang="ja-JP" altLang="en-US" sz="4400" b="1" dirty="0">
                <a:solidFill>
                  <a:schemeClr val="tx1"/>
                </a:solidFill>
                <a:effectLst>
                  <a:outerShdw blurRad="38100" dist="38100" dir="2700000" algn="tl" rotWithShape="0">
                    <a:srgbClr val="FFFFFF"/>
                  </a:outerShdw>
                </a:effectLst>
                <a:latin typeface="Times New Roman"/>
                <a:ea typeface="ＭＳ Ｐゴシック"/>
                <a:cs typeface="ＭＳ Ｐゴシック"/>
              </a:rPr>
              <a:t>写这封信的背景</a:t>
            </a:r>
            <a:r>
              <a:rPr lang="ja-JP" altLang="en-US" dirty="0">
                <a:solidFill>
                  <a:schemeClr val="tx1"/>
                </a:solidFill>
              </a:rPr>
              <a:t> </a:t>
            </a:r>
            <a:endParaRPr lang="en-US" dirty="0">
              <a:solidFill>
                <a:schemeClr val="tx1"/>
              </a:solidFill>
            </a:endParaRPr>
          </a:p>
        </p:txBody>
      </p:sp>
    </p:spTree>
    <p:extLst>
      <p:ext uri="{BB962C8B-B14F-4D97-AF65-F5344CB8AC3E}">
        <p14:creationId xmlns:p14="http://schemas.microsoft.com/office/powerpoint/2010/main" val="7468294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286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0" y="4725144"/>
            <a:ext cx="9144000" cy="21413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3600" b="1" i="0" u="none" strike="noStrike" kern="1200" cap="none" spc="0" normalizeH="0" baseline="0" noProof="0" dirty="0">
                <a:ln>
                  <a:noFill/>
                </a:ln>
                <a:solidFill>
                  <a:srgbClr val="FFFFFF"/>
                </a:solidFill>
                <a:effectLst>
                  <a:glow rad="660400">
                    <a:srgbClr val="000000"/>
                  </a:glow>
                </a:effectLst>
                <a:uLnTx/>
                <a:uFillTx/>
                <a:latin typeface="Arial"/>
                <a:ea typeface="ＭＳ Ｐゴシック" pitchFamily="-111" charset="-128"/>
                <a:sym typeface="Helvetica" charset="0"/>
              </a:rPr>
              <a:t>「基督是那不能看见之上帝的真像，</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3600" b="1" i="0" u="none" strike="noStrike" kern="1200" cap="none" spc="0" normalizeH="0" baseline="0" noProof="0" dirty="0">
                <a:ln>
                  <a:noFill/>
                </a:ln>
                <a:solidFill>
                  <a:srgbClr val="FFFFFF"/>
                </a:solidFill>
                <a:effectLst>
                  <a:glow rad="660400">
                    <a:srgbClr val="000000"/>
                  </a:glow>
                </a:effectLst>
                <a:uLnTx/>
                <a:uFillTx/>
                <a:latin typeface="Arial"/>
                <a:ea typeface="ＭＳ Ｐゴシック" pitchFamily="-111" charset="-128"/>
                <a:sym typeface="Helvetica" charset="0"/>
              </a:rPr>
              <a:t>超越一切受造之物。」（</a:t>
            </a:r>
            <a:r>
              <a:rPr kumimoji="0" lang="en-US" altLang="zh-TW" sz="3600" b="1" i="0" u="none" strike="noStrike" kern="1200" cap="none" spc="0" normalizeH="0" baseline="0" noProof="0" dirty="0">
                <a:ln>
                  <a:noFill/>
                </a:ln>
                <a:solidFill>
                  <a:srgbClr val="FFFFFF"/>
                </a:solidFill>
                <a:effectLst>
                  <a:glow rad="660400">
                    <a:srgbClr val="000000"/>
                  </a:glow>
                </a:effectLst>
                <a:uLnTx/>
                <a:uFillTx/>
                <a:latin typeface="Arial"/>
                <a:ea typeface="ＭＳ Ｐゴシック" pitchFamily="-111" charset="-128"/>
                <a:sym typeface="Helvetica" charset="0"/>
              </a:rPr>
              <a:t>1:15</a:t>
            </a:r>
            <a:r>
              <a:rPr kumimoji="0" lang="zh-TW" altLang="en-US" sz="3600" b="1" i="0" u="none" strike="noStrike" kern="1200" cap="none" spc="0" normalizeH="0" baseline="0" noProof="0" dirty="0">
                <a:ln>
                  <a:noFill/>
                </a:ln>
                <a:solidFill>
                  <a:srgbClr val="FFFFFF"/>
                </a:solidFill>
                <a:effectLst>
                  <a:glow rad="660400">
                    <a:srgbClr val="000000"/>
                  </a:glow>
                </a:effectLst>
                <a:uLnTx/>
                <a:uFillTx/>
                <a:latin typeface="Arial"/>
                <a:ea typeface="ＭＳ Ｐゴシック" pitchFamily="-111" charset="-128"/>
                <a:sym typeface="Helvetica" charset="0"/>
              </a:rPr>
              <a:t>当代译本）</a:t>
            </a:r>
          </a:p>
        </p:txBody>
      </p:sp>
      <p:sp>
        <p:nvSpPr>
          <p:cNvPr id="2" name="Title 1"/>
          <p:cNvSpPr>
            <a:spLocks noGrp="1"/>
          </p:cNvSpPr>
          <p:nvPr>
            <p:ph type="title" idx="4294967295"/>
          </p:nvPr>
        </p:nvSpPr>
        <p:spPr>
          <a:xfrm>
            <a:off x="216024" y="35834"/>
            <a:ext cx="3635896" cy="1953006"/>
          </a:xfrm>
        </p:spPr>
        <p:txBody>
          <a:bodyPr/>
          <a:lstStyle/>
          <a:p>
            <a:pPr algn="l">
              <a:defRPr/>
            </a:pPr>
            <a:r>
              <a:rPr lang="zh-TW" altLang="en-US" sz="4800" b="1" dirty="0">
                <a:solidFill>
                  <a:srgbClr val="FFFFFF"/>
                </a:solidFill>
                <a:effectLst>
                  <a:glow rad="660400">
                    <a:schemeClr val="tx1"/>
                  </a:glow>
                </a:effectLst>
              </a:rPr>
              <a:t>基督的神性</a:t>
            </a:r>
          </a:p>
        </p:txBody>
      </p:sp>
    </p:spTree>
    <p:extLst>
      <p:ext uri="{BB962C8B-B14F-4D97-AF65-F5344CB8AC3E}">
        <p14:creationId xmlns:p14="http://schemas.microsoft.com/office/powerpoint/2010/main" val="15964496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AutoShape 2"/>
          <p:cNvSpPr>
            <a:spLocks/>
          </p:cNvSpPr>
          <p:nvPr/>
        </p:nvSpPr>
        <p:spPr bwMode="auto">
          <a:xfrm>
            <a:off x="112713" y="793750"/>
            <a:ext cx="8915400" cy="6307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诺斯底主义的发源地就是第二世纪的小亚细亚。保罗反驳该异端：</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1.</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犹太教</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跟随旧约律法及礼仪的律法主义（</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2:16-17</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2.</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希腊哲学</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跟随一个所谓的「秘传知识」，只有获得传授该奥秘的人才可得着。（</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2:2b-4,8-10</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3.</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敬拜天使</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是神和人的中保（</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2:18</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4.</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否定基督的神性</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1:15</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2:19</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）、基督的超越性（</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1:15b</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17a</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）、基督创造的能力（</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1:16</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）及支撑宇宙的能力（</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1:17</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5.</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禁欲主义</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：贬低身体欲望的观点（</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2:20-23</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何谓歌罗西书的异端？以上述所指的就是一种综合于犹太</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希腊</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苦行</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外邦的异端。保罗反驳该异端的方法就是强调基督的神性及超越性。</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p:txBody>
      </p:sp>
      <p:sp>
        <p:nvSpPr>
          <p:cNvPr id="5" name="Frame 4"/>
          <p:cNvSpPr/>
          <p:nvPr/>
        </p:nvSpPr>
        <p:spPr bwMode="auto">
          <a:xfrm>
            <a:off x="11113" y="4941888"/>
            <a:ext cx="1989137" cy="576262"/>
          </a:xfrm>
          <a:prstGeom prst="frame">
            <a:avLst/>
          </a:prstGeom>
          <a:solidFill>
            <a:schemeClr val="accent1"/>
          </a:solidFill>
          <a:ln w="12700" cap="sq" cmpd="sng" algn="ctr">
            <a:solidFill>
              <a:srgbClr val="F2EED7"/>
            </a:solidFill>
            <a:prstDash val="solid"/>
            <a:miter lim="800000"/>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11" charset="0"/>
              <a:ea typeface="ＭＳ Ｐゴシック" charset="0"/>
              <a:sym typeface="Helvetica" charset="0"/>
            </a:endParaRPr>
          </a:p>
        </p:txBody>
      </p:sp>
      <p:sp>
        <p:nvSpPr>
          <p:cNvPr id="2" name="Title 1"/>
          <p:cNvSpPr>
            <a:spLocks noGrp="1"/>
          </p:cNvSpPr>
          <p:nvPr>
            <p:ph type="title"/>
          </p:nvPr>
        </p:nvSpPr>
        <p:spPr>
          <a:xfrm>
            <a:off x="744538" y="44450"/>
            <a:ext cx="7715250" cy="561975"/>
          </a:xfrm>
        </p:spPr>
        <p:txBody>
          <a:bodyPr/>
          <a:lstStyle/>
          <a:p>
            <a:pPr algn="ctr">
              <a:defRPr/>
            </a:pPr>
            <a:r>
              <a:rPr lang="ja-JP" altLang="en-US" sz="4400" b="1" dirty="0">
                <a:solidFill>
                  <a:schemeClr val="tx1"/>
                </a:solidFill>
                <a:effectLst>
                  <a:outerShdw blurRad="38100" dist="38100" dir="2700000" algn="tl" rotWithShape="0">
                    <a:srgbClr val="FFFFFF"/>
                  </a:outerShdw>
                </a:effectLst>
                <a:latin typeface="Times New Roman"/>
                <a:ea typeface="ＭＳ Ｐゴシック"/>
                <a:cs typeface="ＭＳ Ｐゴシック"/>
              </a:rPr>
              <a:t>写这封信的背景</a:t>
            </a:r>
            <a:r>
              <a:rPr lang="ja-JP" altLang="en-US" dirty="0">
                <a:solidFill>
                  <a:schemeClr val="tx1"/>
                </a:solidFill>
              </a:rPr>
              <a:t> </a:t>
            </a:r>
            <a:endParaRPr lang="en-US" dirty="0">
              <a:solidFill>
                <a:schemeClr val="tx1"/>
              </a:solidFill>
            </a:endParaRPr>
          </a:p>
        </p:txBody>
      </p:sp>
    </p:spTree>
    <p:extLst>
      <p:ext uri="{BB962C8B-B14F-4D97-AF65-F5344CB8AC3E}">
        <p14:creationId xmlns:p14="http://schemas.microsoft.com/office/powerpoint/2010/main" val="9144920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pic>
        <p:nvPicPr>
          <p:cNvPr id="47106" name="Picture 2" descr="imag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163" y="1473200"/>
            <a:ext cx="3594101" cy="5384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7107" name="AutoShape 3"/>
          <p:cNvSpPr>
            <a:spLocks/>
          </p:cNvSpPr>
          <p:nvPr/>
        </p:nvSpPr>
        <p:spPr bwMode="auto">
          <a:xfrm>
            <a:off x="398463" y="527050"/>
            <a:ext cx="3076575" cy="17224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5718" tIns="45718" rIns="45718" bIns="45718"/>
          <a:lstStyle/>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5200" b="0" i="0" u="none" strike="noStrike" kern="1200" cap="none" spc="0" normalizeH="0" baseline="0" noProof="0">
                <a:ln>
                  <a:noFill/>
                </a:ln>
                <a:solidFill>
                  <a:srgbClr val="000000"/>
                </a:solidFill>
                <a:effectLst>
                  <a:outerShdw blurRad="38100" dist="38100" dir="2700000" algn="tl">
                    <a:srgbClr val="DDDDDD"/>
                  </a:outerShdw>
                </a:effectLst>
                <a:uLnTx/>
                <a:uFillTx/>
                <a:latin typeface="宋体" charset="0"/>
                <a:ea typeface="宋体" charset="0"/>
                <a:cs typeface="宋体" charset="0"/>
                <a:sym typeface="宋体" charset="0"/>
              </a:rPr>
              <a:t>禁欲主义</a:t>
            </a:r>
            <a:endParaRPr kumimoji="0" lang="en-US" sz="5200" b="0" i="0" u="none" strike="noStrike" kern="1200" cap="none" spc="0" normalizeH="0" baseline="0" noProof="0">
              <a:ln>
                <a:noFill/>
              </a:ln>
              <a:solidFill>
                <a:srgbClr val="000000"/>
              </a:solidFill>
              <a:effectLst>
                <a:outerShdw blurRad="38100" dist="38100" dir="2700000" algn="tl">
                  <a:srgbClr val="DDDDDD"/>
                </a:outerShdw>
              </a:effectLst>
              <a:uLnTx/>
              <a:uFillTx/>
              <a:latin typeface="宋体" charset="0"/>
              <a:ea typeface="宋体" charset="0"/>
              <a:cs typeface="宋体" charset="0"/>
              <a:sym typeface="宋体" charset="0"/>
            </a:endParaRPr>
          </a:p>
        </p:txBody>
      </p:sp>
      <p:sp>
        <p:nvSpPr>
          <p:cNvPr id="47108" name="AutoShape 4"/>
          <p:cNvSpPr>
            <a:spLocks/>
          </p:cNvSpPr>
          <p:nvPr/>
        </p:nvSpPr>
        <p:spPr bwMode="auto">
          <a:xfrm>
            <a:off x="3492500" y="33338"/>
            <a:ext cx="5651500" cy="68246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5718" tIns="45718" rIns="45718" bIns="45718"/>
          <a:lstStyle/>
          <a:p>
            <a:pPr marL="0" marR="0" lvl="0" indent="0" algn="l" defTabSz="457200" rtl="0" eaLnBrk="1" fontAlgn="base" latinLnBrk="0" hangingPunct="0">
              <a:lnSpc>
                <a:spcPct val="120000"/>
              </a:lnSpc>
              <a:spcBef>
                <a:spcPts val="1000"/>
              </a:spcBef>
              <a:spcAft>
                <a:spcPct val="0"/>
              </a:spcAft>
              <a:buClrTx/>
              <a:buSzTx/>
              <a:buFontTx/>
              <a:buNone/>
              <a:tabLst/>
              <a:defRPr/>
            </a:pPr>
            <a:r>
              <a:rPr kumimoji="0" lang="ja-JP" altLang="en-US" sz="3200" b="0" i="0" u="none" strike="noStrike" kern="1200" cap="none" spc="0" normalizeH="0" baseline="0" noProof="0" dirty="0">
                <a:ln>
                  <a:noFill/>
                </a:ln>
                <a:solidFill>
                  <a:srgbClr val="9A3A2F"/>
                </a:solidFill>
                <a:effectLst/>
                <a:uLnTx/>
                <a:uFillTx/>
                <a:latin typeface="Silom" charset="0"/>
                <a:ea typeface="ＭＳ Ｐゴシック" charset="0"/>
                <a:cs typeface="Silom" charset="0"/>
                <a:sym typeface="Silom" charset="0"/>
              </a:rPr>
              <a:t>「你们既然和基督一同死了，摆脱了世俗的玄学，为什么仍然像活在世俗中，服从</a:t>
            </a:r>
            <a:r>
              <a:rPr kumimoji="0" lang="en-US" sz="3200" b="0" i="0" u="none" strike="noStrike" kern="1200" cap="none" spc="0" normalizeH="0" baseline="0" noProof="0" dirty="0">
                <a:ln>
                  <a:noFill/>
                </a:ln>
                <a:solidFill>
                  <a:srgbClr val="9A3A2F"/>
                </a:solidFill>
                <a:effectLst/>
                <a:uLnTx/>
                <a:uFillTx/>
                <a:latin typeface="Silom" charset="0"/>
                <a:ea typeface="ＭＳ Ｐゴシック" charset="0"/>
                <a:cs typeface="Silom" charset="0"/>
                <a:sym typeface="Silom" charset="0"/>
              </a:rPr>
              <a:t>『</a:t>
            </a:r>
            <a:r>
              <a:rPr kumimoji="0" lang="ja-JP" altLang="en-US" sz="3200" b="0" i="0" u="none" strike="noStrike" kern="1200" cap="none" spc="0" normalizeH="0" baseline="0" noProof="0" dirty="0">
                <a:ln>
                  <a:noFill/>
                </a:ln>
                <a:solidFill>
                  <a:srgbClr val="9A3A2F"/>
                </a:solidFill>
                <a:effectLst/>
                <a:uLnTx/>
                <a:uFillTx/>
                <a:latin typeface="Silom" charset="0"/>
                <a:ea typeface="ＭＳ Ｐゴシック" charset="0"/>
                <a:cs typeface="Silom" charset="0"/>
                <a:sym typeface="Silom" charset="0"/>
              </a:rPr>
              <a:t>不可拿、不可尝、不可摸</a:t>
            </a:r>
            <a:r>
              <a:rPr kumimoji="0" lang="en-US" sz="3200" b="0" i="0" u="none" strike="noStrike" kern="1200" cap="none" spc="0" normalizeH="0" baseline="0" noProof="0" dirty="0">
                <a:ln>
                  <a:noFill/>
                </a:ln>
                <a:solidFill>
                  <a:srgbClr val="9A3A2F"/>
                </a:solidFill>
                <a:effectLst/>
                <a:uLnTx/>
                <a:uFillTx/>
                <a:latin typeface="Silom" charset="0"/>
                <a:ea typeface="ＭＳ Ｐゴシック" charset="0"/>
                <a:cs typeface="Silom" charset="0"/>
                <a:sym typeface="Silom" charset="0"/>
              </a:rPr>
              <a:t>』</a:t>
            </a:r>
            <a:r>
              <a:rPr kumimoji="0" lang="ja-JP" altLang="en-US" sz="3200" b="0" i="0" u="none" strike="noStrike" kern="1200" cap="none" spc="0" normalizeH="0" baseline="0" noProof="0" dirty="0">
                <a:ln>
                  <a:noFill/>
                </a:ln>
                <a:solidFill>
                  <a:srgbClr val="9A3A2F"/>
                </a:solidFill>
                <a:effectLst/>
                <a:uLnTx/>
                <a:uFillTx/>
                <a:latin typeface="Silom" charset="0"/>
                <a:ea typeface="ＭＳ Ｐゴシック" charset="0"/>
                <a:cs typeface="Silom" charset="0"/>
                <a:sym typeface="Silom" charset="0"/>
              </a:rPr>
              <a:t>之类的规条呢？这些规条不过是人的戒律和说教，经不起实践的考验，看似充满智慧，其实只不过是自创的宗教、自表谦卑、苦待己身，对于克制邪情私欲毫无用处。」（</a:t>
            </a:r>
            <a:r>
              <a:rPr kumimoji="0" lang="en-US" sz="3200" b="0" i="0" u="none" strike="noStrike" kern="1200" cap="none" spc="0" normalizeH="0" baseline="0" noProof="0" dirty="0">
                <a:ln>
                  <a:noFill/>
                </a:ln>
                <a:solidFill>
                  <a:srgbClr val="9A3A2F"/>
                </a:solidFill>
                <a:effectLst/>
                <a:uLnTx/>
                <a:uFillTx/>
                <a:latin typeface="Silom" charset="0"/>
                <a:ea typeface="ＭＳ Ｐゴシック" charset="0"/>
                <a:cs typeface="Silom" charset="0"/>
                <a:sym typeface="Silom" charset="0"/>
              </a:rPr>
              <a:t>2:20-23</a:t>
            </a:r>
            <a:r>
              <a:rPr kumimoji="0" lang="ja-JP" altLang="en-US" sz="3200" b="0" i="0" u="none" strike="noStrike" kern="1200" cap="none" spc="0" normalizeH="0" baseline="0" noProof="0" dirty="0">
                <a:ln>
                  <a:noFill/>
                </a:ln>
                <a:solidFill>
                  <a:srgbClr val="9A3A2F"/>
                </a:solidFill>
                <a:effectLst/>
                <a:uLnTx/>
                <a:uFillTx/>
                <a:latin typeface="Silom" charset="0"/>
                <a:ea typeface="ＭＳ Ｐゴシック" charset="0"/>
                <a:cs typeface="Silom" charset="0"/>
                <a:sym typeface="Silom" charset="0"/>
              </a:rPr>
              <a:t>当代译本）</a:t>
            </a:r>
            <a:endParaRPr kumimoji="0" lang="en-US" sz="3200" b="0" i="0" u="none" strike="noStrike" kern="1200" cap="none" spc="0" normalizeH="0" baseline="0" noProof="0" dirty="0">
              <a:ln>
                <a:noFill/>
              </a:ln>
              <a:solidFill>
                <a:srgbClr val="9A3A2F"/>
              </a:solidFill>
              <a:effectLst/>
              <a:uLnTx/>
              <a:uFillTx/>
              <a:latin typeface="Silom" charset="0"/>
              <a:ea typeface="ＭＳ Ｐゴシック" charset="0"/>
              <a:cs typeface="Silom" charset="0"/>
              <a:sym typeface="Silom" charset="0"/>
            </a:endParaRPr>
          </a:p>
        </p:txBody>
      </p:sp>
    </p:spTree>
    <p:extLst>
      <p:ext uri="{BB962C8B-B14F-4D97-AF65-F5344CB8AC3E}">
        <p14:creationId xmlns:p14="http://schemas.microsoft.com/office/powerpoint/2010/main" val="17997988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AutoShape 2"/>
          <p:cNvSpPr>
            <a:spLocks/>
          </p:cNvSpPr>
          <p:nvPr/>
        </p:nvSpPr>
        <p:spPr bwMode="auto">
          <a:xfrm>
            <a:off x="112713" y="793750"/>
            <a:ext cx="8915400" cy="6307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诺斯底主义的发源地就是第二世纪的小亚细亚。保罗反驳该异端：</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1.</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犹太教</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跟随旧约律法及礼仪的律法主义（</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2:16-17</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2.</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希腊哲学</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跟随一个所谓的「秘传知识」，只有获得传授该奥秘的人才可得着。（</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2:2b-4,8-10</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3.</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敬拜天使</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是神和人的中保（</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2:18</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4.</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否定基督的神性</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1:15</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2:19</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）、基督的超越性（</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1:15b</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17a</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）、基督创造的能力（</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1:16</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）及支撑宇宙的能力（</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1:17</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5.</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禁欲主义</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：贬低身体欲望的观点（</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2:20-23</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何谓歌罗西书的异端？以上述所指的就是一种综合于犹太</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希腊</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苦行</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外邦的异端。保罗反驳该异端的方法就是强调基督的神性及超越性。</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p:txBody>
      </p:sp>
      <p:sp>
        <p:nvSpPr>
          <p:cNvPr id="2" name="Title 1"/>
          <p:cNvSpPr>
            <a:spLocks noGrp="1"/>
          </p:cNvSpPr>
          <p:nvPr>
            <p:ph type="title"/>
          </p:nvPr>
        </p:nvSpPr>
        <p:spPr>
          <a:xfrm>
            <a:off x="744538" y="44450"/>
            <a:ext cx="7715250" cy="561975"/>
          </a:xfrm>
        </p:spPr>
        <p:txBody>
          <a:bodyPr/>
          <a:lstStyle/>
          <a:p>
            <a:pPr algn="ctr">
              <a:defRPr/>
            </a:pPr>
            <a:r>
              <a:rPr lang="ja-JP" altLang="en-US" sz="4400" b="1" dirty="0">
                <a:solidFill>
                  <a:schemeClr val="tx1"/>
                </a:solidFill>
                <a:effectLst>
                  <a:outerShdw blurRad="38100" dist="38100" dir="2700000" algn="tl" rotWithShape="0">
                    <a:srgbClr val="FFFFFF"/>
                  </a:outerShdw>
                </a:effectLst>
                <a:latin typeface="Times New Roman"/>
                <a:ea typeface="ＭＳ Ｐゴシック"/>
                <a:cs typeface="ＭＳ Ｐゴシック"/>
              </a:rPr>
              <a:t>写这封信的背景</a:t>
            </a:r>
            <a:r>
              <a:rPr lang="ja-JP" altLang="en-US" dirty="0">
                <a:solidFill>
                  <a:schemeClr val="tx1"/>
                </a:solidFill>
              </a:rPr>
              <a:t> </a:t>
            </a:r>
            <a:endParaRPr lang="en-US" dirty="0">
              <a:solidFill>
                <a:schemeClr val="tx1"/>
              </a:solidFill>
            </a:endParaRPr>
          </a:p>
        </p:txBody>
      </p:sp>
    </p:spTree>
    <p:extLst>
      <p:ext uri="{BB962C8B-B14F-4D97-AF65-F5344CB8AC3E}">
        <p14:creationId xmlns:p14="http://schemas.microsoft.com/office/powerpoint/2010/main" val="15873801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7186" name="Picture 2" descr="https://images.theconversation.com/files/135518/original/image-20160825-6618-1dsubhd.jpg?ixlib=rb-1.1.0&amp;q=45&amp;auto=format&amp;w=496&amp;fit=clip">
            <a:extLst>
              <a:ext uri="{FF2B5EF4-FFF2-40B4-BE49-F238E27FC236}">
                <a16:creationId xmlns:a16="http://schemas.microsoft.com/office/drawing/2014/main" id="{8D64D83C-83EF-0E41-A5DD-B3936B8630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55750"/>
            <a:ext cx="9171866" cy="610225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假道</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5892392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
            <a:ext cx="9144000" cy="1673425"/>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你怎么能从假教导中</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受庇护</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pic>
        <p:nvPicPr>
          <p:cNvPr id="3" name="Picture 2" descr="http://messiahsmandate.org/wp-content/uploads/2018/08/How-to-Detect-a-Wolf-in-Sheeps-Clothing.001.jpeg">
            <a:extLst>
              <a:ext uri="{FF2B5EF4-FFF2-40B4-BE49-F238E27FC236}">
                <a16:creationId xmlns:a16="http://schemas.microsoft.com/office/drawing/2014/main" id="{1D9C1A46-5DDE-1B43-9ECE-369D383877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3424"/>
            <a:ext cx="9206774" cy="518457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6DF97B18-6ECB-5D48-BDD4-C52C2310244E}"/>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歌罗西书</a:t>
            </a:r>
          </a:p>
        </p:txBody>
      </p:sp>
    </p:spTree>
    <p:extLst>
      <p:ext uri="{BB962C8B-B14F-4D97-AF65-F5344CB8AC3E}">
        <p14:creationId xmlns:p14="http://schemas.microsoft.com/office/powerpoint/2010/main" val="3137577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AutoShape 1"/>
          <p:cNvSpPr>
            <a:spLocks/>
          </p:cNvSpPr>
          <p:nvPr/>
        </p:nvSpPr>
        <p:spPr bwMode="auto">
          <a:xfrm>
            <a:off x="8289925" y="227013"/>
            <a:ext cx="484188" cy="349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5718" tIns="45718" rIns="45718" bIns="45718"/>
          <a:lstStyle/>
          <a:p>
            <a:pPr algn="ctr" defTabSz="457200">
              <a:defRPr/>
            </a:pPr>
            <a:r>
              <a:rPr lang="en-US" sz="1800">
                <a:solidFill>
                  <a:srgbClr val="FFFFFF"/>
                </a:solidFill>
                <a:latin typeface="Arial" charset="0"/>
                <a:cs typeface="Arial" charset="0"/>
                <a:sym typeface="Arial" charset="0"/>
              </a:rPr>
              <a:t>187</a:t>
            </a:r>
            <a:endParaRPr lang="en-US">
              <a:cs typeface="Helvetica" charset="0"/>
            </a:endParaRPr>
          </a:p>
        </p:txBody>
      </p:sp>
      <p:grpSp>
        <p:nvGrpSpPr>
          <p:cNvPr id="265218" name="Group 2"/>
          <p:cNvGrpSpPr>
            <a:grpSpLocks/>
          </p:cNvGrpSpPr>
          <p:nvPr/>
        </p:nvGrpSpPr>
        <p:grpSpPr bwMode="auto">
          <a:xfrm>
            <a:off x="3421063" y="80963"/>
            <a:ext cx="2336800" cy="658812"/>
            <a:chOff x="0" y="-1"/>
            <a:chExt cx="2338388" cy="658783"/>
          </a:xfrm>
        </p:grpSpPr>
        <p:sp>
          <p:nvSpPr>
            <p:cNvPr id="20483" name="AutoShape 3"/>
            <p:cNvSpPr>
              <a:spLocks/>
            </p:cNvSpPr>
            <p:nvPr/>
          </p:nvSpPr>
          <p:spPr bwMode="auto">
            <a:xfrm>
              <a:off x="0" y="-1"/>
              <a:ext cx="2338388" cy="65878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000000"/>
            </a:solid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defRPr/>
              </a:pPr>
              <a:endParaRPr lang="en-US">
                <a:latin typeface="Times New Roman Bold" charset="0"/>
                <a:cs typeface="Times New Roman Bold" charset="0"/>
                <a:sym typeface="Times New Roman Bold" charset="0"/>
              </a:endParaRPr>
            </a:p>
          </p:txBody>
        </p:sp>
        <p:sp>
          <p:nvSpPr>
            <p:cNvPr id="20484" name="AutoShape 4"/>
            <p:cNvSpPr>
              <a:spLocks/>
            </p:cNvSpPr>
            <p:nvPr/>
          </p:nvSpPr>
          <p:spPr bwMode="auto">
            <a:xfrm>
              <a:off x="0" y="-1"/>
              <a:ext cx="2338388" cy="5667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ja-JP" altLang="en-US" sz="4000" dirty="0">
                  <a:solidFill>
                    <a:srgbClr val="FFFFFF"/>
                  </a:solidFill>
                  <a:effectLst>
                    <a:outerShdw blurRad="38100" dist="38100" dir="2700000" algn="tl">
                      <a:srgbClr val="000000"/>
                    </a:outerShdw>
                  </a:effectLst>
                  <a:cs typeface="Helvetica" charset="0"/>
                </a:rPr>
                <a:t>歌罗西书</a:t>
              </a:r>
              <a:endParaRPr lang="en-US" sz="2000" dirty="0">
                <a:solidFill>
                  <a:srgbClr val="FFFFFF"/>
                </a:solidFill>
                <a:cs typeface="Helvetica" charset="0"/>
              </a:endParaRPr>
            </a:p>
          </p:txBody>
        </p:sp>
      </p:grpSp>
      <p:grpSp>
        <p:nvGrpSpPr>
          <p:cNvPr id="20485" name="Group 5"/>
          <p:cNvGrpSpPr>
            <a:grpSpLocks/>
          </p:cNvGrpSpPr>
          <p:nvPr/>
        </p:nvGrpSpPr>
        <p:grpSpPr bwMode="auto">
          <a:xfrm>
            <a:off x="3838575" y="1700213"/>
            <a:ext cx="1414463" cy="1077912"/>
            <a:chOff x="-41929" y="0"/>
            <a:chExt cx="1415772" cy="1077219"/>
          </a:xfrm>
        </p:grpSpPr>
        <p:sp>
          <p:nvSpPr>
            <p:cNvPr id="20486" name="AutoShape 6"/>
            <p:cNvSpPr>
              <a:spLocks/>
            </p:cNvSpPr>
            <p:nvPr/>
          </p:nvSpPr>
          <p:spPr bwMode="auto">
            <a:xfrm>
              <a:off x="-616" y="0"/>
              <a:ext cx="1333146" cy="8741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720000"/>
            </a:solidFill>
            <a:ln w="9525" cap="flat" cmpd="sng">
              <a:solidFill>
                <a:srgbClr val="FFFFFF"/>
              </a:solidFill>
              <a:prstDash val="solid"/>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defRPr/>
              </a:pPr>
              <a:endParaRPr lang="en-US">
                <a:latin typeface="Times New Roman Bold" charset="0"/>
                <a:cs typeface="Times New Roman Bold" charset="0"/>
                <a:sym typeface="Times New Roman Bold" charset="0"/>
              </a:endParaRPr>
            </a:p>
          </p:txBody>
        </p:sp>
        <p:sp>
          <p:nvSpPr>
            <p:cNvPr id="20487" name="AutoShape 7"/>
            <p:cNvSpPr>
              <a:spLocks/>
            </p:cNvSpPr>
            <p:nvPr/>
          </p:nvSpPr>
          <p:spPr bwMode="auto">
            <a:xfrm>
              <a:off x="-41929" y="0"/>
              <a:ext cx="1415772" cy="10772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90"/>
            </a:solidFill>
            <a:ln w="9525">
              <a:solidFill>
                <a:schemeClr val="tx1"/>
              </a:solidFill>
              <a:miter lim="800000"/>
              <a:headEnd/>
              <a:tailEnd/>
            </a:ln>
            <a:effectLst>
              <a:outerShdw blurRad="50800" dist="38100" dir="2700000">
                <a:srgbClr val="000000">
                  <a:alpha val="43000"/>
                </a:srgbClr>
              </a:outerShdw>
            </a:effectLst>
          </p:spPr>
          <p:txBody>
            <a:bodyPr wrap="none">
              <a:spAutoFit/>
            </a:bodyPr>
            <a:lstStyle/>
            <a:p>
              <a:pPr algn="ctr" hangingPunct="1">
                <a:defRPr/>
              </a:pPr>
              <a:r>
                <a:rPr lang="ja-JP" altLang="en-US" sz="3200" b="1" u="sng" dirty="0">
                  <a:solidFill>
                    <a:schemeClr val="accent3"/>
                  </a:solidFill>
                  <a:effectLst>
                    <a:outerShdw blurRad="38100" dist="38100" dir="2700000" algn="tl">
                      <a:srgbClr val="000000"/>
                    </a:outerShdw>
                  </a:effectLst>
                  <a:latin typeface="Arial" charset="0"/>
                  <a:ea typeface="SimSun" charset="0"/>
                  <a:cs typeface="SimSun" charset="0"/>
                </a:rPr>
                <a:t>关键词</a:t>
              </a:r>
              <a:endParaRPr lang="en-US" sz="3200" b="1" u="sng" dirty="0">
                <a:solidFill>
                  <a:schemeClr val="accent3"/>
                </a:solidFill>
                <a:effectLst>
                  <a:outerShdw blurRad="38100" dist="38100" dir="2700000" algn="tl">
                    <a:srgbClr val="000000"/>
                  </a:outerShdw>
                </a:effectLst>
                <a:latin typeface="Arial" charset="0"/>
                <a:ea typeface="SimSun" charset="0"/>
                <a:cs typeface="SimSun" charset="0"/>
                <a:sym typeface="Arial" charset="0"/>
              </a:endParaRPr>
            </a:p>
            <a:p>
              <a:pPr algn="ctr" hangingPunct="1">
                <a:defRPr/>
              </a:pPr>
              <a:r>
                <a:rPr lang="ja-JP" altLang="en-US" sz="3200" b="1" u="sng" dirty="0">
                  <a:solidFill>
                    <a:schemeClr val="accent3"/>
                  </a:solidFill>
                  <a:effectLst>
                    <a:outerShdw blurRad="38100" dist="38100" dir="2700000" algn="tl">
                      <a:srgbClr val="000000"/>
                    </a:outerShdw>
                  </a:effectLst>
                  <a:latin typeface="Arial" charset="0"/>
                  <a:ea typeface="SimSun" charset="0"/>
                  <a:cs typeface="SimSun" charset="0"/>
                </a:rPr>
                <a:t>神本性</a:t>
              </a:r>
              <a:endParaRPr lang="en-US" sz="3200" b="1" u="sng" dirty="0">
                <a:solidFill>
                  <a:schemeClr val="accent3"/>
                </a:solidFill>
                <a:effectLst>
                  <a:outerShdw blurRad="38100" dist="38100" dir="2700000" algn="tl">
                    <a:srgbClr val="000000"/>
                  </a:outerShdw>
                </a:effectLst>
                <a:latin typeface="Arial" charset="0"/>
                <a:ea typeface="SimSun" charset="0"/>
                <a:cs typeface="SimSun" charset="0"/>
              </a:endParaRPr>
            </a:p>
          </p:txBody>
        </p:sp>
      </p:grpSp>
      <p:grpSp>
        <p:nvGrpSpPr>
          <p:cNvPr id="20488" name="Group 8"/>
          <p:cNvGrpSpPr>
            <a:grpSpLocks/>
          </p:cNvGrpSpPr>
          <p:nvPr/>
        </p:nvGrpSpPr>
        <p:grpSpPr bwMode="auto">
          <a:xfrm>
            <a:off x="684213" y="3600450"/>
            <a:ext cx="7773987" cy="2301875"/>
            <a:chOff x="-1" y="0"/>
            <a:chExt cx="7772401" cy="2301875"/>
          </a:xfrm>
        </p:grpSpPr>
        <p:sp>
          <p:nvSpPr>
            <p:cNvPr id="20489" name="AutoShape 9"/>
            <p:cNvSpPr>
              <a:spLocks/>
            </p:cNvSpPr>
            <p:nvPr/>
          </p:nvSpPr>
          <p:spPr bwMode="auto">
            <a:xfrm>
              <a:off x="-1" y="0"/>
              <a:ext cx="7772401" cy="23018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CC"/>
            </a:solidFill>
            <a:ln w="9525" cap="flat" cmpd="sng">
              <a:solidFill>
                <a:srgbClr val="FFFFFF"/>
              </a:solidFill>
              <a:prstDash val="solid"/>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defRPr/>
              </a:pPr>
              <a:endParaRPr lang="en-US">
                <a:latin typeface="Times New Roman Bold" charset="0"/>
                <a:cs typeface="Times New Roman Bold" charset="0"/>
                <a:sym typeface="Times New Roman Bold" charset="0"/>
              </a:endParaRPr>
            </a:p>
          </p:txBody>
        </p:sp>
        <p:sp>
          <p:nvSpPr>
            <p:cNvPr id="20490" name="AutoShape 10"/>
            <p:cNvSpPr>
              <a:spLocks/>
            </p:cNvSpPr>
            <p:nvPr/>
          </p:nvSpPr>
          <p:spPr bwMode="auto">
            <a:xfrm>
              <a:off x="-1" y="0"/>
              <a:ext cx="7772401" cy="22018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ja-JP" altLang="en-US" sz="4000" u="sng">
                  <a:solidFill>
                    <a:srgbClr val="FF3300"/>
                  </a:solidFill>
                  <a:effectLst>
                    <a:outerShdw blurRad="38100" dist="38100" dir="2700000" algn="tl">
                      <a:srgbClr val="000000"/>
                    </a:outerShdw>
                  </a:effectLst>
                  <a:cs typeface="Helvetica" charset="0"/>
                </a:rPr>
                <a:t>关键经文</a:t>
              </a:r>
              <a:endParaRPr lang="en-US" sz="4000">
                <a:solidFill>
                  <a:srgbClr val="FF3300"/>
                </a:solidFill>
                <a:effectLst>
                  <a:outerShdw blurRad="38100" dist="38100" dir="2700000" algn="tl">
                    <a:srgbClr val="000000"/>
                  </a:outerShdw>
                </a:effectLst>
                <a:latin typeface="Times New Roman Bold" charset="0"/>
                <a:cs typeface="Times New Roman Bold" charset="0"/>
                <a:sym typeface="Times New Roman Bold" charset="0"/>
              </a:endParaRPr>
            </a:p>
            <a:p>
              <a:pPr algn="ctr" defTabSz="457200">
                <a:defRPr/>
              </a:pPr>
              <a:r>
                <a:rPr lang="ja-JP" altLang="en-US" sz="4000">
                  <a:effectLst>
                    <a:outerShdw blurRad="38100" dist="38100" dir="2700000" algn="tl">
                      <a:srgbClr val="FFFFFF"/>
                    </a:outerShdw>
                  </a:effectLst>
                  <a:cs typeface="Helvetica" charset="0"/>
                </a:rPr>
                <a:t>“因为</a:t>
              </a:r>
              <a:r>
                <a:rPr lang="en-US" sz="4000">
                  <a:effectLst>
                    <a:outerShdw blurRad="38100" dist="38100" dir="2700000" algn="tl">
                      <a:srgbClr val="FFFFFF"/>
                    </a:outerShdw>
                  </a:effectLst>
                  <a:cs typeface="Helvetica" charset="0"/>
                </a:rPr>
                <a:t>  </a:t>
              </a:r>
              <a:r>
                <a:rPr lang="ja-JP" altLang="en-US" sz="4000">
                  <a:effectLst>
                    <a:outerShdw blurRad="38100" dist="38100" dir="2700000" algn="tl">
                      <a:srgbClr val="FFFFFF"/>
                    </a:outerShdw>
                  </a:effectLst>
                  <a:cs typeface="Helvetica" charset="0"/>
                </a:rPr>
                <a:t>神本性的一切丰盛，都有形有体地住在</a:t>
              </a:r>
              <a:r>
                <a:rPr lang="ja-JP" altLang="en-US" sz="4000" u="sng">
                  <a:effectLst>
                    <a:outerShdw blurRad="38100" dist="38100" dir="2700000" algn="tl">
                      <a:srgbClr val="FFFFFF"/>
                    </a:outerShdw>
                  </a:effectLst>
                  <a:cs typeface="Helvetica" charset="0"/>
                </a:rPr>
                <a:t>基督</a:t>
              </a:r>
              <a:r>
                <a:rPr lang="ja-JP" altLang="en-US" sz="4000">
                  <a:effectLst>
                    <a:outerShdw blurRad="38100" dist="38100" dir="2700000" algn="tl">
                      <a:srgbClr val="FFFFFF"/>
                    </a:outerShdw>
                  </a:effectLst>
                  <a:cs typeface="Helvetica" charset="0"/>
                </a:rPr>
                <a:t>里面”</a:t>
              </a:r>
              <a:r>
                <a:rPr lang="en-US" sz="4000">
                  <a:effectLst>
                    <a:outerShdw blurRad="38100" dist="38100" dir="2700000" algn="tl">
                      <a:srgbClr val="FFFFFF"/>
                    </a:outerShdw>
                  </a:effectLst>
                  <a:cs typeface="Helvetica" charset="0"/>
                </a:rPr>
                <a:t> </a:t>
              </a:r>
              <a:endParaRPr lang="en-US" sz="4000">
                <a:solidFill>
                  <a:srgbClr val="FFFFFF"/>
                </a:solidFill>
                <a:effectLst>
                  <a:outerShdw blurRad="38100" dist="38100" dir="2700000" algn="tl">
                    <a:srgbClr val="000000"/>
                  </a:outerShdw>
                </a:effectLst>
                <a:latin typeface="Times New Roman Bold" charset="0"/>
                <a:cs typeface="Times New Roman Bold" charset="0"/>
                <a:sym typeface="Times New Roman Bold" charset="0"/>
              </a:endParaRPr>
            </a:p>
            <a:p>
              <a:pPr algn="ctr" defTabSz="457200">
                <a:defRPr/>
              </a:pPr>
              <a:r>
                <a:rPr lang="en-US" sz="2800">
                  <a:effectLst>
                    <a:outerShdw blurRad="38100" dist="38100" dir="2700000" algn="tl">
                      <a:srgbClr val="FFFFFF"/>
                    </a:outerShdw>
                  </a:effectLst>
                  <a:cs typeface="Helvetica" charset="0"/>
                </a:rPr>
                <a:t>(</a:t>
              </a:r>
              <a:r>
                <a:rPr lang="ja-JP" altLang="en-US" sz="2800">
                  <a:effectLst>
                    <a:outerShdw blurRad="38100" dist="38100" dir="2700000" algn="tl">
                      <a:srgbClr val="FFFFFF"/>
                    </a:outerShdw>
                  </a:effectLst>
                  <a:cs typeface="Helvetica" charset="0"/>
                </a:rPr>
                <a:t>歌罗西书</a:t>
              </a:r>
              <a:r>
                <a:rPr lang="en-US" sz="2800">
                  <a:effectLst>
                    <a:outerShdw blurRad="38100" dist="38100" dir="2700000" algn="tl">
                      <a:srgbClr val="FFFFFF"/>
                    </a:outerShdw>
                  </a:effectLst>
                  <a:cs typeface="Helvetica" charset="0"/>
                </a:rPr>
                <a:t> 2:9)</a:t>
              </a:r>
              <a:endParaRPr lang="en-US">
                <a:cs typeface="Helvetica" charset="0"/>
              </a:endParaRPr>
            </a:p>
          </p:txBody>
        </p:sp>
      </p:grpSp>
      <p:sp>
        <p:nvSpPr>
          <p:cNvPr id="20491" name="Rectangle 11"/>
          <p:cNvSpPr>
            <a:spLocks noGrp="1" noChangeArrowheads="1"/>
          </p:cNvSpPr>
          <p:nvPr>
            <p:ph type="title"/>
          </p:nvPr>
        </p:nvSpPr>
        <p:spPr>
          <a:xfrm>
            <a:off x="457200" y="-1108075"/>
            <a:ext cx="8229600" cy="1096962"/>
          </a:xfrm>
        </p:spPr>
        <p:txBody>
          <a:bodyPr lIns="45718" tIns="45718" rIns="45718" bIns="45718" anchor="ctr"/>
          <a:lstStyle/>
          <a:p>
            <a:pPr algn="ctr" defTabSz="914400" eaLnBrk="1">
              <a:defRPr/>
            </a:pPr>
            <a:r>
              <a:rPr lang="ja-JP" altLang="en-US" sz="4400" b="1" dirty="0">
                <a:solidFill>
                  <a:srgbClr val="FFFFCC"/>
                </a:solidFill>
                <a:effectLst>
                  <a:outerShdw blurRad="38100" dist="38100" dir="2700000" algn="tl">
                    <a:srgbClr val="000000"/>
                  </a:outerShdw>
                </a:effectLst>
              </a:rPr>
              <a:t>关键词</a:t>
            </a:r>
            <a:r>
              <a:rPr lang="en-US" sz="4000" b="1" dirty="0">
                <a:solidFill>
                  <a:srgbClr val="FFFFCC"/>
                </a:solidFill>
                <a:effectLst>
                  <a:outerShdw blurRad="38100" dist="38100" dir="2700000" algn="tl">
                    <a:srgbClr val="000000"/>
                  </a:outerShdw>
                </a:effectLst>
              </a:rPr>
              <a:t> &amp; </a:t>
            </a:r>
            <a:r>
              <a:rPr lang="ja-JP" altLang="en-US" sz="4400" b="1" dirty="0">
                <a:solidFill>
                  <a:srgbClr val="FFFFCC"/>
                </a:solidFill>
                <a:effectLst>
                  <a:outerShdw blurRad="38100" dist="38100" dir="2700000" algn="tl">
                    <a:srgbClr val="000000"/>
                  </a:outerShdw>
                </a:effectLst>
              </a:rPr>
              <a:t>关键经文</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20485"/>
                                        </p:tgtEl>
                                        <p:attrNameLst>
                                          <p:attrName>style.visibility</p:attrName>
                                        </p:attrNameLst>
                                      </p:cBhvr>
                                      <p:to>
                                        <p:strVal val="visible"/>
                                      </p:to>
                                    </p:set>
                                    <p:anim calcmode="lin" valueType="num">
                                      <p:cBhvr additive="base">
                                        <p:cTn id="7" dur="500" fill="hold"/>
                                        <p:tgtEl>
                                          <p:spTgt spid="20485"/>
                                        </p:tgtEl>
                                        <p:attrNameLst>
                                          <p:attrName>ppt_x</p:attrName>
                                        </p:attrNameLst>
                                      </p:cBhvr>
                                      <p:tavLst>
                                        <p:tav tm="0">
                                          <p:val>
                                            <p:strVal val="#ppt_x"/>
                                          </p:val>
                                        </p:tav>
                                        <p:tav tm="100000">
                                          <p:val>
                                            <p:strVal val="#ppt_x"/>
                                          </p:val>
                                        </p:tav>
                                      </p:tavLst>
                                    </p:anim>
                                    <p:anim calcmode="lin" valueType="num">
                                      <p:cBhvr additive="base">
                                        <p:cTn id="8" dur="500" fill="hold"/>
                                        <p:tgtEl>
                                          <p:spTgt spid="2048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0488"/>
                                        </p:tgtEl>
                                        <p:attrNameLst>
                                          <p:attrName>style.visibility</p:attrName>
                                        </p:attrNameLst>
                                      </p:cBhvr>
                                      <p:to>
                                        <p:strVal val="visible"/>
                                      </p:to>
                                    </p:set>
                                    <p:anim calcmode="lin" valueType="num">
                                      <p:cBhvr additive="base">
                                        <p:cTn id="13" dur="500" fill="hold"/>
                                        <p:tgtEl>
                                          <p:spTgt spid="20488"/>
                                        </p:tgtEl>
                                        <p:attrNameLst>
                                          <p:attrName>ppt_x</p:attrName>
                                        </p:attrNameLst>
                                      </p:cBhvr>
                                      <p:tavLst>
                                        <p:tav tm="0">
                                          <p:val>
                                            <p:strVal val="#ppt_x"/>
                                          </p:val>
                                        </p:tav>
                                        <p:tav tm="100000">
                                          <p:val>
                                            <p:strVal val="#ppt_x"/>
                                          </p:val>
                                        </p:tav>
                                      </p:tavLst>
                                    </p:anim>
                                    <p:anim calcmode="lin" valueType="num">
                                      <p:cBhvr additive="base">
                                        <p:cTn id="14" dur="500" fill="hold"/>
                                        <p:tgtEl>
                                          <p:spTgt spid="2048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555750"/>
          </a:xfrm>
          <a:effectLst>
            <a:outerShdw blurRad="63500" dist="35921" dir="2700000" algn="ctr" rotWithShape="0">
              <a:schemeClr val="tx2">
                <a:alpha val="74998"/>
              </a:schemeClr>
            </a:outerShdw>
          </a:effectLst>
        </p:spPr>
        <p:txBody>
          <a:bodyPr/>
          <a:lstStyle/>
          <a:p>
            <a:pPr>
              <a:defRPr/>
            </a:pPr>
            <a:r>
              <a:rPr lang="zh-CN" altLang="en-US" b="1" i="1" dirty="0">
                <a:effectLst>
                  <a:glow rad="876300">
                    <a:schemeClr val="tx1"/>
                  </a:glow>
                </a:effectLst>
                <a:latin typeface="Microsoft YaHei UI" panose="020B0503020204020204" pitchFamily="34" charset="-122"/>
                <a:ea typeface="Microsoft YaHei UI" panose="020B0503020204020204" pitchFamily="34" charset="-122"/>
                <a:cs typeface="ＭＳ Ｐゴシック" charset="0"/>
              </a:rPr>
              <a:t>要追求什么</a:t>
            </a:r>
            <a:endParaRPr lang="en-US" b="1" i="1" dirty="0">
              <a:effectLst>
                <a:glow rad="8763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p:cNvSpPr txBox="1">
            <a:spLocks noChangeArrowheads="1"/>
          </p:cNvSpPr>
          <p:nvPr/>
        </p:nvSpPr>
        <p:spPr bwMode="auto">
          <a:xfrm>
            <a:off x="323528" y="1773238"/>
            <a:ext cx="3082450"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rPr>
              <a:t>神性</a:t>
            </a:r>
            <a:endParaRPr kumimoji="0" lang="en-US" sz="32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endParaRPr>
          </a:p>
        </p:txBody>
      </p:sp>
      <p:sp>
        <p:nvSpPr>
          <p:cNvPr id="5" name="Rectangle 2"/>
          <p:cNvSpPr txBox="1">
            <a:spLocks noChangeArrowheads="1"/>
          </p:cNvSpPr>
          <p:nvPr/>
        </p:nvSpPr>
        <p:spPr bwMode="auto">
          <a:xfrm>
            <a:off x="5726914" y="1773238"/>
            <a:ext cx="3082450"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rPr>
              <a:t>圣洁</a:t>
            </a:r>
            <a:endParaRPr kumimoji="0" lang="en-US" sz="54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endParaRPr>
          </a:p>
        </p:txBody>
      </p:sp>
      <p:sp>
        <p:nvSpPr>
          <p:cNvPr id="2" name="Notched Right Arrow 1"/>
          <p:cNvSpPr/>
          <p:nvPr/>
        </p:nvSpPr>
        <p:spPr bwMode="auto">
          <a:xfrm>
            <a:off x="3194377" y="2478458"/>
            <a:ext cx="2745775" cy="1838491"/>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rPr>
              <a:t>到</a:t>
            </a:r>
            <a:endParaRPr kumimoji="0" lang="en-US" sz="24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6" name="Rectangle 2">
            <a:extLst>
              <a:ext uri="{FF2B5EF4-FFF2-40B4-BE49-F238E27FC236}">
                <a16:creationId xmlns:a16="http://schemas.microsoft.com/office/drawing/2014/main" id="{998C55BD-EDDA-CD4E-99E0-730D1E472A35}"/>
              </a:ext>
            </a:extLst>
          </p:cNvPr>
          <p:cNvSpPr txBox="1">
            <a:spLocks noChangeArrowheads="1"/>
          </p:cNvSpPr>
          <p:nvPr/>
        </p:nvSpPr>
        <p:spPr bwMode="auto">
          <a:xfrm>
            <a:off x="0" y="6065250"/>
            <a:ext cx="9144000" cy="76934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歌罗西书</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9971982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AutoShape 1"/>
          <p:cNvSpPr>
            <a:spLocks/>
          </p:cNvSpPr>
          <p:nvPr/>
        </p:nvSpPr>
        <p:spPr bwMode="auto">
          <a:xfrm>
            <a:off x="228600" y="687388"/>
            <a:ext cx="8683625" cy="7540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3300"/>
          </a:solidFill>
          <a:ln w="3175" cap="sq" cmpd="sng">
            <a:solidFill>
              <a:srgbClr val="0000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charset="0"/>
              <a:sym typeface="Times New Roman" charset="0"/>
            </a:endParaRPr>
          </a:p>
        </p:txBody>
      </p:sp>
      <p:grpSp>
        <p:nvGrpSpPr>
          <p:cNvPr id="264194" name="Group 2"/>
          <p:cNvGrpSpPr>
            <a:grpSpLocks/>
          </p:cNvGrpSpPr>
          <p:nvPr/>
        </p:nvGrpSpPr>
        <p:grpSpPr bwMode="auto">
          <a:xfrm>
            <a:off x="152400" y="685800"/>
            <a:ext cx="8839200" cy="755650"/>
            <a:chOff x="0" y="-1"/>
            <a:chExt cx="8839200" cy="755617"/>
          </a:xfrm>
        </p:grpSpPr>
        <p:sp>
          <p:nvSpPr>
            <p:cNvPr id="19459" name="AutoShape 3"/>
            <p:cNvSpPr>
              <a:spLocks/>
            </p:cNvSpPr>
            <p:nvPr/>
          </p:nvSpPr>
          <p:spPr bwMode="auto">
            <a:xfrm>
              <a:off x="0" y="-1"/>
              <a:ext cx="8839200" cy="75561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3300"/>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E9E2B6"/>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Times New Roman" charset="0"/>
                <a:sym typeface="Times New Roman" charset="0"/>
              </a:endParaRPr>
            </a:p>
          </p:txBody>
        </p:sp>
        <p:sp>
          <p:nvSpPr>
            <p:cNvPr id="19460" name="AutoShape 4"/>
            <p:cNvSpPr>
              <a:spLocks/>
            </p:cNvSpPr>
            <p:nvPr/>
          </p:nvSpPr>
          <p:spPr bwMode="auto">
            <a:xfrm>
              <a:off x="0" y="141281"/>
              <a:ext cx="8839200" cy="47305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ja-JP" altLang="en-US" sz="3200" b="0" i="0" u="none" strike="noStrike" kern="1200" cap="none" spc="0" normalizeH="0" baseline="0" noProof="0">
                  <a:ln>
                    <a:noFill/>
                  </a:ln>
                  <a:solidFill>
                    <a:srgbClr val="E9E2B6"/>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Times New Roman" charset="0"/>
                  <a:sym typeface="Times New Roman" charset="0"/>
                </a:rPr>
                <a:t>“</a:t>
              </a:r>
              <a:r>
                <a:rPr kumimoji="0" lang="ja-JP" altLang="en-US" sz="3200" b="0" i="0" u="none" strike="noStrike" kern="1200" cap="none" spc="0" normalizeH="0" baseline="0" noProof="0">
                  <a:ln>
                    <a:noFill/>
                  </a:ln>
                  <a:solidFill>
                    <a:srgbClr val="E9E2B6"/>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sym typeface="Helvetica" charset="0"/>
                </a:rPr>
                <a:t>具有神本性的</a:t>
              </a:r>
              <a:r>
                <a:rPr kumimoji="0" lang="ja-JP" altLang="en-US" sz="3200" b="0" i="0" u="sng" strike="noStrike" kern="1200" cap="none" spc="0" normalizeH="0" baseline="0" noProof="0">
                  <a:ln>
                    <a:noFill/>
                  </a:ln>
                  <a:solidFill>
                    <a:srgbClr val="E9E2B6"/>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sym typeface="Helvetica" charset="0"/>
                </a:rPr>
                <a:t>基督</a:t>
              </a:r>
              <a:r>
                <a:rPr kumimoji="0" lang="ja-JP" altLang="en-US" sz="3200" b="0" i="0" u="none" strike="noStrike" kern="1200" cap="none" spc="0" normalizeH="0" baseline="0" noProof="0">
                  <a:ln>
                    <a:noFill/>
                  </a:ln>
                  <a:solidFill>
                    <a:srgbClr val="E9E2B6"/>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Times New Roman" charset="0"/>
                  <a:sym typeface="Times New Roman" charset="0"/>
                </a:rPr>
                <a:t>”</a:t>
              </a:r>
              <a:r>
                <a:rPr kumimoji="0" lang="ja-JP" altLang="en-US" sz="1800" b="0" i="0" u="none" strike="noStrike" kern="1200" cap="none" spc="0" normalizeH="0" baseline="0" noProof="0">
                  <a:ln>
                    <a:noFill/>
                  </a:ln>
                  <a:solidFill>
                    <a:srgbClr val="E9E2B6"/>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sym typeface="Helvetica" charset="0"/>
                </a:rPr>
                <a:t>相对于</a:t>
              </a:r>
              <a:r>
                <a:rPr kumimoji="0" lang="ja-JP" altLang="en-US" sz="3200" b="0" i="0" u="none" strike="noStrike" kern="1200" cap="none" spc="0" normalizeH="0" baseline="0" noProof="0">
                  <a:ln>
                    <a:noFill/>
                  </a:ln>
                  <a:solidFill>
                    <a:srgbClr val="E9E2B6"/>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Narrow" charset="0"/>
                  <a:sym typeface="Arial Narrow" charset="0"/>
                </a:rPr>
                <a:t>“</a:t>
              </a:r>
              <a:r>
                <a:rPr kumimoji="0" lang="ja-JP" altLang="en-US" sz="3200" b="0" i="0" u="none" strike="noStrike" kern="1200" cap="none" spc="0" normalizeH="0" baseline="0" noProof="0">
                  <a:ln>
                    <a:noFill/>
                  </a:ln>
                  <a:solidFill>
                    <a:srgbClr val="E9E2B6"/>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sym typeface="Helvetica" charset="0"/>
                </a:rPr>
                <a:t>混合主义的异端教导</a:t>
              </a:r>
              <a:r>
                <a:rPr kumimoji="0" lang="ja-JP" altLang="en-US" sz="3200" b="0" i="0" u="none" strike="noStrike" kern="1200" cap="none" spc="0" normalizeH="0" baseline="0" noProof="0">
                  <a:ln>
                    <a:noFill/>
                  </a:ln>
                  <a:solidFill>
                    <a:srgbClr val="E9E2B6"/>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Times New Roman" charset="0"/>
                  <a:sym typeface="Times New Roman" charset="0"/>
                </a:rPr>
                <a:t>”</a:t>
              </a: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endParaRPr>
            </a:p>
          </p:txBody>
        </p:sp>
      </p:grpSp>
      <p:grpSp>
        <p:nvGrpSpPr>
          <p:cNvPr id="264195" name="Group 5"/>
          <p:cNvGrpSpPr>
            <a:grpSpLocks/>
          </p:cNvGrpSpPr>
          <p:nvPr/>
        </p:nvGrpSpPr>
        <p:grpSpPr bwMode="auto">
          <a:xfrm>
            <a:off x="228600" y="1443038"/>
            <a:ext cx="4333875" cy="709612"/>
            <a:chOff x="0" y="0"/>
            <a:chExt cx="4333875" cy="709613"/>
          </a:xfrm>
        </p:grpSpPr>
        <p:sp>
          <p:nvSpPr>
            <p:cNvPr id="19462" name="AutoShape 6"/>
            <p:cNvSpPr>
              <a:spLocks/>
            </p:cNvSpPr>
            <p:nvPr/>
          </p:nvSpPr>
          <p:spPr bwMode="auto">
            <a:xfrm>
              <a:off x="65088" y="138112"/>
              <a:ext cx="4203700" cy="4318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Narrow" charset="0"/>
                  <a:sym typeface="Arial Narrow" charset="0"/>
                </a:rPr>
                <a:t> </a:t>
              </a:r>
              <a:r>
                <a:rPr kumimoji="0" lang="ja-JP" altLang="en-US" sz="28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Helvetica" charset="0"/>
                </a:rPr>
                <a:t>在凡事上居首位</a:t>
              </a:r>
              <a:r>
                <a:rPr kumimoji="0" lang="en-US" sz="28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Helvetica" charset="0"/>
                </a:rPr>
                <a:t>/</a:t>
              </a:r>
              <a:r>
                <a:rPr kumimoji="0" lang="ja-JP" altLang="en-US" sz="28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Helvetica" charset="0"/>
                </a:rPr>
                <a:t>神本性</a:t>
              </a:r>
              <a:r>
                <a:rPr kumimoji="0" lang="en-US" sz="18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Narrow" charset="0"/>
                  <a:sym typeface="Arial Narrow" charset="0"/>
                </a:rPr>
                <a:t> </a:t>
              </a:r>
              <a:endParaRPr kumimoji="0" lang="en-US" sz="24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endParaRPr>
            </a:p>
          </p:txBody>
        </p:sp>
        <p:sp>
          <p:nvSpPr>
            <p:cNvPr id="19463" name="AutoShape 7"/>
            <p:cNvSpPr>
              <a:spLocks/>
            </p:cNvSpPr>
            <p:nvPr/>
          </p:nvSpPr>
          <p:spPr bwMode="auto">
            <a:xfrm>
              <a:off x="0" y="0"/>
              <a:ext cx="4333875" cy="709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charset="0"/>
                <a:sym typeface="Times New Roman" charset="0"/>
              </a:endParaRPr>
            </a:p>
          </p:txBody>
        </p:sp>
      </p:grpSp>
      <p:grpSp>
        <p:nvGrpSpPr>
          <p:cNvPr id="264196" name="Group 8"/>
          <p:cNvGrpSpPr>
            <a:grpSpLocks/>
          </p:cNvGrpSpPr>
          <p:nvPr/>
        </p:nvGrpSpPr>
        <p:grpSpPr bwMode="auto">
          <a:xfrm>
            <a:off x="4562475" y="1443038"/>
            <a:ext cx="4348163" cy="709612"/>
            <a:chOff x="0" y="0"/>
            <a:chExt cx="4349549" cy="709613"/>
          </a:xfrm>
        </p:grpSpPr>
        <p:sp>
          <p:nvSpPr>
            <p:cNvPr id="19465" name="AutoShape 9"/>
            <p:cNvSpPr>
              <a:spLocks/>
            </p:cNvSpPr>
            <p:nvPr/>
          </p:nvSpPr>
          <p:spPr bwMode="auto">
            <a:xfrm>
              <a:off x="65109" y="176212"/>
              <a:ext cx="4219332" cy="3571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Arial Narrow" charset="0"/>
                  <a:sym typeface="Arial Narrow" charset="0"/>
                </a:rPr>
                <a:t> </a:t>
              </a:r>
              <a:r>
                <a:rPr kumimoji="0" lang="ja-JP" altLang="en-US" sz="2800" b="0"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Helvetica" charset="0"/>
                </a:rPr>
                <a:t>实际的指导</a:t>
              </a: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endParaRPr>
            </a:p>
          </p:txBody>
        </p:sp>
        <p:sp>
          <p:nvSpPr>
            <p:cNvPr id="19466" name="AutoShape 10"/>
            <p:cNvSpPr>
              <a:spLocks/>
            </p:cNvSpPr>
            <p:nvPr/>
          </p:nvSpPr>
          <p:spPr bwMode="auto">
            <a:xfrm>
              <a:off x="0" y="0"/>
              <a:ext cx="4349549" cy="709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charset="0"/>
                <a:sym typeface="Times New Roman" charset="0"/>
              </a:endParaRPr>
            </a:p>
          </p:txBody>
        </p:sp>
      </p:grpSp>
      <p:grpSp>
        <p:nvGrpSpPr>
          <p:cNvPr id="264197" name="Group 11"/>
          <p:cNvGrpSpPr>
            <a:grpSpLocks/>
          </p:cNvGrpSpPr>
          <p:nvPr/>
        </p:nvGrpSpPr>
        <p:grpSpPr bwMode="auto">
          <a:xfrm>
            <a:off x="228600" y="2154238"/>
            <a:ext cx="4333875" cy="709612"/>
            <a:chOff x="0" y="0"/>
            <a:chExt cx="4333875" cy="709613"/>
          </a:xfrm>
        </p:grpSpPr>
        <p:sp>
          <p:nvSpPr>
            <p:cNvPr id="19468" name="AutoShape 12"/>
            <p:cNvSpPr>
              <a:spLocks/>
            </p:cNvSpPr>
            <p:nvPr/>
          </p:nvSpPr>
          <p:spPr bwMode="auto">
            <a:xfrm>
              <a:off x="65088" y="150812"/>
              <a:ext cx="4203700" cy="4079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Narrow" charset="0"/>
                  <a:sym typeface="Arial Narrow" charset="0"/>
                </a:rPr>
                <a:t> </a:t>
              </a:r>
              <a:r>
                <a:rPr kumimoji="0" lang="ja-JP" altLang="en-US" sz="28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Helvetica" charset="0"/>
                </a:rPr>
                <a:t>第一到二章</a:t>
              </a:r>
              <a:endParaRPr kumimoji="0" lang="en-US" sz="24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endParaRPr>
            </a:p>
          </p:txBody>
        </p:sp>
        <p:sp>
          <p:nvSpPr>
            <p:cNvPr id="19469" name="AutoShape 13"/>
            <p:cNvSpPr>
              <a:spLocks/>
            </p:cNvSpPr>
            <p:nvPr/>
          </p:nvSpPr>
          <p:spPr bwMode="auto">
            <a:xfrm>
              <a:off x="0" y="0"/>
              <a:ext cx="4333875" cy="709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charset="0"/>
                <a:sym typeface="Times New Roman" charset="0"/>
              </a:endParaRPr>
            </a:p>
          </p:txBody>
        </p:sp>
      </p:grpSp>
      <p:grpSp>
        <p:nvGrpSpPr>
          <p:cNvPr id="264198" name="Group 14"/>
          <p:cNvGrpSpPr>
            <a:grpSpLocks/>
          </p:cNvGrpSpPr>
          <p:nvPr/>
        </p:nvGrpSpPr>
        <p:grpSpPr bwMode="auto">
          <a:xfrm>
            <a:off x="4562475" y="2154238"/>
            <a:ext cx="4348163" cy="709612"/>
            <a:chOff x="0" y="0"/>
            <a:chExt cx="4349549" cy="709613"/>
          </a:xfrm>
        </p:grpSpPr>
        <p:sp>
          <p:nvSpPr>
            <p:cNvPr id="19471" name="AutoShape 15"/>
            <p:cNvSpPr>
              <a:spLocks/>
            </p:cNvSpPr>
            <p:nvPr/>
          </p:nvSpPr>
          <p:spPr bwMode="auto">
            <a:xfrm>
              <a:off x="65109" y="176212"/>
              <a:ext cx="4219332" cy="3571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Arial Narrow" charset="0"/>
                  <a:sym typeface="Arial Narrow" charset="0"/>
                </a:rPr>
                <a:t> </a:t>
              </a:r>
              <a:r>
                <a:rPr kumimoji="0" lang="ja-JP" altLang="en-US" sz="2800" b="0"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Helvetica" charset="0"/>
                </a:rPr>
                <a:t>第三到四章</a:t>
              </a: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endParaRPr>
            </a:p>
          </p:txBody>
        </p:sp>
        <p:sp>
          <p:nvSpPr>
            <p:cNvPr id="19472" name="AutoShape 16"/>
            <p:cNvSpPr>
              <a:spLocks/>
            </p:cNvSpPr>
            <p:nvPr/>
          </p:nvSpPr>
          <p:spPr bwMode="auto">
            <a:xfrm>
              <a:off x="0" y="0"/>
              <a:ext cx="4349549" cy="709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charset="0"/>
                <a:sym typeface="Times New Roman" charset="0"/>
              </a:endParaRPr>
            </a:p>
          </p:txBody>
        </p:sp>
      </p:grpSp>
      <p:grpSp>
        <p:nvGrpSpPr>
          <p:cNvPr id="264199" name="Group 17"/>
          <p:cNvGrpSpPr>
            <a:grpSpLocks/>
          </p:cNvGrpSpPr>
          <p:nvPr/>
        </p:nvGrpSpPr>
        <p:grpSpPr bwMode="auto">
          <a:xfrm>
            <a:off x="228600" y="2865438"/>
            <a:ext cx="4333875" cy="709612"/>
            <a:chOff x="0" y="0"/>
            <a:chExt cx="4333875" cy="709613"/>
          </a:xfrm>
        </p:grpSpPr>
        <p:sp>
          <p:nvSpPr>
            <p:cNvPr id="19474" name="AutoShape 18"/>
            <p:cNvSpPr>
              <a:spLocks/>
            </p:cNvSpPr>
            <p:nvPr/>
          </p:nvSpPr>
          <p:spPr bwMode="auto">
            <a:xfrm>
              <a:off x="65088" y="176212"/>
              <a:ext cx="4203700" cy="3571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ja-JP" altLang="en-US" sz="2800" b="0"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Helvetica" charset="0"/>
                </a:rPr>
                <a:t>异端的生活方式</a:t>
              </a: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endParaRPr>
            </a:p>
          </p:txBody>
        </p:sp>
        <p:sp>
          <p:nvSpPr>
            <p:cNvPr id="19475" name="AutoShape 19"/>
            <p:cNvSpPr>
              <a:spLocks/>
            </p:cNvSpPr>
            <p:nvPr/>
          </p:nvSpPr>
          <p:spPr bwMode="auto">
            <a:xfrm>
              <a:off x="0" y="0"/>
              <a:ext cx="4333875" cy="709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charset="0"/>
                <a:sym typeface="Times New Roman" charset="0"/>
              </a:endParaRPr>
            </a:p>
          </p:txBody>
        </p:sp>
      </p:grpSp>
      <p:grpSp>
        <p:nvGrpSpPr>
          <p:cNvPr id="264200" name="Group 20"/>
          <p:cNvGrpSpPr>
            <a:grpSpLocks/>
          </p:cNvGrpSpPr>
          <p:nvPr/>
        </p:nvGrpSpPr>
        <p:grpSpPr bwMode="auto">
          <a:xfrm>
            <a:off x="4562475" y="2865438"/>
            <a:ext cx="4348163" cy="709612"/>
            <a:chOff x="0" y="0"/>
            <a:chExt cx="4349549" cy="709613"/>
          </a:xfrm>
        </p:grpSpPr>
        <p:sp>
          <p:nvSpPr>
            <p:cNvPr id="19477" name="AutoShape 21"/>
            <p:cNvSpPr>
              <a:spLocks/>
            </p:cNvSpPr>
            <p:nvPr/>
          </p:nvSpPr>
          <p:spPr bwMode="auto">
            <a:xfrm>
              <a:off x="65109" y="176212"/>
              <a:ext cx="4219332" cy="3571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Arial Narrow" charset="0"/>
                  <a:sym typeface="Arial Narrow" charset="0"/>
                </a:rPr>
                <a:t> </a:t>
              </a:r>
              <a:r>
                <a:rPr kumimoji="0" lang="ja-JP" altLang="en-US" sz="2800" b="0"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Helvetica" charset="0"/>
                </a:rPr>
                <a:t>圣洁的生活方式</a:t>
              </a: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endParaRPr>
            </a:p>
          </p:txBody>
        </p:sp>
        <p:sp>
          <p:nvSpPr>
            <p:cNvPr id="19478" name="AutoShape 22"/>
            <p:cNvSpPr>
              <a:spLocks/>
            </p:cNvSpPr>
            <p:nvPr/>
          </p:nvSpPr>
          <p:spPr bwMode="auto">
            <a:xfrm>
              <a:off x="0" y="0"/>
              <a:ext cx="4349549" cy="709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charset="0"/>
                <a:sym typeface="Times New Roman" charset="0"/>
              </a:endParaRPr>
            </a:p>
          </p:txBody>
        </p:sp>
      </p:grpSp>
      <p:grpSp>
        <p:nvGrpSpPr>
          <p:cNvPr id="264201" name="Group 23"/>
          <p:cNvGrpSpPr>
            <a:grpSpLocks/>
          </p:cNvGrpSpPr>
          <p:nvPr/>
        </p:nvGrpSpPr>
        <p:grpSpPr bwMode="auto">
          <a:xfrm>
            <a:off x="228600" y="3575050"/>
            <a:ext cx="4333875" cy="712788"/>
            <a:chOff x="0" y="0"/>
            <a:chExt cx="4333875" cy="714342"/>
          </a:xfrm>
        </p:grpSpPr>
        <p:sp>
          <p:nvSpPr>
            <p:cNvPr id="19480" name="AutoShape 24"/>
            <p:cNvSpPr>
              <a:spLocks/>
            </p:cNvSpPr>
            <p:nvPr/>
          </p:nvSpPr>
          <p:spPr bwMode="auto">
            <a:xfrm>
              <a:off x="65088" y="154324"/>
              <a:ext cx="4203700" cy="40569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Arial Narrow" charset="0"/>
                  <a:sym typeface="Arial Narrow" charset="0"/>
                </a:rPr>
                <a:t> </a:t>
              </a:r>
              <a:r>
                <a:rPr kumimoji="0" lang="ja-JP" altLang="en-US" sz="2800" b="0"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Helvetica" charset="0"/>
                </a:rPr>
                <a:t>信仰</a:t>
              </a: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endParaRPr>
            </a:p>
          </p:txBody>
        </p:sp>
        <p:sp>
          <p:nvSpPr>
            <p:cNvPr id="19481" name="AutoShape 25"/>
            <p:cNvSpPr>
              <a:spLocks/>
            </p:cNvSpPr>
            <p:nvPr/>
          </p:nvSpPr>
          <p:spPr bwMode="auto">
            <a:xfrm>
              <a:off x="0" y="0"/>
              <a:ext cx="4333875" cy="71434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charset="0"/>
                <a:sym typeface="Times New Roman" charset="0"/>
              </a:endParaRPr>
            </a:p>
          </p:txBody>
        </p:sp>
      </p:grpSp>
      <p:grpSp>
        <p:nvGrpSpPr>
          <p:cNvPr id="264202" name="Group 26"/>
          <p:cNvGrpSpPr>
            <a:grpSpLocks/>
          </p:cNvGrpSpPr>
          <p:nvPr/>
        </p:nvGrpSpPr>
        <p:grpSpPr bwMode="auto">
          <a:xfrm>
            <a:off x="4562475" y="3575050"/>
            <a:ext cx="4348163" cy="712788"/>
            <a:chOff x="0" y="0"/>
            <a:chExt cx="4349549" cy="714342"/>
          </a:xfrm>
        </p:grpSpPr>
        <p:sp>
          <p:nvSpPr>
            <p:cNvPr id="19483" name="AutoShape 27"/>
            <p:cNvSpPr>
              <a:spLocks/>
            </p:cNvSpPr>
            <p:nvPr/>
          </p:nvSpPr>
          <p:spPr bwMode="auto">
            <a:xfrm>
              <a:off x="65109" y="178188"/>
              <a:ext cx="4219332" cy="35796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Arial Narrow" charset="0"/>
                  <a:sym typeface="Arial Narrow" charset="0"/>
                </a:rPr>
                <a:t> </a:t>
              </a:r>
              <a:r>
                <a:rPr kumimoji="0" lang="ja-JP" altLang="en-US" sz="2800" b="0"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Helvetica" charset="0"/>
                </a:rPr>
                <a:t>行为</a:t>
              </a: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endParaRPr>
            </a:p>
          </p:txBody>
        </p:sp>
        <p:sp>
          <p:nvSpPr>
            <p:cNvPr id="19484" name="AutoShape 28"/>
            <p:cNvSpPr>
              <a:spLocks/>
            </p:cNvSpPr>
            <p:nvPr/>
          </p:nvSpPr>
          <p:spPr bwMode="auto">
            <a:xfrm>
              <a:off x="0" y="0"/>
              <a:ext cx="4349549" cy="71434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charset="0"/>
                <a:sym typeface="Times New Roman" charset="0"/>
              </a:endParaRPr>
            </a:p>
          </p:txBody>
        </p:sp>
      </p:grpSp>
      <p:grpSp>
        <p:nvGrpSpPr>
          <p:cNvPr id="264203" name="Group 29"/>
          <p:cNvGrpSpPr>
            <a:grpSpLocks/>
          </p:cNvGrpSpPr>
          <p:nvPr/>
        </p:nvGrpSpPr>
        <p:grpSpPr bwMode="auto">
          <a:xfrm>
            <a:off x="228600" y="4289425"/>
            <a:ext cx="1384300" cy="1068388"/>
            <a:chOff x="0" y="0"/>
            <a:chExt cx="1384300" cy="1068388"/>
          </a:xfrm>
        </p:grpSpPr>
        <p:sp>
          <p:nvSpPr>
            <p:cNvPr id="19486" name="AutoShape 30"/>
            <p:cNvSpPr>
              <a:spLocks/>
            </p:cNvSpPr>
            <p:nvPr/>
          </p:nvSpPr>
          <p:spPr bwMode="auto">
            <a:xfrm>
              <a:off x="65088" y="69850"/>
              <a:ext cx="1319212" cy="9286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 </a:t>
              </a:r>
              <a:r>
                <a:rPr kumimoji="0" lang="ja-JP" altLang="en-US" sz="18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致词</a:t>
              </a:r>
              <a:r>
                <a:rPr kumimoji="0" 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 &amp;</a:t>
              </a:r>
              <a:endParaRPr kumimoji="0" 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Bold" charset="0"/>
                <a:sym typeface="Times New Roman Bold" charset="0"/>
              </a:endParaRPr>
            </a:p>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 </a:t>
              </a:r>
              <a:r>
                <a:rPr kumimoji="0" lang="ja-JP" altLang="en-US" sz="18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祷告</a:t>
              </a:r>
              <a:r>
                <a:rPr kumimoji="0" 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 </a:t>
              </a:r>
              <a:endParaRPr kumimoji="0" 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Bold" charset="0"/>
                <a:sym typeface="Times New Roman Bold" charset="0"/>
              </a:endParaRPr>
            </a:p>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1:1-14</a:t>
              </a:r>
              <a:endParaRPr kumimoji="0" 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endParaRPr>
            </a:p>
          </p:txBody>
        </p:sp>
        <p:sp>
          <p:nvSpPr>
            <p:cNvPr id="19487" name="AutoShape 31"/>
            <p:cNvSpPr>
              <a:spLocks/>
            </p:cNvSpPr>
            <p:nvPr/>
          </p:nvSpPr>
          <p:spPr bwMode="auto">
            <a:xfrm>
              <a:off x="0" y="0"/>
              <a:ext cx="1300439" cy="10683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charset="0"/>
                <a:sym typeface="Times New Roman" charset="0"/>
              </a:endParaRPr>
            </a:p>
          </p:txBody>
        </p:sp>
      </p:grpSp>
      <p:grpSp>
        <p:nvGrpSpPr>
          <p:cNvPr id="264204" name="Group 32"/>
          <p:cNvGrpSpPr>
            <a:grpSpLocks/>
          </p:cNvGrpSpPr>
          <p:nvPr/>
        </p:nvGrpSpPr>
        <p:grpSpPr bwMode="auto">
          <a:xfrm>
            <a:off x="1530626" y="4289425"/>
            <a:ext cx="1596749" cy="1068388"/>
            <a:chOff x="-144182" y="0"/>
            <a:chExt cx="1596678" cy="1068388"/>
          </a:xfrm>
        </p:grpSpPr>
        <p:sp>
          <p:nvSpPr>
            <p:cNvPr id="19489" name="AutoShape 33"/>
            <p:cNvSpPr>
              <a:spLocks/>
            </p:cNvSpPr>
            <p:nvPr/>
          </p:nvSpPr>
          <p:spPr bwMode="auto">
            <a:xfrm>
              <a:off x="-61912" y="95250"/>
              <a:ext cx="1449324" cy="8778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 </a:t>
              </a:r>
              <a:r>
                <a:rPr kumimoji="0" lang="ja-JP" alt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在凡事上居首位</a:t>
              </a:r>
              <a:r>
                <a:rPr kumimoji="0" lang="en-US" sz="18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&amp;</a:t>
              </a:r>
              <a:r>
                <a:rPr kumimoji="0" lang="ja-JP" alt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神本性</a:t>
              </a:r>
              <a:r>
                <a:rPr kumimoji="0" lang="en-US" sz="18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 </a:t>
              </a:r>
              <a:endParaRPr kumimoji="0" 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Bold" charset="0"/>
                <a:sym typeface="Times New Roman Bold" charset="0"/>
              </a:endParaRPr>
            </a:p>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1:15—2:5</a:t>
              </a:r>
              <a:endParaRPr kumimoji="0" 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endParaRPr>
            </a:p>
          </p:txBody>
        </p:sp>
        <p:sp>
          <p:nvSpPr>
            <p:cNvPr id="19490" name="AutoShape 34"/>
            <p:cNvSpPr>
              <a:spLocks/>
            </p:cNvSpPr>
            <p:nvPr/>
          </p:nvSpPr>
          <p:spPr bwMode="auto">
            <a:xfrm>
              <a:off x="-144182" y="0"/>
              <a:ext cx="1596678" cy="10683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charset="0"/>
                <a:sym typeface="Times New Roman" charset="0"/>
              </a:endParaRPr>
            </a:p>
          </p:txBody>
        </p:sp>
      </p:grpSp>
      <p:sp>
        <p:nvSpPr>
          <p:cNvPr id="19491" name="AutoShape 35"/>
          <p:cNvSpPr>
            <a:spLocks/>
          </p:cNvSpPr>
          <p:nvPr/>
        </p:nvSpPr>
        <p:spPr bwMode="auto">
          <a:xfrm>
            <a:off x="3124200" y="4406900"/>
            <a:ext cx="1373188" cy="8842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 </a:t>
            </a:r>
            <a:r>
              <a:rPr kumimoji="0" lang="ja-JP" altLang="en-US" sz="20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混合主义的异端教导</a:t>
            </a:r>
            <a:endParaRPr kumimoji="0" 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Bold" charset="0"/>
              <a:sym typeface="Times New Roman Bold" charset="0"/>
            </a:endParaRPr>
          </a:p>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2:6-23</a:t>
            </a:r>
            <a:endParaRPr kumimoji="0" 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endParaRPr>
          </a:p>
        </p:txBody>
      </p:sp>
      <p:sp>
        <p:nvSpPr>
          <p:cNvPr id="19492" name="AutoShape 36"/>
          <p:cNvSpPr>
            <a:spLocks/>
          </p:cNvSpPr>
          <p:nvPr/>
        </p:nvSpPr>
        <p:spPr bwMode="auto">
          <a:xfrm>
            <a:off x="3128963" y="4289425"/>
            <a:ext cx="1431925" cy="10683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charset="0"/>
              <a:sym typeface="Times New Roman" charset="0"/>
            </a:endParaRPr>
          </a:p>
        </p:txBody>
      </p:sp>
      <p:grpSp>
        <p:nvGrpSpPr>
          <p:cNvPr id="264207" name="Group 37"/>
          <p:cNvGrpSpPr>
            <a:grpSpLocks/>
          </p:cNvGrpSpPr>
          <p:nvPr/>
        </p:nvGrpSpPr>
        <p:grpSpPr bwMode="auto">
          <a:xfrm>
            <a:off x="4554538" y="4289425"/>
            <a:ext cx="1599923" cy="1068388"/>
            <a:chOff x="-7937" y="0"/>
            <a:chExt cx="1599923" cy="1068388"/>
          </a:xfrm>
        </p:grpSpPr>
        <p:sp>
          <p:nvSpPr>
            <p:cNvPr id="19494" name="AutoShape 38"/>
            <p:cNvSpPr>
              <a:spLocks/>
            </p:cNvSpPr>
            <p:nvPr/>
          </p:nvSpPr>
          <p:spPr bwMode="auto">
            <a:xfrm>
              <a:off x="-7937" y="9525"/>
              <a:ext cx="1599923" cy="1049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ja-JP" alt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位置</a:t>
              </a:r>
              <a:r>
                <a:rPr kumimoji="0" lang="en-US" sz="18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a:t>
              </a:r>
              <a:endParaRPr kumimoji="0" lang="en-US" sz="18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Bold" charset="0"/>
                <a:sym typeface="Times New Roman Bold" charset="0"/>
              </a:endParaRPr>
            </a:p>
            <a:p>
              <a:pPr marL="0" marR="0" lvl="0" indent="0" algn="ctr" defTabSz="457200" rtl="0" eaLnBrk="1" fontAlgn="base" latinLnBrk="0" hangingPunct="0">
                <a:lnSpc>
                  <a:spcPct val="100000"/>
                </a:lnSpc>
                <a:spcBef>
                  <a:spcPct val="0"/>
                </a:spcBef>
                <a:spcAft>
                  <a:spcPct val="0"/>
                </a:spcAft>
                <a:buClrTx/>
                <a:buSzTx/>
                <a:buFontTx/>
                <a:buNone/>
                <a:tabLst/>
                <a:defRPr/>
              </a:pPr>
              <a:r>
                <a:rPr kumimoji="0" lang="ja-JP" alt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与</a:t>
              </a:r>
              <a:r>
                <a:rPr kumimoji="0" lang="ja-JP" altLang="en-US" sz="1800" b="1" i="0" u="sng"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基督</a:t>
              </a:r>
              <a:r>
                <a:rPr kumimoji="0" lang="ja-JP" alt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的联合</a:t>
              </a:r>
              <a:endParaRPr kumimoji="0" lang="en-US" sz="18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Bold" charset="0"/>
                <a:sym typeface="Times New Roman Bold" charset="0"/>
              </a:endParaRPr>
            </a:p>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3:1-4</a:t>
              </a:r>
              <a:endParaRPr kumimoji="0" lang="en-US" sz="28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endParaRPr>
            </a:p>
          </p:txBody>
        </p:sp>
        <p:sp>
          <p:nvSpPr>
            <p:cNvPr id="19495" name="AutoShape 39"/>
            <p:cNvSpPr>
              <a:spLocks/>
            </p:cNvSpPr>
            <p:nvPr/>
          </p:nvSpPr>
          <p:spPr bwMode="auto">
            <a:xfrm>
              <a:off x="-1" y="0"/>
              <a:ext cx="1591987" cy="10683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charset="0"/>
                <a:sym typeface="Times New Roman" charset="0"/>
              </a:endParaRPr>
            </a:p>
          </p:txBody>
        </p:sp>
      </p:grpSp>
      <p:grpSp>
        <p:nvGrpSpPr>
          <p:cNvPr id="264208" name="Group 40"/>
          <p:cNvGrpSpPr>
            <a:grpSpLocks/>
          </p:cNvGrpSpPr>
          <p:nvPr/>
        </p:nvGrpSpPr>
        <p:grpSpPr bwMode="auto">
          <a:xfrm>
            <a:off x="6073774" y="4289425"/>
            <a:ext cx="1538012" cy="1068388"/>
            <a:chOff x="65082" y="0"/>
            <a:chExt cx="1537943" cy="1068388"/>
          </a:xfrm>
        </p:grpSpPr>
        <p:sp>
          <p:nvSpPr>
            <p:cNvPr id="19497" name="AutoShape 41"/>
            <p:cNvSpPr>
              <a:spLocks/>
            </p:cNvSpPr>
            <p:nvPr/>
          </p:nvSpPr>
          <p:spPr bwMode="auto">
            <a:xfrm>
              <a:off x="65082" y="149225"/>
              <a:ext cx="1537942" cy="7699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 </a:t>
              </a:r>
              <a:r>
                <a:rPr kumimoji="0" lang="ja-JP" alt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实践</a:t>
              </a:r>
              <a:r>
                <a:rPr kumimoji="0" lang="en-US" sz="18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 </a:t>
              </a:r>
              <a:r>
                <a:rPr kumimoji="0" lang="ja-JP" alt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圣洁的人际关系</a:t>
              </a:r>
              <a:endParaRPr kumimoji="0" lang="en-US" sz="18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Bold" charset="0"/>
                <a:sym typeface="Times New Roman Bold" charset="0"/>
              </a:endParaRPr>
            </a:p>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3:5—4:6</a:t>
              </a:r>
              <a:endParaRPr kumimoji="0" lang="en-US" sz="3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endParaRPr>
            </a:p>
          </p:txBody>
        </p:sp>
        <p:sp>
          <p:nvSpPr>
            <p:cNvPr id="19498" name="AutoShape 42"/>
            <p:cNvSpPr>
              <a:spLocks/>
            </p:cNvSpPr>
            <p:nvPr/>
          </p:nvSpPr>
          <p:spPr bwMode="auto">
            <a:xfrm>
              <a:off x="147353" y="0"/>
              <a:ext cx="1455672" cy="10683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charset="0"/>
                <a:sym typeface="Times New Roman" charset="0"/>
              </a:endParaRPr>
            </a:p>
          </p:txBody>
        </p:sp>
      </p:grpSp>
      <p:grpSp>
        <p:nvGrpSpPr>
          <p:cNvPr id="264209" name="Group 43"/>
          <p:cNvGrpSpPr>
            <a:grpSpLocks/>
          </p:cNvGrpSpPr>
          <p:nvPr/>
        </p:nvGrpSpPr>
        <p:grpSpPr bwMode="auto">
          <a:xfrm>
            <a:off x="7527925" y="4289425"/>
            <a:ext cx="1384300" cy="1068388"/>
            <a:chOff x="65087" y="0"/>
            <a:chExt cx="1384301" cy="1068388"/>
          </a:xfrm>
        </p:grpSpPr>
        <p:sp>
          <p:nvSpPr>
            <p:cNvPr id="19500" name="AutoShape 44"/>
            <p:cNvSpPr>
              <a:spLocks/>
            </p:cNvSpPr>
            <p:nvPr/>
          </p:nvSpPr>
          <p:spPr bwMode="auto">
            <a:xfrm>
              <a:off x="65087" y="196850"/>
              <a:ext cx="1319214" cy="6731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ja-JP" altLang="en-US" sz="20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总结</a:t>
              </a:r>
              <a:endParaRPr kumimoji="0" 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Bold" charset="0"/>
                <a:sym typeface="Times New Roman Bold" charset="0"/>
              </a:endParaRPr>
            </a:p>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4:7-18</a:t>
              </a:r>
              <a:endParaRPr kumimoji="0" 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endParaRPr>
            </a:p>
          </p:txBody>
        </p:sp>
        <p:sp>
          <p:nvSpPr>
            <p:cNvPr id="19501" name="AutoShape 45"/>
            <p:cNvSpPr>
              <a:spLocks/>
            </p:cNvSpPr>
            <p:nvPr/>
          </p:nvSpPr>
          <p:spPr bwMode="auto">
            <a:xfrm>
              <a:off x="150536" y="0"/>
              <a:ext cx="1298852" cy="10683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charset="0"/>
                <a:sym typeface="Times New Roman" charset="0"/>
              </a:endParaRPr>
            </a:p>
          </p:txBody>
        </p:sp>
      </p:grpSp>
      <p:grpSp>
        <p:nvGrpSpPr>
          <p:cNvPr id="264210" name="Group 46"/>
          <p:cNvGrpSpPr>
            <a:grpSpLocks/>
          </p:cNvGrpSpPr>
          <p:nvPr/>
        </p:nvGrpSpPr>
        <p:grpSpPr bwMode="auto">
          <a:xfrm>
            <a:off x="228600" y="5356225"/>
            <a:ext cx="8675688" cy="712788"/>
            <a:chOff x="0" y="0"/>
            <a:chExt cx="8675688" cy="714342"/>
          </a:xfrm>
        </p:grpSpPr>
        <p:sp>
          <p:nvSpPr>
            <p:cNvPr id="19503" name="AutoShape 47"/>
            <p:cNvSpPr>
              <a:spLocks/>
            </p:cNvSpPr>
            <p:nvPr/>
          </p:nvSpPr>
          <p:spPr bwMode="auto">
            <a:xfrm>
              <a:off x="47625" y="175006"/>
              <a:ext cx="8586788" cy="36433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ja-JP" altLang="en-US" sz="2800" b="0" i="0" u="sng"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Helvetica" charset="0"/>
                </a:rPr>
                <a:t>罗马</a:t>
              </a:r>
              <a:endParaRPr kumimoji="0" lang="en-US" sz="24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endParaRPr>
            </a:p>
          </p:txBody>
        </p:sp>
        <p:sp>
          <p:nvSpPr>
            <p:cNvPr id="19504" name="AutoShape 48"/>
            <p:cNvSpPr>
              <a:spLocks/>
            </p:cNvSpPr>
            <p:nvPr/>
          </p:nvSpPr>
          <p:spPr bwMode="auto">
            <a:xfrm>
              <a:off x="0" y="0"/>
              <a:ext cx="8675688" cy="71434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charset="0"/>
                <a:sym typeface="Times New Roman" charset="0"/>
              </a:endParaRPr>
            </a:p>
          </p:txBody>
        </p:sp>
      </p:grpSp>
      <p:grpSp>
        <p:nvGrpSpPr>
          <p:cNvPr id="264211" name="Group 49"/>
          <p:cNvGrpSpPr>
            <a:grpSpLocks/>
          </p:cNvGrpSpPr>
          <p:nvPr/>
        </p:nvGrpSpPr>
        <p:grpSpPr bwMode="auto">
          <a:xfrm>
            <a:off x="228600" y="6070600"/>
            <a:ext cx="8675688" cy="709613"/>
            <a:chOff x="0" y="0"/>
            <a:chExt cx="8675688" cy="709613"/>
          </a:xfrm>
        </p:grpSpPr>
        <p:sp>
          <p:nvSpPr>
            <p:cNvPr id="19506" name="AutoShape 50"/>
            <p:cNvSpPr>
              <a:spLocks/>
            </p:cNvSpPr>
            <p:nvPr/>
          </p:nvSpPr>
          <p:spPr bwMode="auto">
            <a:xfrm>
              <a:off x="47625" y="138113"/>
              <a:ext cx="8586788" cy="4318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 </a:t>
              </a:r>
              <a:r>
                <a:rPr kumimoji="0" lang="ja-JP" altLang="en-US" sz="28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Helvetica" charset="0"/>
                </a:rPr>
                <a:t>秋季，主后</a:t>
              </a:r>
              <a:r>
                <a:rPr kumimoji="0" lang="en-US" sz="28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Helvetica" charset="0"/>
                </a:rPr>
                <a:t> 61 </a:t>
              </a:r>
              <a:r>
                <a:rPr kumimoji="0" lang="ja-JP" altLang="en-US" sz="28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Helvetica" charset="0"/>
                </a:rPr>
                <a:t>年</a:t>
              </a:r>
              <a:r>
                <a:rPr kumimoji="0" lang="en-US" sz="28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Helvetica" charset="0"/>
                </a:rPr>
                <a:t> (</a:t>
              </a:r>
              <a:r>
                <a:rPr kumimoji="0" lang="ja-JP" altLang="en-US" sz="28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Helvetica" charset="0"/>
                </a:rPr>
                <a:t>第一次被关进</a:t>
              </a:r>
              <a:r>
                <a:rPr kumimoji="0" lang="ja-JP" altLang="en-US" sz="2800" b="0" i="0" u="sng"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Helvetica" charset="0"/>
                </a:rPr>
                <a:t>罗马</a:t>
              </a:r>
              <a:r>
                <a:rPr kumimoji="0" lang="ja-JP" altLang="en-US" sz="28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Helvetica" charset="0"/>
                </a:rPr>
                <a:t>监狱</a:t>
              </a:r>
              <a:r>
                <a:rPr kumimoji="0" lang="en-US" sz="28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Helvetica" charset="0"/>
                </a:rPr>
                <a:t>)</a:t>
              </a:r>
              <a:endParaRPr kumimoji="0" lang="en-US" sz="24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endParaRPr>
            </a:p>
          </p:txBody>
        </p:sp>
        <p:sp>
          <p:nvSpPr>
            <p:cNvPr id="19507" name="AutoShape 51"/>
            <p:cNvSpPr>
              <a:spLocks/>
            </p:cNvSpPr>
            <p:nvPr/>
          </p:nvSpPr>
          <p:spPr bwMode="auto">
            <a:xfrm>
              <a:off x="0" y="0"/>
              <a:ext cx="8675688" cy="709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charset="0"/>
                <a:sym typeface="Times New Roman" charset="0"/>
              </a:endParaRPr>
            </a:p>
          </p:txBody>
        </p:sp>
      </p:grpSp>
      <p:sp>
        <p:nvSpPr>
          <p:cNvPr id="19508" name="AutoShape 52"/>
          <p:cNvSpPr>
            <a:spLocks/>
          </p:cNvSpPr>
          <p:nvPr/>
        </p:nvSpPr>
        <p:spPr bwMode="auto">
          <a:xfrm>
            <a:off x="8199784" y="76200"/>
            <a:ext cx="763242" cy="349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sym typeface="Arial" charset="0"/>
              </a:rPr>
              <a:t>187</a:t>
            </a:r>
            <a:endParaRPr kumimoji="0" 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endParaRPr>
          </a:p>
        </p:txBody>
      </p:sp>
      <p:sp>
        <p:nvSpPr>
          <p:cNvPr id="19510" name="Rectangle 54"/>
          <p:cNvSpPr>
            <a:spLocks noGrp="1" noChangeArrowheads="1"/>
          </p:cNvSpPr>
          <p:nvPr>
            <p:ph type="title"/>
          </p:nvPr>
        </p:nvSpPr>
        <p:spPr>
          <a:xfrm>
            <a:off x="2438400" y="0"/>
            <a:ext cx="4191000" cy="685800"/>
          </a:xfrm>
        </p:spPr>
        <p:txBody>
          <a:bodyPr lIns="0" tIns="0" rIns="0" bIns="0" anchor="ctr"/>
          <a:lstStyle/>
          <a:p>
            <a:pPr algn="ctr" defTabSz="914400" eaLnBrk="1">
              <a:defRPr/>
            </a:pPr>
            <a:r>
              <a:rPr lang="ja-JP" altLang="en-US" sz="4400" b="1">
                <a:solidFill>
                  <a:srgbClr val="996600"/>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书之分析表</a:t>
            </a:r>
            <a:endParaRPr lang="en-US">
              <a:latin typeface="Microsoft YaHei UI" panose="020B0503020204020204" pitchFamily="34" charset="-122"/>
              <a:ea typeface="Microsoft YaHei UI" panose="020B0503020204020204" pitchFamily="34" charset="-122"/>
            </a:endParaRPr>
          </a:p>
        </p:txBody>
      </p:sp>
      <p:sp>
        <p:nvSpPr>
          <p:cNvPr id="57" name="WordArt 66"/>
          <p:cNvSpPr>
            <a:spLocks noChangeArrowheads="1" noChangeShapeType="1" noTextEdit="1"/>
          </p:cNvSpPr>
          <p:nvPr/>
        </p:nvSpPr>
        <p:spPr bwMode="auto">
          <a:xfrm rot="20722333">
            <a:off x="-175358" y="70905"/>
            <a:ext cx="2362200" cy="914400"/>
          </a:xfrm>
          <a:prstGeom prst="rect">
            <a:avLst/>
          </a:prstGeom>
        </p:spPr>
        <p:txBody>
          <a:bodyPr wrap="none" fromWordArt="1">
            <a:prstTxWarp prst="textPlain">
              <a:avLst>
                <a:gd name="adj" fmla="val 44398"/>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SG" altLang="en-US" sz="3600" b="0" i="0" u="none" strike="noStrike" kern="10" cap="none" spc="0" normalizeH="0" baseline="0" noProof="0" dirty="0">
                <a:ln w="19050" cap="sq">
                  <a:solidFill>
                    <a:srgbClr val="99CCFF"/>
                  </a:solidFill>
                  <a:miter lim="800000"/>
                  <a:headEnd type="none" w="sm" len="sm"/>
                  <a:tailEnd type="none" w="sm" len="sm"/>
                </a:ln>
                <a:solidFill>
                  <a:srgbClr val="0066CC"/>
                </a:solidFill>
                <a:effectLst>
                  <a:outerShdw blurRad="63500" dist="38099" dir="2700000" algn="ctr" rotWithShape="0">
                    <a:srgbClr val="990000">
                      <a:alpha val="74997"/>
                    </a:srgbClr>
                  </a:outerShdw>
                </a:effectLst>
                <a:uLnTx/>
                <a:uFillTx/>
                <a:latin typeface="Microsoft YaHei UI" panose="020B0503020204020204" pitchFamily="34" charset="-122"/>
                <a:ea typeface="Microsoft YaHei UI" panose="020B0503020204020204" pitchFamily="34" charset="-122"/>
                <a:cs typeface="Impact"/>
              </a:rPr>
              <a:t>歌罗西书</a:t>
            </a:r>
          </a:p>
        </p:txBody>
      </p:sp>
    </p:spTree>
    <p:extLst>
      <p:ext uri="{BB962C8B-B14F-4D97-AF65-F5344CB8AC3E}">
        <p14:creationId xmlns:p14="http://schemas.microsoft.com/office/powerpoint/2010/main" val="3754002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7972" name="Group 5"/>
          <p:cNvGrpSpPr/>
          <p:nvPr/>
        </p:nvGrpSpPr>
        <p:grpSpPr>
          <a:xfrm>
            <a:off x="1905000" y="1021446"/>
            <a:ext cx="5219700" cy="5219700"/>
            <a:chOff x="1200" y="696"/>
            <a:chExt cx="3288" cy="3288"/>
          </a:xfrm>
        </p:grpSpPr>
        <p:sp>
          <p:nvSpPr>
            <p:cNvPr id="467973" name="Oval 6"/>
            <p:cNvSpPr/>
            <p:nvPr/>
          </p:nvSpPr>
          <p:spPr>
            <a:xfrm>
              <a:off x="1200" y="696"/>
              <a:ext cx="3288" cy="3288"/>
            </a:xfrm>
            <a:prstGeom prst="ellipse">
              <a:avLst/>
            </a:prstGeom>
            <a:noFill/>
            <a:ln w="57150" cap="flat" cmpd="sng">
              <a:solidFill>
                <a:schemeClr val="bg1"/>
              </a:solidFill>
              <a:prstDash val="solid"/>
              <a:round/>
              <a:headEnd type="none" w="med" len="med"/>
              <a:tailEnd type="none" w="med" len="med"/>
            </a:ln>
            <a:effectLst>
              <a:outerShdw dist="35921" dir="2699999" algn="ctr" rotWithShape="0">
                <a:schemeClr val="tx1"/>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 typeface="Arial"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467974" name="Oval 7"/>
            <p:cNvSpPr/>
            <p:nvPr/>
          </p:nvSpPr>
          <p:spPr>
            <a:xfrm>
              <a:off x="1500" y="996"/>
              <a:ext cx="2688" cy="2688"/>
            </a:xfrm>
            <a:prstGeom prst="ellipse">
              <a:avLst/>
            </a:prstGeom>
            <a:noFill/>
            <a:ln w="57150" cap="flat" cmpd="sng">
              <a:solidFill>
                <a:schemeClr val="bg1"/>
              </a:solidFill>
              <a:prstDash val="solid"/>
              <a:round/>
              <a:headEnd type="none" w="med" len="med"/>
              <a:tailEnd type="none" w="med" len="med"/>
            </a:ln>
            <a:effectLst>
              <a:outerShdw dist="35921" dir="2699999" algn="ctr" rotWithShape="0">
                <a:schemeClr val="tx1"/>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 typeface="Arial"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sp>
        <p:nvSpPr>
          <p:cNvPr id="467975" name="Text Box 8"/>
          <p:cNvSpPr txBox="1"/>
          <p:nvPr/>
        </p:nvSpPr>
        <p:spPr>
          <a:xfrm>
            <a:off x="3581400" y="381000"/>
            <a:ext cx="5562600" cy="369332"/>
          </a:xfrm>
          <a:prstGeom prst="rect">
            <a:avLst/>
          </a:prstGeom>
          <a:noFill/>
          <a:ln w="9525">
            <a:noFill/>
            <a:miter/>
          </a:ln>
        </p:spPr>
        <p:txBody>
          <a:bodyPr anchor="t">
            <a:spAutoFit/>
          </a:bodyPr>
          <a:lstStyle/>
          <a:p>
            <a:pPr marL="0" marR="0" lvl="0" indent="0" algn="l" defTabSz="457200" rtl="0" eaLnBrk="1" fontAlgn="auto" latinLnBrk="0" hangingPunct="1">
              <a:lnSpc>
                <a:spcPct val="100000"/>
              </a:lnSpc>
              <a:spcBef>
                <a:spcPct val="50000"/>
              </a:spcBef>
              <a:spcAft>
                <a:spcPts val="0"/>
              </a:spcAft>
              <a:buClrTx/>
              <a:buSzTx/>
              <a:buFont typeface="Arial" pitchFamily="34" charset="0"/>
              <a:buChar char="•"/>
              <a:tabLst/>
              <a:defRPr/>
            </a:pPr>
            <a:endParaRPr kumimoji="0" lang="en-US" alt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467976" name="AutoShape 9"/>
          <p:cNvSpPr/>
          <p:nvPr/>
        </p:nvSpPr>
        <p:spPr>
          <a:xfrm>
            <a:off x="1733550" y="449946"/>
            <a:ext cx="5791200" cy="4773613"/>
          </a:xfrm>
          <a:prstGeom prst="triangle">
            <a:avLst>
              <a:gd name="adj" fmla="val 50000"/>
            </a:avLst>
          </a:prstGeom>
          <a:gradFill rotWithShape="1">
            <a:gsLst>
              <a:gs pos="0">
                <a:srgbClr val="5E0000"/>
              </a:gs>
              <a:gs pos="100000">
                <a:srgbClr val="CC0000"/>
              </a:gs>
            </a:gsLst>
            <a:path path="shape">
              <a:fillToRect l="50000" t="50000" r="50000" b="50000"/>
            </a:path>
            <a:tileRect/>
          </a:gradFill>
          <a:ln w="76200">
            <a:noFill/>
            <a:miter/>
          </a:ln>
          <a:effectLst>
            <a:outerShdw dist="35921" dir="2699999" algn="ctr" rotWithShape="0">
              <a:schemeClr val="tx1"/>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 typeface="Arial"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5" name="Text Box 10"/>
          <p:cNvSpPr txBox="1"/>
          <p:nvPr/>
        </p:nvSpPr>
        <p:spPr>
          <a:xfrm>
            <a:off x="4114800" y="1881871"/>
            <a:ext cx="1066800" cy="701675"/>
          </a:xfrm>
          <a:prstGeom prst="rect">
            <a:avLst/>
          </a:prstGeom>
          <a:noFill/>
          <a:ln w="9525">
            <a:noFill/>
            <a:miter/>
          </a:ln>
          <a:effectLst>
            <a:outerShdw dist="35921" dir="2699999" algn="ctr" rotWithShape="0">
              <a:schemeClr val="tx1"/>
            </a:outerShdw>
          </a:effectLst>
        </p:spPr>
        <p:txBody>
          <a:bodyPr anchor="t">
            <a:spAutoFit/>
          </a:bodyPr>
          <a:lstStyle/>
          <a:p>
            <a:pPr marL="0" marR="0" lvl="0" indent="0" algn="ctr" defTabSz="457200" rtl="0" eaLnBrk="1" fontAlgn="auto" latinLnBrk="0" hangingPunct="1">
              <a:lnSpc>
                <a:spcPct val="100000"/>
              </a:lnSpc>
              <a:spcBef>
                <a:spcPts val="0"/>
              </a:spcBef>
              <a:spcAft>
                <a:spcPts val="0"/>
              </a:spcAft>
              <a:buClrTx/>
              <a:buSzTx/>
              <a:buFont typeface="Arial" pitchFamily="34" charset="0"/>
              <a:buNone/>
              <a:tabLst/>
              <a:defRPr/>
            </a:pPr>
            <a:r>
              <a:rPr kumimoji="0" lang="zh-CN" altLang="en-US" sz="4000" b="1" i="1"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mn-cs"/>
              </a:rPr>
              <a:t>是</a:t>
            </a:r>
          </a:p>
        </p:txBody>
      </p:sp>
      <p:sp>
        <p:nvSpPr>
          <p:cNvPr id="16" name="Text Box 11"/>
          <p:cNvSpPr txBox="1"/>
          <p:nvPr/>
        </p:nvSpPr>
        <p:spPr>
          <a:xfrm>
            <a:off x="5608638" y="4091671"/>
            <a:ext cx="1066800" cy="701675"/>
          </a:xfrm>
          <a:prstGeom prst="rect">
            <a:avLst/>
          </a:prstGeom>
          <a:noFill/>
          <a:ln w="9525">
            <a:noFill/>
            <a:miter/>
          </a:ln>
          <a:effectLst>
            <a:outerShdw dist="35921" dir="2699999" algn="ctr" rotWithShape="0">
              <a:schemeClr val="tx1"/>
            </a:outerShdw>
          </a:effectLst>
        </p:spPr>
        <p:txBody>
          <a:bodyPr anchor="t">
            <a:spAutoFit/>
          </a:bodyPr>
          <a:lstStyle/>
          <a:p>
            <a:pPr marL="0" marR="0" lvl="0" indent="0" algn="l" defTabSz="457200" rtl="0" eaLnBrk="1" fontAlgn="auto" latinLnBrk="0" hangingPunct="1">
              <a:lnSpc>
                <a:spcPct val="100000"/>
              </a:lnSpc>
              <a:spcBef>
                <a:spcPts val="0"/>
              </a:spcBef>
              <a:spcAft>
                <a:spcPts val="0"/>
              </a:spcAft>
              <a:buClrTx/>
              <a:buSzTx/>
              <a:buFont typeface="Arial" pitchFamily="34" charset="0"/>
              <a:buNone/>
              <a:tabLst/>
              <a:defRPr/>
            </a:pPr>
            <a:r>
              <a:rPr kumimoji="0" lang="zh-CN" altLang="en-US" sz="4000" b="1" i="1"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mn-cs"/>
              </a:rPr>
              <a:t>是</a:t>
            </a:r>
          </a:p>
        </p:txBody>
      </p:sp>
      <p:sp>
        <p:nvSpPr>
          <p:cNvPr id="17" name="Text Box 12"/>
          <p:cNvSpPr txBox="1"/>
          <p:nvPr/>
        </p:nvSpPr>
        <p:spPr>
          <a:xfrm>
            <a:off x="2438400" y="4091671"/>
            <a:ext cx="1066800" cy="701675"/>
          </a:xfrm>
          <a:prstGeom prst="rect">
            <a:avLst/>
          </a:prstGeom>
          <a:noFill/>
          <a:ln w="9525">
            <a:noFill/>
            <a:miter/>
          </a:ln>
          <a:effectLst>
            <a:outerShdw dist="35921" dir="2699999" algn="ctr" rotWithShape="0">
              <a:schemeClr val="tx1"/>
            </a:outerShdw>
          </a:effectLst>
        </p:spPr>
        <p:txBody>
          <a:bodyPr anchor="t">
            <a:spAutoFit/>
          </a:bodyPr>
          <a:lstStyle/>
          <a:p>
            <a:pPr marL="0" marR="0" lvl="0" indent="0" algn="r" defTabSz="457200" rtl="0" eaLnBrk="1" fontAlgn="auto" latinLnBrk="0" hangingPunct="1">
              <a:lnSpc>
                <a:spcPct val="100000"/>
              </a:lnSpc>
              <a:spcBef>
                <a:spcPts val="0"/>
              </a:spcBef>
              <a:spcAft>
                <a:spcPts val="0"/>
              </a:spcAft>
              <a:buClrTx/>
              <a:buSzTx/>
              <a:buFont typeface="Arial" pitchFamily="34" charset="0"/>
              <a:buNone/>
              <a:tabLst/>
              <a:defRPr/>
            </a:pPr>
            <a:r>
              <a:rPr kumimoji="0" lang="zh-CN" altLang="en-US" sz="4000" b="1" i="1"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mn-cs"/>
              </a:rPr>
              <a:t>是</a:t>
            </a:r>
          </a:p>
        </p:txBody>
      </p:sp>
      <p:sp>
        <p:nvSpPr>
          <p:cNvPr id="18" name="Text Box 13"/>
          <p:cNvSpPr txBox="1"/>
          <p:nvPr/>
        </p:nvSpPr>
        <p:spPr>
          <a:xfrm>
            <a:off x="1905000" y="4548871"/>
            <a:ext cx="1828800" cy="701675"/>
          </a:xfrm>
          <a:prstGeom prst="rect">
            <a:avLst/>
          </a:prstGeom>
          <a:noFill/>
          <a:ln w="9525">
            <a:noFill/>
            <a:miter/>
          </a:ln>
          <a:effectLst>
            <a:outerShdw dist="35921" dir="2699999" algn="ctr" rotWithShape="0">
              <a:schemeClr val="tx1"/>
            </a:outerShdw>
          </a:effectLst>
        </p:spPr>
        <p:txBody>
          <a:bodyPr anchor="t">
            <a:spAutoFit/>
          </a:bodyPr>
          <a:lstStyle/>
          <a:p>
            <a:pPr marL="0" marR="0" lvl="0" indent="0" algn="l" defTabSz="457200" rtl="0" eaLnBrk="1" fontAlgn="auto" latinLnBrk="0" hangingPunct="1">
              <a:lnSpc>
                <a:spcPct val="100000"/>
              </a:lnSpc>
              <a:spcBef>
                <a:spcPts val="0"/>
              </a:spcBef>
              <a:spcAft>
                <a:spcPts val="0"/>
              </a:spcAft>
              <a:buClrTx/>
              <a:buSzTx/>
              <a:buFont typeface="Arial" pitchFamily="34" charset="0"/>
              <a:buNone/>
              <a:tabLst/>
              <a:defRPr/>
            </a:pPr>
            <a:r>
              <a:rPr kumimoji="0" lang="zh-CN" altLang="en-US" sz="4000" b="1" i="1"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mn-cs"/>
              </a:rPr>
              <a:t>子</a:t>
            </a:r>
          </a:p>
        </p:txBody>
      </p:sp>
      <p:grpSp>
        <p:nvGrpSpPr>
          <p:cNvPr id="19" name="Group 14"/>
          <p:cNvGrpSpPr/>
          <p:nvPr/>
        </p:nvGrpSpPr>
        <p:grpSpPr>
          <a:xfrm>
            <a:off x="3629025" y="2702609"/>
            <a:ext cx="1981200" cy="1752600"/>
            <a:chOff x="2286" y="1803"/>
            <a:chExt cx="1248" cy="1104"/>
          </a:xfrm>
        </p:grpSpPr>
        <p:sp>
          <p:nvSpPr>
            <p:cNvPr id="467982" name="Text Box 15"/>
            <p:cNvSpPr txBox="1"/>
            <p:nvPr/>
          </p:nvSpPr>
          <p:spPr>
            <a:xfrm>
              <a:off x="2448" y="2112"/>
              <a:ext cx="864" cy="442"/>
            </a:xfrm>
            <a:prstGeom prst="rect">
              <a:avLst/>
            </a:prstGeom>
            <a:noFill/>
            <a:ln w="9525">
              <a:noFill/>
              <a:miter/>
            </a:ln>
            <a:effectLst>
              <a:outerShdw dist="35921" dir="2699999" algn="ctr" rotWithShape="0">
                <a:schemeClr val="tx1"/>
              </a:outerShdw>
            </a:effectLst>
          </p:spPr>
          <p:txBody>
            <a:bodyPr anchor="t">
              <a:spAutoFit/>
            </a:bodyPr>
            <a:lstStyle/>
            <a:p>
              <a:pPr marL="0" marR="0" lvl="0" indent="0" algn="ctr" defTabSz="457200" rtl="0" eaLnBrk="1" fontAlgn="auto" latinLnBrk="0" hangingPunct="1">
                <a:lnSpc>
                  <a:spcPct val="100000"/>
                </a:lnSpc>
                <a:spcBef>
                  <a:spcPts val="0"/>
                </a:spcBef>
                <a:spcAft>
                  <a:spcPts val="0"/>
                </a:spcAft>
                <a:buClrTx/>
                <a:buSzTx/>
                <a:buFont typeface="Arial" pitchFamily="34" charset="0"/>
                <a:buNone/>
                <a:tabLst/>
                <a:defRPr/>
              </a:pPr>
              <a:r>
                <a:rPr kumimoji="0" lang="zh-CN" altLang="en-US" sz="4000" b="1" i="1"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mn-cs"/>
                </a:rPr>
                <a:t>神</a:t>
              </a:r>
            </a:p>
          </p:txBody>
        </p:sp>
        <p:sp>
          <p:nvSpPr>
            <p:cNvPr id="467983" name="AutoShape 16"/>
            <p:cNvSpPr/>
            <p:nvPr/>
          </p:nvSpPr>
          <p:spPr>
            <a:xfrm>
              <a:off x="2286" y="1803"/>
              <a:ext cx="1248" cy="1104"/>
            </a:xfrm>
            <a:prstGeom prst="irregularSeal1">
              <a:avLst/>
            </a:prstGeom>
            <a:noFill/>
            <a:ln w="57150" cap="flat" cmpd="sng">
              <a:solidFill>
                <a:schemeClr val="bg1"/>
              </a:solidFill>
              <a:prstDash val="solid"/>
              <a:miter/>
              <a:headEnd type="none" w="med" len="med"/>
              <a:tailEnd type="none" w="med" len="med"/>
            </a:ln>
            <a:effectLst>
              <a:outerShdw dist="35921" dir="2699999" algn="ctr" rotWithShape="0">
                <a:schemeClr val="tx1"/>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 typeface="Arial"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sp>
        <p:nvSpPr>
          <p:cNvPr id="22" name="Text Box 17"/>
          <p:cNvSpPr txBox="1"/>
          <p:nvPr/>
        </p:nvSpPr>
        <p:spPr>
          <a:xfrm>
            <a:off x="3714750" y="1272271"/>
            <a:ext cx="1828800" cy="701675"/>
          </a:xfrm>
          <a:prstGeom prst="rect">
            <a:avLst/>
          </a:prstGeom>
          <a:noFill/>
          <a:ln w="9525">
            <a:noFill/>
            <a:miter/>
          </a:ln>
          <a:effectLst>
            <a:outerShdw dist="35921" dir="2699999" algn="ctr" rotWithShape="0">
              <a:schemeClr val="tx1"/>
            </a:outerShdw>
          </a:effectLst>
        </p:spPr>
        <p:txBody>
          <a:bodyPr anchor="t">
            <a:spAutoFit/>
          </a:bodyPr>
          <a:lstStyle/>
          <a:p>
            <a:pPr marL="0" marR="0" lvl="0" indent="0" algn="ctr" defTabSz="457200" rtl="0" eaLnBrk="1" fontAlgn="auto" latinLnBrk="0" hangingPunct="1">
              <a:lnSpc>
                <a:spcPct val="100000"/>
              </a:lnSpc>
              <a:spcBef>
                <a:spcPts val="0"/>
              </a:spcBef>
              <a:spcAft>
                <a:spcPts val="0"/>
              </a:spcAft>
              <a:buClrTx/>
              <a:buSzTx/>
              <a:buFont typeface="Arial" pitchFamily="34" charset="0"/>
              <a:buNone/>
              <a:tabLst/>
              <a:defRPr/>
            </a:pPr>
            <a:r>
              <a:rPr kumimoji="0" lang="zh-CN" altLang="en-US" sz="4000" b="1" i="1"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mn-cs"/>
              </a:rPr>
              <a:t>父</a:t>
            </a:r>
          </a:p>
        </p:txBody>
      </p:sp>
      <p:sp>
        <p:nvSpPr>
          <p:cNvPr id="23" name="Text Box 18"/>
          <p:cNvSpPr txBox="1"/>
          <p:nvPr/>
        </p:nvSpPr>
        <p:spPr>
          <a:xfrm>
            <a:off x="5486400" y="4548871"/>
            <a:ext cx="1828800" cy="701675"/>
          </a:xfrm>
          <a:prstGeom prst="rect">
            <a:avLst/>
          </a:prstGeom>
          <a:noFill/>
          <a:ln w="9525">
            <a:noFill/>
            <a:miter/>
          </a:ln>
          <a:effectLst>
            <a:outerShdw dist="35921" dir="2699999" algn="ctr" rotWithShape="0">
              <a:schemeClr val="tx1"/>
            </a:outerShdw>
          </a:effectLst>
        </p:spPr>
        <p:txBody>
          <a:bodyPr anchor="t">
            <a:spAutoFit/>
          </a:bodyPr>
          <a:lstStyle/>
          <a:p>
            <a:pPr marL="0" marR="0" lvl="0" indent="0" algn="r" defTabSz="457200" rtl="0" eaLnBrk="1" fontAlgn="auto" latinLnBrk="0" hangingPunct="1">
              <a:lnSpc>
                <a:spcPct val="100000"/>
              </a:lnSpc>
              <a:spcBef>
                <a:spcPts val="0"/>
              </a:spcBef>
              <a:spcAft>
                <a:spcPts val="0"/>
              </a:spcAft>
              <a:buClrTx/>
              <a:buSzTx/>
              <a:buFont typeface="Arial" pitchFamily="34" charset="0"/>
              <a:buNone/>
              <a:tabLst/>
              <a:defRPr/>
            </a:pPr>
            <a:r>
              <a:rPr kumimoji="0" lang="zh-CN" altLang="en-US" sz="4000" b="1" i="1"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mn-cs"/>
              </a:rPr>
              <a:t>灵</a:t>
            </a:r>
          </a:p>
        </p:txBody>
      </p:sp>
      <p:sp>
        <p:nvSpPr>
          <p:cNvPr id="24" name="WordArt 19"/>
          <p:cNvSpPr>
            <a:spLocks noTextEdit="1"/>
          </p:cNvSpPr>
          <p:nvPr/>
        </p:nvSpPr>
        <p:spPr>
          <a:xfrm rot="-3731304">
            <a:off x="1997075" y="2397809"/>
            <a:ext cx="1066800" cy="276225"/>
          </a:xfrm>
          <a:prstGeom prst="rect">
            <a:avLst/>
          </a:prstGeom>
        </p:spPr>
        <p:txBody>
          <a:bodyPr wrap="none" fromWordArt="1">
            <a:prstTxWarp prst="textArchUp">
              <a:avLst>
                <a:gd name="adj" fmla="val 10800000"/>
              </a:avLst>
            </a:prstTxWarp>
            <a:normAutofit fontScale="47500" lnSpcReduction="20000"/>
          </a:bodyPr>
          <a:lstStyle/>
          <a:p>
            <a:pPr marL="0" marR="0" lvl="0" indent="0" algn="ctr" defTabSz="457200" rtl="0" eaLnBrk="1" fontAlgn="auto" latinLnBrk="0" hangingPunct="1">
              <a:lnSpc>
                <a:spcPct val="100000"/>
              </a:lnSpc>
              <a:spcBef>
                <a:spcPts val="0"/>
              </a:spcBef>
              <a:spcAft>
                <a:spcPts val="0"/>
              </a:spcAft>
              <a:buClrTx/>
              <a:buSzTx/>
              <a:buFont typeface="Arial" pitchFamily="34" charset="0"/>
              <a:buNone/>
              <a:tabLst/>
              <a:defRPr/>
            </a:pPr>
            <a:r>
              <a:rPr kumimoji="0" lang="en-US" sz="3200" b="1" i="0" u="none" strike="noStrike" kern="1200" cap="none" spc="0" normalizeH="0" baseline="0" noProof="0">
                <a:ln w="9525" cap="flat" cmpd="sng">
                  <a:solidFill>
                    <a:srgbClr val="000000"/>
                  </a:solidFill>
                  <a:prstDash val="solid"/>
                  <a:round/>
                  <a:headEnd type="none" w="med" len="med"/>
                  <a:tailEnd type="none" w="med" len="med"/>
                </a:ln>
                <a:solidFill>
                  <a:srgbClr val="FFFFFF"/>
                </a:solidFill>
                <a:effectLst/>
                <a:uLnTx/>
                <a:uFillTx/>
                <a:latin typeface="Microsoft YaHei UI" panose="020B0503020204020204" pitchFamily="34" charset="-122"/>
                <a:ea typeface="Microsoft YaHei UI" panose="020B0503020204020204" pitchFamily="34" charset="-122"/>
                <a:cs typeface="+mn-cs"/>
              </a:rPr>
              <a:t>不是</a:t>
            </a:r>
          </a:p>
        </p:txBody>
      </p:sp>
      <p:sp>
        <p:nvSpPr>
          <p:cNvPr id="25" name="WordArt 20"/>
          <p:cNvSpPr>
            <a:spLocks noTextEdit="1"/>
          </p:cNvSpPr>
          <p:nvPr/>
        </p:nvSpPr>
        <p:spPr>
          <a:xfrm rot="3668274">
            <a:off x="5957888" y="2397809"/>
            <a:ext cx="1066800" cy="276225"/>
          </a:xfrm>
          <a:prstGeom prst="rect">
            <a:avLst/>
          </a:prstGeom>
        </p:spPr>
        <p:txBody>
          <a:bodyPr wrap="none" fromWordArt="1">
            <a:prstTxWarp prst="textArchUp">
              <a:avLst>
                <a:gd name="adj" fmla="val 10800000"/>
              </a:avLst>
            </a:prstTxWarp>
            <a:normAutofit fontScale="82500" lnSpcReduction="20000"/>
          </a:bodyPr>
          <a:lstStyle/>
          <a:p>
            <a:pPr marL="0" marR="0" lvl="0" indent="0" algn="ctr" defTabSz="457200" rtl="0" eaLnBrk="1" fontAlgn="auto" latinLnBrk="0" hangingPunct="1">
              <a:lnSpc>
                <a:spcPct val="100000"/>
              </a:lnSpc>
              <a:spcBef>
                <a:spcPts val="0"/>
              </a:spcBef>
              <a:spcAft>
                <a:spcPts val="0"/>
              </a:spcAft>
              <a:buClrTx/>
              <a:buSzTx/>
              <a:buFont typeface="Arial" pitchFamily="34" charset="0"/>
              <a:buNone/>
              <a:tabLst/>
              <a:defRPr/>
            </a:pPr>
            <a:r>
              <a:rPr kumimoji="0" lang="zh-CN" altLang="en-US" sz="1800" b="1" i="0" u="none" strike="noStrike" kern="1200" cap="none" spc="0" normalizeH="0" baseline="0" noProof="1">
                <a:ln w="9525" cap="flat" cmpd="sng">
                  <a:solidFill>
                    <a:srgbClr val="000000"/>
                  </a:solidFill>
                  <a:prstDash val="solid"/>
                  <a:round/>
                  <a:headEnd type="none" w="med" len="med"/>
                  <a:tailEnd type="none" w="med" len="med"/>
                </a:ln>
                <a:solidFill>
                  <a:srgbClr val="FFFFFF"/>
                </a:solidFill>
                <a:effectLst/>
                <a:uLnTx/>
                <a:uFillTx/>
                <a:latin typeface="Microsoft YaHei UI" panose="020B0503020204020204" pitchFamily="34" charset="-122"/>
                <a:ea typeface="Microsoft YaHei UI" panose="020B0503020204020204" pitchFamily="34" charset="-122"/>
                <a:cs typeface="+mn-cs"/>
              </a:rPr>
              <a:t>不是</a:t>
            </a:r>
          </a:p>
        </p:txBody>
      </p:sp>
      <p:sp>
        <p:nvSpPr>
          <p:cNvPr id="26" name="WordArt 21"/>
          <p:cNvSpPr>
            <a:spLocks noTextEdit="1"/>
          </p:cNvSpPr>
          <p:nvPr/>
        </p:nvSpPr>
        <p:spPr>
          <a:xfrm>
            <a:off x="4038600" y="5812521"/>
            <a:ext cx="1119188" cy="204788"/>
          </a:xfrm>
          <a:prstGeom prst="rect">
            <a:avLst/>
          </a:prstGeom>
        </p:spPr>
        <p:txBody>
          <a:bodyPr wrap="none" fromWordArt="1">
            <a:prstTxWarp prst="textArchDown">
              <a:avLst>
                <a:gd name="adj" fmla="val 0"/>
              </a:avLst>
            </a:prstTxWarp>
            <a:normAutofit fontScale="50000" lnSpcReduction="20000"/>
          </a:bodyPr>
          <a:lstStyle/>
          <a:p>
            <a:pPr marL="0" marR="0" lvl="0" indent="0" algn="ctr" defTabSz="457200" rtl="0" eaLnBrk="1" fontAlgn="auto" latinLnBrk="0" hangingPunct="1">
              <a:lnSpc>
                <a:spcPct val="100000"/>
              </a:lnSpc>
              <a:spcBef>
                <a:spcPts val="0"/>
              </a:spcBef>
              <a:spcAft>
                <a:spcPts val="0"/>
              </a:spcAft>
              <a:buClrTx/>
              <a:buSzTx/>
              <a:buFont typeface="Arial" pitchFamily="34" charset="0"/>
              <a:buNone/>
              <a:tabLst/>
              <a:defRPr/>
            </a:pPr>
            <a:r>
              <a:rPr kumimoji="0" lang="zh-CN" altLang="en-US" sz="1800" b="1" i="0" u="none" strike="noStrike" kern="1200" cap="none" spc="0" normalizeH="0" baseline="0" noProof="1">
                <a:ln w="9525" cap="flat" cmpd="sng">
                  <a:solidFill>
                    <a:srgbClr val="000000"/>
                  </a:solidFill>
                  <a:prstDash val="solid"/>
                  <a:round/>
                  <a:headEnd type="none" w="med" len="med"/>
                  <a:tailEnd type="none" w="med" len="med"/>
                </a:ln>
                <a:solidFill>
                  <a:srgbClr val="FFFFFF"/>
                </a:solidFill>
                <a:effectLst/>
                <a:uLnTx/>
                <a:uFillTx/>
                <a:latin typeface="Microsoft YaHei UI" panose="020B0503020204020204" pitchFamily="34" charset="-122"/>
                <a:ea typeface="Microsoft YaHei UI" panose="020B0503020204020204" pitchFamily="34" charset="-122"/>
                <a:cs typeface="+mn-cs"/>
              </a:rPr>
              <a:t>不是</a:t>
            </a:r>
          </a:p>
        </p:txBody>
      </p:sp>
      <p:sp>
        <p:nvSpPr>
          <p:cNvPr id="29" name="Rectangle 2"/>
          <p:cNvSpPr txBox="1">
            <a:spLocks noChangeArrowheads="1"/>
          </p:cNvSpPr>
          <p:nvPr/>
        </p:nvSpPr>
        <p:spPr bwMode="auto">
          <a:xfrm>
            <a:off x="609601" y="49784"/>
            <a:ext cx="4744278" cy="8652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I. </a:t>
            </a:r>
            <a:r>
              <a:rPr kumimoji="0" lang="zh-CN" alt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相信基督是</a:t>
            </a: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神</a:t>
            </a:r>
            <a:endPar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31" name="Rectangle 2">
            <a:extLst>
              <a:ext uri="{FF2B5EF4-FFF2-40B4-BE49-F238E27FC236}">
                <a16:creationId xmlns:a16="http://schemas.microsoft.com/office/drawing/2014/main" id="{9F810DD0-59F5-AC47-9AE7-C4384A94C454}"/>
              </a:ext>
            </a:extLst>
          </p:cNvPr>
          <p:cNvSpPr txBox="1">
            <a:spLocks noChangeArrowheads="1"/>
          </p:cNvSpPr>
          <p:nvPr/>
        </p:nvSpPr>
        <p:spPr bwMode="auto">
          <a:xfrm>
            <a:off x="0" y="6308203"/>
            <a:ext cx="9108504" cy="55115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你怎么能从假教导中受庇护</a:t>
            </a:r>
            <a:r>
              <a:rPr kumimoji="0" lang="en-US" altLang="zh-CN"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endParaRPr kumimoji="0" 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21" name="Rectangle 2">
            <a:extLst>
              <a:ext uri="{FF2B5EF4-FFF2-40B4-BE49-F238E27FC236}">
                <a16:creationId xmlns:a16="http://schemas.microsoft.com/office/drawing/2014/main" id="{4264AE96-6E4E-374A-BBA7-5EA96B68B5C7}"/>
              </a:ext>
            </a:extLst>
          </p:cNvPr>
          <p:cNvSpPr txBox="1">
            <a:spLocks noChangeArrowheads="1"/>
          </p:cNvSpPr>
          <p:nvPr/>
        </p:nvSpPr>
        <p:spPr bwMode="auto">
          <a:xfrm>
            <a:off x="5204793" y="49784"/>
            <a:ext cx="3922643" cy="90168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歌</a:t>
            </a: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1–2</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章</a:t>
            </a: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endPar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996163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2000"/>
                                        <p:tgtEl>
                                          <p:spTgt spid="22"/>
                                        </p:tgtEl>
                                      </p:cBhvr>
                                    </p:animEffect>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20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2000"/>
                                        <p:tgtEl>
                                          <p:spTgt spid="18"/>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20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2000"/>
                                        <p:tgtEl>
                                          <p:spTgt spid="23"/>
                                        </p:tgtEl>
                                      </p:cBhvr>
                                    </p:animEffect>
                                  </p:childTnLst>
                                </p:cTn>
                              </p:par>
                            </p:childTnLst>
                          </p:cTn>
                        </p:par>
                        <p:par>
                          <p:cTn id="31" fill="hold">
                            <p:stCondLst>
                              <p:cond delay="2000"/>
                            </p:stCondLst>
                            <p:childTnLst>
                              <p:par>
                                <p:cTn id="32" presetID="10" presetClass="entr" presetSubtype="0" fill="hold" grpId="0"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20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2000"/>
                                        <p:tgtEl>
                                          <p:spTgt spid="2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20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2000"/>
                                        <p:tgtEl>
                                          <p:spTgt spid="25"/>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21"/>
                                        </p:tgtEl>
                                        <p:attrNameLst>
                                          <p:attrName>style.visibility</p:attrName>
                                        </p:attrNameLst>
                                      </p:cBhvr>
                                      <p:to>
                                        <p:strVal val="visible"/>
                                      </p:to>
                                    </p:set>
                                    <p:anim calcmode="lin" valueType="num">
                                      <p:cBhvr additive="base">
                                        <p:cTn id="54" dur="500" fill="hold"/>
                                        <p:tgtEl>
                                          <p:spTgt spid="21"/>
                                        </p:tgtEl>
                                        <p:attrNameLst>
                                          <p:attrName>ppt_x</p:attrName>
                                        </p:attrNameLst>
                                      </p:cBhvr>
                                      <p:tavLst>
                                        <p:tav tm="0">
                                          <p:val>
                                            <p:strVal val="#ppt_x"/>
                                          </p:val>
                                        </p:tav>
                                        <p:tav tm="100000">
                                          <p:val>
                                            <p:strVal val="#ppt_x"/>
                                          </p:val>
                                        </p:tav>
                                      </p:tavLst>
                                    </p:anim>
                                    <p:anim calcmode="lin" valueType="num">
                                      <p:cBhvr additive="base">
                                        <p:cTn id="5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6" grpId="0" bldLvl="0" animBg="1"/>
      <p:bldP spid="17" grpId="0" bldLvl="0" animBg="1"/>
      <p:bldP spid="18" grpId="0" bldLvl="0" animBg="1"/>
      <p:bldP spid="22" grpId="0" bldLvl="0" animBg="1"/>
      <p:bldP spid="23" grpId="0" bldLvl="0" animBg="1"/>
      <p:bldP spid="24" grpId="0" animBg="1"/>
      <p:bldP spid="25" grpId="0" animBg="1"/>
      <p:bldP spid="26" grpId="0" animBg="1"/>
      <p:bldP spid="2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hangingPunct="1"/>
            <a:endParaRPr lang="en-US" b="1">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歌罗西</a:t>
            </a:r>
            <a:r>
              <a:rPr lang="en-US" sz="8800" dirty="0">
                <a:solidFill>
                  <a:schemeClr val="bg1"/>
                </a:solidFill>
                <a:latin typeface="Arial" charset="0"/>
                <a:ea typeface="Osaka" charset="0"/>
                <a:cs typeface="Arial" charset="0"/>
              </a:rPr>
              <a:t> 1</a:t>
            </a:r>
          </a:p>
        </p:txBody>
      </p:sp>
    </p:spTree>
    <p:extLst>
      <p:ext uri="{BB962C8B-B14F-4D97-AF65-F5344CB8AC3E}">
        <p14:creationId xmlns:p14="http://schemas.microsoft.com/office/powerpoint/2010/main" val="5589588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3903587"/>
          </a:xfrm>
          <a:effectLst>
            <a:outerShdw blurRad="63500" dist="35921" dir="2700000" algn="ctr" rotWithShape="0">
              <a:schemeClr val="tx2">
                <a:alpha val="74998"/>
              </a:schemeClr>
            </a:outerShdw>
          </a:effectLst>
        </p:spPr>
        <p:txBody>
          <a:bodyPr anchor="t"/>
          <a:lstStyle/>
          <a:p>
            <a:r>
              <a:rPr lang="ru-RU" sz="3200" b="1" dirty="0">
                <a:effectLst>
                  <a:glow rad="127000">
                    <a:schemeClr val="tx1"/>
                  </a:glow>
                </a:effectLst>
                <a:latin typeface="Arial" charset="0"/>
                <a:ea typeface="ＭＳ Ｐゴシック" charset="0"/>
              </a:rPr>
              <a:t>"</a:t>
            </a:r>
            <a:r>
              <a:rPr lang="en-US" altLang="zh-CN" sz="3200" b="1" dirty="0">
                <a:effectLst>
                  <a:glow rad="127000">
                    <a:schemeClr val="tx1"/>
                  </a:glow>
                </a:effectLst>
                <a:latin typeface="Arial" charset="0"/>
                <a:ea typeface="ＭＳ Ｐゴシック" charset="0"/>
              </a:rPr>
              <a:t>1</a:t>
            </a:r>
            <a:r>
              <a:rPr lang="zh-CN" altLang="en-US" sz="3200" b="1" dirty="0">
                <a:effectLst>
                  <a:glow rad="127000">
                    <a:schemeClr val="tx1"/>
                  </a:glow>
                </a:effectLst>
                <a:latin typeface="Arial" charset="0"/>
                <a:ea typeface="ＭＳ Ｐゴシック" charset="0"/>
              </a:rPr>
              <a:t>奉　神旨意作基督耶稣使徒的保罗，和提摩太弟兄，</a:t>
            </a:r>
            <a:r>
              <a:rPr lang="en-US" altLang="zh-CN" sz="3200" b="1" dirty="0">
                <a:effectLst>
                  <a:glow rad="127000">
                    <a:schemeClr val="tx1"/>
                  </a:glow>
                </a:effectLst>
                <a:latin typeface="Arial" charset="0"/>
                <a:ea typeface="ＭＳ Ｐゴシック" charset="0"/>
              </a:rPr>
              <a:t>2</a:t>
            </a:r>
            <a:r>
              <a:rPr lang="zh-CN" altLang="en-US" sz="3200" b="1" dirty="0">
                <a:effectLst>
                  <a:glow rad="127000">
                    <a:schemeClr val="tx1"/>
                  </a:glow>
                </a:effectLst>
                <a:latin typeface="Arial" charset="0"/>
                <a:ea typeface="ＭＳ Ｐゴシック" charset="0"/>
              </a:rPr>
              <a:t>写信给在歌罗西的圣徒，和在基督里忠心的弟兄。愿恩惠平安从我们的父　神临到你们。</a:t>
            </a:r>
            <a:r>
              <a:rPr lang="en-SG" sz="3200" b="1" dirty="0">
                <a:effectLst>
                  <a:glow rad="127000">
                    <a:schemeClr val="tx1"/>
                  </a:glow>
                </a:effectLst>
                <a:latin typeface="Arial" charset="0"/>
                <a:ea typeface="ＭＳ Ｐゴシック" charset="0"/>
              </a:rPr>
              <a:t> </a:t>
            </a:r>
            <a:br>
              <a:rPr lang="en-SG" sz="3200" b="1" dirty="0">
                <a:effectLst>
                  <a:glow rad="127000">
                    <a:schemeClr val="tx1"/>
                  </a:glow>
                </a:effectLst>
                <a:latin typeface="Arial" charset="0"/>
                <a:ea typeface="ＭＳ Ｐゴシック" charset="0"/>
              </a:rPr>
            </a:br>
            <a:r>
              <a:rPr lang="en-US" sz="3200" b="1" dirty="0">
                <a:effectLst>
                  <a:glow rad="127000">
                    <a:schemeClr val="tx1"/>
                  </a:glow>
                </a:effectLst>
                <a:latin typeface="Arial" charset="0"/>
                <a:ea typeface="ＭＳ Ｐゴシック" charset="0"/>
              </a:rPr>
              <a:t>(</a:t>
            </a:r>
            <a:r>
              <a:rPr lang="en-US" sz="3200" b="1" dirty="0" err="1">
                <a:effectLst>
                  <a:glow rad="127000">
                    <a:schemeClr val="tx1"/>
                  </a:glow>
                </a:effectLst>
                <a:latin typeface="Arial" charset="0"/>
                <a:ea typeface="ＭＳ Ｐゴシック" charset="0"/>
              </a:rPr>
              <a:t>歌罗西书</a:t>
            </a:r>
            <a:r>
              <a:rPr lang="en-US" sz="3200" b="1" dirty="0">
                <a:effectLst>
                  <a:glow rad="127000">
                    <a:schemeClr val="tx1"/>
                  </a:glow>
                </a:effectLst>
                <a:latin typeface="Arial" charset="0"/>
                <a:ea typeface="ＭＳ Ｐゴシック" charset="0"/>
              </a:rPr>
              <a:t> 1:1-2 </a:t>
            </a:r>
            <a:r>
              <a:rPr lang="en-US" sz="3200" b="1" dirty="0" err="1">
                <a:effectLst>
                  <a:glow rad="127000">
                    <a:schemeClr val="tx1"/>
                  </a:glow>
                </a:effectLst>
                <a:latin typeface="Arial" charset="0"/>
                <a:ea typeface="ＭＳ Ｐゴシック" charset="0"/>
              </a:rPr>
              <a:t>新译本</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858001045"/>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5055715"/>
          </a:xfrm>
          <a:effectLst>
            <a:outerShdw blurRad="63500" dist="35921" dir="2700000" algn="ctr" rotWithShape="0">
              <a:schemeClr val="tx2">
                <a:alpha val="74998"/>
              </a:schemeClr>
            </a:outerShdw>
          </a:effectLst>
        </p:spPr>
        <p:txBody>
          <a:bodyPr anchor="t"/>
          <a:lstStyle/>
          <a:p>
            <a:r>
              <a:rPr lang="ru-RU" sz="3200" b="1" dirty="0">
                <a:effectLst>
                  <a:glow rad="127000">
                    <a:schemeClr val="tx1"/>
                  </a:glow>
                </a:effectLst>
                <a:latin typeface="Arial" charset="0"/>
                <a:ea typeface="ＭＳ Ｐゴシック" charset="0"/>
              </a:rPr>
              <a:t>"</a:t>
            </a:r>
            <a:r>
              <a:rPr lang="zh-CN" altLang="en-US" sz="3200" b="1" dirty="0">
                <a:effectLst>
                  <a:glow rad="127000">
                    <a:schemeClr val="tx1"/>
                  </a:glow>
                </a:effectLst>
                <a:latin typeface="Arial" charset="0"/>
                <a:ea typeface="ＭＳ Ｐゴシック" charset="0"/>
              </a:rPr>
              <a:t> </a:t>
            </a:r>
            <a:r>
              <a:rPr lang="en-US" altLang="zh-CN" sz="3200" b="1" dirty="0">
                <a:effectLst>
                  <a:glow rad="127000">
                    <a:schemeClr val="tx1"/>
                  </a:glow>
                </a:effectLst>
                <a:latin typeface="Arial" charset="0"/>
                <a:ea typeface="ＭＳ Ｐゴシック" charset="0"/>
              </a:rPr>
              <a:t>3</a:t>
            </a:r>
            <a:r>
              <a:rPr lang="zh-CN" altLang="en-US" sz="3200" b="1" dirty="0">
                <a:effectLst>
                  <a:glow rad="127000">
                    <a:schemeClr val="tx1"/>
                  </a:glow>
                </a:effectLst>
                <a:latin typeface="Arial" charset="0"/>
                <a:ea typeface="ＭＳ Ｐゴシック" charset="0"/>
              </a:rPr>
              <a:t>我们为你们祈祷的时候，常常感谢　神我们主耶稣基督的父，</a:t>
            </a:r>
            <a:r>
              <a:rPr lang="en-US" altLang="zh-CN" sz="3200" b="1" dirty="0">
                <a:effectLst>
                  <a:glow rad="127000">
                    <a:schemeClr val="tx1"/>
                  </a:glow>
                </a:effectLst>
                <a:latin typeface="Arial" charset="0"/>
                <a:ea typeface="ＭＳ Ｐゴシック" charset="0"/>
              </a:rPr>
              <a:t>4</a:t>
            </a:r>
            <a:r>
              <a:rPr lang="zh-CN" altLang="en-US" sz="3200" b="1" dirty="0">
                <a:effectLst>
                  <a:glow rad="127000">
                    <a:schemeClr val="tx1"/>
                  </a:glow>
                </a:effectLst>
                <a:latin typeface="Arial" charset="0"/>
                <a:ea typeface="ＭＳ Ｐゴシック" charset="0"/>
              </a:rPr>
              <a:t>因为听见你们在基督耶稣里的信心，和对众圣徒的爱心。</a:t>
            </a:r>
            <a:r>
              <a:rPr lang="en-US" altLang="zh-CN" sz="3200" b="1" dirty="0">
                <a:effectLst>
                  <a:glow rad="127000">
                    <a:schemeClr val="tx1"/>
                  </a:glow>
                </a:effectLst>
                <a:latin typeface="Arial" charset="0"/>
                <a:ea typeface="ＭＳ Ｐゴシック" charset="0"/>
              </a:rPr>
              <a:t>5</a:t>
            </a:r>
            <a:r>
              <a:rPr lang="zh-CN" altLang="en-US" sz="3200" b="1" dirty="0">
                <a:effectLst>
                  <a:glow rad="127000">
                    <a:schemeClr val="tx1"/>
                  </a:glow>
                </a:effectLst>
                <a:latin typeface="Arial" charset="0"/>
                <a:ea typeface="ＭＳ Ｐゴシック" charset="0"/>
              </a:rPr>
              <a:t>这都是由于那给你们存在天上的盼望，这盼望是你们从前在福音真理的道上听过的。 </a:t>
            </a:r>
            <a:br>
              <a:rPr lang="en-US" altLang="zh-CN" sz="3200" b="1" dirty="0">
                <a:effectLst>
                  <a:glow rad="127000">
                    <a:schemeClr val="tx1"/>
                  </a:glow>
                </a:effectLst>
                <a:latin typeface="Arial" charset="0"/>
                <a:ea typeface="ＭＳ Ｐゴシック" charset="0"/>
              </a:rPr>
            </a:br>
            <a:r>
              <a:rPr lang="en-US" sz="3200" b="1" dirty="0">
                <a:effectLst>
                  <a:glow rad="127000">
                    <a:schemeClr val="tx1"/>
                  </a:glow>
                </a:effectLst>
                <a:latin typeface="Arial" charset="0"/>
                <a:ea typeface="ＭＳ Ｐゴシック" charset="0"/>
              </a:rPr>
              <a:t>(</a:t>
            </a:r>
            <a:r>
              <a:rPr lang="en-US" sz="3200" b="1" dirty="0" err="1">
                <a:effectLst>
                  <a:glow rad="127000">
                    <a:schemeClr val="tx1"/>
                  </a:glow>
                </a:effectLst>
                <a:latin typeface="Arial" charset="0"/>
                <a:ea typeface="ＭＳ Ｐゴシック" charset="0"/>
              </a:rPr>
              <a:t>西</a:t>
            </a:r>
            <a:r>
              <a:rPr lang="en-US" sz="3200" b="1" dirty="0">
                <a:effectLst>
                  <a:glow rad="127000">
                    <a:schemeClr val="tx1"/>
                  </a:glow>
                </a:effectLst>
                <a:latin typeface="Arial" charset="0"/>
                <a:ea typeface="ＭＳ Ｐゴシック" charset="0"/>
              </a:rPr>
              <a:t> 1:3-5 </a:t>
            </a:r>
            <a:r>
              <a:rPr lang="en-US" sz="3200" b="1" dirty="0" err="1">
                <a:effectLst>
                  <a:glow rad="127000">
                    <a:schemeClr val="tx1"/>
                  </a:glow>
                </a:effectLst>
                <a:latin typeface="Arial" charset="0"/>
                <a:ea typeface="ＭＳ Ｐゴシック" charset="0"/>
              </a:rPr>
              <a:t>新译本</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015231438"/>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AutoShape 1"/>
          <p:cNvSpPr>
            <a:spLocks/>
          </p:cNvSpPr>
          <p:nvPr/>
        </p:nvSpPr>
        <p:spPr bwMode="auto">
          <a:xfrm>
            <a:off x="6553200" y="6435725"/>
            <a:ext cx="2133600" cy="268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p>
            <a:pPr algn="r" defTabSz="457200">
              <a:defRPr/>
            </a:pPr>
            <a:r>
              <a:rPr lang="en-US" sz="1200">
                <a:solidFill>
                  <a:srgbClr val="FFFFFF"/>
                </a:solidFill>
                <a:effectLst>
                  <a:outerShdw blurRad="38100" dist="38100" dir="2700000" algn="tl">
                    <a:srgbClr val="000000"/>
                  </a:outerShdw>
                </a:effectLst>
                <a:latin typeface="Tahoma" charset="0"/>
                <a:cs typeface="Tahoma" charset="0"/>
                <a:sym typeface="Tahoma" charset="0"/>
              </a:rPr>
              <a:t>12</a:t>
            </a:r>
            <a:endParaRPr lang="en-US">
              <a:cs typeface="Helvetica" charset="0"/>
            </a:endParaRPr>
          </a:p>
        </p:txBody>
      </p:sp>
      <p:pic>
        <p:nvPicPr>
          <p:cNvPr id="21506" name="Picture 2" descr="pd_darkness_071029_m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6117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1508" name="AutoShape 4"/>
          <p:cNvSpPr>
            <a:spLocks/>
          </p:cNvSpPr>
          <p:nvPr/>
        </p:nvSpPr>
        <p:spPr bwMode="auto">
          <a:xfrm>
            <a:off x="6243638" y="2354263"/>
            <a:ext cx="2497137" cy="9318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5718" tIns="45718" rIns="45718" bIns="45718"/>
          <a:lstStyle/>
          <a:p>
            <a:pPr defTabSz="457200">
              <a:lnSpc>
                <a:spcPct val="115000"/>
              </a:lnSpc>
              <a:spcBef>
                <a:spcPts val="1000"/>
              </a:spcBef>
              <a:defRPr/>
            </a:pPr>
            <a:r>
              <a:rPr lang="ja-JP" altLang="en-US" sz="2900">
                <a:solidFill>
                  <a:srgbClr val="FFFFFF"/>
                </a:solidFill>
                <a:latin typeface="宋体" charset="0"/>
                <a:ea typeface="宋体" charset="0"/>
                <a:cs typeface="宋体" charset="0"/>
                <a:sym typeface="宋体" charset="0"/>
              </a:rPr>
              <a:t>把我们迁到祂爱子的国里，</a:t>
            </a:r>
            <a:endParaRPr lang="en-US">
              <a:cs typeface="Helvetica" charset="0"/>
            </a:endParaRPr>
          </a:p>
        </p:txBody>
      </p:sp>
      <p:sp>
        <p:nvSpPr>
          <p:cNvPr id="21509" name="AutoShape 5"/>
          <p:cNvSpPr>
            <a:spLocks/>
          </p:cNvSpPr>
          <p:nvPr/>
        </p:nvSpPr>
        <p:spPr bwMode="auto">
          <a:xfrm>
            <a:off x="5967413" y="4479925"/>
            <a:ext cx="2857500" cy="1846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5718" tIns="45718" rIns="45718" bIns="45718"/>
          <a:lstStyle/>
          <a:p>
            <a:pPr defTabSz="457200">
              <a:lnSpc>
                <a:spcPct val="115000"/>
              </a:lnSpc>
              <a:spcBef>
                <a:spcPts val="1000"/>
              </a:spcBef>
              <a:defRPr/>
            </a:pPr>
            <a:r>
              <a:rPr lang="ja-JP" altLang="en-US" sz="2600">
                <a:solidFill>
                  <a:srgbClr val="FFFFFF"/>
                </a:solidFill>
                <a:latin typeface="宋体" charset="0"/>
                <a:ea typeface="宋体" charset="0"/>
                <a:cs typeface="宋体" charset="0"/>
                <a:sym typeface="宋体" charset="0"/>
              </a:rPr>
              <a:t>我们在爱子里得蒙救赎，罪过得以赦免。</a:t>
            </a:r>
            <a:endParaRPr lang="en-US" sz="2600" b="1">
              <a:solidFill>
                <a:srgbClr val="FFFFFF"/>
              </a:solidFill>
              <a:latin typeface="宋体" charset="0"/>
              <a:ea typeface="宋体" charset="0"/>
              <a:cs typeface="宋体" charset="0"/>
              <a:sym typeface="宋体" charset="0"/>
            </a:endParaRPr>
          </a:p>
          <a:p>
            <a:pPr defTabSz="457200">
              <a:lnSpc>
                <a:spcPct val="115000"/>
              </a:lnSpc>
              <a:spcBef>
                <a:spcPts val="1000"/>
              </a:spcBef>
              <a:defRPr/>
            </a:pPr>
            <a:r>
              <a:rPr lang="en-US" sz="2600">
                <a:solidFill>
                  <a:srgbClr val="FFFFFF"/>
                </a:solidFill>
                <a:latin typeface="宋体" charset="0"/>
                <a:ea typeface="宋体" charset="0"/>
                <a:cs typeface="宋体" charset="0"/>
                <a:sym typeface="宋体" charset="0"/>
              </a:rPr>
              <a:t>(</a:t>
            </a:r>
            <a:r>
              <a:rPr lang="ja-JP" altLang="en-US" sz="1800">
                <a:solidFill>
                  <a:srgbClr val="FFFFFF"/>
                </a:solidFill>
                <a:latin typeface="SimHei" charset="0"/>
                <a:cs typeface="SimHei" charset="0"/>
                <a:sym typeface="SimHei" charset="0"/>
              </a:rPr>
              <a:t>歌罗西书</a:t>
            </a:r>
            <a:r>
              <a:rPr lang="en-US" sz="1800">
                <a:solidFill>
                  <a:srgbClr val="FFFFFF"/>
                </a:solidFill>
                <a:latin typeface="SimHei" charset="0"/>
                <a:cs typeface="SimHei" charset="0"/>
                <a:sym typeface="SimHei" charset="0"/>
              </a:rPr>
              <a:t>1:13-14)</a:t>
            </a:r>
            <a:endParaRPr lang="en-US">
              <a:cs typeface="Helvetica" charset="0"/>
            </a:endParaRPr>
          </a:p>
        </p:txBody>
      </p:sp>
      <p:sp>
        <p:nvSpPr>
          <p:cNvPr id="21510" name="AutoShape 6"/>
          <p:cNvSpPr>
            <a:spLocks/>
          </p:cNvSpPr>
          <p:nvPr/>
        </p:nvSpPr>
        <p:spPr bwMode="auto">
          <a:xfrm>
            <a:off x="493713" y="1878013"/>
            <a:ext cx="2133600" cy="12604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5718" tIns="45718" rIns="45718" bIns="45718"/>
          <a:lstStyle/>
          <a:p>
            <a:pPr>
              <a:defRPr/>
            </a:pPr>
            <a:r>
              <a:rPr lang="ja-JP" altLang="en-US" sz="2800">
                <a:solidFill>
                  <a:srgbClr val="FFFFFF"/>
                </a:solidFill>
                <a:latin typeface="宋体" charset="0"/>
                <a:ea typeface="宋体" charset="0"/>
                <a:cs typeface="宋体" charset="0"/>
                <a:sym typeface="宋体" charset="0"/>
              </a:rPr>
              <a:t>祂救了我们脱离黑暗的权势，</a:t>
            </a:r>
            <a:endParaRPr lang="en-US">
              <a:cs typeface="Helvetica" charset="0"/>
            </a:endParaRPr>
          </a:p>
        </p:txBody>
      </p:sp>
      <p:sp>
        <p:nvSpPr>
          <p:cNvPr id="2" name="Title 1"/>
          <p:cNvSpPr>
            <a:spLocks noGrp="1"/>
          </p:cNvSpPr>
          <p:nvPr>
            <p:ph type="title"/>
          </p:nvPr>
        </p:nvSpPr>
        <p:spPr>
          <a:xfrm>
            <a:off x="539750" y="260350"/>
            <a:ext cx="8229600" cy="1323975"/>
          </a:xfrm>
        </p:spPr>
        <p:txBody>
          <a:bodyPr/>
          <a:lstStyle/>
          <a:p>
            <a:pPr algn="ctr">
              <a:defRPr/>
            </a:pPr>
            <a:r>
              <a:rPr lang="ja-JP" altLang="en-US" sz="5900" kern="1200" dirty="0">
                <a:solidFill>
                  <a:srgbClr val="FFFFFF"/>
                </a:solidFill>
                <a:latin typeface="SimHei"/>
                <a:ea typeface="ＭＳ Ｐゴシック"/>
                <a:cs typeface="SimHei"/>
              </a:rPr>
              <a:t>大迁移</a:t>
            </a:r>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9490" name="Rectangle 2"/>
          <p:cNvSpPr>
            <a:spLocks noGrp="1"/>
          </p:cNvSpPr>
          <p:nvPr>
            <p:ph type="title"/>
          </p:nvPr>
        </p:nvSpPr>
        <p:spPr>
          <a:xfrm>
            <a:off x="-2413000" y="333375"/>
            <a:ext cx="2413000" cy="2879725"/>
          </a:xfrm>
          <a:ln/>
        </p:spPr>
        <p:txBody>
          <a:bodyPr wrap="square" lIns="91440" tIns="45720" rIns="91440" bIns="45720" anchor="ctr"/>
          <a:lstStyle/>
          <a:p>
            <a:pPr algn="l"/>
            <a:r>
              <a:rPr lang="en-GB" altLang="en-US" sz="3200" b="1" dirty="0"/>
              <a:t>Colossians 1:15</a:t>
            </a:r>
            <a:endParaRPr lang="en-US" altLang="en-US" b="1" dirty="0"/>
          </a:p>
        </p:txBody>
      </p:sp>
      <p:pic>
        <p:nvPicPr>
          <p:cNvPr id="319491" name="Picture 2"/>
          <p:cNvPicPr>
            <a:picLocks noChangeAspect="1"/>
          </p:cNvPicPr>
          <p:nvPr/>
        </p:nvPicPr>
        <p:blipFill>
          <a:blip r:embed="rId3"/>
          <a:stretch>
            <a:fillRect/>
          </a:stretch>
        </p:blipFill>
        <p:spPr>
          <a:xfrm>
            <a:off x="12700" y="260350"/>
            <a:ext cx="7007225" cy="6686550"/>
          </a:xfrm>
          <a:prstGeom prst="rect">
            <a:avLst/>
          </a:prstGeom>
          <a:noFill/>
          <a:ln w="9525">
            <a:noFill/>
            <a:miter/>
          </a:ln>
        </p:spPr>
      </p:pic>
      <p:sp>
        <p:nvSpPr>
          <p:cNvPr id="31748" name="Text Box 4"/>
          <p:cNvSpPr txBox="1">
            <a:spLocks noChangeArrowheads="1"/>
          </p:cNvSpPr>
          <p:nvPr/>
        </p:nvSpPr>
        <p:spPr bwMode="auto">
          <a:xfrm>
            <a:off x="5500688" y="549275"/>
            <a:ext cx="3619500" cy="4030663"/>
          </a:xfrm>
          <a:prstGeom prst="rect">
            <a:avLst/>
          </a:prstGeom>
          <a:noFill/>
          <a:ln w="9525">
            <a:noFill/>
            <a:miter lim="800000"/>
          </a:ln>
          <a:effectLst/>
        </p:spPr>
        <p:txBody>
          <a:bodyPr>
            <a:spAutoFit/>
          </a:bodyPr>
          <a:lstStyle/>
          <a:p>
            <a:pPr algn="ctr" hangingPunct="1">
              <a:buFont typeface="Arial" pitchFamily="34" charset="0"/>
              <a:buNone/>
            </a:pPr>
            <a:r>
              <a:rPr lang="en-GB" altLang="en-US" sz="3200" b="1" noProof="1">
                <a:solidFill>
                  <a:srgbClr val="FFFFFF"/>
                </a:solidFill>
                <a:effectLst>
                  <a:outerShdw blurRad="38100" dist="38100" dir="2700000">
                    <a:srgbClr val="000000"/>
                  </a:outerShdw>
                </a:effectLst>
                <a:latin typeface="SimHei" pitchFamily="49" charset="-122"/>
                <a:ea typeface="SimHei" pitchFamily="49" charset="-122"/>
                <a:cs typeface="+mn-ea"/>
              </a:rPr>
              <a:t>“</a:t>
            </a:r>
            <a:r>
              <a:rPr lang="zh-CN" altLang="en-US" sz="3200" b="1" noProof="1">
                <a:solidFill>
                  <a:srgbClr val="FFFFFF"/>
                </a:solidFill>
                <a:latin typeface="SimHei" pitchFamily="49" charset="-122"/>
                <a:ea typeface="SimHei" pitchFamily="49" charset="-122"/>
                <a:cs typeface="+mn-ea"/>
              </a:rPr>
              <a:t> 爱 子 是 那 不 能 看 见 之 神 的 像 ， 是 首 生 的 ， 在 一 切 被 造 的 以 先 ”</a:t>
            </a:r>
            <a:endParaRPr lang="en-GB" altLang="en-US" sz="3200" b="1" noProof="1">
              <a:solidFill>
                <a:srgbClr val="FFFFFF"/>
              </a:solidFill>
              <a:effectLst>
                <a:outerShdw blurRad="38100" dist="38100" dir="2700000">
                  <a:srgbClr val="000000"/>
                </a:outerShdw>
              </a:effectLst>
              <a:latin typeface="SimHei" pitchFamily="49" charset="-122"/>
              <a:ea typeface="SimHei" pitchFamily="49" charset="-122"/>
            </a:endParaRPr>
          </a:p>
          <a:p>
            <a:pPr algn="ctr" hangingPunct="1">
              <a:buFont typeface="Arial" pitchFamily="34" charset="0"/>
              <a:buNone/>
            </a:pPr>
            <a:endParaRPr lang="en-GB" altLang="en-US" sz="3200" b="1" noProof="1">
              <a:solidFill>
                <a:srgbClr val="FFFFFF"/>
              </a:solidFill>
              <a:effectLst>
                <a:outerShdw blurRad="38100" dist="38100" dir="2700000">
                  <a:srgbClr val="000000"/>
                </a:outerShdw>
              </a:effectLst>
              <a:latin typeface="SimHei" pitchFamily="49" charset="-122"/>
              <a:ea typeface="SimHei" pitchFamily="49" charset="-122"/>
            </a:endParaRPr>
          </a:p>
          <a:p>
            <a:pPr algn="ctr" hangingPunct="1">
              <a:buFont typeface="Arial" pitchFamily="34" charset="0"/>
              <a:buNone/>
            </a:pPr>
            <a:r>
              <a:rPr lang="zh-TW" altLang="en-US" sz="3200" b="1" noProof="1">
                <a:solidFill>
                  <a:srgbClr val="FFFFFF"/>
                </a:solidFill>
                <a:latin typeface="Times New Roman" pitchFamily="18" charset="0"/>
                <a:ea typeface="MS PGothic" pitchFamily="34" charset="-128"/>
                <a:cs typeface="+mn-ea"/>
              </a:rPr>
              <a:t>歌罗西书 </a:t>
            </a:r>
            <a:r>
              <a:rPr lang="en-US" altLang="zh-TW" sz="3200" b="1" noProof="1">
                <a:solidFill>
                  <a:srgbClr val="FFFFFF"/>
                </a:solidFill>
                <a:latin typeface="Times New Roman" pitchFamily="18" charset="0"/>
                <a:ea typeface="MS PGothic" pitchFamily="34" charset="-128"/>
                <a:cs typeface="+mn-ea"/>
              </a:rPr>
              <a:t>1:15</a:t>
            </a:r>
            <a:endParaRPr lang="en-US" altLang="zh-TW" sz="3200" noProof="1">
              <a:solidFill>
                <a:srgbClr val="FFFFFF"/>
              </a:solidFill>
              <a:latin typeface="Times New Roman" pitchFamily="18" charset="0"/>
              <a:ea typeface="MS PGothic" pitchFamily="34" charset="-128"/>
            </a:endParaRPr>
          </a:p>
        </p:txBody>
      </p:sp>
    </p:spTree>
    <p:extLst>
      <p:ext uri="{BB962C8B-B14F-4D97-AF65-F5344CB8AC3E}">
        <p14:creationId xmlns:p14="http://schemas.microsoft.com/office/powerpoint/2010/main" val="26002137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3154" name="Rectangle 2"/>
          <p:cNvSpPr>
            <a:spLocks noGrp="1" noChangeArrowheads="1"/>
          </p:cNvSpPr>
          <p:nvPr>
            <p:ph type="title"/>
          </p:nvPr>
        </p:nvSpPr>
        <p:spPr/>
        <p:txBody>
          <a:bodyPr/>
          <a:lstStyle/>
          <a:p>
            <a:pPr eaLnBrk="1" hangingPunct="1">
              <a:defRPr/>
            </a:pPr>
            <a:r>
              <a:rPr lang="en-US">
                <a:cs typeface="+mj-cs"/>
              </a:rPr>
              <a:t>Foster Letter 2002</a:t>
            </a:r>
          </a:p>
        </p:txBody>
      </p:sp>
      <p:pic>
        <p:nvPicPr>
          <p:cNvPr id="305154" name="Picture 3" descr="Green Quot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13156" name="Text Box 4"/>
          <p:cNvSpPr txBox="1">
            <a:spLocks noChangeArrowheads="1"/>
          </p:cNvSpPr>
          <p:nvPr/>
        </p:nvSpPr>
        <p:spPr bwMode="auto">
          <a:xfrm>
            <a:off x="914400" y="803275"/>
            <a:ext cx="7467600" cy="23971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90000"/>
              </a:lnSpc>
              <a:spcBef>
                <a:spcPct val="50000"/>
              </a:spcBef>
              <a:spcAft>
                <a:spcPct val="0"/>
              </a:spcAft>
              <a:buClrTx/>
              <a:buSzTx/>
              <a:buFontTx/>
              <a:buNone/>
              <a:tabLst/>
              <a:defRPr/>
            </a:pPr>
            <a:r>
              <a:rPr kumimoji="0" lang="zh-CN" altLang="en-US" sz="4200" b="1" i="0" u="none" strike="noStrike" kern="1200" cap="none" spc="0" normalizeH="0" baseline="0" noProof="0">
                <a:ln>
                  <a:noFill/>
                </a:ln>
                <a:solidFill>
                  <a:srgbClr val="FFFFFF"/>
                </a:solidFill>
                <a:effectLst/>
                <a:uLnTx/>
                <a:uFillTx/>
                <a:latin typeface="Arial" charset="0"/>
                <a:ea typeface="SimSun" charset="0"/>
                <a:cs typeface="Arial" charset="0"/>
              </a:rPr>
              <a:t>“在‘美国家庭危机的研究’发觉一些令人不安的事实。</a:t>
            </a:r>
            <a:r>
              <a:rPr kumimoji="0" lang="zh-CN" altLang="en-US" sz="4200" b="1" i="0" u="none" strike="noStrike" kern="1200" cap="none" spc="0" normalizeH="0" baseline="0" noProof="0">
                <a:ln>
                  <a:noFill/>
                </a:ln>
                <a:solidFill>
                  <a:srgbClr val="FFFF00"/>
                </a:solidFill>
                <a:effectLst/>
                <a:uLnTx/>
                <a:uFillTx/>
                <a:latin typeface="Arial" charset="0"/>
                <a:ea typeface="SimSun" charset="0"/>
                <a:cs typeface="Arial" charset="0"/>
              </a:rPr>
              <a:t>在福音派家庭中长大的孩子，</a:t>
            </a:r>
            <a:r>
              <a:rPr kumimoji="0" lang="en-US" altLang="zh-CN" sz="4200" b="1" i="0" u="none" strike="noStrike" kern="1200" cap="none" spc="0" normalizeH="0" baseline="0" noProof="0">
                <a:ln>
                  <a:noFill/>
                </a:ln>
                <a:solidFill>
                  <a:srgbClr val="FFFF00"/>
                </a:solidFill>
                <a:effectLst/>
                <a:uLnTx/>
                <a:uFillTx/>
                <a:latin typeface="Arial" charset="0"/>
                <a:ea typeface="SimSun" charset="0"/>
                <a:cs typeface="Arial" charset="0"/>
              </a:rPr>
              <a:t>88%</a:t>
            </a:r>
            <a:r>
              <a:rPr kumimoji="0" lang="zh-CN" altLang="en-US" sz="4200" b="1" i="0" u="none" strike="noStrike" kern="1200" cap="none" spc="0" normalizeH="0" baseline="0" noProof="0">
                <a:ln>
                  <a:noFill/>
                </a:ln>
                <a:solidFill>
                  <a:srgbClr val="FFFF00"/>
                </a:solidFill>
                <a:effectLst/>
                <a:uLnTx/>
                <a:uFillTx/>
                <a:latin typeface="Arial" charset="0"/>
                <a:ea typeface="SimSun" charset="0"/>
                <a:cs typeface="Arial" charset="0"/>
              </a:rPr>
              <a:t>在</a:t>
            </a:r>
            <a:r>
              <a:rPr kumimoji="0" lang="en-US" altLang="zh-CN" sz="4200" b="1" i="0" u="none" strike="noStrike" kern="1200" cap="none" spc="0" normalizeH="0" baseline="0" noProof="0">
                <a:ln>
                  <a:noFill/>
                </a:ln>
                <a:solidFill>
                  <a:srgbClr val="FFFF00"/>
                </a:solidFill>
                <a:effectLst/>
                <a:uLnTx/>
                <a:uFillTx/>
                <a:latin typeface="Arial" charset="0"/>
                <a:ea typeface="SimSun" charset="0"/>
                <a:cs typeface="Arial" charset="0"/>
              </a:rPr>
              <a:t>18</a:t>
            </a:r>
            <a:r>
              <a:rPr kumimoji="0" lang="zh-CN" altLang="en-US" sz="4200" b="1" i="0" u="none" strike="noStrike" kern="1200" cap="none" spc="0" normalizeH="0" baseline="0" noProof="0">
                <a:ln>
                  <a:noFill/>
                </a:ln>
                <a:solidFill>
                  <a:srgbClr val="FFFF00"/>
                </a:solidFill>
                <a:effectLst/>
                <a:uLnTx/>
                <a:uFillTx/>
                <a:latin typeface="Arial" charset="0"/>
                <a:ea typeface="SimSun" charset="0"/>
                <a:cs typeface="Arial" charset="0"/>
              </a:rPr>
              <a:t>岁离开教会，再也不回头。</a:t>
            </a:r>
            <a:r>
              <a:rPr kumimoji="0" lang="zh-CN" altLang="en-US" sz="4200" b="1" i="0" u="none" strike="noStrike" kern="1200" cap="none" spc="0" normalizeH="0" baseline="0" noProof="0">
                <a:ln>
                  <a:noFill/>
                </a:ln>
                <a:solidFill>
                  <a:srgbClr val="FFFFFF"/>
                </a:solidFill>
                <a:effectLst/>
                <a:uLnTx/>
                <a:uFillTx/>
                <a:latin typeface="Arial" charset="0"/>
                <a:ea typeface="SimSun" charset="0"/>
                <a:cs typeface="Arial" charset="0"/>
              </a:rPr>
              <a:t>”</a:t>
            </a:r>
          </a:p>
        </p:txBody>
      </p:sp>
      <p:sp>
        <p:nvSpPr>
          <p:cNvPr id="4913157" name="Text Box 5"/>
          <p:cNvSpPr txBox="1">
            <a:spLocks noChangeArrowheads="1"/>
          </p:cNvSpPr>
          <p:nvPr/>
        </p:nvSpPr>
        <p:spPr bwMode="auto">
          <a:xfrm>
            <a:off x="914400" y="5181600"/>
            <a:ext cx="7086600" cy="9858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spAutoFit/>
          </a:bodyPr>
          <a:lstStyle>
            <a:lvl1pPr defTabSz="642938" eaLnBrk="0" hangingPunct="0">
              <a:tabLst>
                <a:tab pos="0" algn="l"/>
                <a:tab pos="642938" algn="l"/>
                <a:tab pos="1285875" algn="l"/>
                <a:tab pos="1928813" algn="l"/>
                <a:tab pos="2571750" algn="l"/>
                <a:tab pos="3214688" algn="l"/>
                <a:tab pos="3857625" algn="l"/>
                <a:tab pos="4500563" algn="l"/>
                <a:tab pos="5143500" algn="l"/>
                <a:tab pos="5786438" algn="l"/>
              </a:tabLst>
              <a:defRPr sz="2400">
                <a:solidFill>
                  <a:schemeClr val="tx1"/>
                </a:solidFill>
                <a:latin typeface="Arial" charset="0"/>
                <a:ea typeface="ＭＳ Ｐゴシック" charset="0"/>
                <a:cs typeface="ＭＳ Ｐゴシック" charset="0"/>
              </a:defRPr>
            </a:lvl1pPr>
            <a:lvl2pPr marL="742950" indent="-285750" defTabSz="642938" eaLnBrk="0" hangingPunct="0">
              <a:tabLst>
                <a:tab pos="0" algn="l"/>
                <a:tab pos="642938" algn="l"/>
                <a:tab pos="1285875" algn="l"/>
                <a:tab pos="1928813" algn="l"/>
                <a:tab pos="2571750" algn="l"/>
                <a:tab pos="3214688" algn="l"/>
                <a:tab pos="3857625" algn="l"/>
                <a:tab pos="4500563" algn="l"/>
                <a:tab pos="5143500" algn="l"/>
                <a:tab pos="5786438" algn="l"/>
              </a:tabLst>
              <a:defRPr sz="2400">
                <a:solidFill>
                  <a:schemeClr val="tx1"/>
                </a:solidFill>
                <a:latin typeface="Arial" charset="0"/>
                <a:ea typeface="ＭＳ Ｐゴシック" charset="0"/>
              </a:defRPr>
            </a:lvl2pPr>
            <a:lvl3pPr marL="1143000" indent="-228600" defTabSz="642938" eaLnBrk="0" hangingPunct="0">
              <a:tabLst>
                <a:tab pos="0" algn="l"/>
                <a:tab pos="642938" algn="l"/>
                <a:tab pos="1285875" algn="l"/>
                <a:tab pos="1928813" algn="l"/>
                <a:tab pos="2571750" algn="l"/>
                <a:tab pos="3214688" algn="l"/>
                <a:tab pos="3857625" algn="l"/>
                <a:tab pos="4500563" algn="l"/>
                <a:tab pos="5143500" algn="l"/>
                <a:tab pos="5786438" algn="l"/>
              </a:tabLst>
              <a:defRPr sz="2400">
                <a:solidFill>
                  <a:schemeClr val="tx1"/>
                </a:solidFill>
                <a:latin typeface="Arial" charset="0"/>
                <a:ea typeface="ＭＳ Ｐゴシック" charset="0"/>
              </a:defRPr>
            </a:lvl3pPr>
            <a:lvl4pPr marL="1600200" indent="-228600" defTabSz="642938" eaLnBrk="0" hangingPunct="0">
              <a:tabLst>
                <a:tab pos="0" algn="l"/>
                <a:tab pos="642938" algn="l"/>
                <a:tab pos="1285875" algn="l"/>
                <a:tab pos="1928813" algn="l"/>
                <a:tab pos="2571750" algn="l"/>
                <a:tab pos="3214688" algn="l"/>
                <a:tab pos="3857625" algn="l"/>
                <a:tab pos="4500563" algn="l"/>
                <a:tab pos="5143500" algn="l"/>
                <a:tab pos="5786438" algn="l"/>
              </a:tabLst>
              <a:defRPr sz="2400">
                <a:solidFill>
                  <a:schemeClr val="tx1"/>
                </a:solidFill>
                <a:latin typeface="Arial" charset="0"/>
                <a:ea typeface="ＭＳ Ｐゴシック" charset="0"/>
              </a:defRPr>
            </a:lvl4pPr>
            <a:lvl5pPr marL="2057400" indent="-228600" defTabSz="642938" eaLnBrk="0" hangingPunct="0">
              <a:tabLst>
                <a:tab pos="0" algn="l"/>
                <a:tab pos="642938" algn="l"/>
                <a:tab pos="1285875" algn="l"/>
                <a:tab pos="1928813" algn="l"/>
                <a:tab pos="2571750" algn="l"/>
                <a:tab pos="3214688" algn="l"/>
                <a:tab pos="3857625" algn="l"/>
                <a:tab pos="4500563" algn="l"/>
                <a:tab pos="5143500" algn="l"/>
                <a:tab pos="5786438" algn="l"/>
              </a:tabLst>
              <a:defRPr sz="2400">
                <a:solidFill>
                  <a:schemeClr val="tx1"/>
                </a:solidFill>
                <a:latin typeface="Arial" charset="0"/>
                <a:ea typeface="ＭＳ Ｐゴシック" charset="0"/>
              </a:defRPr>
            </a:lvl5pPr>
            <a:lvl6pPr marL="2514600" indent="-228600" algn="ctr" defTabSz="642938" eaLnBrk="0" fontAlgn="base" hangingPunct="0">
              <a:spcBef>
                <a:spcPct val="0"/>
              </a:spcBef>
              <a:spcAft>
                <a:spcPct val="0"/>
              </a:spcAft>
              <a:tabLst>
                <a:tab pos="0" algn="l"/>
                <a:tab pos="642938" algn="l"/>
                <a:tab pos="1285875" algn="l"/>
                <a:tab pos="1928813" algn="l"/>
                <a:tab pos="2571750" algn="l"/>
                <a:tab pos="3214688" algn="l"/>
                <a:tab pos="3857625" algn="l"/>
                <a:tab pos="4500563" algn="l"/>
                <a:tab pos="5143500" algn="l"/>
                <a:tab pos="5786438" algn="l"/>
              </a:tabLst>
              <a:defRPr sz="2400">
                <a:solidFill>
                  <a:schemeClr val="tx1"/>
                </a:solidFill>
                <a:latin typeface="Arial" charset="0"/>
                <a:ea typeface="ＭＳ Ｐゴシック" charset="0"/>
              </a:defRPr>
            </a:lvl6pPr>
            <a:lvl7pPr marL="2971800" indent="-228600" algn="ctr" defTabSz="642938" eaLnBrk="0" fontAlgn="base" hangingPunct="0">
              <a:spcBef>
                <a:spcPct val="0"/>
              </a:spcBef>
              <a:spcAft>
                <a:spcPct val="0"/>
              </a:spcAft>
              <a:tabLst>
                <a:tab pos="0" algn="l"/>
                <a:tab pos="642938" algn="l"/>
                <a:tab pos="1285875" algn="l"/>
                <a:tab pos="1928813" algn="l"/>
                <a:tab pos="2571750" algn="l"/>
                <a:tab pos="3214688" algn="l"/>
                <a:tab pos="3857625" algn="l"/>
                <a:tab pos="4500563" algn="l"/>
                <a:tab pos="5143500" algn="l"/>
                <a:tab pos="5786438" algn="l"/>
              </a:tabLst>
              <a:defRPr sz="2400">
                <a:solidFill>
                  <a:schemeClr val="tx1"/>
                </a:solidFill>
                <a:latin typeface="Arial" charset="0"/>
                <a:ea typeface="ＭＳ Ｐゴシック" charset="0"/>
              </a:defRPr>
            </a:lvl7pPr>
            <a:lvl8pPr marL="3429000" indent="-228600" algn="ctr" defTabSz="642938" eaLnBrk="0" fontAlgn="base" hangingPunct="0">
              <a:spcBef>
                <a:spcPct val="0"/>
              </a:spcBef>
              <a:spcAft>
                <a:spcPct val="0"/>
              </a:spcAft>
              <a:tabLst>
                <a:tab pos="0" algn="l"/>
                <a:tab pos="642938" algn="l"/>
                <a:tab pos="1285875" algn="l"/>
                <a:tab pos="1928813" algn="l"/>
                <a:tab pos="2571750" algn="l"/>
                <a:tab pos="3214688" algn="l"/>
                <a:tab pos="3857625" algn="l"/>
                <a:tab pos="4500563" algn="l"/>
                <a:tab pos="5143500" algn="l"/>
                <a:tab pos="5786438" algn="l"/>
              </a:tabLst>
              <a:defRPr sz="2400">
                <a:solidFill>
                  <a:schemeClr val="tx1"/>
                </a:solidFill>
                <a:latin typeface="Arial" charset="0"/>
                <a:ea typeface="ＭＳ Ｐゴシック" charset="0"/>
              </a:defRPr>
            </a:lvl8pPr>
            <a:lvl9pPr marL="3886200" indent="-228600" algn="ctr" defTabSz="642938" eaLnBrk="0" fontAlgn="base" hangingPunct="0">
              <a:spcBef>
                <a:spcPct val="0"/>
              </a:spcBef>
              <a:spcAft>
                <a:spcPct val="0"/>
              </a:spcAft>
              <a:tabLst>
                <a:tab pos="0" algn="l"/>
                <a:tab pos="642938" algn="l"/>
                <a:tab pos="1285875" algn="l"/>
                <a:tab pos="1928813" algn="l"/>
                <a:tab pos="2571750" algn="l"/>
                <a:tab pos="3214688" algn="l"/>
                <a:tab pos="3857625" algn="l"/>
                <a:tab pos="4500563" algn="l"/>
                <a:tab pos="5143500" algn="l"/>
                <a:tab pos="5786438" algn="l"/>
              </a:tabLst>
              <a:defRPr sz="2400">
                <a:solidFill>
                  <a:schemeClr val="tx1"/>
                </a:solidFill>
                <a:latin typeface="Arial" charset="0"/>
                <a:ea typeface="ＭＳ Ｐゴシック" charset="0"/>
              </a:defRPr>
            </a:lvl9pPr>
          </a:lstStyle>
          <a:p>
            <a:pPr marL="0" marR="0" lvl="0" indent="0" algn="l" defTabSz="642938" rtl="0" eaLnBrk="1" fontAlgn="base" latinLnBrk="0" hangingPunct="1">
              <a:lnSpc>
                <a:spcPct val="90000"/>
              </a:lnSpc>
              <a:spcBef>
                <a:spcPct val="0"/>
              </a:spcBef>
              <a:spcAft>
                <a:spcPct val="0"/>
              </a:spcAft>
              <a:buClrTx/>
              <a:buSzTx/>
              <a:buFontTx/>
              <a:buNone/>
              <a:tabLst>
                <a:tab pos="0" algn="l"/>
                <a:tab pos="642938" algn="l"/>
                <a:tab pos="1285875" algn="l"/>
                <a:tab pos="1928813" algn="l"/>
                <a:tab pos="2571750" algn="l"/>
                <a:tab pos="3214688" algn="l"/>
                <a:tab pos="3857625" algn="l"/>
                <a:tab pos="4500563" algn="l"/>
                <a:tab pos="5143500" algn="l"/>
                <a:tab pos="5786438" algn="l"/>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2002</a:t>
            </a:r>
            <a:r>
              <a:rPr kumimoji="0" lang="zh-CN" altLang="en-US" sz="2400" b="1" i="0" u="none" strike="noStrike" kern="1200" cap="none" spc="0" normalizeH="0" baseline="0" noProof="0">
                <a:ln>
                  <a:noFill/>
                </a:ln>
                <a:solidFill>
                  <a:srgbClr val="FFFFFF"/>
                </a:solidFill>
                <a:effectLst/>
                <a:uLnTx/>
                <a:uFillTx/>
                <a:latin typeface="Arial" charset="0"/>
                <a:ea typeface="SimSun" charset="0"/>
                <a:cs typeface="Arial" charset="0"/>
              </a:rPr>
              <a:t>年</a:t>
            </a: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Arial" charset="0"/>
              </a:rPr>
              <a:t>7</a:t>
            </a:r>
            <a:r>
              <a:rPr kumimoji="0" lang="zh-CN" altLang="en-US" sz="2400" b="1" i="0" u="none" strike="noStrike" kern="1200" cap="none" spc="0" normalizeH="0" baseline="0" noProof="0">
                <a:ln>
                  <a:noFill/>
                </a:ln>
                <a:solidFill>
                  <a:srgbClr val="FFFFFF"/>
                </a:solidFill>
                <a:effectLst/>
                <a:uLnTx/>
                <a:uFillTx/>
                <a:latin typeface="Arial" charset="0"/>
                <a:ea typeface="SimSun" charset="0"/>
                <a:cs typeface="Arial" charset="0"/>
              </a:rPr>
              <a:t>月</a:t>
            </a: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Arial" charset="0"/>
              </a:rPr>
              <a:t>26</a:t>
            </a:r>
            <a:r>
              <a:rPr kumimoji="0" lang="zh-CN" altLang="en-US" sz="2400" b="1" i="0" u="none" strike="noStrike" kern="1200" cap="none" spc="0" normalizeH="0" baseline="0" noProof="0">
                <a:ln>
                  <a:noFill/>
                </a:ln>
                <a:solidFill>
                  <a:srgbClr val="FFFFFF"/>
                </a:solidFill>
                <a:effectLst/>
                <a:uLnTx/>
                <a:uFillTx/>
                <a:latin typeface="Arial" charset="0"/>
                <a:ea typeface="SimSun" charset="0"/>
                <a:cs typeface="Arial" charset="0"/>
              </a:rPr>
              <a:t>日</a:t>
            </a:r>
            <a:r>
              <a:rPr kumimoji="0" lang="zh-CN" altLang="en-US" sz="2400" b="1" i="1" u="none" strike="noStrike" kern="1200" cap="none" spc="0" normalizeH="0" baseline="0" noProof="0">
                <a:ln>
                  <a:noFill/>
                </a:ln>
                <a:solidFill>
                  <a:srgbClr val="FFFFFF"/>
                </a:solidFill>
                <a:effectLst/>
                <a:uLnTx/>
                <a:uFillTx/>
                <a:latin typeface="Arial" charset="0"/>
                <a:ea typeface="SimSun" charset="0"/>
                <a:cs typeface="Arial" charset="0"/>
              </a:rPr>
              <a:t>牧师每周简报的</a:t>
            </a:r>
            <a:r>
              <a:rPr kumimoji="0" lang="zh-CN" altLang="en-US" sz="2400" b="1" i="0" u="none" strike="noStrike" kern="1200" cap="none" spc="0" normalizeH="0" baseline="0" noProof="0">
                <a:ln>
                  <a:noFill/>
                </a:ln>
                <a:solidFill>
                  <a:srgbClr val="FFFFFF"/>
                </a:solidFill>
                <a:effectLst/>
                <a:uLnTx/>
                <a:uFillTx/>
                <a:latin typeface="Arial" charset="0"/>
                <a:ea typeface="SimSun" charset="0"/>
                <a:cs typeface="Arial" charset="0"/>
              </a:rPr>
              <a:t>专注于家庭</a:t>
            </a: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r>
              <a:rPr kumimoji="0" lang="zh-CN" altLang="en-US" sz="2400" b="1" i="0" u="none" strike="noStrike" kern="1200" cap="none" spc="0" normalizeH="0" baseline="0" noProof="0">
                <a:ln>
                  <a:noFill/>
                </a:ln>
                <a:solidFill>
                  <a:srgbClr val="FFFFFF"/>
                </a:solidFill>
                <a:effectLst/>
                <a:uLnTx/>
                <a:uFillTx/>
                <a:latin typeface="Arial" charset="0"/>
                <a:ea typeface="SimSun" charset="0"/>
                <a:cs typeface="SimSun" charset="0"/>
              </a:rPr>
              <a:t>引用了</a:t>
            </a:r>
            <a:r>
              <a:rPr kumimoji="0" lang="zh-CN" alt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Gary Foster, 2002</a:t>
            </a:r>
            <a:r>
              <a:rPr kumimoji="0" lang="zh-CN" altLang="en-US" sz="2400" b="1" i="0" u="none" strike="noStrike" kern="1200" cap="none" spc="0" normalizeH="0" baseline="0" noProof="0">
                <a:ln>
                  <a:noFill/>
                </a:ln>
                <a:solidFill>
                  <a:srgbClr val="FFFFFF"/>
                </a:solidFill>
                <a:effectLst/>
                <a:uLnTx/>
                <a:uFillTx/>
                <a:latin typeface="Arial" charset="0"/>
                <a:ea typeface="SimSun" charset="0"/>
                <a:cs typeface="SimSun" charset="0"/>
              </a:rPr>
              <a:t>年</a:t>
            </a: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08</a:t>
            </a:r>
            <a:r>
              <a:rPr kumimoji="0" lang="zh-CN" altLang="en-US" sz="2400" b="1" i="0" u="none" strike="noStrike" kern="1200" cap="none" spc="0" normalizeH="0" baseline="0" noProof="0">
                <a:ln>
                  <a:noFill/>
                </a:ln>
                <a:solidFill>
                  <a:srgbClr val="FFFFFF"/>
                </a:solidFill>
                <a:effectLst/>
                <a:uLnTx/>
                <a:uFillTx/>
                <a:latin typeface="Arial" charset="0"/>
                <a:ea typeface="SimSun" charset="0"/>
                <a:cs typeface="SimSun" charset="0"/>
              </a:rPr>
              <a:t>月</a:t>
            </a: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10</a:t>
            </a:r>
            <a:r>
              <a:rPr kumimoji="0" lang="zh-CN" altLang="en-US" sz="2400" b="1" i="0" u="none" strike="noStrike" kern="1200" cap="none" spc="0" normalizeH="0" baseline="0" noProof="0">
                <a:ln>
                  <a:noFill/>
                </a:ln>
                <a:solidFill>
                  <a:srgbClr val="FFFFFF"/>
                </a:solidFill>
                <a:effectLst/>
                <a:uLnTx/>
                <a:uFillTx/>
                <a:latin typeface="Arial" charset="0"/>
                <a:ea typeface="SimSun" charset="0"/>
                <a:cs typeface="SimSun" charset="0"/>
              </a:rPr>
              <a:t>日</a:t>
            </a: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r>
              <a:rPr kumimoji="0" lang="zh-CN" altLang="en-US" sz="2400" b="1" i="0" u="none" strike="noStrike" kern="1200" cap="none" spc="0" normalizeH="0" baseline="0" noProof="0">
                <a:ln>
                  <a:noFill/>
                </a:ln>
                <a:solidFill>
                  <a:srgbClr val="FFFFFF"/>
                </a:solidFill>
                <a:effectLst/>
                <a:uLnTx/>
                <a:uFillTx/>
                <a:latin typeface="Arial" charset="0"/>
                <a:ea typeface="SimSun" charset="0"/>
                <a:cs typeface="SimSun" charset="0"/>
              </a:rPr>
              <a:t>第</a:t>
            </a: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a:t>
            </a:r>
            <a:r>
              <a:rPr kumimoji="0" lang="zh-CN" altLang="en-US" sz="2400" b="1" i="0" u="none" strike="noStrike" kern="1200" cap="none" spc="0" normalizeH="0" baseline="0" noProof="0">
                <a:ln>
                  <a:noFill/>
                </a:ln>
                <a:solidFill>
                  <a:srgbClr val="FFFFFF"/>
                </a:solidFill>
                <a:effectLst/>
                <a:uLnTx/>
                <a:uFillTx/>
                <a:latin typeface="Arial" charset="0"/>
                <a:ea typeface="SimSun" charset="0"/>
                <a:cs typeface="SimSun" charset="0"/>
              </a:rPr>
              <a:t>页</a:t>
            </a: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a:t>
            </a:r>
            <a:r>
              <a:rPr kumimoji="0" lang="en-US" sz="2400" b="1" i="1" u="none" strike="noStrike" kern="1200" cap="none" spc="0" normalizeH="0" baseline="0" noProof="0">
                <a:ln>
                  <a:noFill/>
                </a:ln>
                <a:solidFill>
                  <a:srgbClr val="FFFFFF"/>
                </a:solidFill>
                <a:effectLst/>
                <a:uLnTx/>
                <a:uFillTx/>
                <a:latin typeface="Arial" charset="0"/>
                <a:ea typeface="ＭＳ Ｐゴシック" charset="0"/>
                <a:cs typeface="Arial" charset="0"/>
              </a:rPr>
              <a:t>The Foster Letter</a:t>
            </a:r>
            <a:r>
              <a:rPr kumimoji="0" lang="en-US" altLang="zh-CN" sz="2400" b="1" i="1" u="none" strike="noStrike" kern="1200" cap="none" spc="0" normalizeH="0" baseline="0" noProof="0">
                <a:ln>
                  <a:noFill/>
                </a:ln>
                <a:solidFill>
                  <a:srgbClr val="FFFFFF"/>
                </a:solidFill>
                <a:effectLst/>
                <a:uLnTx/>
                <a:uFillTx/>
                <a:latin typeface="Arial" charset="0"/>
                <a:ea typeface="SimSun" charset="0"/>
                <a:cs typeface="SimSun" charset="0"/>
              </a:rPr>
              <a:t>》</a:t>
            </a:r>
            <a:r>
              <a:rPr kumimoji="0" lang="zh-CN" altLang="en-US" sz="2400" b="1" i="0" u="none" strike="noStrike" kern="1200" cap="none" spc="0" normalizeH="0" baseline="0" noProof="0">
                <a:ln>
                  <a:noFill/>
                </a:ln>
                <a:solidFill>
                  <a:srgbClr val="FFFFFF"/>
                </a:solidFill>
                <a:effectLst/>
                <a:uLnTx/>
                <a:uFillTx/>
                <a:latin typeface="Arial" charset="0"/>
                <a:ea typeface="SimSun" charset="0"/>
                <a:cs typeface="SimSun" charset="0"/>
              </a:rPr>
              <a:t>。</a:t>
            </a:r>
          </a:p>
        </p:txBody>
      </p:sp>
    </p:spTree>
    <p:extLst>
      <p:ext uri="{BB962C8B-B14F-4D97-AF65-F5344CB8AC3E}">
        <p14:creationId xmlns:p14="http://schemas.microsoft.com/office/powerpoint/2010/main" val="165908106"/>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00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043622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Lst>
        </p:spPr>
      </p:pic>
      <p:sp>
        <p:nvSpPr>
          <p:cNvPr id="22529" name="Rectangle 1"/>
          <p:cNvSpPr>
            <a:spLocks noGrp="1" noChangeArrowheads="1"/>
          </p:cNvSpPr>
          <p:nvPr>
            <p:ph type="title"/>
          </p:nvPr>
        </p:nvSpPr>
        <p:spPr>
          <a:xfrm>
            <a:off x="457200" y="-1179513"/>
            <a:ext cx="8229600" cy="1741488"/>
          </a:xfrm>
        </p:spPr>
        <p:txBody>
          <a:bodyPr lIns="45718" tIns="45718" rIns="45718" bIns="45718" anchor="ctr"/>
          <a:lstStyle/>
          <a:p>
            <a:pPr algn="ctr" defTabSz="914400" eaLnBrk="1">
              <a:defRPr/>
            </a:pPr>
            <a:r>
              <a:rPr lang="en-US" sz="3600" b="1" dirty="0">
                <a:solidFill>
                  <a:srgbClr val="FFFFCC"/>
                </a:solidFill>
                <a:effectLst>
                  <a:outerShdw blurRad="50800" dist="38100" dir="2700000" algn="tl" rotWithShape="0">
                    <a:srgbClr val="000000"/>
                  </a:outerShdw>
                </a:effectLst>
                <a:latin typeface="Tahoma Negreta" charset="0"/>
                <a:cs typeface="Tahoma Negreta" charset="0"/>
                <a:sym typeface="Tahoma Negreta" charset="0"/>
              </a:rPr>
              <a:t>Colossians 1:16-18</a:t>
            </a:r>
            <a:endParaRPr lang="en-US" sz="1400" b="1" dirty="0">
              <a:effectLst>
                <a:outerShdw blurRad="50800" dist="38100" dir="2700000" algn="tl" rotWithShape="0">
                  <a:srgbClr val="000000"/>
                </a:outerShdw>
              </a:effectLst>
            </a:endParaRPr>
          </a:p>
        </p:txBody>
      </p:sp>
      <p:sp>
        <p:nvSpPr>
          <p:cNvPr id="22531" name="AutoShape 3"/>
          <p:cNvSpPr>
            <a:spLocks/>
          </p:cNvSpPr>
          <p:nvPr/>
        </p:nvSpPr>
        <p:spPr bwMode="auto">
          <a:xfrm>
            <a:off x="381000" y="990600"/>
            <a:ext cx="8458200" cy="5175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Lst>
        </p:spPr>
        <p:txBody>
          <a:bodyPr lIns="0" tIns="0" rIns="0" bIns="0"/>
          <a:lstStyle/>
          <a:p>
            <a:pPr algn="ctr" defTabSz="457200">
              <a:defRPr/>
            </a:pP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因</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为</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万</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有</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都</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是</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靠</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他</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造</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的</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无</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论</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是</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天</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上</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的</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地</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上</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的</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能</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看</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见</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的</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不</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能</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看</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见</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的</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或</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是</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有</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位</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的</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主</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治</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的</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执</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政</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的</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掌</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权</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的</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一</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概</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都</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是</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藉</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着</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他</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造</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的</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又</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是</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为</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他</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造</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的</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他</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在</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万</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有</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之</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先</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万</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有</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也</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靠</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他</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而</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立</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他</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也</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是</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教</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会</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全</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体</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之</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首</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他</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是</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元</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始</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是</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从</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死</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里</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首</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先</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复</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生</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的</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使</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他</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可</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以</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在</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凡</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事</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上</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居</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首</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位</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。歌罗西书</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1:16-18</a:t>
            </a:r>
            <a:endParaRPr lang="en-US" sz="2800" b="1" dirty="0">
              <a:effectLst>
                <a:outerShdw blurRad="50800" dist="38100" dir="2700000" algn="tl" rotWithShape="0">
                  <a:srgbClr val="000000"/>
                </a:outerShdw>
              </a:effectLst>
              <a:cs typeface="Helvetica"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68290" name="Group 5"/>
          <p:cNvGrpSpPr>
            <a:grpSpLocks/>
          </p:cNvGrpSpPr>
          <p:nvPr/>
        </p:nvGrpSpPr>
        <p:grpSpPr bwMode="auto">
          <a:xfrm>
            <a:off x="1835150" y="3175"/>
            <a:ext cx="7129463" cy="6665913"/>
            <a:chOff x="1835150" y="3175"/>
            <a:chExt cx="7129338" cy="6666185"/>
          </a:xfrm>
        </p:grpSpPr>
        <p:pic>
          <p:nvPicPr>
            <p:cNvPr id="26829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35150" y="3175"/>
              <a:ext cx="6870700" cy="665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8298" name="Rectangle 2"/>
            <p:cNvSpPr>
              <a:spLocks noChangeArrowheads="1"/>
            </p:cNvSpPr>
            <p:nvPr/>
          </p:nvSpPr>
          <p:spPr bwMode="auto">
            <a:xfrm>
              <a:off x="6516216" y="188640"/>
              <a:ext cx="2016224" cy="648072"/>
            </a:xfrm>
            <a:prstGeom prst="rect">
              <a:avLst/>
            </a:prstGeom>
            <a:solidFill>
              <a:srgbClr val="000000"/>
            </a:solidFill>
            <a:ln w="12700" cap="sq">
              <a:solidFill>
                <a:schemeClr val="tx1"/>
              </a:solidFill>
              <a:miter lim="800000"/>
              <a:headEnd type="none" w="sm" len="sm"/>
              <a:tailEnd type="none" w="sm" len="sm"/>
            </a:ln>
          </p:spPr>
          <p:txBody>
            <a:bodyPr wrap="none"/>
            <a:lstStyle/>
            <a:p>
              <a:pPr hangingPunct="1"/>
              <a:endParaRPr lang="en-US">
                <a:latin typeface="Times New Roman" charset="0"/>
              </a:endParaRPr>
            </a:p>
          </p:txBody>
        </p:sp>
        <p:sp>
          <p:nvSpPr>
            <p:cNvPr id="268299" name="Rectangle 10"/>
            <p:cNvSpPr>
              <a:spLocks noChangeArrowheads="1"/>
            </p:cNvSpPr>
            <p:nvPr/>
          </p:nvSpPr>
          <p:spPr bwMode="auto">
            <a:xfrm>
              <a:off x="7524328" y="5445224"/>
              <a:ext cx="1440160" cy="648072"/>
            </a:xfrm>
            <a:prstGeom prst="rect">
              <a:avLst/>
            </a:prstGeom>
            <a:solidFill>
              <a:srgbClr val="000000"/>
            </a:solidFill>
            <a:ln w="12700" cap="sq">
              <a:solidFill>
                <a:schemeClr val="tx1"/>
              </a:solidFill>
              <a:miter lim="800000"/>
              <a:headEnd type="none" w="sm" len="sm"/>
              <a:tailEnd type="none" w="sm" len="sm"/>
            </a:ln>
          </p:spPr>
          <p:txBody>
            <a:bodyPr wrap="none"/>
            <a:lstStyle/>
            <a:p>
              <a:pPr hangingPunct="1"/>
              <a:endParaRPr lang="en-US">
                <a:latin typeface="Times New Roman" charset="0"/>
              </a:endParaRPr>
            </a:p>
          </p:txBody>
        </p:sp>
        <p:sp>
          <p:nvSpPr>
            <p:cNvPr id="268300" name="Rectangle 12"/>
            <p:cNvSpPr>
              <a:spLocks noChangeArrowheads="1"/>
            </p:cNvSpPr>
            <p:nvPr/>
          </p:nvSpPr>
          <p:spPr bwMode="auto">
            <a:xfrm>
              <a:off x="2051720" y="6021288"/>
              <a:ext cx="2016224" cy="648072"/>
            </a:xfrm>
            <a:prstGeom prst="rect">
              <a:avLst/>
            </a:prstGeom>
            <a:solidFill>
              <a:srgbClr val="000000"/>
            </a:solidFill>
            <a:ln w="12700" cap="sq">
              <a:solidFill>
                <a:schemeClr val="tx1"/>
              </a:solidFill>
              <a:miter lim="800000"/>
              <a:headEnd type="none" w="sm" len="sm"/>
              <a:tailEnd type="none" w="sm" len="sm"/>
            </a:ln>
          </p:spPr>
          <p:txBody>
            <a:bodyPr wrap="none"/>
            <a:lstStyle/>
            <a:p>
              <a:pPr hangingPunct="1"/>
              <a:endParaRPr lang="en-US">
                <a:latin typeface="Times New Roman" charset="0"/>
              </a:endParaRPr>
            </a:p>
          </p:txBody>
        </p:sp>
        <p:sp>
          <p:nvSpPr>
            <p:cNvPr id="268301" name="Rectangle 14"/>
            <p:cNvSpPr>
              <a:spLocks noChangeArrowheads="1"/>
            </p:cNvSpPr>
            <p:nvPr/>
          </p:nvSpPr>
          <p:spPr bwMode="auto">
            <a:xfrm>
              <a:off x="1835696" y="72008"/>
              <a:ext cx="2304256" cy="980728"/>
            </a:xfrm>
            <a:prstGeom prst="rect">
              <a:avLst/>
            </a:prstGeom>
            <a:solidFill>
              <a:srgbClr val="000000"/>
            </a:solidFill>
            <a:ln w="12700" cap="sq">
              <a:solidFill>
                <a:schemeClr val="tx1"/>
              </a:solidFill>
              <a:miter lim="800000"/>
              <a:headEnd type="none" w="sm" len="sm"/>
              <a:tailEnd type="none" w="sm" len="sm"/>
            </a:ln>
          </p:spPr>
          <p:txBody>
            <a:bodyPr wrap="none"/>
            <a:lstStyle/>
            <a:p>
              <a:pPr hangingPunct="1"/>
              <a:endParaRPr lang="en-US">
                <a:latin typeface="Times New Roman" charset="0"/>
              </a:endParaRPr>
            </a:p>
          </p:txBody>
        </p:sp>
      </p:grpSp>
      <p:sp>
        <p:nvSpPr>
          <p:cNvPr id="268291" name="Right Triangle 3"/>
          <p:cNvSpPr>
            <a:spLocks noChangeArrowheads="1"/>
          </p:cNvSpPr>
          <p:nvPr/>
        </p:nvSpPr>
        <p:spPr bwMode="auto">
          <a:xfrm rot="5400000">
            <a:off x="1264444" y="-1040606"/>
            <a:ext cx="3159125" cy="5472113"/>
          </a:xfrm>
          <a:prstGeom prst="rtTriangle">
            <a:avLst/>
          </a:prstGeom>
          <a:solidFill>
            <a:srgbClr val="000000"/>
          </a:solidFill>
          <a:ln w="12700" cap="sq">
            <a:solidFill>
              <a:schemeClr val="tx1"/>
            </a:solidFill>
            <a:miter lim="800000"/>
            <a:headEnd type="none" w="sm" len="sm"/>
            <a:tailEnd type="none" w="sm" len="sm"/>
          </a:ln>
        </p:spPr>
        <p:txBody>
          <a:bodyPr wrap="none"/>
          <a:lstStyle/>
          <a:p>
            <a:pPr hangingPunct="1"/>
            <a:endParaRPr lang="en-US">
              <a:latin typeface="Times New Roman" charset="0"/>
            </a:endParaRPr>
          </a:p>
        </p:txBody>
      </p:sp>
      <p:sp>
        <p:nvSpPr>
          <p:cNvPr id="268292" name="Title 1"/>
          <p:cNvSpPr>
            <a:spLocks noGrp="1"/>
          </p:cNvSpPr>
          <p:nvPr>
            <p:ph type="title" idx="4294967295"/>
          </p:nvPr>
        </p:nvSpPr>
        <p:spPr>
          <a:xfrm>
            <a:off x="179388" y="12700"/>
            <a:ext cx="3635375" cy="1954213"/>
          </a:xfrm>
        </p:spPr>
        <p:txBody>
          <a:bodyPr/>
          <a:lstStyle/>
          <a:p>
            <a:r>
              <a:rPr lang="ja-JP" altLang="en-US">
                <a:solidFill>
                  <a:srgbClr val="FFFFFF"/>
                </a:solidFill>
                <a:latin typeface="Arial" charset="0"/>
                <a:ea typeface="ＭＳ Ｐゴシック" charset="0"/>
                <a:cs typeface="ＭＳ Ｐゴシック" charset="0"/>
              </a:rPr>
              <a:t>内窥原子</a:t>
            </a:r>
            <a:endParaRPr lang="ja-JP" altLang="en-US" sz="4000">
              <a:solidFill>
                <a:srgbClr val="FFFFFF"/>
              </a:solidFill>
              <a:latin typeface="Arial" charset="0"/>
              <a:ea typeface="ＭＳ Ｐゴシック" charset="0"/>
              <a:cs typeface="ＭＳ Ｐゴシック" charset="0"/>
            </a:endParaRPr>
          </a:p>
        </p:txBody>
      </p:sp>
      <p:sp>
        <p:nvSpPr>
          <p:cNvPr id="14" name="AutoShape 4"/>
          <p:cNvSpPr>
            <a:spLocks/>
          </p:cNvSpPr>
          <p:nvPr/>
        </p:nvSpPr>
        <p:spPr bwMode="auto">
          <a:xfrm>
            <a:off x="400050" y="2235200"/>
            <a:ext cx="2133600" cy="25860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5718" tIns="45718" rIns="45718" bIns="45718"/>
          <a:lstStyle/>
          <a:p>
            <a:pPr defTabSz="457200">
              <a:lnSpc>
                <a:spcPct val="115000"/>
              </a:lnSpc>
              <a:spcBef>
                <a:spcPts val="1000"/>
              </a:spcBef>
              <a:defRPr/>
            </a:pPr>
            <a:r>
              <a:rPr lang="ja-JP" altLang="en-US" sz="4000" dirty="0">
                <a:solidFill>
                  <a:srgbClr val="FFFFFF"/>
                </a:solidFill>
                <a:latin typeface="宋体" charset="0"/>
                <a:ea typeface="宋体" charset="0"/>
                <a:cs typeface="宋体" charset="0"/>
                <a:sym typeface="宋体" charset="0"/>
              </a:rPr>
              <a:t>「万有也靠祂而立」（</a:t>
            </a:r>
            <a:r>
              <a:rPr lang="en-US" sz="4000" dirty="0">
                <a:solidFill>
                  <a:srgbClr val="FFFFFF"/>
                </a:solidFill>
                <a:latin typeface="宋体" charset="0"/>
                <a:ea typeface="宋体" charset="0"/>
                <a:cs typeface="宋体" charset="0"/>
                <a:sym typeface="宋体" charset="0"/>
              </a:rPr>
              <a:t>1:17</a:t>
            </a:r>
            <a:r>
              <a:rPr lang="ja-JP" altLang="en-US" sz="4000" dirty="0">
                <a:solidFill>
                  <a:srgbClr val="FFFFFF"/>
                </a:solidFill>
                <a:latin typeface="宋体" charset="0"/>
                <a:ea typeface="宋体" charset="0"/>
                <a:cs typeface="宋体" charset="0"/>
                <a:sym typeface="宋体" charset="0"/>
              </a:rPr>
              <a:t>）</a:t>
            </a:r>
            <a:endParaRPr lang="en-US" dirty="0">
              <a:cs typeface="Helvetica" charset="0"/>
            </a:endParaRPr>
          </a:p>
        </p:txBody>
      </p:sp>
      <p:sp>
        <p:nvSpPr>
          <p:cNvPr id="268294" name="AutoShape 5"/>
          <p:cNvSpPr>
            <a:spLocks/>
          </p:cNvSpPr>
          <p:nvPr/>
        </p:nvSpPr>
        <p:spPr bwMode="auto">
          <a:xfrm>
            <a:off x="6875463" y="188913"/>
            <a:ext cx="1595437" cy="5810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45718" tIns="45718" rIns="45718" bIns="45718"/>
          <a:lstStyle/>
          <a:p>
            <a:pPr defTabSz="457200">
              <a:lnSpc>
                <a:spcPct val="115000"/>
              </a:lnSpc>
              <a:spcBef>
                <a:spcPts val="1000"/>
              </a:spcBef>
            </a:pPr>
            <a:r>
              <a:rPr lang="ja-JP" altLang="en-US" sz="3600">
                <a:solidFill>
                  <a:srgbClr val="FFFFFF"/>
                </a:solidFill>
                <a:latin typeface="宋体" charset="0"/>
                <a:ea typeface="宋体" charset="0"/>
                <a:cs typeface="宋体" charset="0"/>
                <a:sym typeface="宋体" charset="0"/>
              </a:rPr>
              <a:t>电子</a:t>
            </a:r>
            <a:endParaRPr lang="en-US" sz="3200">
              <a:cs typeface="Helvetica" charset="0"/>
            </a:endParaRPr>
          </a:p>
        </p:txBody>
      </p:sp>
      <p:sp>
        <p:nvSpPr>
          <p:cNvPr id="17" name="AutoShape 6"/>
          <p:cNvSpPr>
            <a:spLocks/>
          </p:cNvSpPr>
          <p:nvPr/>
        </p:nvSpPr>
        <p:spPr bwMode="auto">
          <a:xfrm>
            <a:off x="2268538" y="6019800"/>
            <a:ext cx="1731962" cy="7223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5718" tIns="45718" rIns="45718" bIns="45718"/>
          <a:lstStyle/>
          <a:p>
            <a:pPr defTabSz="457200">
              <a:lnSpc>
                <a:spcPct val="115000"/>
              </a:lnSpc>
              <a:spcBef>
                <a:spcPts val="1000"/>
              </a:spcBef>
              <a:defRPr/>
            </a:pPr>
            <a:r>
              <a:rPr lang="ja-JP" altLang="en-US" sz="3200" dirty="0">
                <a:solidFill>
                  <a:srgbClr val="FFFFFF"/>
                </a:solidFill>
                <a:latin typeface="宋体" charset="0"/>
                <a:ea typeface="宋体" charset="0"/>
                <a:cs typeface="宋体" charset="0"/>
                <a:sym typeface="宋体" charset="0"/>
              </a:rPr>
              <a:t>原子核</a:t>
            </a:r>
            <a:endParaRPr lang="en-US" sz="3200" dirty="0">
              <a:cs typeface="Helvetica" charset="0"/>
            </a:endParaRPr>
          </a:p>
        </p:txBody>
      </p:sp>
      <p:sp>
        <p:nvSpPr>
          <p:cNvPr id="18" name="AutoShape 7"/>
          <p:cNvSpPr>
            <a:spLocks/>
          </p:cNvSpPr>
          <p:nvPr/>
        </p:nvSpPr>
        <p:spPr bwMode="auto">
          <a:xfrm>
            <a:off x="7451725" y="5300663"/>
            <a:ext cx="1152525" cy="615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5718" tIns="45718" rIns="45718" bIns="45718"/>
          <a:lstStyle/>
          <a:p>
            <a:pPr algn="ctr" defTabSz="457200">
              <a:lnSpc>
                <a:spcPct val="115000"/>
              </a:lnSpc>
              <a:spcBef>
                <a:spcPts val="1000"/>
              </a:spcBef>
              <a:defRPr/>
            </a:pPr>
            <a:r>
              <a:rPr lang="ja-JP" altLang="en-US" sz="3200" dirty="0">
                <a:solidFill>
                  <a:srgbClr val="FFFFFF"/>
                </a:solidFill>
                <a:latin typeface="宋体" charset="0"/>
                <a:ea typeface="宋体" charset="0"/>
                <a:cs typeface="宋体" charset="0"/>
                <a:sym typeface="宋体" charset="0"/>
              </a:rPr>
              <a:t>轨道</a:t>
            </a:r>
            <a:endParaRPr lang="en-US" sz="3200" dirty="0">
              <a:cs typeface="Helvetica"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A3DA6B-A801-9144-B140-8C376F1D5B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9259329" cy="6944497"/>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735954" y="5869334"/>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srgbClr val="FFFFFF"/>
                </a:solidFill>
                <a:effectLst>
                  <a:glow rad="228600">
                    <a:srgbClr val="000000">
                      <a:satMod val="175000"/>
                    </a:srgbClr>
                  </a:glow>
                </a:effectLst>
                <a:uLnTx/>
                <a:uFillTx/>
                <a:latin typeface="Arial" charset="0"/>
                <a:ea typeface="ＭＳ Ｐゴシック" charset="0"/>
              </a:rPr>
              <a:t>西</a:t>
            </a: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rPr>
              <a:t> 1:19-20 (</a:t>
            </a:r>
            <a:r>
              <a:rPr kumimoji="0" lang="en-US" sz="3200" b="1" i="0" u="none" strike="noStrike" kern="1200" cap="none" spc="0" normalizeH="0" baseline="0" noProof="0" dirty="0" err="1">
                <a:ln>
                  <a:noFill/>
                </a:ln>
                <a:solidFill>
                  <a:srgbClr val="FFFFFF"/>
                </a:solidFill>
                <a:effectLst>
                  <a:glow rad="228600">
                    <a:srgbClr val="000000">
                      <a:satMod val="175000"/>
                    </a:srgbClr>
                  </a:glow>
                </a:effectLst>
                <a:uLnTx/>
                <a:uFillTx/>
                <a:latin typeface="Arial" charset="0"/>
                <a:ea typeface="ＭＳ Ｐゴシック" charset="0"/>
              </a:rPr>
              <a:t>新译本</a:t>
            </a: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rPr>
              <a:t>)</a:t>
            </a:r>
          </a:p>
        </p:txBody>
      </p:sp>
      <p:sp>
        <p:nvSpPr>
          <p:cNvPr id="2" name="Rectangle 1">
            <a:extLst>
              <a:ext uri="{FF2B5EF4-FFF2-40B4-BE49-F238E27FC236}">
                <a16:creationId xmlns:a16="http://schemas.microsoft.com/office/drawing/2014/main" id="{43DE52B5-88A8-2B44-B0F2-49E5213284AC}"/>
              </a:ext>
            </a:extLst>
          </p:cNvPr>
          <p:cNvSpPr/>
          <p:nvPr/>
        </p:nvSpPr>
        <p:spPr>
          <a:xfrm>
            <a:off x="145272" y="2139532"/>
            <a:ext cx="9020432" cy="1528624"/>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hangingPunct="1">
              <a:defRPr/>
            </a:pPr>
            <a:r>
              <a:rPr kumimoji="0" lang="en-US" altLang="zh-CN" sz="40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rPr>
              <a:t>19</a:t>
            </a:r>
            <a:r>
              <a:rPr kumimoji="0" lang="zh-CN" altLang="en-US" sz="40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rPr>
              <a:t>因为　神乐意使所有的丰盛都住在爱子里面，</a:t>
            </a:r>
            <a:endParaRPr kumimoji="0" lang="en-US" altLang="zh-CN" sz="40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endParaRPr>
          </a:p>
          <a:p>
            <a:pPr hangingPunct="1">
              <a:defRPr/>
            </a:pPr>
            <a:r>
              <a:rPr kumimoji="0" lang="en-US" altLang="zh-CN" sz="40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rPr>
              <a:t>20</a:t>
            </a:r>
            <a:r>
              <a:rPr kumimoji="0" lang="zh-CN" altLang="en-US" sz="40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rPr>
              <a:t>并且借着他在十字架上所流的血成就了和平，使万有，无论是地上天上的，都借着他与　神和好了。</a:t>
            </a:r>
            <a:endParaRPr kumimoji="0" lang="en-US" sz="40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endParaRPr>
          </a:p>
        </p:txBody>
      </p:sp>
    </p:spTree>
    <p:extLst>
      <p:ext uri="{BB962C8B-B14F-4D97-AF65-F5344CB8AC3E}">
        <p14:creationId xmlns:p14="http://schemas.microsoft.com/office/powerpoint/2010/main" val="11943101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24577" name="AutoShape 1"/>
          <p:cNvSpPr>
            <a:spLocks/>
          </p:cNvSpPr>
          <p:nvPr/>
        </p:nvSpPr>
        <p:spPr bwMode="auto">
          <a:xfrm>
            <a:off x="6553200" y="6435725"/>
            <a:ext cx="2133600" cy="268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p>
            <a:pPr algn="r" defTabSz="457200">
              <a:defRPr/>
            </a:pPr>
            <a:r>
              <a:rPr lang="en-US" sz="1200">
                <a:solidFill>
                  <a:srgbClr val="FFFFFF"/>
                </a:solidFill>
                <a:effectLst>
                  <a:outerShdw blurRad="38100" dist="38100" dir="2700000" algn="tl">
                    <a:srgbClr val="DDDDDD"/>
                  </a:outerShdw>
                </a:effectLst>
                <a:latin typeface="Tahoma" charset="0"/>
                <a:cs typeface="Tahoma" charset="0"/>
                <a:sym typeface="Tahoma" charset="0"/>
              </a:rPr>
              <a:t>15</a:t>
            </a:r>
            <a:endParaRPr lang="en-US">
              <a:cs typeface="Helvetica" charset="0"/>
            </a:endParaRPr>
          </a:p>
        </p:txBody>
      </p:sp>
      <p:pic>
        <p:nvPicPr>
          <p:cNvPr id="24578" name="Picture 2" descr="hebrews1_1_2.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81038" y="258763"/>
            <a:ext cx="8388350" cy="6194425"/>
          </a:xfrm>
          <a:prstGeom prst="rect">
            <a:avLst/>
          </a:prstGeom>
          <a:noFill/>
          <a:ln>
            <a:noFill/>
          </a:ln>
          <a:effectLst>
            <a:outerShdw blurRad="50800" dist="38100" dir="2700000" algn="ctr" rotWithShape="0">
              <a:srgbClr val="808080">
                <a:alpha val="42999"/>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Lst>
        </p:spPr>
      </p:pic>
      <p:sp>
        <p:nvSpPr>
          <p:cNvPr id="24579" name="AutoShape 3"/>
          <p:cNvSpPr>
            <a:spLocks/>
          </p:cNvSpPr>
          <p:nvPr/>
        </p:nvSpPr>
        <p:spPr bwMode="auto">
          <a:xfrm>
            <a:off x="682625" y="273050"/>
            <a:ext cx="3600450" cy="328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457200">
              <a:lnSpc>
                <a:spcPct val="115000"/>
              </a:lnSpc>
              <a:spcBef>
                <a:spcPts val="1000"/>
              </a:spcBef>
              <a:defRPr/>
            </a:pPr>
            <a:endParaRPr lang="en-US">
              <a:latin typeface="Times New Roman Bold" charset="0"/>
              <a:cs typeface="Times New Roman Bold" charset="0"/>
              <a:sym typeface="Times New Roman Bold" charset="0"/>
            </a:endParaRPr>
          </a:p>
        </p:txBody>
      </p:sp>
      <p:sp>
        <p:nvSpPr>
          <p:cNvPr id="24580" name="AutoShape 4"/>
          <p:cNvSpPr>
            <a:spLocks/>
          </p:cNvSpPr>
          <p:nvPr/>
        </p:nvSpPr>
        <p:spPr bwMode="auto">
          <a:xfrm>
            <a:off x="395288" y="338138"/>
            <a:ext cx="4032250" cy="61801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000000"/>
          </a:solidFill>
          <a:ln>
            <a:noFill/>
          </a:ln>
          <a:effectLst>
            <a:outerShdw blurRad="38100" dist="23000" dir="5400000" algn="ctr" rotWithShape="0">
              <a:srgbClr val="000000">
                <a:alpha val="34999"/>
              </a:srgbClr>
            </a:outerShdw>
          </a:effectLst>
          <a:extLst>
            <a:ext uri="{91240B29-F687-4f45-9708-019B960494DF}">
              <a14:hiddenLine xmlns="" xmlns:a14="http://schemas.microsoft.com/office/drawing/2010/main" w="12700" cap="flat" cmpd="sng">
                <a:solidFill>
                  <a:srgbClr val="000000"/>
                </a:solidFill>
                <a:prstDash val="solid"/>
                <a:miter lim="0"/>
                <a:headEnd/>
                <a:tailEnd/>
              </a14:hiddenLine>
            </a:ext>
          </a:extLst>
        </p:spPr>
        <p:txBody>
          <a:bodyPr lIns="0" tIns="0" rIns="0" bIns="0"/>
          <a:lstStyle/>
          <a:p>
            <a:pPr defTabSz="457200">
              <a:lnSpc>
                <a:spcPct val="115000"/>
              </a:lnSpc>
              <a:spcBef>
                <a:spcPts val="1000"/>
              </a:spcBef>
              <a:defRPr/>
            </a:pPr>
            <a:r>
              <a:rPr lang="ja-JP" altLang="en-US" sz="3500" dirty="0">
                <a:solidFill>
                  <a:srgbClr val="FFFFFF"/>
                </a:solidFill>
                <a:latin typeface="宋体" charset="0"/>
                <a:ea typeface="宋体" charset="0"/>
                <a:cs typeface="宋体" charset="0"/>
                <a:sym typeface="宋体" charset="0"/>
              </a:rPr>
              <a:t>「在古代，上帝曾借着先知以各种方式多次向我们的祖先说话，在这世界的末期，祂又借着自己的儿子亲自向我们说话。上帝早已立祂承受万物，并借着祂创造了宇宙万物。</a:t>
            </a:r>
            <a:endParaRPr lang="en-US" dirty="0">
              <a:cs typeface="Helvetica" charset="0"/>
            </a:endParaRPr>
          </a:p>
        </p:txBody>
      </p:sp>
      <p:sp>
        <p:nvSpPr>
          <p:cNvPr id="24581" name="AutoShape 5"/>
          <p:cNvSpPr>
            <a:spLocks/>
          </p:cNvSpPr>
          <p:nvPr/>
        </p:nvSpPr>
        <p:spPr bwMode="auto">
          <a:xfrm>
            <a:off x="6732588" y="-417513"/>
            <a:ext cx="2406650" cy="168592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00"/>
          </a:solidFill>
          <a:ln>
            <a:noFill/>
          </a:ln>
          <a:effectLst>
            <a:outerShdw blurRad="38100" dist="23000" dir="5400000" algn="ctr" rotWithShape="0">
              <a:srgbClr val="000000">
                <a:alpha val="34999"/>
              </a:srgbClr>
            </a:outerShdw>
          </a:effectLst>
          <a:extLst>
            <a:ext uri="{91240B29-F687-4f45-9708-019B960494DF}">
              <a14:hiddenLine xmlns="" xmlns:a14="http://schemas.microsoft.com/office/drawing/2010/main" w="12700" cap="flat" cmpd="sng">
                <a:solidFill>
                  <a:srgbClr val="000000"/>
                </a:solidFill>
                <a:prstDash val="solid"/>
                <a:miter lim="0"/>
                <a:headEnd/>
                <a:tailEnd/>
              </a14:hiddenLine>
            </a:ext>
          </a:extLst>
        </p:spPr>
        <p:txBody>
          <a:bodyPr lIns="0" tIns="0" rIns="0" bIns="0"/>
          <a:lstStyle/>
          <a:p>
            <a:pPr>
              <a:defRPr/>
            </a:pPr>
            <a:endParaRPr lang="en-US">
              <a:solidFill>
                <a:srgbClr val="E9E2B6"/>
              </a:solidFill>
              <a:cs typeface="Helvetica" charset="0"/>
            </a:endParaRPr>
          </a:p>
        </p:txBody>
      </p:sp>
      <p:sp>
        <p:nvSpPr>
          <p:cNvPr id="24582" name="AutoShape 6"/>
          <p:cNvSpPr>
            <a:spLocks/>
          </p:cNvSpPr>
          <p:nvPr/>
        </p:nvSpPr>
        <p:spPr bwMode="auto">
          <a:xfrm>
            <a:off x="5508625" y="304800"/>
            <a:ext cx="3398838" cy="10969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r" defTabSz="457200">
              <a:lnSpc>
                <a:spcPct val="115000"/>
              </a:lnSpc>
              <a:spcBef>
                <a:spcPts val="1000"/>
              </a:spcBef>
              <a:defRPr/>
            </a:pPr>
            <a:r>
              <a:rPr lang="ja-JP" altLang="en-US" sz="3300" dirty="0">
                <a:solidFill>
                  <a:srgbClr val="FFFFFF"/>
                </a:solidFill>
                <a:latin typeface="宋体" charset="0"/>
                <a:ea typeface="宋体" charset="0"/>
                <a:cs typeface="宋体" charset="0"/>
                <a:sym typeface="宋体" charset="0"/>
              </a:rPr>
              <a:t>希伯来书</a:t>
            </a:r>
            <a:r>
              <a:rPr lang="en-US" sz="3300" dirty="0">
                <a:solidFill>
                  <a:srgbClr val="FFFFFF"/>
                </a:solidFill>
                <a:latin typeface="宋体" charset="0"/>
                <a:ea typeface="宋体" charset="0"/>
                <a:cs typeface="宋体" charset="0"/>
                <a:sym typeface="宋体" charset="0"/>
              </a:rPr>
              <a:t>1:1-2</a:t>
            </a:r>
            <a:endParaRPr lang="en-US" sz="3300" b="1" dirty="0">
              <a:solidFill>
                <a:srgbClr val="FFFFFF"/>
              </a:solidFill>
              <a:latin typeface="宋体" charset="0"/>
              <a:ea typeface="宋体" charset="0"/>
              <a:cs typeface="宋体" charset="0"/>
              <a:sym typeface="宋体" charset="0"/>
            </a:endParaRPr>
          </a:p>
          <a:p>
            <a:pPr algn="r" defTabSz="457200">
              <a:lnSpc>
                <a:spcPct val="115000"/>
              </a:lnSpc>
              <a:spcBef>
                <a:spcPts val="1000"/>
              </a:spcBef>
              <a:defRPr/>
            </a:pPr>
            <a:r>
              <a:rPr lang="ja-JP" altLang="en-US" sz="3300" dirty="0">
                <a:solidFill>
                  <a:srgbClr val="FFFFFF"/>
                </a:solidFill>
                <a:latin typeface="宋体" charset="0"/>
                <a:ea typeface="宋体" charset="0"/>
                <a:cs typeface="宋体" charset="0"/>
                <a:sym typeface="宋体" charset="0"/>
              </a:rPr>
              <a:t>当代译本</a:t>
            </a:r>
            <a:endParaRPr lang="en-US" dirty="0">
              <a:cs typeface="Helvetica"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0337" name="Picture 2" descr="Purple mes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203200"/>
            <a:ext cx="8401050" cy="6400800"/>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1282051" name="Rectangle 3"/>
          <p:cNvSpPr>
            <a:spLocks noChangeArrowheads="1"/>
          </p:cNvSpPr>
          <p:nvPr/>
        </p:nvSpPr>
        <p:spPr bwMode="auto">
          <a:xfrm>
            <a:off x="3535363" y="6645275"/>
            <a:ext cx="1322387" cy="2190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81119" tIns="39848" rIns="81119" bIns="39848">
            <a:spAutoFit/>
          </a:bodyPr>
          <a:lstStyle/>
          <a:p>
            <a:pPr>
              <a:spcBef>
                <a:spcPct val="50000"/>
              </a:spcBef>
              <a:defRPr/>
            </a:pPr>
            <a:endParaRPr lang="en-GB" sz="900"/>
          </a:p>
        </p:txBody>
      </p:sp>
      <p:sp>
        <p:nvSpPr>
          <p:cNvPr id="1282052" name="Rectangle 4"/>
          <p:cNvSpPr>
            <a:spLocks noChangeArrowheads="1"/>
          </p:cNvSpPr>
          <p:nvPr/>
        </p:nvSpPr>
        <p:spPr bwMode="auto">
          <a:xfrm>
            <a:off x="1139825" y="711200"/>
            <a:ext cx="6802438" cy="5454650"/>
          </a:xfrm>
          <a:prstGeom prst="rect">
            <a:avLst/>
          </a:prstGeom>
          <a:gradFill rotWithShape="0">
            <a:gsLst>
              <a:gs pos="0">
                <a:srgbClr val="00279F">
                  <a:gamma/>
                  <a:shade val="0"/>
                  <a:invGamma/>
                </a:srgbClr>
              </a:gs>
              <a:gs pos="50000">
                <a:srgbClr val="00279F"/>
              </a:gs>
              <a:gs pos="100000">
                <a:srgbClr val="00279F">
                  <a:gamma/>
                  <a:shade val="0"/>
                  <a:invGamma/>
                </a:srgbClr>
              </a:gs>
            </a:gsLst>
            <a:lin ang="5400000" scaled="1"/>
          </a:gra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81976" tIns="40986" rIns="81976" bIns="40986" anchor="ctr"/>
          <a:lstStyle/>
          <a:p>
            <a:pPr>
              <a:defRPr/>
            </a:pPr>
            <a:endParaRPr lang="en-GB" sz="1100">
              <a:latin typeface="Wingdings 2" charset="0"/>
            </a:endParaRPr>
          </a:p>
        </p:txBody>
      </p:sp>
      <p:sp>
        <p:nvSpPr>
          <p:cNvPr id="1282055" name="Text Box 7"/>
          <p:cNvSpPr txBox="1">
            <a:spLocks noChangeArrowheads="1"/>
          </p:cNvSpPr>
          <p:nvPr/>
        </p:nvSpPr>
        <p:spPr bwMode="auto">
          <a:xfrm>
            <a:off x="8812213" y="1588"/>
            <a:ext cx="166687" cy="3603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81976" tIns="40986" rIns="81976" bIns="40986" anchor="ctr">
            <a:spAutoFit/>
          </a:bodyPr>
          <a:lstStyle>
            <a:lvl1pPr algn="l">
              <a:defRPr sz="2400">
                <a:solidFill>
                  <a:schemeClr val="tx1"/>
                </a:solidFill>
                <a:latin typeface="Times" charset="0"/>
                <a:ea typeface="ＭＳ Ｐゴシック" charset="0"/>
              </a:defRPr>
            </a:lvl1pPr>
            <a:lvl2pPr marL="455613" algn="l">
              <a:defRPr sz="2400">
                <a:solidFill>
                  <a:schemeClr val="tx1"/>
                </a:solidFill>
                <a:latin typeface="Times" charset="0"/>
                <a:ea typeface="ＭＳ Ｐゴシック" charset="0"/>
              </a:defRPr>
            </a:lvl2pPr>
            <a:lvl3pPr algn="l">
              <a:defRPr sz="2400">
                <a:solidFill>
                  <a:schemeClr val="tx1"/>
                </a:solidFill>
                <a:latin typeface="Times" charset="0"/>
                <a:ea typeface="ＭＳ Ｐゴシック" charset="0"/>
              </a:defRPr>
            </a:lvl3pPr>
            <a:lvl4pPr algn="l">
              <a:defRPr sz="2400">
                <a:solidFill>
                  <a:schemeClr val="tx1"/>
                </a:solidFill>
                <a:latin typeface="Times" charset="0"/>
                <a:ea typeface="ＭＳ Ｐゴシック" charset="0"/>
              </a:defRPr>
            </a:lvl4pPr>
            <a:lvl5pPr algn="l">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defRPr/>
            </a:pPr>
            <a:r>
              <a:rPr lang="zh-CN" altLang="en-US" sz="1800">
                <a:solidFill>
                  <a:srgbClr val="FFA27C"/>
                </a:solidFill>
                <a:latin typeface="Comic Sans MS" charset="0"/>
                <a:ea typeface="宋体" charset="0"/>
                <a:cs typeface="宋体" charset="0"/>
              </a:rPr>
              <a:t> </a:t>
            </a:r>
          </a:p>
        </p:txBody>
      </p:sp>
      <p:sp>
        <p:nvSpPr>
          <p:cNvPr id="1282056" name="Text Box 8"/>
          <p:cNvSpPr txBox="1">
            <a:spLocks noChangeArrowheads="1"/>
          </p:cNvSpPr>
          <p:nvPr/>
        </p:nvSpPr>
        <p:spPr bwMode="auto">
          <a:xfrm>
            <a:off x="1292225" y="1481138"/>
            <a:ext cx="5786438" cy="250825"/>
          </a:xfrm>
          <a:prstGeom prst="rect">
            <a:avLst/>
          </a:prstGeom>
          <a:noFill/>
          <a:ln>
            <a:noFill/>
          </a:ln>
          <a:effectLst/>
          <a:extLst>
            <a:ext uri="{909E8E84-426E-40dd-AFC4-6F175D3DCCD1}">
              <a14:hiddenFill xmlns="" xmlns:a14="http://schemas.microsoft.com/office/drawing/2010/main">
                <a:solidFill>
                  <a:srgbClr val="001E4D"/>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50000"/>
                    </a:schemeClr>
                  </a:outerShdw>
                </a:effectLst>
              </a14:hiddenEffects>
            </a:ext>
          </a:extLst>
        </p:spPr>
        <p:txBody>
          <a:bodyPr lIns="81976" tIns="40986" rIns="81976" bIns="40986">
            <a:spAutoFit/>
          </a:bodyPr>
          <a:lstStyle>
            <a:lvl1pPr algn="l">
              <a:defRPr sz="2400">
                <a:solidFill>
                  <a:schemeClr val="tx1"/>
                </a:solidFill>
                <a:latin typeface="Times" charset="0"/>
                <a:ea typeface="ＭＳ Ｐゴシック" charset="0"/>
              </a:defRPr>
            </a:lvl1pPr>
            <a:lvl2pPr marL="455613" algn="l">
              <a:defRPr sz="2400">
                <a:solidFill>
                  <a:schemeClr val="tx1"/>
                </a:solidFill>
                <a:latin typeface="Times" charset="0"/>
                <a:ea typeface="ＭＳ Ｐゴシック" charset="0"/>
              </a:defRPr>
            </a:lvl2pPr>
            <a:lvl3pPr algn="l">
              <a:defRPr sz="2400">
                <a:solidFill>
                  <a:schemeClr val="tx1"/>
                </a:solidFill>
                <a:latin typeface="Times" charset="0"/>
                <a:ea typeface="ＭＳ Ｐゴシック" charset="0"/>
              </a:defRPr>
            </a:lvl3pPr>
            <a:lvl4pPr algn="l">
              <a:defRPr sz="2400">
                <a:solidFill>
                  <a:schemeClr val="tx1"/>
                </a:solidFill>
                <a:latin typeface="Times" charset="0"/>
                <a:ea typeface="ＭＳ Ｐゴシック" charset="0"/>
              </a:defRPr>
            </a:lvl4pPr>
            <a:lvl5pPr algn="l">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defRPr/>
            </a:pPr>
            <a:endParaRPr lang="en-GB" sz="1100">
              <a:latin typeface="Wingdings 2" charset="0"/>
            </a:endParaRPr>
          </a:p>
        </p:txBody>
      </p:sp>
      <p:sp>
        <p:nvSpPr>
          <p:cNvPr id="1282089" name="AutoShape 41"/>
          <p:cNvSpPr>
            <a:spLocks noChangeArrowheads="1"/>
          </p:cNvSpPr>
          <p:nvPr/>
        </p:nvSpPr>
        <p:spPr bwMode="auto">
          <a:xfrm>
            <a:off x="4752975" y="3019425"/>
            <a:ext cx="3001963" cy="3011488"/>
          </a:xfrm>
          <a:prstGeom prst="roundRect">
            <a:avLst>
              <a:gd name="adj" fmla="val 16667"/>
            </a:avLst>
          </a:prstGeom>
          <a:gradFill rotWithShape="0">
            <a:gsLst>
              <a:gs pos="0">
                <a:srgbClr val="0000FF"/>
              </a:gs>
              <a:gs pos="50000">
                <a:srgbClr val="0000FF">
                  <a:gamma/>
                  <a:shade val="0"/>
                  <a:invGamma/>
                </a:srgbClr>
              </a:gs>
              <a:gs pos="100000">
                <a:srgbClr val="0000FF"/>
              </a:gs>
            </a:gsLst>
            <a:lin ang="18900000" scaled="1"/>
          </a:gradFill>
          <a:ln w="76200">
            <a:solidFill>
              <a:schemeClr val="hlink"/>
            </a:solidFill>
            <a:round/>
            <a:headEnd/>
            <a:tailEnd/>
          </a:ln>
          <a:effectLst/>
          <a:extLst>
            <a:ext uri="{AF507438-7753-43e0-B8FC-AC1667EBCBE1}">
              <a14:hiddenEffects xmlns="" xmlns:a14="http://schemas.microsoft.com/office/drawing/2010/main">
                <a:effectLst>
                  <a:outerShdw blurRad="63500" dist="161645" dir="2700000" algn="ctr" rotWithShape="0">
                    <a:schemeClr val="tx1">
                      <a:alpha val="74998"/>
                    </a:schemeClr>
                  </a:outerShdw>
                </a:effectLst>
              </a14:hiddenEffects>
            </a:ext>
          </a:extLst>
        </p:spPr>
        <p:txBody>
          <a:bodyPr wrap="none" lIns="81976" tIns="40986" rIns="81976" bIns="40986" anchor="ctr"/>
          <a:lstStyle/>
          <a:p>
            <a:pPr>
              <a:defRPr/>
            </a:pPr>
            <a:endParaRPr lang="en-GB" sz="1600">
              <a:solidFill>
                <a:schemeClr val="hlink"/>
              </a:solidFill>
              <a:latin typeface="Engravers MT" charset="0"/>
            </a:endParaRPr>
          </a:p>
        </p:txBody>
      </p:sp>
      <p:sp>
        <p:nvSpPr>
          <p:cNvPr id="1282061" name="Text Box 13"/>
          <p:cNvSpPr txBox="1">
            <a:spLocks noChangeArrowheads="1"/>
          </p:cNvSpPr>
          <p:nvPr/>
        </p:nvSpPr>
        <p:spPr bwMode="auto">
          <a:xfrm>
            <a:off x="1331913" y="4310063"/>
            <a:ext cx="2825750" cy="852487"/>
          </a:xfrm>
          <a:prstGeom prst="rect">
            <a:avLst/>
          </a:prstGeom>
          <a:noFill/>
          <a:ln>
            <a:noFill/>
          </a:ln>
          <a:effectLst>
            <a:outerShdw blurRad="63500" dist="46662" dir="3284183" algn="ctr" rotWithShape="0">
              <a:srgbClr val="040404">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81976" tIns="40986" rIns="81976" bIns="40986">
            <a:spAutoFit/>
          </a:bodyPr>
          <a:lstStyle>
            <a:lvl1pPr algn="l">
              <a:defRPr sz="2400">
                <a:solidFill>
                  <a:schemeClr val="tx1"/>
                </a:solidFill>
                <a:latin typeface="Times" charset="0"/>
                <a:ea typeface="ＭＳ Ｐゴシック" charset="0"/>
              </a:defRPr>
            </a:lvl1pPr>
            <a:lvl2pPr marL="455613" algn="l">
              <a:defRPr sz="2400">
                <a:solidFill>
                  <a:schemeClr val="tx1"/>
                </a:solidFill>
                <a:latin typeface="Times" charset="0"/>
                <a:ea typeface="ＭＳ Ｐゴシック" charset="0"/>
              </a:defRPr>
            </a:lvl2pPr>
            <a:lvl3pPr algn="l">
              <a:defRPr sz="2400">
                <a:solidFill>
                  <a:schemeClr val="tx1"/>
                </a:solidFill>
                <a:latin typeface="Times" charset="0"/>
                <a:ea typeface="ＭＳ Ｐゴシック" charset="0"/>
              </a:defRPr>
            </a:lvl3pPr>
            <a:lvl4pPr algn="l">
              <a:defRPr sz="2400">
                <a:solidFill>
                  <a:schemeClr val="tx1"/>
                </a:solidFill>
                <a:latin typeface="Times" charset="0"/>
                <a:ea typeface="ＭＳ Ｐゴシック" charset="0"/>
              </a:defRPr>
            </a:lvl4pPr>
            <a:lvl5pPr algn="l">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defRPr/>
            </a:pPr>
            <a:r>
              <a:rPr lang="ja-JP" altLang="en-US" sz="2500" dirty="0">
                <a:solidFill>
                  <a:srgbClr val="FFFFFF"/>
                </a:solidFill>
                <a:latin typeface="宋体" charset="0"/>
                <a:ea typeface="宋体" charset="0"/>
                <a:cs typeface="宋体" charset="0"/>
              </a:rPr>
              <a:t>第</a:t>
            </a:r>
            <a:r>
              <a:rPr lang="zh-CN" altLang="en-US" sz="2500" dirty="0">
                <a:solidFill>
                  <a:srgbClr val="FFFFFF"/>
                </a:solidFill>
                <a:latin typeface="宋体" charset="0"/>
                <a:ea typeface="宋体" charset="0"/>
                <a:cs typeface="宋体" charset="0"/>
              </a:rPr>
              <a:t> </a:t>
            </a:r>
            <a:r>
              <a:rPr lang="ja-JP" altLang="en-US" sz="2500" dirty="0">
                <a:solidFill>
                  <a:srgbClr val="FFFFFF"/>
                </a:solidFill>
                <a:latin typeface="宋体" charset="0"/>
                <a:ea typeface="宋体" charset="0"/>
                <a:cs typeface="宋体" charset="0"/>
              </a:rPr>
              <a:t>三</a:t>
            </a:r>
            <a:r>
              <a:rPr lang="zh-CN" altLang="en-US" sz="2500" dirty="0">
                <a:solidFill>
                  <a:srgbClr val="FFFFFF"/>
                </a:solidFill>
                <a:latin typeface="宋体" charset="0"/>
                <a:ea typeface="宋体" charset="0"/>
                <a:cs typeface="宋体" charset="0"/>
              </a:rPr>
              <a:t> 节:                             宇宙的创造者        </a:t>
            </a:r>
          </a:p>
        </p:txBody>
      </p:sp>
      <p:sp>
        <p:nvSpPr>
          <p:cNvPr id="1282062" name="Text Box 14"/>
          <p:cNvSpPr txBox="1">
            <a:spLocks noChangeArrowheads="1"/>
          </p:cNvSpPr>
          <p:nvPr/>
        </p:nvSpPr>
        <p:spPr bwMode="auto">
          <a:xfrm>
            <a:off x="1331913" y="5319713"/>
            <a:ext cx="3186112" cy="852487"/>
          </a:xfrm>
          <a:prstGeom prst="rect">
            <a:avLst/>
          </a:prstGeom>
          <a:noFill/>
          <a:ln>
            <a:noFill/>
          </a:ln>
          <a:effectLst>
            <a:outerShdw blurRad="63500" dist="46662" dir="3284183" algn="ctr" rotWithShape="0">
              <a:srgbClr val="040404">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81976" tIns="40986" rIns="81976" bIns="40986">
            <a:spAutoFit/>
          </a:bodyPr>
          <a:lstStyle>
            <a:lvl1pPr algn="l">
              <a:defRPr sz="2400">
                <a:solidFill>
                  <a:schemeClr val="tx1"/>
                </a:solidFill>
                <a:latin typeface="Times" charset="0"/>
                <a:ea typeface="ＭＳ Ｐゴシック" charset="0"/>
              </a:defRPr>
            </a:lvl1pPr>
            <a:lvl2pPr marL="455613" algn="l">
              <a:defRPr sz="2400">
                <a:solidFill>
                  <a:schemeClr val="tx1"/>
                </a:solidFill>
                <a:latin typeface="Times" charset="0"/>
                <a:ea typeface="ＭＳ Ｐゴシック" charset="0"/>
              </a:defRPr>
            </a:lvl2pPr>
            <a:lvl3pPr algn="l">
              <a:defRPr sz="2400">
                <a:solidFill>
                  <a:schemeClr val="tx1"/>
                </a:solidFill>
                <a:latin typeface="Times" charset="0"/>
                <a:ea typeface="ＭＳ Ｐゴシック" charset="0"/>
              </a:defRPr>
            </a:lvl3pPr>
            <a:lvl4pPr algn="l">
              <a:defRPr sz="2400">
                <a:solidFill>
                  <a:schemeClr val="tx1"/>
                </a:solidFill>
                <a:latin typeface="Times" charset="0"/>
                <a:ea typeface="ＭＳ Ｐゴシック" charset="0"/>
              </a:defRPr>
            </a:lvl4pPr>
            <a:lvl5pPr algn="l">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defRPr/>
            </a:pPr>
            <a:r>
              <a:rPr lang="ja-JP" altLang="en-US" sz="2500">
                <a:solidFill>
                  <a:srgbClr val="FFFFFF"/>
                </a:solidFill>
                <a:latin typeface="宋体" charset="0"/>
                <a:ea typeface="宋体" charset="0"/>
                <a:cs typeface="宋体" charset="0"/>
              </a:rPr>
              <a:t>第</a:t>
            </a:r>
            <a:r>
              <a:rPr lang="zh-CN" altLang="en-US" sz="2500">
                <a:solidFill>
                  <a:srgbClr val="FFFFFF"/>
                </a:solidFill>
                <a:latin typeface="宋体" charset="0"/>
                <a:ea typeface="宋体" charset="0"/>
                <a:cs typeface="宋体" charset="0"/>
              </a:rPr>
              <a:t> </a:t>
            </a:r>
            <a:r>
              <a:rPr lang="ja-JP" altLang="en-US" sz="2500">
                <a:solidFill>
                  <a:srgbClr val="FFFFFF"/>
                </a:solidFill>
                <a:latin typeface="宋体" charset="0"/>
                <a:ea typeface="宋体" charset="0"/>
                <a:cs typeface="宋体" charset="0"/>
              </a:rPr>
              <a:t>四，五，九 </a:t>
            </a:r>
            <a:r>
              <a:rPr lang="zh-CN" altLang="en-US" sz="2500">
                <a:solidFill>
                  <a:srgbClr val="FFFFFF"/>
                </a:solidFill>
                <a:latin typeface="宋体" charset="0"/>
                <a:ea typeface="宋体" charset="0"/>
                <a:cs typeface="宋体" charset="0"/>
              </a:rPr>
              <a:t>节</a:t>
            </a:r>
            <a:r>
              <a:rPr lang="en-US" altLang="zh-CN" sz="2500">
                <a:solidFill>
                  <a:srgbClr val="FFFFFF"/>
                </a:solidFill>
                <a:latin typeface="宋体" charset="0"/>
                <a:ea typeface="宋体" charset="0"/>
                <a:cs typeface="宋体" charset="0"/>
              </a:rPr>
              <a:t>:                     </a:t>
            </a:r>
            <a:r>
              <a:rPr lang="ja-JP" altLang="en-US" sz="2500">
                <a:solidFill>
                  <a:srgbClr val="FFFFFF"/>
                </a:solidFill>
                <a:latin typeface="宋体" charset="0"/>
                <a:ea typeface="宋体" charset="0"/>
                <a:cs typeface="宋体" charset="0"/>
              </a:rPr>
              <a:t>光与生命的</a:t>
            </a:r>
            <a:r>
              <a:rPr lang="zh-CN" altLang="en-US" sz="2500">
                <a:solidFill>
                  <a:srgbClr val="FFFFFF"/>
                </a:solidFill>
                <a:latin typeface="宋体" charset="0"/>
                <a:ea typeface="宋体" charset="0"/>
                <a:cs typeface="宋体" charset="0"/>
              </a:rPr>
              <a:t>源头</a:t>
            </a:r>
          </a:p>
        </p:txBody>
      </p:sp>
      <p:sp>
        <p:nvSpPr>
          <p:cNvPr id="1282080" name="Text Box 32"/>
          <p:cNvSpPr txBox="1">
            <a:spLocks noChangeArrowheads="1"/>
          </p:cNvSpPr>
          <p:nvPr/>
        </p:nvSpPr>
        <p:spPr bwMode="auto">
          <a:xfrm>
            <a:off x="8020050" y="6535738"/>
            <a:ext cx="166688" cy="2206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81976" tIns="40986" rIns="81976" bIns="40986" anchor="ctr">
            <a:spAutoFit/>
          </a:bodyPr>
          <a:lstStyle>
            <a:lvl1pPr algn="l">
              <a:defRPr sz="2400">
                <a:solidFill>
                  <a:schemeClr val="tx1"/>
                </a:solidFill>
                <a:latin typeface="Times" charset="0"/>
                <a:ea typeface="ＭＳ Ｐゴシック" charset="0"/>
              </a:defRPr>
            </a:lvl1pPr>
            <a:lvl2pPr marL="455613" algn="l">
              <a:defRPr sz="2400">
                <a:solidFill>
                  <a:schemeClr val="tx1"/>
                </a:solidFill>
                <a:latin typeface="Times" charset="0"/>
                <a:ea typeface="ＭＳ Ｐゴシック" charset="0"/>
              </a:defRPr>
            </a:lvl2pPr>
            <a:lvl3pPr algn="l">
              <a:defRPr sz="2400">
                <a:solidFill>
                  <a:schemeClr val="tx1"/>
                </a:solidFill>
                <a:latin typeface="Times" charset="0"/>
                <a:ea typeface="ＭＳ Ｐゴシック" charset="0"/>
              </a:defRPr>
            </a:lvl3pPr>
            <a:lvl4pPr algn="l">
              <a:defRPr sz="2400">
                <a:solidFill>
                  <a:schemeClr val="tx1"/>
                </a:solidFill>
                <a:latin typeface="Times" charset="0"/>
                <a:ea typeface="ＭＳ Ｐゴシック" charset="0"/>
              </a:defRPr>
            </a:lvl4pPr>
            <a:lvl5pPr algn="l">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defRPr/>
            </a:pPr>
            <a:endParaRPr lang="en-GB" sz="900">
              <a:solidFill>
                <a:srgbClr val="FFFFFF"/>
              </a:solidFill>
              <a:latin typeface="Comic Sans MS" charset="0"/>
            </a:endParaRPr>
          </a:p>
        </p:txBody>
      </p:sp>
      <p:sp>
        <p:nvSpPr>
          <p:cNvPr id="1282081" name="Text Box 33"/>
          <p:cNvSpPr txBox="1">
            <a:spLocks noChangeArrowheads="1"/>
          </p:cNvSpPr>
          <p:nvPr/>
        </p:nvSpPr>
        <p:spPr bwMode="auto">
          <a:xfrm>
            <a:off x="8343900" y="6451600"/>
            <a:ext cx="165100" cy="3286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81976" tIns="40986" rIns="81976" bIns="40986" anchor="ctr">
            <a:spAutoFit/>
          </a:bodyPr>
          <a:lstStyle>
            <a:lvl1pPr algn="l">
              <a:defRPr sz="2400">
                <a:solidFill>
                  <a:schemeClr val="tx1"/>
                </a:solidFill>
                <a:latin typeface="Times" charset="0"/>
                <a:ea typeface="ＭＳ Ｐゴシック" charset="0"/>
              </a:defRPr>
            </a:lvl1pPr>
            <a:lvl2pPr marL="455613" algn="l">
              <a:defRPr sz="2400">
                <a:solidFill>
                  <a:schemeClr val="tx1"/>
                </a:solidFill>
                <a:latin typeface="Times" charset="0"/>
                <a:ea typeface="ＭＳ Ｐゴシック" charset="0"/>
              </a:defRPr>
            </a:lvl2pPr>
            <a:lvl3pPr algn="l">
              <a:defRPr sz="2400">
                <a:solidFill>
                  <a:schemeClr val="tx1"/>
                </a:solidFill>
                <a:latin typeface="Times" charset="0"/>
                <a:ea typeface="ＭＳ Ｐゴシック" charset="0"/>
              </a:defRPr>
            </a:lvl3pPr>
            <a:lvl4pPr algn="l">
              <a:defRPr sz="2400">
                <a:solidFill>
                  <a:schemeClr val="tx1"/>
                </a:solidFill>
                <a:latin typeface="Times" charset="0"/>
                <a:ea typeface="ＭＳ Ｐゴシック" charset="0"/>
              </a:defRPr>
            </a:lvl4pPr>
            <a:lvl5pPr algn="l">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defRPr/>
            </a:pPr>
            <a:endParaRPr lang="en-GB" sz="1600">
              <a:solidFill>
                <a:srgbClr val="FFFFFF"/>
              </a:solidFill>
              <a:latin typeface="Comic Sans MS" charset="0"/>
            </a:endParaRPr>
          </a:p>
        </p:txBody>
      </p:sp>
      <p:sp>
        <p:nvSpPr>
          <p:cNvPr id="1282079" name="Text Box 31"/>
          <p:cNvSpPr txBox="1">
            <a:spLocks noChangeArrowheads="1"/>
          </p:cNvSpPr>
          <p:nvPr/>
        </p:nvSpPr>
        <p:spPr bwMode="auto">
          <a:xfrm>
            <a:off x="4583113" y="3238500"/>
            <a:ext cx="3241675" cy="2614613"/>
          </a:xfrm>
          <a:prstGeom prst="rect">
            <a:avLst/>
          </a:prstGeom>
          <a:noFill/>
          <a:ln>
            <a:noFill/>
          </a:ln>
          <a:effectLst>
            <a:outerShdw blurRad="63500" dist="46662" dir="3284183" algn="ctr" rotWithShape="0">
              <a:srgbClr val="040404">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81976" tIns="40986" rIns="81976" bIns="40986">
            <a:spAutoFit/>
          </a:bodyPr>
          <a:lstStyle>
            <a:lvl1pPr algn="l">
              <a:defRPr sz="2400">
                <a:solidFill>
                  <a:schemeClr val="tx1"/>
                </a:solidFill>
                <a:latin typeface="Times" charset="0"/>
                <a:ea typeface="ＭＳ Ｐゴシック" charset="0"/>
              </a:defRPr>
            </a:lvl1pPr>
            <a:lvl2pPr marL="455613" algn="l">
              <a:defRPr sz="2400">
                <a:solidFill>
                  <a:schemeClr val="tx1"/>
                </a:solidFill>
                <a:latin typeface="Times" charset="0"/>
                <a:ea typeface="ＭＳ Ｐゴシック" charset="0"/>
              </a:defRPr>
            </a:lvl2pPr>
            <a:lvl3pPr algn="l">
              <a:defRPr sz="2400">
                <a:solidFill>
                  <a:schemeClr val="tx1"/>
                </a:solidFill>
                <a:latin typeface="Times" charset="0"/>
                <a:ea typeface="ＭＳ Ｐゴシック" charset="0"/>
              </a:defRPr>
            </a:lvl3pPr>
            <a:lvl4pPr algn="l">
              <a:defRPr sz="2400">
                <a:solidFill>
                  <a:schemeClr val="tx1"/>
                </a:solidFill>
                <a:latin typeface="Times" charset="0"/>
                <a:ea typeface="ＭＳ Ｐゴシック" charset="0"/>
              </a:defRPr>
            </a:lvl4pPr>
            <a:lvl5pPr algn="l">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algn="ctr">
              <a:lnSpc>
                <a:spcPct val="110000"/>
              </a:lnSpc>
              <a:spcBef>
                <a:spcPct val="50000"/>
              </a:spcBef>
              <a:defRPr/>
            </a:pPr>
            <a:r>
              <a:rPr lang="zh-CN" altLang="en-US" sz="2500" dirty="0">
                <a:solidFill>
                  <a:schemeClr val="bg1"/>
                </a:solidFill>
                <a:latin typeface="Helvetica" charset="0"/>
                <a:ea typeface="宋体" charset="0"/>
                <a:cs typeface="宋体" charset="0"/>
              </a:rPr>
              <a:t>“生命在他里头，这 生 命就是人的光。 光照在黑暗里， 黑 暗却不接受光。那光是真光， 照亮一切生在世上的人。”</a:t>
            </a:r>
          </a:p>
        </p:txBody>
      </p:sp>
      <p:sp>
        <p:nvSpPr>
          <p:cNvPr id="1282083" name="Text Box 35"/>
          <p:cNvSpPr txBox="1">
            <a:spLocks noChangeArrowheads="1"/>
          </p:cNvSpPr>
          <p:nvPr/>
        </p:nvSpPr>
        <p:spPr bwMode="auto">
          <a:xfrm>
            <a:off x="8509000" y="6181725"/>
            <a:ext cx="165100" cy="330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81976" tIns="40986" rIns="81976" bIns="40986" anchor="ctr">
            <a:spAutoFit/>
          </a:bodyPr>
          <a:lstStyle>
            <a:lvl1pPr algn="l">
              <a:defRPr sz="2400">
                <a:solidFill>
                  <a:schemeClr val="tx1"/>
                </a:solidFill>
                <a:latin typeface="Times" charset="0"/>
                <a:ea typeface="ＭＳ Ｐゴシック" charset="0"/>
              </a:defRPr>
            </a:lvl1pPr>
            <a:lvl2pPr marL="455613" algn="l">
              <a:defRPr sz="2400">
                <a:solidFill>
                  <a:schemeClr val="tx1"/>
                </a:solidFill>
                <a:latin typeface="Times" charset="0"/>
                <a:ea typeface="ＭＳ Ｐゴシック" charset="0"/>
              </a:defRPr>
            </a:lvl2pPr>
            <a:lvl3pPr algn="l">
              <a:defRPr sz="2400">
                <a:solidFill>
                  <a:schemeClr val="tx1"/>
                </a:solidFill>
                <a:latin typeface="Times" charset="0"/>
                <a:ea typeface="ＭＳ Ｐゴシック" charset="0"/>
              </a:defRPr>
            </a:lvl3pPr>
            <a:lvl4pPr algn="l">
              <a:defRPr sz="2400">
                <a:solidFill>
                  <a:schemeClr val="tx1"/>
                </a:solidFill>
                <a:latin typeface="Times" charset="0"/>
                <a:ea typeface="ＭＳ Ｐゴシック" charset="0"/>
              </a:defRPr>
            </a:lvl4pPr>
            <a:lvl5pPr algn="l">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defRPr/>
            </a:pPr>
            <a:endParaRPr lang="en-GB" sz="1600">
              <a:solidFill>
                <a:srgbClr val="FFFFFF"/>
              </a:solidFill>
              <a:latin typeface="Comic Sans MS" charset="0"/>
            </a:endParaRPr>
          </a:p>
        </p:txBody>
      </p:sp>
      <p:sp>
        <p:nvSpPr>
          <p:cNvPr id="1282084" name="Text Box 36"/>
          <p:cNvSpPr txBox="1">
            <a:spLocks noChangeArrowheads="1"/>
          </p:cNvSpPr>
          <p:nvPr/>
        </p:nvSpPr>
        <p:spPr bwMode="auto">
          <a:xfrm>
            <a:off x="8355013" y="6538913"/>
            <a:ext cx="307975" cy="222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81976" tIns="40986" rIns="81976" bIns="40986" anchor="ctr">
            <a:spAutoFit/>
          </a:bodyPr>
          <a:lstStyle>
            <a:lvl1pPr algn="l">
              <a:defRPr sz="2400">
                <a:solidFill>
                  <a:schemeClr val="tx1"/>
                </a:solidFill>
                <a:latin typeface="Times" charset="0"/>
                <a:ea typeface="ＭＳ Ｐゴシック" charset="0"/>
              </a:defRPr>
            </a:lvl1pPr>
            <a:lvl2pPr marL="455613" algn="l">
              <a:defRPr sz="2400">
                <a:solidFill>
                  <a:schemeClr val="tx1"/>
                </a:solidFill>
                <a:latin typeface="Times" charset="0"/>
                <a:ea typeface="ＭＳ Ｐゴシック" charset="0"/>
              </a:defRPr>
            </a:lvl2pPr>
            <a:lvl3pPr algn="l">
              <a:defRPr sz="2400">
                <a:solidFill>
                  <a:schemeClr val="tx1"/>
                </a:solidFill>
                <a:latin typeface="Times" charset="0"/>
                <a:ea typeface="ＭＳ Ｐゴシック" charset="0"/>
              </a:defRPr>
            </a:lvl3pPr>
            <a:lvl4pPr algn="l">
              <a:defRPr sz="2400">
                <a:solidFill>
                  <a:schemeClr val="tx1"/>
                </a:solidFill>
                <a:latin typeface="Times" charset="0"/>
                <a:ea typeface="ＭＳ Ｐゴシック" charset="0"/>
              </a:defRPr>
            </a:lvl4pPr>
            <a:lvl5pPr algn="l">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defRPr/>
            </a:pPr>
            <a:r>
              <a:rPr lang="en-US" altLang="zh-CN" sz="900">
                <a:solidFill>
                  <a:srgbClr val="FFFFFF"/>
                </a:solidFill>
                <a:latin typeface="Comic Sans MS" charset="0"/>
                <a:ea typeface="宋体" charset="0"/>
                <a:cs typeface="宋体" charset="0"/>
              </a:rPr>
              <a:t>26</a:t>
            </a:r>
          </a:p>
        </p:txBody>
      </p:sp>
      <p:sp>
        <p:nvSpPr>
          <p:cNvPr id="1282085" name="Text Box 37"/>
          <p:cNvSpPr txBox="1">
            <a:spLocks noChangeArrowheads="1"/>
          </p:cNvSpPr>
          <p:nvPr/>
        </p:nvSpPr>
        <p:spPr bwMode="auto">
          <a:xfrm>
            <a:off x="8772525" y="6488113"/>
            <a:ext cx="239713" cy="2825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81976" tIns="40986" rIns="81976" bIns="40986" anchor="ctr">
            <a:spAutoFit/>
          </a:bodyPr>
          <a:lstStyle>
            <a:lvl1pPr algn="l">
              <a:defRPr sz="2400">
                <a:solidFill>
                  <a:schemeClr val="tx1"/>
                </a:solidFill>
                <a:latin typeface="Times" charset="0"/>
                <a:ea typeface="ＭＳ Ｐゴシック" charset="0"/>
              </a:defRPr>
            </a:lvl1pPr>
            <a:lvl2pPr marL="455613" algn="l">
              <a:defRPr sz="2400">
                <a:solidFill>
                  <a:schemeClr val="tx1"/>
                </a:solidFill>
                <a:latin typeface="Times" charset="0"/>
                <a:ea typeface="ＭＳ Ｐゴシック" charset="0"/>
              </a:defRPr>
            </a:lvl2pPr>
            <a:lvl3pPr algn="l">
              <a:defRPr sz="2400">
                <a:solidFill>
                  <a:schemeClr val="tx1"/>
                </a:solidFill>
                <a:latin typeface="Times" charset="0"/>
                <a:ea typeface="ＭＳ Ｐゴシック" charset="0"/>
              </a:defRPr>
            </a:lvl3pPr>
            <a:lvl4pPr algn="l">
              <a:defRPr sz="2400">
                <a:solidFill>
                  <a:schemeClr val="tx1"/>
                </a:solidFill>
                <a:latin typeface="Times" charset="0"/>
                <a:ea typeface="ＭＳ Ｐゴシック" charset="0"/>
              </a:defRPr>
            </a:lvl4pPr>
            <a:lvl5pPr algn="l">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defRPr/>
            </a:pPr>
            <a:r>
              <a:rPr lang="en-US" altLang="zh-CN" sz="1300">
                <a:solidFill>
                  <a:srgbClr val="FFFFFF"/>
                </a:solidFill>
                <a:latin typeface="Comic Sans MS" charset="0"/>
                <a:ea typeface="宋体" charset="0"/>
                <a:cs typeface="宋体" charset="0"/>
              </a:rPr>
              <a:t>1</a:t>
            </a:r>
          </a:p>
        </p:txBody>
      </p:sp>
      <p:sp>
        <p:nvSpPr>
          <p:cNvPr id="1282087" name="Text Box 39"/>
          <p:cNvSpPr txBox="1">
            <a:spLocks noChangeArrowheads="1"/>
          </p:cNvSpPr>
          <p:nvPr/>
        </p:nvSpPr>
        <p:spPr bwMode="auto">
          <a:xfrm rot="5284">
            <a:off x="849313" y="409575"/>
            <a:ext cx="7337425" cy="638175"/>
          </a:xfrm>
          <a:prstGeom prst="rect">
            <a:avLst/>
          </a:prstGeom>
          <a:noFill/>
          <a:ln>
            <a:noFill/>
          </a:ln>
          <a:effectLst>
            <a:outerShdw blurRad="63500" dist="63500" dir="3187806"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81976" tIns="40986" rIns="81976" bIns="40986">
            <a:spAutoFit/>
          </a:bodyPr>
          <a:lstStyle>
            <a:lvl1pPr algn="l">
              <a:defRPr sz="2400">
                <a:solidFill>
                  <a:schemeClr val="tx1"/>
                </a:solidFill>
                <a:latin typeface="Times" charset="0"/>
                <a:ea typeface="ＭＳ Ｐゴシック" charset="0"/>
              </a:defRPr>
            </a:lvl1pPr>
            <a:lvl2pPr marL="455613" algn="l">
              <a:defRPr sz="2400">
                <a:solidFill>
                  <a:schemeClr val="tx1"/>
                </a:solidFill>
                <a:latin typeface="Times" charset="0"/>
                <a:ea typeface="ＭＳ Ｐゴシック" charset="0"/>
              </a:defRPr>
            </a:lvl2pPr>
            <a:lvl3pPr algn="l">
              <a:defRPr sz="2400">
                <a:solidFill>
                  <a:schemeClr val="tx1"/>
                </a:solidFill>
                <a:latin typeface="Times" charset="0"/>
                <a:ea typeface="ＭＳ Ｐゴシック" charset="0"/>
              </a:defRPr>
            </a:lvl3pPr>
            <a:lvl4pPr algn="l">
              <a:defRPr sz="2400">
                <a:solidFill>
                  <a:schemeClr val="tx1"/>
                </a:solidFill>
                <a:latin typeface="Times" charset="0"/>
                <a:ea typeface="ＭＳ Ｐゴシック" charset="0"/>
              </a:defRPr>
            </a:lvl4pPr>
            <a:lvl5pPr algn="l">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defRPr/>
            </a:pPr>
            <a:r>
              <a:rPr lang="zh-CN" altLang="en-US" sz="3600" dirty="0">
                <a:solidFill>
                  <a:srgbClr val="FAFD00"/>
                </a:solidFill>
                <a:latin typeface="Comic Sans MS" charset="0"/>
                <a:ea typeface="宋体" charset="0"/>
                <a:cs typeface="宋体" charset="0"/>
              </a:rPr>
              <a:t>约翰福音: 概述信息</a:t>
            </a:r>
          </a:p>
        </p:txBody>
      </p:sp>
      <p:sp>
        <p:nvSpPr>
          <p:cNvPr id="1282090" name="Text Box 42"/>
          <p:cNvSpPr txBox="1">
            <a:spLocks noChangeArrowheads="1"/>
          </p:cNvSpPr>
          <p:nvPr/>
        </p:nvSpPr>
        <p:spPr bwMode="auto">
          <a:xfrm>
            <a:off x="1023938" y="1233488"/>
            <a:ext cx="7162800" cy="1254125"/>
          </a:xfrm>
          <a:prstGeom prst="rect">
            <a:avLst/>
          </a:prstGeom>
          <a:noFill/>
          <a:ln>
            <a:noFill/>
          </a:ln>
          <a:effectLst>
            <a:outerShdw blurRad="63500" dist="38099" dir="2700000" algn="ctr" rotWithShape="0">
              <a:srgbClr val="040404">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81976" tIns="40986" rIns="81976" bIns="40986">
            <a:spAutoFit/>
          </a:bodyPr>
          <a:lstStyle>
            <a:lvl1pPr algn="l">
              <a:defRPr sz="2400">
                <a:solidFill>
                  <a:schemeClr val="tx1"/>
                </a:solidFill>
                <a:latin typeface="Times" charset="0"/>
                <a:ea typeface="ＭＳ Ｐゴシック" charset="0"/>
              </a:defRPr>
            </a:lvl1pPr>
            <a:lvl2pPr marL="455613" algn="l">
              <a:defRPr sz="2400">
                <a:solidFill>
                  <a:schemeClr val="tx1"/>
                </a:solidFill>
                <a:latin typeface="Times" charset="0"/>
                <a:ea typeface="ＭＳ Ｐゴシック" charset="0"/>
              </a:defRPr>
            </a:lvl2pPr>
            <a:lvl3pPr algn="l">
              <a:defRPr sz="2400">
                <a:solidFill>
                  <a:schemeClr val="tx1"/>
                </a:solidFill>
                <a:latin typeface="Times" charset="0"/>
                <a:ea typeface="ＭＳ Ｐゴシック" charset="0"/>
              </a:defRPr>
            </a:lvl3pPr>
            <a:lvl4pPr algn="l">
              <a:defRPr sz="2400">
                <a:solidFill>
                  <a:schemeClr val="tx1"/>
                </a:solidFill>
                <a:latin typeface="Times" charset="0"/>
                <a:ea typeface="ＭＳ Ｐゴシック" charset="0"/>
              </a:defRPr>
            </a:lvl4pPr>
            <a:lvl5pPr algn="l">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algn="ctr">
              <a:lnSpc>
                <a:spcPct val="70000"/>
              </a:lnSpc>
              <a:spcBef>
                <a:spcPct val="50000"/>
              </a:spcBef>
              <a:defRPr/>
            </a:pPr>
            <a:r>
              <a:rPr lang="ja-JP" altLang="en-US" sz="3900" i="1" dirty="0">
                <a:solidFill>
                  <a:srgbClr val="FFFF00"/>
                </a:solidFill>
                <a:latin typeface="宋体" charset="0"/>
                <a:ea typeface="宋体" charset="0"/>
                <a:cs typeface="宋体" charset="0"/>
              </a:rPr>
              <a:t>第一章</a:t>
            </a:r>
            <a:r>
              <a:rPr lang="en-US" altLang="zh-CN" sz="3900" i="1" dirty="0">
                <a:solidFill>
                  <a:srgbClr val="FFFF00"/>
                </a:solidFill>
                <a:latin typeface="宋体" charset="0"/>
                <a:ea typeface="宋体" charset="0"/>
                <a:cs typeface="宋体" charset="0"/>
              </a:rPr>
              <a:t>:</a:t>
            </a:r>
            <a:r>
              <a:rPr lang="en-US" altLang="zh-CN" sz="2900" i="1" dirty="0">
                <a:solidFill>
                  <a:srgbClr val="FFFF00"/>
                </a:solidFill>
                <a:latin typeface="宋体" charset="0"/>
                <a:ea typeface="宋体" charset="0"/>
                <a:cs typeface="宋体" charset="0"/>
              </a:rPr>
              <a:t> </a:t>
            </a:r>
            <a:r>
              <a:rPr lang="zh-CN" altLang="en-US" sz="3900" i="1" dirty="0">
                <a:solidFill>
                  <a:srgbClr val="FFFF00"/>
                </a:solidFill>
                <a:latin typeface="宋体" charset="0"/>
                <a:ea typeface="宋体" charset="0"/>
                <a:cs typeface="宋体" charset="0"/>
              </a:rPr>
              <a:t>耶稣基督的</a:t>
            </a:r>
          </a:p>
          <a:p>
            <a:pPr algn="ctr">
              <a:lnSpc>
                <a:spcPct val="70000"/>
              </a:lnSpc>
              <a:spcBef>
                <a:spcPct val="50000"/>
              </a:spcBef>
              <a:defRPr/>
            </a:pPr>
            <a:r>
              <a:rPr lang="zh-CN" altLang="en-US" sz="3600" i="1" dirty="0">
                <a:solidFill>
                  <a:srgbClr val="08F2EE"/>
                </a:solidFill>
                <a:latin typeface="NJ Chinese Simplified" charset="0"/>
                <a:ea typeface="NJ Chinese Simplified" charset="0"/>
                <a:cs typeface="NJ Chinese Simplified" charset="0"/>
              </a:rPr>
              <a:t>             </a:t>
            </a:r>
            <a:r>
              <a:rPr lang="zh-CN" altLang="en-US" sz="3600" i="1" u="sng" dirty="0">
                <a:solidFill>
                  <a:srgbClr val="08F2EE"/>
                </a:solidFill>
                <a:latin typeface="NJ Chinese Simplified" charset="0"/>
                <a:ea typeface="NJ Chinese Simplified" charset="0"/>
                <a:cs typeface="NJ Chinese Simplified" charset="0"/>
              </a:rPr>
              <a:t>六 大 真 理！</a:t>
            </a:r>
            <a:r>
              <a:rPr lang="zh-CN" altLang="en-US" sz="3900" i="1" dirty="0">
                <a:solidFill>
                  <a:srgbClr val="FFFF00"/>
                </a:solidFill>
                <a:latin typeface="NJ Chinese Simplified" charset="0"/>
                <a:ea typeface="NJ Chinese Simplified" charset="0"/>
                <a:cs typeface="NJ Chinese Simplified" charset="0"/>
              </a:rPr>
              <a:t> </a:t>
            </a:r>
          </a:p>
        </p:txBody>
      </p:sp>
      <p:sp>
        <p:nvSpPr>
          <p:cNvPr id="1282091" name="Text Box 43"/>
          <p:cNvSpPr txBox="1">
            <a:spLocks noChangeArrowheads="1"/>
          </p:cNvSpPr>
          <p:nvPr/>
        </p:nvSpPr>
        <p:spPr bwMode="auto">
          <a:xfrm>
            <a:off x="1331913" y="3386138"/>
            <a:ext cx="3078162" cy="850900"/>
          </a:xfrm>
          <a:prstGeom prst="rect">
            <a:avLst/>
          </a:prstGeom>
          <a:noFill/>
          <a:ln>
            <a:noFill/>
          </a:ln>
          <a:effectLst>
            <a:outerShdw blurRad="63500" dist="46662" dir="3284183" algn="ctr" rotWithShape="0">
              <a:srgbClr val="040404">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81976" tIns="40986" rIns="81976" bIns="40986">
            <a:spAutoFit/>
          </a:bodyPr>
          <a:lstStyle>
            <a:lvl1pPr algn="l">
              <a:defRPr sz="2400">
                <a:solidFill>
                  <a:schemeClr val="tx1"/>
                </a:solidFill>
                <a:latin typeface="Times" charset="0"/>
                <a:ea typeface="ＭＳ Ｐゴシック" charset="0"/>
              </a:defRPr>
            </a:lvl1pPr>
            <a:lvl2pPr marL="455613" algn="l">
              <a:defRPr sz="2400">
                <a:solidFill>
                  <a:schemeClr val="tx1"/>
                </a:solidFill>
                <a:latin typeface="Times" charset="0"/>
                <a:ea typeface="ＭＳ Ｐゴシック" charset="0"/>
              </a:defRPr>
            </a:lvl2pPr>
            <a:lvl3pPr algn="l">
              <a:defRPr sz="2400">
                <a:solidFill>
                  <a:schemeClr val="tx1"/>
                </a:solidFill>
                <a:latin typeface="Times" charset="0"/>
                <a:ea typeface="ＭＳ Ｐゴシック" charset="0"/>
              </a:defRPr>
            </a:lvl3pPr>
            <a:lvl4pPr algn="l">
              <a:defRPr sz="2400">
                <a:solidFill>
                  <a:schemeClr val="tx1"/>
                </a:solidFill>
                <a:latin typeface="Times" charset="0"/>
                <a:ea typeface="ＭＳ Ｐゴシック" charset="0"/>
              </a:defRPr>
            </a:lvl4pPr>
            <a:lvl5pPr algn="l">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defRPr/>
            </a:pPr>
            <a:r>
              <a:rPr lang="ja-JP" altLang="en-US" sz="2500">
                <a:solidFill>
                  <a:srgbClr val="FFFFFF"/>
                </a:solidFill>
                <a:latin typeface="宋体" charset="0"/>
                <a:ea typeface="宋体" charset="0"/>
                <a:cs typeface="宋体" charset="0"/>
              </a:rPr>
              <a:t>第</a:t>
            </a:r>
            <a:r>
              <a:rPr lang="zh-CN" altLang="en-US" sz="2500">
                <a:solidFill>
                  <a:srgbClr val="FFFFFF"/>
                </a:solidFill>
                <a:latin typeface="宋体" charset="0"/>
                <a:ea typeface="宋体" charset="0"/>
                <a:cs typeface="宋体" charset="0"/>
              </a:rPr>
              <a:t> </a:t>
            </a:r>
            <a:r>
              <a:rPr lang="ja-JP" altLang="en-US" sz="2500">
                <a:solidFill>
                  <a:srgbClr val="FFFFFF"/>
                </a:solidFill>
                <a:latin typeface="宋体" charset="0"/>
                <a:ea typeface="宋体" charset="0"/>
                <a:cs typeface="宋体" charset="0"/>
              </a:rPr>
              <a:t>二</a:t>
            </a:r>
            <a:r>
              <a:rPr lang="zh-CN" altLang="en-US" sz="2500">
                <a:solidFill>
                  <a:srgbClr val="FFFFFF"/>
                </a:solidFill>
                <a:latin typeface="宋体" charset="0"/>
                <a:ea typeface="宋体" charset="0"/>
                <a:cs typeface="宋体" charset="0"/>
              </a:rPr>
              <a:t> 节:                与父神同时共存</a:t>
            </a:r>
          </a:p>
        </p:txBody>
      </p:sp>
      <p:sp>
        <p:nvSpPr>
          <p:cNvPr id="1282092" name="Text Box 44"/>
          <p:cNvSpPr txBox="1">
            <a:spLocks noChangeArrowheads="1"/>
          </p:cNvSpPr>
          <p:nvPr/>
        </p:nvSpPr>
        <p:spPr bwMode="auto">
          <a:xfrm>
            <a:off x="1331913" y="2225675"/>
            <a:ext cx="3671887" cy="1131888"/>
          </a:xfrm>
          <a:prstGeom prst="rect">
            <a:avLst/>
          </a:prstGeom>
          <a:noFill/>
          <a:ln>
            <a:noFill/>
          </a:ln>
          <a:effectLst>
            <a:outerShdw blurRad="63500" dist="46662" dir="3284183" algn="ctr" rotWithShape="0">
              <a:srgbClr val="040404">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81976" tIns="40986" rIns="81976" bIns="40986">
            <a:spAutoFit/>
          </a:bodyPr>
          <a:lstStyle>
            <a:lvl1pPr algn="l">
              <a:defRPr sz="2400">
                <a:solidFill>
                  <a:schemeClr val="tx1"/>
                </a:solidFill>
                <a:latin typeface="Times" charset="0"/>
                <a:ea typeface="ＭＳ Ｐゴシック" charset="0"/>
              </a:defRPr>
            </a:lvl1pPr>
            <a:lvl2pPr marL="455613" algn="l">
              <a:defRPr sz="2400">
                <a:solidFill>
                  <a:schemeClr val="tx1"/>
                </a:solidFill>
                <a:latin typeface="Times" charset="0"/>
                <a:ea typeface="ＭＳ Ｐゴシック" charset="0"/>
              </a:defRPr>
            </a:lvl2pPr>
            <a:lvl3pPr algn="l">
              <a:defRPr sz="2400">
                <a:solidFill>
                  <a:schemeClr val="tx1"/>
                </a:solidFill>
                <a:latin typeface="Times" charset="0"/>
                <a:ea typeface="ＭＳ Ｐゴシック" charset="0"/>
              </a:defRPr>
            </a:lvl3pPr>
            <a:lvl4pPr algn="l">
              <a:defRPr sz="2400">
                <a:solidFill>
                  <a:schemeClr val="tx1"/>
                </a:solidFill>
                <a:latin typeface="Times" charset="0"/>
                <a:ea typeface="ＭＳ Ｐゴシック" charset="0"/>
              </a:defRPr>
            </a:lvl4pPr>
            <a:lvl5pPr algn="l">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a:lnSpc>
                <a:spcPct val="55000"/>
              </a:lnSpc>
              <a:spcBef>
                <a:spcPct val="50000"/>
              </a:spcBef>
              <a:defRPr/>
            </a:pPr>
            <a:r>
              <a:rPr lang="ja-JP" altLang="en-US" sz="2500" dirty="0">
                <a:solidFill>
                  <a:srgbClr val="FFFFFF"/>
                </a:solidFill>
                <a:latin typeface="宋体" charset="0"/>
                <a:ea typeface="宋体" charset="0"/>
                <a:cs typeface="宋体" charset="0"/>
              </a:rPr>
              <a:t>第</a:t>
            </a:r>
            <a:r>
              <a:rPr lang="zh-CN" altLang="en-US" sz="2500" dirty="0">
                <a:solidFill>
                  <a:srgbClr val="FFFFFF"/>
                </a:solidFill>
                <a:latin typeface="宋体" charset="0"/>
                <a:ea typeface="宋体" charset="0"/>
                <a:cs typeface="宋体" charset="0"/>
              </a:rPr>
              <a:t> </a:t>
            </a:r>
            <a:r>
              <a:rPr lang="ja-JP" altLang="en-US" sz="2500" dirty="0">
                <a:solidFill>
                  <a:srgbClr val="FFFFFF"/>
                </a:solidFill>
                <a:latin typeface="宋体" charset="0"/>
                <a:ea typeface="宋体" charset="0"/>
                <a:cs typeface="宋体" charset="0"/>
              </a:rPr>
              <a:t>一</a:t>
            </a:r>
            <a:r>
              <a:rPr lang="zh-CN" altLang="en-US" sz="2500" dirty="0">
                <a:solidFill>
                  <a:srgbClr val="FFFFFF"/>
                </a:solidFill>
                <a:latin typeface="宋体" charset="0"/>
                <a:ea typeface="宋体" charset="0"/>
                <a:cs typeface="宋体" charset="0"/>
              </a:rPr>
              <a:t> 节:</a:t>
            </a:r>
            <a:endParaRPr lang="en-US" altLang="zh-CN" sz="2500" dirty="0">
              <a:solidFill>
                <a:srgbClr val="FFFFFF"/>
              </a:solidFill>
              <a:latin typeface="宋体" charset="0"/>
              <a:ea typeface="宋体" charset="0"/>
              <a:cs typeface="宋体" charset="0"/>
            </a:endParaRPr>
          </a:p>
          <a:p>
            <a:pPr>
              <a:lnSpc>
                <a:spcPct val="55000"/>
              </a:lnSpc>
              <a:spcBef>
                <a:spcPct val="50000"/>
              </a:spcBef>
              <a:defRPr/>
            </a:pPr>
            <a:r>
              <a:rPr lang="zh-CN" altLang="en-US" sz="2500" dirty="0">
                <a:solidFill>
                  <a:srgbClr val="FFFFFF"/>
                </a:solidFill>
                <a:latin typeface="宋体" charset="0"/>
                <a:ea typeface="宋体" charset="0"/>
                <a:cs typeface="宋体" charset="0"/>
              </a:rPr>
              <a:t>创世以前就存在</a:t>
            </a:r>
            <a:r>
              <a:rPr lang="en-US" altLang="zh-CN" sz="2500" dirty="0">
                <a:solidFill>
                  <a:srgbClr val="FFFFFF"/>
                </a:solidFill>
                <a:latin typeface="宋体" charset="0"/>
                <a:ea typeface="宋体" charset="0"/>
                <a:cs typeface="宋体" charset="0"/>
              </a:rPr>
              <a:t> </a:t>
            </a:r>
            <a:r>
              <a:rPr lang="zh-CN" altLang="en-US" sz="2500" dirty="0">
                <a:solidFill>
                  <a:srgbClr val="FFFFFF"/>
                </a:solidFill>
                <a:latin typeface="宋体" charset="0"/>
                <a:ea typeface="宋体" charset="0"/>
                <a:cs typeface="宋体" charset="0"/>
              </a:rPr>
              <a:t>有位格</a:t>
            </a:r>
          </a:p>
          <a:p>
            <a:pPr>
              <a:lnSpc>
                <a:spcPct val="55000"/>
              </a:lnSpc>
              <a:spcBef>
                <a:spcPct val="50000"/>
              </a:spcBef>
              <a:defRPr/>
            </a:pPr>
            <a:r>
              <a:rPr lang="zh-CN" altLang="en-US" sz="2500" dirty="0">
                <a:solidFill>
                  <a:srgbClr val="FFFFFF"/>
                </a:solidFill>
                <a:latin typeface="宋体" charset="0"/>
                <a:ea typeface="宋体" charset="0"/>
                <a:cs typeface="宋体" charset="0"/>
              </a:rPr>
              <a:t>自有永有的神</a:t>
            </a:r>
          </a:p>
        </p:txBody>
      </p:sp>
      <p:sp>
        <p:nvSpPr>
          <p:cNvPr id="1282093" name="Text Box 45"/>
          <p:cNvSpPr txBox="1">
            <a:spLocks noChangeArrowheads="1"/>
          </p:cNvSpPr>
          <p:nvPr/>
        </p:nvSpPr>
        <p:spPr bwMode="auto">
          <a:xfrm>
            <a:off x="515938" y="6542088"/>
            <a:ext cx="890587" cy="2206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82058" tIns="41029" rIns="82058" bIns="41029" anchor="ctr">
            <a:spAutoFit/>
          </a:bodyPr>
          <a:lstStyle/>
          <a:p>
            <a:pPr>
              <a:spcBef>
                <a:spcPct val="50000"/>
              </a:spcBef>
              <a:defRPr/>
            </a:pPr>
            <a:r>
              <a:rPr lang="en-US" altLang="zh-CN" sz="900">
                <a:solidFill>
                  <a:schemeClr val="bg1"/>
                </a:solidFill>
                <a:latin typeface="Arial" charset="0"/>
                <a:ea typeface="宋体" charset="0"/>
                <a:cs typeface="宋体" charset="0"/>
              </a:rPr>
              <a:t>©2006 TBBMI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282062"/>
                                        </p:tgtEl>
                                        <p:attrNameLst>
                                          <p:attrName>style.visibility</p:attrName>
                                        </p:attrNameLst>
                                      </p:cBhvr>
                                      <p:to>
                                        <p:strVal val="visible"/>
                                      </p:to>
                                    </p:set>
                                    <p:anim calcmode="lin" valueType="num">
                                      <p:cBhvr additive="base">
                                        <p:cTn id="7" dur="1000" fill="hold"/>
                                        <p:tgtEl>
                                          <p:spTgt spid="1282062"/>
                                        </p:tgtEl>
                                        <p:attrNameLst>
                                          <p:attrName>ppt_x</p:attrName>
                                        </p:attrNameLst>
                                      </p:cBhvr>
                                      <p:tavLst>
                                        <p:tav tm="0">
                                          <p:val>
                                            <p:strVal val="#ppt_x"/>
                                          </p:val>
                                        </p:tav>
                                        <p:tav tm="100000">
                                          <p:val>
                                            <p:strVal val="#ppt_x"/>
                                          </p:val>
                                        </p:tav>
                                      </p:tavLst>
                                    </p:anim>
                                    <p:anim calcmode="lin" valueType="num">
                                      <p:cBhvr additive="base">
                                        <p:cTn id="8" dur="1000" fill="hold"/>
                                        <p:tgtEl>
                                          <p:spTgt spid="128206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282079"/>
                                        </p:tgtEl>
                                        <p:attrNameLst>
                                          <p:attrName>style.visibility</p:attrName>
                                        </p:attrNameLst>
                                      </p:cBhvr>
                                      <p:to>
                                        <p:strVal val="visible"/>
                                      </p:to>
                                    </p:set>
                                    <p:animEffect transition="in" filter="fade">
                                      <p:cBhvr>
                                        <p:cTn id="13" dur="1000"/>
                                        <p:tgtEl>
                                          <p:spTgt spid="12820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2062" grpId="0"/>
      <p:bldP spid="128207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AutoShape 1"/>
          <p:cNvSpPr>
            <a:spLocks/>
          </p:cNvSpPr>
          <p:nvPr/>
        </p:nvSpPr>
        <p:spPr bwMode="auto">
          <a:xfrm>
            <a:off x="6553200" y="6435725"/>
            <a:ext cx="2133600" cy="268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p>
            <a:pPr algn="r" defTabSz="457200">
              <a:defRPr/>
            </a:pPr>
            <a:r>
              <a:rPr lang="en-US" sz="1200">
                <a:solidFill>
                  <a:srgbClr val="FFFFFF"/>
                </a:solidFill>
                <a:effectLst>
                  <a:outerShdw blurRad="38100" dist="38100" dir="2700000" algn="tl">
                    <a:srgbClr val="000000"/>
                  </a:outerShdw>
                </a:effectLst>
                <a:latin typeface="Tahoma" charset="0"/>
                <a:cs typeface="Tahoma" charset="0"/>
                <a:sym typeface="Tahoma" charset="0"/>
              </a:rPr>
              <a:t>17</a:t>
            </a:r>
            <a:endParaRPr lang="en-US">
              <a:cs typeface="Helvetica" charset="0"/>
            </a:endParaRPr>
          </a:p>
        </p:txBody>
      </p:sp>
      <p:pic>
        <p:nvPicPr>
          <p:cNvPr id="26626" name="Picture 2" descr="John 1.3 jesus creating_adam.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9140825" cy="68548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6627" name="AutoShape 3"/>
          <p:cNvSpPr>
            <a:spLocks/>
          </p:cNvSpPr>
          <p:nvPr/>
        </p:nvSpPr>
        <p:spPr bwMode="auto">
          <a:xfrm>
            <a:off x="211138" y="284163"/>
            <a:ext cx="2278062" cy="49260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5718" tIns="45718" rIns="45718" bIns="45718"/>
          <a:lstStyle/>
          <a:p>
            <a:pPr defTabSz="457200">
              <a:lnSpc>
                <a:spcPct val="115000"/>
              </a:lnSpc>
              <a:spcBef>
                <a:spcPts val="1000"/>
              </a:spcBef>
              <a:defRPr/>
            </a:pPr>
            <a:r>
              <a:rPr lang="ja-JP" altLang="en-US" sz="3500">
                <a:solidFill>
                  <a:srgbClr val="FFFFFF"/>
                </a:solidFill>
                <a:latin typeface="Stencil" charset="0"/>
                <a:cs typeface="Stencil" charset="0"/>
                <a:sym typeface="Stencil" charset="0"/>
              </a:rPr>
              <a:t>耶稣</a:t>
            </a:r>
            <a:endParaRPr lang="en-US" sz="3500" b="1">
              <a:solidFill>
                <a:srgbClr val="FFFFFF"/>
              </a:solidFill>
              <a:latin typeface="Stencil" charset="0"/>
              <a:cs typeface="Stencil" charset="0"/>
              <a:sym typeface="Stencil" charset="0"/>
            </a:endParaRPr>
          </a:p>
          <a:p>
            <a:pPr defTabSz="457200">
              <a:lnSpc>
                <a:spcPct val="115000"/>
              </a:lnSpc>
              <a:spcBef>
                <a:spcPts val="1000"/>
              </a:spcBef>
              <a:defRPr/>
            </a:pPr>
            <a:r>
              <a:rPr lang="ja-JP" altLang="en-US" sz="3500">
                <a:solidFill>
                  <a:srgbClr val="FFFFFF"/>
                </a:solidFill>
                <a:latin typeface="Stencil" charset="0"/>
                <a:cs typeface="Stencil" charset="0"/>
                <a:sym typeface="Stencil" charset="0"/>
              </a:rPr>
              <a:t>用地上的</a:t>
            </a:r>
            <a:endParaRPr lang="en-US" sz="3500" b="1">
              <a:solidFill>
                <a:srgbClr val="FFFFFF"/>
              </a:solidFill>
              <a:latin typeface="Stencil" charset="0"/>
              <a:cs typeface="Stencil" charset="0"/>
              <a:sym typeface="Stencil" charset="0"/>
            </a:endParaRPr>
          </a:p>
          <a:p>
            <a:pPr defTabSz="457200">
              <a:lnSpc>
                <a:spcPct val="115000"/>
              </a:lnSpc>
              <a:spcBef>
                <a:spcPts val="1000"/>
              </a:spcBef>
              <a:defRPr/>
            </a:pPr>
            <a:r>
              <a:rPr lang="ja-JP" altLang="en-US" sz="3500">
                <a:solidFill>
                  <a:srgbClr val="FFFFFF"/>
                </a:solidFill>
                <a:latin typeface="Stencil" charset="0"/>
                <a:cs typeface="Stencil" charset="0"/>
                <a:sym typeface="Stencil" charset="0"/>
              </a:rPr>
              <a:t>尘土造出</a:t>
            </a:r>
            <a:endParaRPr lang="en-US" sz="3500" b="1">
              <a:solidFill>
                <a:srgbClr val="FFFFFF"/>
              </a:solidFill>
              <a:latin typeface="Stencil" charset="0"/>
              <a:cs typeface="Stencil" charset="0"/>
              <a:sym typeface="Stencil" charset="0"/>
            </a:endParaRPr>
          </a:p>
          <a:p>
            <a:pPr defTabSz="457200">
              <a:lnSpc>
                <a:spcPct val="115000"/>
              </a:lnSpc>
              <a:spcBef>
                <a:spcPts val="1000"/>
              </a:spcBef>
              <a:defRPr/>
            </a:pPr>
            <a:r>
              <a:rPr lang="ja-JP" altLang="en-US" sz="3500">
                <a:solidFill>
                  <a:srgbClr val="FFFFFF"/>
                </a:solidFill>
                <a:latin typeface="Stencil" charset="0"/>
                <a:cs typeface="Stencil" charset="0"/>
                <a:sym typeface="Stencil" charset="0"/>
              </a:rPr>
              <a:t>亚当。</a:t>
            </a:r>
            <a:endParaRPr lang="en-US" sz="3500" b="1">
              <a:solidFill>
                <a:srgbClr val="FFFFFF"/>
              </a:solidFill>
              <a:latin typeface="Stencil" charset="0"/>
              <a:cs typeface="Stencil" charset="0"/>
              <a:sym typeface="Stencil" charset="0"/>
            </a:endParaRPr>
          </a:p>
          <a:p>
            <a:pPr defTabSz="457200">
              <a:lnSpc>
                <a:spcPct val="115000"/>
              </a:lnSpc>
              <a:spcBef>
                <a:spcPts val="1000"/>
              </a:spcBef>
              <a:defRPr/>
            </a:pPr>
            <a:r>
              <a:rPr lang="ja-JP" altLang="en-US" sz="3500">
                <a:solidFill>
                  <a:srgbClr val="FFFFFF"/>
                </a:solidFill>
                <a:latin typeface="Stencil" charset="0"/>
                <a:cs typeface="Stencil" charset="0"/>
                <a:sym typeface="Stencil" charset="0"/>
              </a:rPr>
              <a:t>约</a:t>
            </a:r>
            <a:r>
              <a:rPr lang="en-US" sz="3500">
                <a:solidFill>
                  <a:srgbClr val="FFFFFF"/>
                </a:solidFill>
                <a:latin typeface="Stencil" charset="0"/>
                <a:cs typeface="Stencil" charset="0"/>
                <a:sym typeface="Stencil" charset="0"/>
              </a:rPr>
              <a:t>1:3</a:t>
            </a:r>
            <a:r>
              <a:rPr lang="ja-JP" altLang="en-US" sz="3500">
                <a:solidFill>
                  <a:srgbClr val="FFFFFF"/>
                </a:solidFill>
                <a:latin typeface="Stencil" charset="0"/>
                <a:cs typeface="Stencil" charset="0"/>
                <a:sym typeface="Stencil" charset="0"/>
              </a:rPr>
              <a:t>；</a:t>
            </a:r>
            <a:endParaRPr lang="en-US" sz="3500" b="1">
              <a:solidFill>
                <a:srgbClr val="FFFFFF"/>
              </a:solidFill>
              <a:latin typeface="Stencil" charset="0"/>
              <a:cs typeface="Stencil" charset="0"/>
              <a:sym typeface="Stencil" charset="0"/>
            </a:endParaRPr>
          </a:p>
          <a:p>
            <a:pPr defTabSz="457200">
              <a:lnSpc>
                <a:spcPct val="115000"/>
              </a:lnSpc>
              <a:spcBef>
                <a:spcPts val="1000"/>
              </a:spcBef>
              <a:defRPr/>
            </a:pPr>
            <a:r>
              <a:rPr lang="ja-JP" altLang="en-US" sz="3500">
                <a:solidFill>
                  <a:srgbClr val="FFFFFF"/>
                </a:solidFill>
                <a:latin typeface="Stencil" charset="0"/>
                <a:cs typeface="Stencil" charset="0"/>
                <a:sym typeface="Stencil" charset="0"/>
              </a:rPr>
              <a:t>创</a:t>
            </a:r>
            <a:r>
              <a:rPr lang="en-US" sz="3500">
                <a:solidFill>
                  <a:srgbClr val="FFFFFF"/>
                </a:solidFill>
                <a:latin typeface="Stencil" charset="0"/>
                <a:cs typeface="Stencil" charset="0"/>
                <a:sym typeface="Stencil" charset="0"/>
              </a:rPr>
              <a:t>2:7</a:t>
            </a:r>
            <a:endParaRPr lang="en-US">
              <a:cs typeface="Helvetica"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AutoShape 1"/>
          <p:cNvSpPr>
            <a:spLocks/>
          </p:cNvSpPr>
          <p:nvPr/>
        </p:nvSpPr>
        <p:spPr bwMode="auto">
          <a:xfrm>
            <a:off x="6553200" y="6435725"/>
            <a:ext cx="2133600" cy="268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p>
            <a:pPr algn="r" defTabSz="457200">
              <a:defRPr/>
            </a:pPr>
            <a:r>
              <a:rPr lang="en-US" sz="1200">
                <a:solidFill>
                  <a:srgbClr val="FFFFFF"/>
                </a:solidFill>
                <a:effectLst>
                  <a:outerShdw blurRad="38100" dist="38100" dir="2700000" algn="tl">
                    <a:srgbClr val="000000"/>
                  </a:outerShdw>
                </a:effectLst>
                <a:latin typeface="Tahoma" charset="0"/>
                <a:cs typeface="Tahoma" charset="0"/>
                <a:sym typeface="Tahoma" charset="0"/>
              </a:rPr>
              <a:t>18</a:t>
            </a:r>
            <a:endParaRPr lang="en-US">
              <a:cs typeface="Helvetica" charset="0"/>
            </a:endParaRPr>
          </a:p>
        </p:txBody>
      </p:sp>
      <p:pic>
        <p:nvPicPr>
          <p:cNvPr id="27650" name="Picture 2" descr="Jesus Creator-Adam Eve.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8100" y="0"/>
            <a:ext cx="9218613" cy="6858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7651" name="AutoShape 3"/>
          <p:cNvSpPr>
            <a:spLocks/>
          </p:cNvSpPr>
          <p:nvPr/>
        </p:nvSpPr>
        <p:spPr bwMode="auto">
          <a:xfrm>
            <a:off x="6135688" y="3192463"/>
            <a:ext cx="2835275" cy="36925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5718" tIns="45718" rIns="45718" bIns="45718"/>
          <a:lstStyle/>
          <a:p>
            <a:pPr defTabSz="457200">
              <a:lnSpc>
                <a:spcPct val="115000"/>
              </a:lnSpc>
              <a:spcBef>
                <a:spcPts val="1000"/>
              </a:spcBef>
              <a:defRPr/>
            </a:pPr>
            <a:r>
              <a:rPr lang="ja-JP" altLang="en-US" sz="4100">
                <a:solidFill>
                  <a:srgbClr val="FFFFFF"/>
                </a:solidFill>
                <a:latin typeface="Stencil" charset="0"/>
                <a:cs typeface="Stencil" charset="0"/>
                <a:sym typeface="Stencil" charset="0"/>
              </a:rPr>
              <a:t>耶稣造出</a:t>
            </a:r>
            <a:endParaRPr lang="en-US" sz="4100" b="1">
              <a:solidFill>
                <a:srgbClr val="FFFFFF"/>
              </a:solidFill>
              <a:latin typeface="Stencil" charset="0"/>
              <a:cs typeface="Stencil" charset="0"/>
              <a:sym typeface="Stencil" charset="0"/>
            </a:endParaRPr>
          </a:p>
          <a:p>
            <a:pPr defTabSz="457200">
              <a:lnSpc>
                <a:spcPct val="115000"/>
              </a:lnSpc>
              <a:spcBef>
                <a:spcPts val="1000"/>
              </a:spcBef>
              <a:defRPr/>
            </a:pPr>
            <a:r>
              <a:rPr lang="ja-JP" altLang="en-US" sz="4100">
                <a:solidFill>
                  <a:srgbClr val="FFFFFF"/>
                </a:solidFill>
                <a:latin typeface="Stencil" charset="0"/>
                <a:cs typeface="Stencil" charset="0"/>
                <a:sym typeface="Stencil" charset="0"/>
              </a:rPr>
              <a:t>亚当和夏娃</a:t>
            </a:r>
            <a:endParaRPr lang="en-US" sz="4100" b="1">
              <a:solidFill>
                <a:srgbClr val="FFFFFF"/>
              </a:solidFill>
              <a:latin typeface="Stencil" charset="0"/>
              <a:cs typeface="Stencil" charset="0"/>
              <a:sym typeface="Stencil" charset="0"/>
            </a:endParaRPr>
          </a:p>
          <a:p>
            <a:pPr defTabSz="457200">
              <a:lnSpc>
                <a:spcPct val="115000"/>
              </a:lnSpc>
              <a:spcBef>
                <a:spcPts val="1000"/>
              </a:spcBef>
              <a:defRPr/>
            </a:pPr>
            <a:r>
              <a:rPr lang="ja-JP" altLang="en-US" sz="4100">
                <a:solidFill>
                  <a:srgbClr val="FFFFFF"/>
                </a:solidFill>
                <a:latin typeface="Stencil" charset="0"/>
                <a:cs typeface="Stencil" charset="0"/>
                <a:sym typeface="Stencil" charset="0"/>
              </a:rPr>
              <a:t>约</a:t>
            </a:r>
            <a:r>
              <a:rPr lang="en-US" sz="4100">
                <a:solidFill>
                  <a:srgbClr val="FFFFFF"/>
                </a:solidFill>
                <a:latin typeface="Stencil" charset="0"/>
                <a:cs typeface="Stencil" charset="0"/>
                <a:sym typeface="Stencil" charset="0"/>
              </a:rPr>
              <a:t>1:3</a:t>
            </a:r>
            <a:r>
              <a:rPr lang="ja-JP" altLang="en-US" sz="4100">
                <a:solidFill>
                  <a:srgbClr val="FFFFFF"/>
                </a:solidFill>
                <a:latin typeface="Stencil" charset="0"/>
                <a:cs typeface="Stencil" charset="0"/>
                <a:sym typeface="Stencil" charset="0"/>
              </a:rPr>
              <a:t>；</a:t>
            </a:r>
            <a:endParaRPr lang="en-US" sz="4100" b="1">
              <a:solidFill>
                <a:srgbClr val="FFFFFF"/>
              </a:solidFill>
              <a:latin typeface="Stencil" charset="0"/>
              <a:cs typeface="Stencil" charset="0"/>
              <a:sym typeface="Stencil" charset="0"/>
            </a:endParaRPr>
          </a:p>
          <a:p>
            <a:pPr defTabSz="457200">
              <a:lnSpc>
                <a:spcPct val="115000"/>
              </a:lnSpc>
              <a:spcBef>
                <a:spcPts val="1000"/>
              </a:spcBef>
              <a:defRPr/>
            </a:pPr>
            <a:r>
              <a:rPr lang="ja-JP" altLang="en-US" sz="4100">
                <a:solidFill>
                  <a:srgbClr val="FFFFFF"/>
                </a:solidFill>
                <a:latin typeface="Stencil" charset="0"/>
                <a:cs typeface="Stencil" charset="0"/>
                <a:sym typeface="Stencil" charset="0"/>
              </a:rPr>
              <a:t>创</a:t>
            </a:r>
            <a:r>
              <a:rPr lang="en-US" sz="4100">
                <a:solidFill>
                  <a:srgbClr val="FFFFFF"/>
                </a:solidFill>
                <a:latin typeface="Stencil" charset="0"/>
                <a:cs typeface="Stencil" charset="0"/>
                <a:sym typeface="Stencil" charset="0"/>
              </a:rPr>
              <a:t>2:21-23</a:t>
            </a:r>
            <a:endParaRPr lang="en-US">
              <a:cs typeface="Helvetica"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1" descr="truejesuschurchadamroa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9183688" cy="6096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56322" name="Rectangle 2"/>
          <p:cNvSpPr>
            <a:spLocks noGrp="1" noChangeArrowheads="1"/>
          </p:cNvSpPr>
          <p:nvPr>
            <p:ph type="title"/>
          </p:nvPr>
        </p:nvSpPr>
        <p:spPr>
          <a:xfrm>
            <a:off x="0" y="0"/>
            <a:ext cx="9144000" cy="762000"/>
          </a:xfrm>
          <a:solidFill>
            <a:srgbClr val="1E298B"/>
          </a:solidFill>
        </p:spPr>
        <p:txBody>
          <a:bodyPr lIns="0" tIns="0" rIns="0" bIns="0" anchor="ctr"/>
          <a:lstStyle/>
          <a:p>
            <a:pPr algn="ctr" defTabSz="914400" eaLnBrk="1">
              <a:defRPr/>
            </a:pPr>
            <a:r>
              <a:rPr lang="ja-JP" altLang="en-US" sz="3600">
                <a:solidFill>
                  <a:srgbClr val="FFFFFF"/>
                </a:solidFill>
                <a:latin typeface="ＭＳ Ｐゴシック" charset="0"/>
                <a:cs typeface="ＭＳ Ｐゴシック" charset="0"/>
                <a:sym typeface="ＭＳ Ｐゴシック" charset="0"/>
              </a:rPr>
              <a:t>真耶稣教会</a:t>
            </a:r>
            <a:r>
              <a:rPr lang="en-US" sz="3600">
                <a:solidFill>
                  <a:srgbClr val="FFFFFF"/>
                </a:solidFill>
                <a:latin typeface="ＭＳ Ｐゴシック" charset="0"/>
                <a:cs typeface="ＭＳ Ｐゴシック" charset="0"/>
                <a:sym typeface="ＭＳ Ｐゴシック" charset="0"/>
              </a:rPr>
              <a:t> (</a:t>
            </a:r>
            <a:r>
              <a:rPr lang="ja-JP" altLang="en-US" sz="3600">
                <a:solidFill>
                  <a:srgbClr val="FFFFFF"/>
                </a:solidFill>
                <a:latin typeface="ＭＳ Ｐゴシック" charset="0"/>
                <a:cs typeface="ＭＳ Ｐゴシック" charset="0"/>
                <a:sym typeface="ＭＳ Ｐゴシック" charset="0"/>
              </a:rPr>
              <a:t>亚当路</a:t>
            </a:r>
            <a:r>
              <a:rPr lang="en-US" sz="3600">
                <a:solidFill>
                  <a:srgbClr val="FFFFFF"/>
                </a:solidFill>
                <a:latin typeface="ＭＳ Ｐゴシック" charset="0"/>
                <a:cs typeface="ＭＳ Ｐゴシック" charset="0"/>
                <a:sym typeface="ＭＳ Ｐゴシック" charset="0"/>
              </a:rPr>
              <a:t>)</a:t>
            </a:r>
            <a:endParaRPr lang="en-US"/>
          </a:p>
        </p:txBody>
      </p:sp>
      <p:sp>
        <p:nvSpPr>
          <p:cNvPr id="56323" name="AutoShape 3"/>
          <p:cNvSpPr>
            <a:spLocks/>
          </p:cNvSpPr>
          <p:nvPr/>
        </p:nvSpPr>
        <p:spPr bwMode="auto">
          <a:xfrm>
            <a:off x="8502650" y="0"/>
            <a:ext cx="446088" cy="3476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5718" tIns="45718" rIns="45718" bIns="45718"/>
          <a:lstStyle/>
          <a:p>
            <a:pPr marL="0" marR="0" lvl="0" indent="0" algn="l" defTabSz="457200" rtl="0" eaLnBrk="1"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Times New Roman" charset="0"/>
                <a:ea typeface="ＭＳ Ｐゴシック" charset="0"/>
                <a:cs typeface="Times New Roman" charset="0"/>
                <a:sym typeface="Times New Roman" charset="0"/>
              </a:rPr>
              <a:t>200</a:t>
            </a:r>
            <a:endParaRPr kumimoji="0" lang="en-US" sz="2400" b="0" i="0" u="none" strike="noStrike" kern="1200" cap="none" spc="0" normalizeH="0" baseline="0" noProof="0">
              <a:ln>
                <a:noFill/>
              </a:ln>
              <a:solidFill>
                <a:srgbClr val="000000"/>
              </a:solidFill>
              <a:effectLst/>
              <a:uLnTx/>
              <a:uFillTx/>
              <a:latin typeface="Helvetica" charset="0"/>
              <a:ea typeface="ＭＳ Ｐゴシック" charset="0"/>
              <a:cs typeface="Helvetica" charset="0"/>
              <a:sym typeface="Helvetica" charset="0"/>
            </a:endParaRPr>
          </a:p>
        </p:txBody>
      </p:sp>
      <p:sp>
        <p:nvSpPr>
          <p:cNvPr id="2" name="Title 1">
            <a:extLst>
              <a:ext uri="{FF2B5EF4-FFF2-40B4-BE49-F238E27FC236}">
                <a16:creationId xmlns:a16="http://schemas.microsoft.com/office/drawing/2014/main" id="{DB66ACDD-4CF6-E186-9ED6-3F92F659D784}"/>
              </a:ext>
            </a:extLst>
          </p:cNvPr>
          <p:cNvSpPr txBox="1">
            <a:spLocks/>
          </p:cNvSpPr>
          <p:nvPr/>
        </p:nvSpPr>
        <p:spPr bwMode="auto">
          <a:xfrm>
            <a:off x="152400" y="914400"/>
            <a:ext cx="8153400" cy="685800"/>
          </a:xfrm>
          <a:prstGeom prst="rect">
            <a:avLst/>
          </a:prstGeom>
          <a:solidFill>
            <a:srgbClr val="FF0000"/>
          </a:solid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a:t>
            </a:r>
            <a:r>
              <a:rPr lang="zh-CN" altLang="en-US" sz="3200" b="1" dirty="0">
                <a:solidFill>
                  <a:srgbClr val="FFFFFF"/>
                </a:solidFill>
                <a:effectLst>
                  <a:outerShdw blurRad="38100" dist="38100" dir="2700000" algn="tl">
                    <a:srgbClr val="000000"/>
                  </a:outerShdw>
                </a:effectLst>
                <a:latin typeface="Geneva" charset="0"/>
                <a:cs typeface="Geneva" charset="0"/>
              </a:rPr>
              <a:t>耶稣就是天父”！！？？</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endParaRPr>
          </a:p>
        </p:txBody>
      </p:sp>
      <p:sp>
        <p:nvSpPr>
          <p:cNvPr id="3" name="Title 1">
            <a:extLst>
              <a:ext uri="{FF2B5EF4-FFF2-40B4-BE49-F238E27FC236}">
                <a16:creationId xmlns:a16="http://schemas.microsoft.com/office/drawing/2014/main" id="{349B5C02-1EF6-403A-6C1A-BE3C8A965D16}"/>
              </a:ext>
            </a:extLst>
          </p:cNvPr>
          <p:cNvSpPr txBox="1">
            <a:spLocks/>
          </p:cNvSpPr>
          <p:nvPr/>
        </p:nvSpPr>
        <p:spPr bwMode="auto">
          <a:xfrm>
            <a:off x="152400" y="1676400"/>
            <a:ext cx="8153400" cy="685800"/>
          </a:xfrm>
          <a:prstGeom prst="rect">
            <a:avLst/>
          </a:prstGeom>
          <a:solidFill>
            <a:srgbClr val="FF0000"/>
          </a:solid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a:t>
            </a:r>
            <a:r>
              <a:rPr lang="zh-CN" altLang="en-US" sz="3200" b="1" dirty="0">
                <a:solidFill>
                  <a:srgbClr val="FFFFFF"/>
                </a:solidFill>
                <a:effectLst>
                  <a:outerShdw blurRad="38100" dist="38100" dir="2700000" algn="tl">
                    <a:srgbClr val="000000"/>
                  </a:outerShdw>
                </a:effectLst>
                <a:latin typeface="Geneva" charset="0"/>
                <a:cs typeface="Geneva" charset="0"/>
              </a:rPr>
              <a:t>形态论（</a:t>
            </a: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Modalism</a:t>
            </a:r>
            <a:r>
              <a:rPr kumimoji="0" lang="zh-CN"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endParaRPr>
          </a:p>
        </p:txBody>
      </p:sp>
    </p:spTree>
    <p:extLst>
      <p:ext uri="{BB962C8B-B14F-4D97-AF65-F5344CB8AC3E}">
        <p14:creationId xmlns:p14="http://schemas.microsoft.com/office/powerpoint/2010/main" val="3690426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1" descr="frostroadcopy2hu.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p:spPr>
      </p:pic>
      <p:sp>
        <p:nvSpPr>
          <p:cNvPr id="57346" name="AutoShape 2"/>
          <p:cNvSpPr>
            <a:spLocks/>
          </p:cNvSpPr>
          <p:nvPr/>
        </p:nvSpPr>
        <p:spPr bwMode="auto">
          <a:xfrm>
            <a:off x="2438400" y="85725"/>
            <a:ext cx="6705600"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p:spPr>
        <p:txBody>
          <a:bodyPr lIns="46037" tIns="46037" rIns="46037" bIns="46037"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ja-JP" altLang="en-US" sz="3200" b="1" i="0" u="none" strike="noStrike" kern="1200" cap="none" spc="0" normalizeH="0" baseline="0" noProof="0">
                <a:ln>
                  <a:noFill/>
                </a:ln>
                <a:solidFill>
                  <a:srgbClr val="FFFFFF"/>
                </a:solidFill>
                <a:effectLst>
                  <a:glow rad="101600">
                    <a:srgbClr val="000000"/>
                  </a:glow>
                </a:effectLst>
                <a:uLnTx/>
                <a:uFillTx/>
                <a:latin typeface="ＭＳ Ｐゴシック" charset="0"/>
                <a:ea typeface="ＭＳ Ｐゴシック" charset="0"/>
                <a:sym typeface="ＭＳ Ｐゴシック" charset="0"/>
              </a:rPr>
              <a:t>以真耶稣教会认同</a:t>
            </a:r>
            <a:endParaRPr kumimoji="0" lang="en-US" sz="2400" b="1" i="0" u="none" strike="noStrike" kern="1200" cap="none" spc="0" normalizeH="0" baseline="0" noProof="0">
              <a:ln>
                <a:noFill/>
              </a:ln>
              <a:solidFill>
                <a:srgbClr val="000000"/>
              </a:solidFill>
              <a:effectLst>
                <a:glow rad="101600">
                  <a:srgbClr val="000000"/>
                </a:glow>
              </a:effectLst>
              <a:uLnTx/>
              <a:uFillTx/>
              <a:latin typeface="Helvetica" charset="0"/>
              <a:ea typeface="ＭＳ Ｐゴシック" charset="0"/>
              <a:cs typeface="Helvetica" charset="0"/>
              <a:sym typeface="Helvetica" charset="0"/>
            </a:endParaRPr>
          </a:p>
        </p:txBody>
      </p:sp>
      <p:grpSp>
        <p:nvGrpSpPr>
          <p:cNvPr id="57347" name="Group 3"/>
          <p:cNvGrpSpPr>
            <a:grpSpLocks/>
          </p:cNvGrpSpPr>
          <p:nvPr/>
        </p:nvGrpSpPr>
        <p:grpSpPr bwMode="auto">
          <a:xfrm>
            <a:off x="2438400" y="165100"/>
            <a:ext cx="6705600" cy="1317625"/>
            <a:chOff x="0" y="-1"/>
            <a:chExt cx="6705600" cy="1316299"/>
          </a:xfrm>
          <a:noFill/>
        </p:grpSpPr>
        <p:sp>
          <p:nvSpPr>
            <p:cNvPr id="57348" name="AutoShape 4"/>
            <p:cNvSpPr>
              <a:spLocks/>
            </p:cNvSpPr>
            <p:nvPr/>
          </p:nvSpPr>
          <p:spPr bwMode="auto">
            <a:xfrm>
              <a:off x="0" y="-1"/>
              <a:ext cx="6705600" cy="96264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6037" tIns="46037" rIns="46037" bIns="46037"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a:ln>
                    <a:noFill/>
                  </a:ln>
                  <a:solidFill>
                    <a:srgbClr val="FFFFFF"/>
                  </a:solidFill>
                  <a:effectLst>
                    <a:glow rad="101600">
                      <a:srgbClr val="000000"/>
                    </a:glow>
                    <a:outerShdw blurRad="38100" dist="38100" dir="2700000" algn="tl">
                      <a:srgbClr val="000000"/>
                    </a:outerShdw>
                  </a:effectLst>
                  <a:uLnTx/>
                  <a:uFillTx/>
                  <a:latin typeface="Geneva" charset="0"/>
                  <a:ea typeface="ＭＳ Ｐゴシック" charset="0"/>
                  <a:cs typeface="Geneva" charset="0"/>
                  <a:sym typeface="Geneva" charset="0"/>
                </a:rPr>
                <a:t>+</a:t>
              </a:r>
              <a:endParaRPr kumimoji="0" lang="en-US" sz="2400" b="1" i="0" u="none" strike="noStrike" kern="1200" cap="none" spc="0" normalizeH="0" baseline="0" noProof="0">
                <a:ln>
                  <a:noFill/>
                </a:ln>
                <a:solidFill>
                  <a:srgbClr val="000000"/>
                </a:solidFill>
                <a:effectLst>
                  <a:glow rad="101600">
                    <a:srgbClr val="000000"/>
                  </a:glow>
                  <a:outerShdw blurRad="38100" dist="38100" dir="2700000" algn="tl">
                    <a:srgbClr val="000000"/>
                  </a:outerShdw>
                </a:effectLst>
                <a:uLnTx/>
                <a:uFillTx/>
                <a:latin typeface="Helvetica" charset="0"/>
                <a:ea typeface="ＭＳ Ｐゴシック" charset="0"/>
                <a:cs typeface="Helvetica" charset="0"/>
                <a:sym typeface="Helvetica" charset="0"/>
              </a:endParaRPr>
            </a:p>
          </p:txBody>
        </p:sp>
        <p:sp>
          <p:nvSpPr>
            <p:cNvPr id="57349" name="AutoShape 5"/>
            <p:cNvSpPr>
              <a:spLocks/>
            </p:cNvSpPr>
            <p:nvPr/>
          </p:nvSpPr>
          <p:spPr bwMode="auto">
            <a:xfrm>
              <a:off x="0" y="712070"/>
              <a:ext cx="6705600" cy="60422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6037" tIns="46037" rIns="46037" bIns="46037"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ja-JP" altLang="en-US" sz="3200" b="1" i="0" u="none" strike="noStrike" kern="1200" cap="none" spc="0" normalizeH="0" baseline="0" noProof="0">
                  <a:ln>
                    <a:noFill/>
                  </a:ln>
                  <a:solidFill>
                    <a:srgbClr val="FFFFFF"/>
                  </a:solidFill>
                  <a:effectLst>
                    <a:glow rad="101600">
                      <a:srgbClr val="000000"/>
                    </a:glow>
                  </a:effectLst>
                  <a:uLnTx/>
                  <a:uFillTx/>
                  <a:latin typeface="ＭＳ Ｐゴシック" charset="0"/>
                  <a:ea typeface="ＭＳ Ｐゴシック" charset="0"/>
                  <a:sym typeface="ＭＳ Ｐゴシック" charset="0"/>
                </a:rPr>
                <a:t>真耶稣教会里受洗</a:t>
              </a:r>
              <a:r>
                <a:rPr kumimoji="0" lang="en-US" sz="3200" b="1" i="0" u="none" strike="noStrike" kern="1200" cap="none" spc="0" normalizeH="0" baseline="0" noProof="0">
                  <a:ln>
                    <a:noFill/>
                  </a:ln>
                  <a:solidFill>
                    <a:srgbClr val="FFFFFF"/>
                  </a:solidFill>
                  <a:effectLst>
                    <a:glow rad="101600">
                      <a:srgbClr val="000000"/>
                    </a:glow>
                    <a:outerShdw blurRad="38100" dist="38100" dir="2700000" algn="tl">
                      <a:srgbClr val="000000"/>
                    </a:outerShdw>
                  </a:effectLst>
                  <a:uLnTx/>
                  <a:uFillTx/>
                  <a:latin typeface="Geneva" charset="0"/>
                  <a:ea typeface="ＭＳ Ｐゴシック" charset="0"/>
                  <a:cs typeface="Geneva" charset="0"/>
                  <a:sym typeface="Geneva" charset="0"/>
                </a:rPr>
                <a:t> (</a:t>
              </a:r>
              <a:r>
                <a:rPr kumimoji="0" lang="ja-JP" altLang="en-US" sz="3200" b="1" i="0" u="none" strike="noStrike" kern="1200" cap="none" spc="0" normalizeH="0" baseline="0" noProof="0">
                  <a:ln>
                    <a:noFill/>
                  </a:ln>
                  <a:solidFill>
                    <a:srgbClr val="FFFFFF"/>
                  </a:solidFill>
                  <a:effectLst>
                    <a:glow rad="101600">
                      <a:srgbClr val="000000"/>
                    </a:glow>
                  </a:effectLst>
                  <a:uLnTx/>
                  <a:uFillTx/>
                  <a:latin typeface="ＭＳ Ｐゴシック" charset="0"/>
                  <a:ea typeface="ＭＳ Ｐゴシック" charset="0"/>
                  <a:sym typeface="ＭＳ Ｐゴシック" charset="0"/>
                </a:rPr>
                <a:t>低着头</a:t>
              </a:r>
              <a:r>
                <a:rPr kumimoji="0" lang="en-US" sz="3200" b="1" i="0" u="none" strike="noStrike" kern="1200" cap="none" spc="0" normalizeH="0" baseline="0" noProof="0">
                  <a:ln>
                    <a:noFill/>
                  </a:ln>
                  <a:solidFill>
                    <a:srgbClr val="FFFFFF"/>
                  </a:solidFill>
                  <a:effectLst>
                    <a:glow rad="101600">
                      <a:srgbClr val="000000"/>
                    </a:glow>
                    <a:outerShdw blurRad="38100" dist="38100" dir="2700000" algn="tl">
                      <a:srgbClr val="000000"/>
                    </a:outerShdw>
                  </a:effectLst>
                  <a:uLnTx/>
                  <a:uFillTx/>
                  <a:latin typeface="Geneva" charset="0"/>
                  <a:ea typeface="ＭＳ Ｐゴシック" charset="0"/>
                  <a:cs typeface="Geneva" charset="0"/>
                  <a:sym typeface="Geneva" charset="0"/>
                </a:rPr>
                <a:t>)</a:t>
              </a:r>
              <a:endParaRPr kumimoji="0" lang="en-US" sz="2400" b="1" i="0" u="none" strike="noStrike" kern="1200" cap="none" spc="0" normalizeH="0" baseline="0" noProof="0">
                <a:ln>
                  <a:noFill/>
                </a:ln>
                <a:solidFill>
                  <a:srgbClr val="000000"/>
                </a:solidFill>
                <a:effectLst>
                  <a:glow rad="101600">
                    <a:srgbClr val="000000"/>
                  </a:glow>
                  <a:outerShdw blurRad="38100" dist="38100" dir="2700000" algn="tl">
                    <a:srgbClr val="000000"/>
                  </a:outerShdw>
                </a:effectLst>
                <a:uLnTx/>
                <a:uFillTx/>
                <a:latin typeface="Helvetica" charset="0"/>
                <a:ea typeface="ＭＳ Ｐゴシック" charset="0"/>
                <a:cs typeface="Helvetica" charset="0"/>
                <a:sym typeface="Helvetica" charset="0"/>
              </a:endParaRPr>
            </a:p>
          </p:txBody>
        </p:sp>
      </p:grpSp>
      <p:grpSp>
        <p:nvGrpSpPr>
          <p:cNvPr id="57350" name="Group 6"/>
          <p:cNvGrpSpPr>
            <a:grpSpLocks/>
          </p:cNvGrpSpPr>
          <p:nvPr/>
        </p:nvGrpSpPr>
        <p:grpSpPr bwMode="auto">
          <a:xfrm>
            <a:off x="2438400" y="1003300"/>
            <a:ext cx="6705600" cy="1270000"/>
            <a:chOff x="0" y="-1"/>
            <a:chExt cx="6705600" cy="1269977"/>
          </a:xfrm>
          <a:noFill/>
        </p:grpSpPr>
        <p:sp>
          <p:nvSpPr>
            <p:cNvPr id="57351" name="AutoShape 7"/>
            <p:cNvSpPr>
              <a:spLocks/>
            </p:cNvSpPr>
            <p:nvPr/>
          </p:nvSpPr>
          <p:spPr bwMode="auto">
            <a:xfrm>
              <a:off x="0" y="-1"/>
              <a:ext cx="6705600" cy="96200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6037" tIns="46037" rIns="46037" bIns="46037"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a:ln>
                    <a:noFill/>
                  </a:ln>
                  <a:solidFill>
                    <a:srgbClr val="FFFFFF"/>
                  </a:solidFill>
                  <a:effectLst>
                    <a:glow rad="101600">
                      <a:srgbClr val="000000"/>
                    </a:glow>
                    <a:outerShdw blurRad="38100" dist="38100" dir="2700000" algn="tl">
                      <a:srgbClr val="000000"/>
                    </a:outerShdw>
                  </a:effectLst>
                  <a:uLnTx/>
                  <a:uFillTx/>
                  <a:latin typeface="Geneva" charset="0"/>
                  <a:ea typeface="ＭＳ Ｐゴシック" charset="0"/>
                  <a:cs typeface="Geneva" charset="0"/>
                  <a:sym typeface="Geneva" charset="0"/>
                </a:rPr>
                <a:t>+</a:t>
              </a:r>
              <a:endParaRPr kumimoji="0" lang="en-US" sz="2400" b="1" i="0" u="none" strike="noStrike" kern="1200" cap="none" spc="0" normalizeH="0" baseline="0" noProof="0">
                <a:ln>
                  <a:noFill/>
                </a:ln>
                <a:solidFill>
                  <a:srgbClr val="000000"/>
                </a:solidFill>
                <a:effectLst>
                  <a:glow rad="101600">
                    <a:srgbClr val="000000"/>
                  </a:glow>
                  <a:outerShdw blurRad="38100" dist="38100" dir="2700000" algn="tl">
                    <a:srgbClr val="000000"/>
                  </a:outerShdw>
                </a:effectLst>
                <a:uLnTx/>
                <a:uFillTx/>
                <a:latin typeface="Helvetica" charset="0"/>
                <a:ea typeface="ＭＳ Ｐゴシック" charset="0"/>
                <a:cs typeface="Helvetica" charset="0"/>
                <a:sym typeface="Helvetica" charset="0"/>
              </a:endParaRPr>
            </a:p>
          </p:txBody>
        </p:sp>
        <p:sp>
          <p:nvSpPr>
            <p:cNvPr id="57352" name="AutoShape 8"/>
            <p:cNvSpPr>
              <a:spLocks/>
            </p:cNvSpPr>
            <p:nvPr/>
          </p:nvSpPr>
          <p:spPr bwMode="auto">
            <a:xfrm>
              <a:off x="0" y="758810"/>
              <a:ext cx="6705600" cy="51116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6037" tIns="46037" rIns="46037" bIns="46037"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ja-JP" altLang="en-US" sz="3200" b="1" i="0" u="none" strike="noStrike" kern="1200" cap="none" spc="0" normalizeH="0" baseline="0" noProof="0">
                  <a:ln>
                    <a:noFill/>
                  </a:ln>
                  <a:solidFill>
                    <a:srgbClr val="FFFFFF"/>
                  </a:solidFill>
                  <a:effectLst>
                    <a:glow rad="101600">
                      <a:srgbClr val="000000"/>
                    </a:glow>
                  </a:effectLst>
                  <a:uLnTx/>
                  <a:uFillTx/>
                  <a:latin typeface="ＭＳ Ｐゴシック" charset="0"/>
                  <a:ea typeface="ＭＳ Ｐゴシック" charset="0"/>
                  <a:sym typeface="ＭＳ Ｐゴシック" charset="0"/>
                </a:rPr>
                <a:t>由真耶稣教会牧师洗脚</a:t>
              </a:r>
              <a:endParaRPr kumimoji="0" lang="en-US" sz="2400" b="1" i="0" u="none" strike="noStrike" kern="1200" cap="none" spc="0" normalizeH="0" baseline="0" noProof="0">
                <a:ln>
                  <a:noFill/>
                </a:ln>
                <a:solidFill>
                  <a:srgbClr val="000000"/>
                </a:solidFill>
                <a:effectLst>
                  <a:glow rad="101600">
                    <a:srgbClr val="000000"/>
                  </a:glow>
                </a:effectLst>
                <a:uLnTx/>
                <a:uFillTx/>
                <a:latin typeface="Helvetica" charset="0"/>
                <a:ea typeface="ＭＳ Ｐゴシック" charset="0"/>
                <a:cs typeface="Helvetica" charset="0"/>
                <a:sym typeface="Helvetica" charset="0"/>
              </a:endParaRPr>
            </a:p>
          </p:txBody>
        </p:sp>
      </p:grpSp>
      <p:grpSp>
        <p:nvGrpSpPr>
          <p:cNvPr id="57353" name="Group 9"/>
          <p:cNvGrpSpPr>
            <a:grpSpLocks/>
          </p:cNvGrpSpPr>
          <p:nvPr/>
        </p:nvGrpSpPr>
        <p:grpSpPr bwMode="auto">
          <a:xfrm>
            <a:off x="2438400" y="1841500"/>
            <a:ext cx="6705600" cy="1270000"/>
            <a:chOff x="0" y="-1"/>
            <a:chExt cx="6705600" cy="1269977"/>
          </a:xfrm>
          <a:noFill/>
        </p:grpSpPr>
        <p:sp>
          <p:nvSpPr>
            <p:cNvPr id="57354" name="AutoShape 10"/>
            <p:cNvSpPr>
              <a:spLocks/>
            </p:cNvSpPr>
            <p:nvPr/>
          </p:nvSpPr>
          <p:spPr bwMode="auto">
            <a:xfrm>
              <a:off x="0" y="-1"/>
              <a:ext cx="6705600" cy="96200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6037" tIns="46037" rIns="46037" bIns="46037"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a:ln>
                    <a:noFill/>
                  </a:ln>
                  <a:solidFill>
                    <a:srgbClr val="FFFFFF"/>
                  </a:solidFill>
                  <a:effectLst>
                    <a:glow rad="101600">
                      <a:srgbClr val="000000"/>
                    </a:glow>
                    <a:outerShdw blurRad="38100" dist="38100" dir="2700000" algn="tl">
                      <a:srgbClr val="000000"/>
                    </a:outerShdw>
                  </a:effectLst>
                  <a:uLnTx/>
                  <a:uFillTx/>
                  <a:latin typeface="Geneva" charset="0"/>
                  <a:ea typeface="ＭＳ Ｐゴシック" charset="0"/>
                  <a:cs typeface="Geneva" charset="0"/>
                  <a:sym typeface="Geneva" charset="0"/>
                </a:rPr>
                <a:t>+</a:t>
              </a:r>
              <a:endParaRPr kumimoji="0" lang="en-US" sz="2400" b="1" i="0" u="none" strike="noStrike" kern="1200" cap="none" spc="0" normalizeH="0" baseline="0" noProof="0">
                <a:ln>
                  <a:noFill/>
                </a:ln>
                <a:solidFill>
                  <a:srgbClr val="000000"/>
                </a:solidFill>
                <a:effectLst>
                  <a:glow rad="101600">
                    <a:srgbClr val="000000"/>
                  </a:glow>
                  <a:outerShdw blurRad="38100" dist="38100" dir="2700000" algn="tl">
                    <a:srgbClr val="000000"/>
                  </a:outerShdw>
                </a:effectLst>
                <a:uLnTx/>
                <a:uFillTx/>
                <a:latin typeface="Helvetica" charset="0"/>
                <a:ea typeface="ＭＳ Ｐゴシック" charset="0"/>
                <a:cs typeface="Helvetica" charset="0"/>
                <a:sym typeface="Helvetica" charset="0"/>
              </a:endParaRPr>
            </a:p>
          </p:txBody>
        </p:sp>
        <p:sp>
          <p:nvSpPr>
            <p:cNvPr id="57355" name="AutoShape 11"/>
            <p:cNvSpPr>
              <a:spLocks/>
            </p:cNvSpPr>
            <p:nvPr/>
          </p:nvSpPr>
          <p:spPr bwMode="auto">
            <a:xfrm>
              <a:off x="0" y="758810"/>
              <a:ext cx="6705600" cy="51116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6037" tIns="46037" rIns="46037" bIns="46037"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ja-JP" altLang="en-US" sz="3200" b="1" i="0" u="none" strike="noStrike" kern="1200" cap="none" spc="0" normalizeH="0" baseline="0" noProof="0">
                  <a:ln>
                    <a:noFill/>
                  </a:ln>
                  <a:solidFill>
                    <a:srgbClr val="FFFFFF"/>
                  </a:solidFill>
                  <a:effectLst>
                    <a:glow rad="101600">
                      <a:srgbClr val="000000"/>
                    </a:glow>
                  </a:effectLst>
                  <a:uLnTx/>
                  <a:uFillTx/>
                  <a:latin typeface="ＭＳ Ｐゴシック" charset="0"/>
                  <a:ea typeface="ＭＳ Ｐゴシック" charset="0"/>
                  <a:sym typeface="ＭＳ Ｐゴシック" charset="0"/>
                </a:rPr>
                <a:t>圣餐（陷于变体</a:t>
              </a:r>
              <a:r>
                <a:rPr kumimoji="0" lang="en-US" sz="3200" b="1" i="0" u="none" strike="noStrike" kern="1200" cap="none" spc="0" normalizeH="0" baseline="0" noProof="0">
                  <a:ln>
                    <a:noFill/>
                  </a:ln>
                  <a:solidFill>
                    <a:srgbClr val="FFFFFF"/>
                  </a:solidFill>
                  <a:effectLst>
                    <a:glow rad="101600">
                      <a:srgbClr val="000000"/>
                    </a:glow>
                  </a:effectLst>
                  <a:uLnTx/>
                  <a:uFillTx/>
                  <a:latin typeface="ＭＳ Ｐゴシック" charset="0"/>
                  <a:ea typeface="ＭＳ Ｐゴシック" charset="0"/>
                  <a:sym typeface="ＭＳ Ｐゴシック" charset="0"/>
                </a:rPr>
                <a:t>)</a:t>
              </a:r>
              <a:endParaRPr kumimoji="0" lang="en-US" sz="2400" b="1" i="0" u="none" strike="noStrike" kern="1200" cap="none" spc="0" normalizeH="0" baseline="0" noProof="0">
                <a:ln>
                  <a:noFill/>
                </a:ln>
                <a:solidFill>
                  <a:srgbClr val="000000"/>
                </a:solidFill>
                <a:effectLst>
                  <a:glow rad="101600">
                    <a:srgbClr val="000000"/>
                  </a:glow>
                </a:effectLst>
                <a:uLnTx/>
                <a:uFillTx/>
                <a:latin typeface="Helvetica" charset="0"/>
                <a:ea typeface="ＭＳ Ｐゴシック" charset="0"/>
                <a:cs typeface="Helvetica" charset="0"/>
                <a:sym typeface="Helvetica" charset="0"/>
              </a:endParaRPr>
            </a:p>
          </p:txBody>
        </p:sp>
      </p:grpSp>
      <p:grpSp>
        <p:nvGrpSpPr>
          <p:cNvPr id="57356" name="Group 12"/>
          <p:cNvGrpSpPr>
            <a:grpSpLocks/>
          </p:cNvGrpSpPr>
          <p:nvPr/>
        </p:nvGrpSpPr>
        <p:grpSpPr bwMode="auto">
          <a:xfrm>
            <a:off x="2438400" y="2679700"/>
            <a:ext cx="6705600" cy="1270000"/>
            <a:chOff x="0" y="-1"/>
            <a:chExt cx="6705600" cy="1269977"/>
          </a:xfrm>
          <a:noFill/>
        </p:grpSpPr>
        <p:sp>
          <p:nvSpPr>
            <p:cNvPr id="57357" name="AutoShape 13"/>
            <p:cNvSpPr>
              <a:spLocks/>
            </p:cNvSpPr>
            <p:nvPr/>
          </p:nvSpPr>
          <p:spPr bwMode="auto">
            <a:xfrm>
              <a:off x="0" y="-1"/>
              <a:ext cx="6705600" cy="96200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6037" tIns="46037" rIns="46037" bIns="46037"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a:ln>
                    <a:noFill/>
                  </a:ln>
                  <a:solidFill>
                    <a:srgbClr val="FFFFFF"/>
                  </a:solidFill>
                  <a:effectLst>
                    <a:glow rad="101600">
                      <a:srgbClr val="000000"/>
                    </a:glow>
                    <a:outerShdw blurRad="38100" dist="38100" dir="2700000" algn="tl">
                      <a:srgbClr val="000000"/>
                    </a:outerShdw>
                  </a:effectLst>
                  <a:uLnTx/>
                  <a:uFillTx/>
                  <a:latin typeface="Geneva" charset="0"/>
                  <a:ea typeface="ＭＳ Ｐゴシック" charset="0"/>
                  <a:cs typeface="Geneva" charset="0"/>
                  <a:sym typeface="Geneva" charset="0"/>
                </a:rPr>
                <a:t>+</a:t>
              </a:r>
              <a:endParaRPr kumimoji="0" lang="en-US" sz="2400" b="1" i="0" u="none" strike="noStrike" kern="1200" cap="none" spc="0" normalizeH="0" baseline="0" noProof="0">
                <a:ln>
                  <a:noFill/>
                </a:ln>
                <a:solidFill>
                  <a:srgbClr val="000000"/>
                </a:solidFill>
                <a:effectLst>
                  <a:glow rad="101600">
                    <a:srgbClr val="000000"/>
                  </a:glow>
                  <a:outerShdw blurRad="38100" dist="38100" dir="2700000" algn="tl">
                    <a:srgbClr val="000000"/>
                  </a:outerShdw>
                </a:effectLst>
                <a:uLnTx/>
                <a:uFillTx/>
                <a:latin typeface="Helvetica" charset="0"/>
                <a:ea typeface="ＭＳ Ｐゴシック" charset="0"/>
                <a:cs typeface="Helvetica" charset="0"/>
                <a:sym typeface="Helvetica" charset="0"/>
              </a:endParaRPr>
            </a:p>
          </p:txBody>
        </p:sp>
        <p:sp>
          <p:nvSpPr>
            <p:cNvPr id="57358" name="AutoShape 14"/>
            <p:cNvSpPr>
              <a:spLocks/>
            </p:cNvSpPr>
            <p:nvPr/>
          </p:nvSpPr>
          <p:spPr bwMode="auto">
            <a:xfrm>
              <a:off x="0" y="758810"/>
              <a:ext cx="6705600" cy="51116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6037" tIns="46037" rIns="46037" bIns="46037"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ja-JP" altLang="en-US" sz="3200" b="1" i="0" u="none" strike="noStrike" kern="1200" cap="none" spc="0" normalizeH="0" baseline="0" noProof="0">
                  <a:ln>
                    <a:noFill/>
                  </a:ln>
                  <a:solidFill>
                    <a:srgbClr val="FFFFFF"/>
                  </a:solidFill>
                  <a:effectLst>
                    <a:glow rad="101600">
                      <a:srgbClr val="000000"/>
                    </a:glow>
                  </a:effectLst>
                  <a:uLnTx/>
                  <a:uFillTx/>
                  <a:latin typeface="ＭＳ Ｐゴシック" charset="0"/>
                  <a:ea typeface="ＭＳ Ｐゴシック" charset="0"/>
                  <a:sym typeface="ＭＳ Ｐゴシック" charset="0"/>
                </a:rPr>
                <a:t>迎接圣灵</a:t>
              </a:r>
              <a:endParaRPr kumimoji="0" lang="en-US" sz="2400" b="1" i="0" u="none" strike="noStrike" kern="1200" cap="none" spc="0" normalizeH="0" baseline="0" noProof="0">
                <a:ln>
                  <a:noFill/>
                </a:ln>
                <a:solidFill>
                  <a:srgbClr val="000000"/>
                </a:solidFill>
                <a:effectLst>
                  <a:glow rad="101600">
                    <a:srgbClr val="000000"/>
                  </a:glow>
                </a:effectLst>
                <a:uLnTx/>
                <a:uFillTx/>
                <a:latin typeface="Helvetica" charset="0"/>
                <a:ea typeface="ＭＳ Ｐゴシック" charset="0"/>
                <a:cs typeface="Helvetica" charset="0"/>
                <a:sym typeface="Helvetica" charset="0"/>
              </a:endParaRPr>
            </a:p>
          </p:txBody>
        </p:sp>
      </p:grpSp>
      <p:grpSp>
        <p:nvGrpSpPr>
          <p:cNvPr id="57359" name="Group 15"/>
          <p:cNvGrpSpPr>
            <a:grpSpLocks/>
          </p:cNvGrpSpPr>
          <p:nvPr/>
        </p:nvGrpSpPr>
        <p:grpSpPr bwMode="auto">
          <a:xfrm>
            <a:off x="2438400" y="3517900"/>
            <a:ext cx="6705600" cy="1270000"/>
            <a:chOff x="0" y="-1"/>
            <a:chExt cx="6705600" cy="1269977"/>
          </a:xfrm>
          <a:noFill/>
        </p:grpSpPr>
        <p:sp>
          <p:nvSpPr>
            <p:cNvPr id="57360" name="AutoShape 16"/>
            <p:cNvSpPr>
              <a:spLocks/>
            </p:cNvSpPr>
            <p:nvPr/>
          </p:nvSpPr>
          <p:spPr bwMode="auto">
            <a:xfrm>
              <a:off x="0" y="-1"/>
              <a:ext cx="6705600" cy="96200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6037" tIns="46037" rIns="46037" bIns="46037"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a:ln>
                    <a:noFill/>
                  </a:ln>
                  <a:solidFill>
                    <a:srgbClr val="FFFFFF"/>
                  </a:solidFill>
                  <a:effectLst>
                    <a:glow rad="101600">
                      <a:srgbClr val="000000"/>
                    </a:glow>
                    <a:outerShdw blurRad="38100" dist="38100" dir="2700000" algn="tl">
                      <a:srgbClr val="000000"/>
                    </a:outerShdw>
                  </a:effectLst>
                  <a:uLnTx/>
                  <a:uFillTx/>
                  <a:latin typeface="Geneva" charset="0"/>
                  <a:ea typeface="ＭＳ Ｐゴシック" charset="0"/>
                  <a:cs typeface="Geneva" charset="0"/>
                  <a:sym typeface="Geneva" charset="0"/>
                </a:rPr>
                <a:t>+</a:t>
              </a:r>
              <a:endParaRPr kumimoji="0" lang="en-US" sz="2400" b="1" i="0" u="none" strike="noStrike" kern="1200" cap="none" spc="0" normalizeH="0" baseline="0" noProof="0">
                <a:ln>
                  <a:noFill/>
                </a:ln>
                <a:solidFill>
                  <a:srgbClr val="000000"/>
                </a:solidFill>
                <a:effectLst>
                  <a:glow rad="101600">
                    <a:srgbClr val="000000"/>
                  </a:glow>
                  <a:outerShdw blurRad="38100" dist="38100" dir="2700000" algn="tl">
                    <a:srgbClr val="000000"/>
                  </a:outerShdw>
                </a:effectLst>
                <a:uLnTx/>
                <a:uFillTx/>
                <a:latin typeface="Helvetica" charset="0"/>
                <a:ea typeface="ＭＳ Ｐゴシック" charset="0"/>
                <a:cs typeface="Helvetica" charset="0"/>
                <a:sym typeface="Helvetica" charset="0"/>
              </a:endParaRPr>
            </a:p>
          </p:txBody>
        </p:sp>
        <p:sp>
          <p:nvSpPr>
            <p:cNvPr id="57361" name="AutoShape 17"/>
            <p:cNvSpPr>
              <a:spLocks/>
            </p:cNvSpPr>
            <p:nvPr/>
          </p:nvSpPr>
          <p:spPr bwMode="auto">
            <a:xfrm>
              <a:off x="0" y="758810"/>
              <a:ext cx="6705600" cy="51116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6037" tIns="46037" rIns="46037" bIns="46037"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ja-JP" altLang="en-US" sz="3200" b="1" i="0" u="none" strike="noStrike" kern="1200" cap="none" spc="0" normalizeH="0" baseline="0" noProof="0">
                  <a:ln>
                    <a:noFill/>
                  </a:ln>
                  <a:solidFill>
                    <a:srgbClr val="FFFFFF"/>
                  </a:solidFill>
                  <a:effectLst>
                    <a:glow rad="101600">
                      <a:srgbClr val="000000"/>
                    </a:glow>
                  </a:effectLst>
                  <a:uLnTx/>
                  <a:uFillTx/>
                  <a:latin typeface="ＭＳ Ｐゴシック" charset="0"/>
                  <a:ea typeface="ＭＳ Ｐゴシック" charset="0"/>
                  <a:sym typeface="ＭＳ Ｐゴシック" charset="0"/>
                </a:rPr>
                <a:t>说方言</a:t>
              </a:r>
              <a:endParaRPr kumimoji="0" lang="en-US" sz="2400" b="1" i="0" u="none" strike="noStrike" kern="1200" cap="none" spc="0" normalizeH="0" baseline="0" noProof="0">
                <a:ln>
                  <a:noFill/>
                </a:ln>
                <a:solidFill>
                  <a:srgbClr val="000000"/>
                </a:solidFill>
                <a:effectLst>
                  <a:glow rad="101600">
                    <a:srgbClr val="000000"/>
                  </a:glow>
                </a:effectLst>
                <a:uLnTx/>
                <a:uFillTx/>
                <a:latin typeface="Helvetica" charset="0"/>
                <a:ea typeface="ＭＳ Ｐゴシック" charset="0"/>
                <a:cs typeface="Helvetica" charset="0"/>
                <a:sym typeface="Helvetica" charset="0"/>
              </a:endParaRPr>
            </a:p>
          </p:txBody>
        </p:sp>
      </p:grpSp>
      <p:grpSp>
        <p:nvGrpSpPr>
          <p:cNvPr id="57362" name="Group 18"/>
          <p:cNvGrpSpPr>
            <a:grpSpLocks/>
          </p:cNvGrpSpPr>
          <p:nvPr/>
        </p:nvGrpSpPr>
        <p:grpSpPr bwMode="auto">
          <a:xfrm>
            <a:off x="2438400" y="4356100"/>
            <a:ext cx="6705600" cy="1317625"/>
            <a:chOff x="0" y="-1"/>
            <a:chExt cx="6705600" cy="1316299"/>
          </a:xfrm>
          <a:noFill/>
        </p:grpSpPr>
        <p:sp>
          <p:nvSpPr>
            <p:cNvPr id="57363" name="AutoShape 19"/>
            <p:cNvSpPr>
              <a:spLocks/>
            </p:cNvSpPr>
            <p:nvPr/>
          </p:nvSpPr>
          <p:spPr bwMode="auto">
            <a:xfrm>
              <a:off x="0" y="-1"/>
              <a:ext cx="6705600" cy="96264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6037" tIns="46037" rIns="46037" bIns="46037"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a:ln>
                    <a:noFill/>
                  </a:ln>
                  <a:solidFill>
                    <a:srgbClr val="FFFFFF"/>
                  </a:solidFill>
                  <a:effectLst>
                    <a:glow rad="101600">
                      <a:srgbClr val="000000"/>
                    </a:glow>
                    <a:outerShdw blurRad="38100" dist="38100" dir="2700000" algn="tl">
                      <a:srgbClr val="000000"/>
                    </a:outerShdw>
                  </a:effectLst>
                  <a:uLnTx/>
                  <a:uFillTx/>
                  <a:latin typeface="Geneva" charset="0"/>
                  <a:ea typeface="ＭＳ Ｐゴシック" charset="0"/>
                  <a:cs typeface="Geneva" charset="0"/>
                  <a:sym typeface="Geneva" charset="0"/>
                </a:rPr>
                <a:t>+</a:t>
              </a:r>
              <a:endParaRPr kumimoji="0" lang="en-US" sz="2400" b="1" i="0" u="none" strike="noStrike" kern="1200" cap="none" spc="0" normalizeH="0" baseline="0" noProof="0">
                <a:ln>
                  <a:noFill/>
                </a:ln>
                <a:solidFill>
                  <a:srgbClr val="000000"/>
                </a:solidFill>
                <a:effectLst>
                  <a:glow rad="101600">
                    <a:srgbClr val="000000"/>
                  </a:glow>
                  <a:outerShdw blurRad="38100" dist="38100" dir="2700000" algn="tl">
                    <a:srgbClr val="000000"/>
                  </a:outerShdw>
                </a:effectLst>
                <a:uLnTx/>
                <a:uFillTx/>
                <a:latin typeface="Helvetica" charset="0"/>
                <a:ea typeface="ＭＳ Ｐゴシック" charset="0"/>
                <a:cs typeface="Helvetica" charset="0"/>
                <a:sym typeface="Helvetica" charset="0"/>
              </a:endParaRPr>
            </a:p>
          </p:txBody>
        </p:sp>
        <p:sp>
          <p:nvSpPr>
            <p:cNvPr id="57364" name="AutoShape 20"/>
            <p:cNvSpPr>
              <a:spLocks/>
            </p:cNvSpPr>
            <p:nvPr/>
          </p:nvSpPr>
          <p:spPr bwMode="auto">
            <a:xfrm>
              <a:off x="0" y="712070"/>
              <a:ext cx="6705600" cy="60422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6037" tIns="46037" rIns="46037" bIns="46037"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glow rad="101600">
                      <a:srgbClr val="000000"/>
                    </a:glow>
                    <a:outerShdw blurRad="38100" dist="38100" dir="2700000" algn="tl">
                      <a:srgbClr val="000000"/>
                    </a:outerShdw>
                  </a:effectLst>
                  <a:uLnTx/>
                  <a:uFillTx/>
                  <a:latin typeface="Geneva" charset="0"/>
                  <a:ea typeface="ＭＳ Ｐゴシック" charset="0"/>
                  <a:cs typeface="Geneva" charset="0"/>
                  <a:sym typeface="Geneva" charset="0"/>
                </a:rPr>
                <a:t>(</a:t>
              </a:r>
              <a:r>
                <a:rPr kumimoji="0" lang="ja-JP" altLang="en-US" sz="3200" b="1" i="0" u="none" strike="noStrike" kern="1200" cap="none" spc="0" normalizeH="0" baseline="0" noProof="0">
                  <a:ln>
                    <a:noFill/>
                  </a:ln>
                  <a:solidFill>
                    <a:srgbClr val="FFFFFF"/>
                  </a:solidFill>
                  <a:effectLst>
                    <a:glow rad="101600">
                      <a:srgbClr val="000000"/>
                    </a:glow>
                  </a:effectLst>
                  <a:uLnTx/>
                  <a:uFillTx/>
                  <a:latin typeface="ＭＳ Ｐゴシック" charset="0"/>
                  <a:ea typeface="ＭＳ Ｐゴシック" charset="0"/>
                  <a:sym typeface="ＭＳ Ｐゴシック" charset="0"/>
                </a:rPr>
                <a:t>对基督信心</a:t>
              </a:r>
              <a:r>
                <a:rPr kumimoji="0" lang="en-US" sz="3200" b="1" i="0" u="none" strike="noStrike" kern="1200" cap="none" spc="0" normalizeH="0" baseline="0" noProof="0">
                  <a:ln>
                    <a:noFill/>
                  </a:ln>
                  <a:solidFill>
                    <a:srgbClr val="FFFFFF"/>
                  </a:solidFill>
                  <a:effectLst>
                    <a:glow rad="101600">
                      <a:srgbClr val="000000"/>
                    </a:glow>
                    <a:outerShdw blurRad="38100" dist="38100" dir="2700000" algn="tl">
                      <a:srgbClr val="000000"/>
                    </a:outerShdw>
                  </a:effectLst>
                  <a:uLnTx/>
                  <a:uFillTx/>
                  <a:latin typeface="ＭＳ Ｐゴシック" charset="0"/>
                  <a:ea typeface="ＭＳ Ｐゴシック" charset="0"/>
                  <a:sym typeface="ＭＳ Ｐゴシック" charset="0"/>
                </a:rPr>
                <a:t>? </a:t>
              </a:r>
              <a:r>
                <a:rPr kumimoji="0" lang="ja-JP" altLang="en-US" sz="3200" b="1" i="0" u="none" strike="noStrike" kern="1200" cap="none" spc="0" normalizeH="0" baseline="0" noProof="0">
                  <a:ln>
                    <a:noFill/>
                  </a:ln>
                  <a:solidFill>
                    <a:srgbClr val="FFFFFF"/>
                  </a:solidFill>
                  <a:effectLst>
                    <a:glow rad="101600">
                      <a:srgbClr val="000000"/>
                    </a:glow>
                  </a:effectLst>
                  <a:uLnTx/>
                  <a:uFillTx/>
                  <a:latin typeface="ＭＳ Ｐゴシック" charset="0"/>
                  <a:ea typeface="ＭＳ Ｐゴシック" charset="0"/>
                  <a:sym typeface="ＭＳ Ｐゴシック" charset="0"/>
                </a:rPr>
                <a:t>不正确</a:t>
              </a:r>
              <a:r>
                <a:rPr kumimoji="0" lang="en-US" sz="3200" b="1" i="0" u="none" strike="noStrike" kern="1200" cap="none" spc="0" normalizeH="0" baseline="0" noProof="0">
                  <a:ln>
                    <a:noFill/>
                  </a:ln>
                  <a:solidFill>
                    <a:srgbClr val="FFFFFF"/>
                  </a:solidFill>
                  <a:effectLst>
                    <a:glow rad="101600">
                      <a:srgbClr val="000000"/>
                    </a:glow>
                    <a:outerShdw blurRad="38100" dist="38100" dir="2700000" algn="tl">
                      <a:srgbClr val="000000"/>
                    </a:outerShdw>
                  </a:effectLst>
                  <a:uLnTx/>
                  <a:uFillTx/>
                  <a:latin typeface="ＭＳ Ｐゴシック" charset="0"/>
                  <a:ea typeface="ＭＳ Ｐゴシック" charset="0"/>
                  <a:sym typeface="ＭＳ Ｐゴシック" charset="0"/>
                </a:rPr>
                <a:t>!</a:t>
              </a:r>
              <a:r>
                <a:rPr kumimoji="0" lang="en-US" sz="3200" b="1" i="0" u="none" strike="noStrike" kern="1200" cap="none" spc="0" normalizeH="0" baseline="0" noProof="0">
                  <a:ln>
                    <a:noFill/>
                  </a:ln>
                  <a:solidFill>
                    <a:srgbClr val="FFFFFF"/>
                  </a:solidFill>
                  <a:effectLst>
                    <a:glow rad="101600">
                      <a:srgbClr val="000000"/>
                    </a:glow>
                    <a:outerShdw blurRad="38100" dist="38100" dir="2700000" algn="tl">
                      <a:srgbClr val="000000"/>
                    </a:outerShdw>
                  </a:effectLst>
                  <a:uLnTx/>
                  <a:uFillTx/>
                  <a:latin typeface="Geneva" charset="0"/>
                  <a:ea typeface="ＭＳ Ｐゴシック" charset="0"/>
                  <a:cs typeface="Geneva" charset="0"/>
                  <a:sym typeface="Geneva" charset="0"/>
                </a:rPr>
                <a:t>)</a:t>
              </a:r>
              <a:endParaRPr kumimoji="0" lang="en-US" sz="2400" b="1" i="0" u="none" strike="noStrike" kern="1200" cap="none" spc="0" normalizeH="0" baseline="0" noProof="0">
                <a:ln>
                  <a:noFill/>
                </a:ln>
                <a:solidFill>
                  <a:srgbClr val="000000"/>
                </a:solidFill>
                <a:effectLst>
                  <a:glow rad="101600">
                    <a:srgbClr val="000000"/>
                  </a:glow>
                  <a:outerShdw blurRad="38100" dist="38100" dir="2700000" algn="tl">
                    <a:srgbClr val="000000"/>
                  </a:outerShdw>
                </a:effectLst>
                <a:uLnTx/>
                <a:uFillTx/>
                <a:latin typeface="Helvetica" charset="0"/>
                <a:ea typeface="ＭＳ Ｐゴシック" charset="0"/>
                <a:cs typeface="Helvetica" charset="0"/>
                <a:sym typeface="Helvetica" charset="0"/>
              </a:endParaRPr>
            </a:p>
          </p:txBody>
        </p:sp>
      </p:grpSp>
      <p:grpSp>
        <p:nvGrpSpPr>
          <p:cNvPr id="57365" name="Group 21"/>
          <p:cNvGrpSpPr>
            <a:grpSpLocks/>
          </p:cNvGrpSpPr>
          <p:nvPr/>
        </p:nvGrpSpPr>
        <p:grpSpPr bwMode="auto">
          <a:xfrm>
            <a:off x="2438400" y="5270500"/>
            <a:ext cx="6705600" cy="1317625"/>
            <a:chOff x="0" y="-1"/>
            <a:chExt cx="6705600" cy="1316299"/>
          </a:xfrm>
          <a:noFill/>
        </p:grpSpPr>
        <p:sp>
          <p:nvSpPr>
            <p:cNvPr id="57366" name="AutoShape 22"/>
            <p:cNvSpPr>
              <a:spLocks/>
            </p:cNvSpPr>
            <p:nvPr/>
          </p:nvSpPr>
          <p:spPr bwMode="auto">
            <a:xfrm>
              <a:off x="0" y="-1"/>
              <a:ext cx="6705600" cy="96264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6037" tIns="46037" rIns="46037" bIns="46037"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a:ln>
                    <a:noFill/>
                  </a:ln>
                  <a:solidFill>
                    <a:srgbClr val="FFFFFF"/>
                  </a:solidFill>
                  <a:effectLst>
                    <a:glow rad="101600">
                      <a:srgbClr val="000000"/>
                    </a:glow>
                    <a:outerShdw blurRad="38100" dist="38100" dir="2700000" algn="tl">
                      <a:srgbClr val="000000"/>
                    </a:outerShdw>
                  </a:effectLst>
                  <a:uLnTx/>
                  <a:uFillTx/>
                  <a:latin typeface="Geneva" charset="0"/>
                  <a:ea typeface="ＭＳ Ｐゴシック" charset="0"/>
                  <a:cs typeface="Geneva" charset="0"/>
                  <a:sym typeface="Geneva" charset="0"/>
                </a:rPr>
                <a:t>=</a:t>
              </a:r>
              <a:endParaRPr kumimoji="0" lang="en-US" sz="2400" b="1" i="0" u="none" strike="noStrike" kern="1200" cap="none" spc="0" normalizeH="0" baseline="0" noProof="0">
                <a:ln>
                  <a:noFill/>
                </a:ln>
                <a:solidFill>
                  <a:srgbClr val="000000"/>
                </a:solidFill>
                <a:effectLst>
                  <a:glow rad="101600">
                    <a:srgbClr val="000000"/>
                  </a:glow>
                  <a:outerShdw blurRad="38100" dist="38100" dir="2700000" algn="tl">
                    <a:srgbClr val="000000"/>
                  </a:outerShdw>
                </a:effectLst>
                <a:uLnTx/>
                <a:uFillTx/>
                <a:latin typeface="Helvetica" charset="0"/>
                <a:ea typeface="ＭＳ Ｐゴシック" charset="0"/>
                <a:cs typeface="Helvetica" charset="0"/>
                <a:sym typeface="Helvetica" charset="0"/>
              </a:endParaRPr>
            </a:p>
          </p:txBody>
        </p:sp>
        <p:sp>
          <p:nvSpPr>
            <p:cNvPr id="57367" name="AutoShape 23"/>
            <p:cNvSpPr>
              <a:spLocks/>
            </p:cNvSpPr>
            <p:nvPr/>
          </p:nvSpPr>
          <p:spPr bwMode="auto">
            <a:xfrm>
              <a:off x="0" y="712070"/>
              <a:ext cx="6705600" cy="60422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6037" tIns="46037" rIns="46037" bIns="46037"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ja-JP" altLang="en-US" sz="3200" b="1" i="0" u="none" strike="noStrike" kern="1200" cap="none" spc="0" normalizeH="0" baseline="0" noProof="0">
                  <a:ln>
                    <a:noFill/>
                  </a:ln>
                  <a:solidFill>
                    <a:srgbClr val="FFFFFF"/>
                  </a:solidFill>
                  <a:effectLst>
                    <a:glow rad="101600">
                      <a:srgbClr val="000000"/>
                    </a:glow>
                  </a:effectLst>
                  <a:uLnTx/>
                  <a:uFillTx/>
                  <a:latin typeface="ＭＳ Ｐゴシック" charset="0"/>
                  <a:ea typeface="ＭＳ Ｐゴシック" charset="0"/>
                  <a:sym typeface="ＭＳ Ｐゴシック" charset="0"/>
                </a:rPr>
                <a:t>救恩</a:t>
              </a:r>
              <a:r>
                <a:rPr kumimoji="0" lang="en-US" sz="3200" b="1" i="0" u="none" strike="noStrike" kern="1200" cap="none" spc="0" normalizeH="0" baseline="0" noProof="0">
                  <a:ln>
                    <a:noFill/>
                  </a:ln>
                  <a:solidFill>
                    <a:srgbClr val="FFFFFF"/>
                  </a:solidFill>
                  <a:effectLst>
                    <a:glow rad="101600">
                      <a:srgbClr val="000000"/>
                    </a:glow>
                    <a:outerShdw blurRad="38100" dist="38100" dir="2700000" algn="tl">
                      <a:srgbClr val="000000"/>
                    </a:outerShdw>
                  </a:effectLst>
                  <a:uLnTx/>
                  <a:uFillTx/>
                  <a:latin typeface="Geneva" charset="0"/>
                  <a:ea typeface="ＭＳ Ｐゴシック" charset="0"/>
                  <a:cs typeface="Geneva" charset="0"/>
                  <a:sym typeface="Geneva" charset="0"/>
                </a:rPr>
                <a:t> ! ? ! ?</a:t>
              </a:r>
              <a:endParaRPr kumimoji="0" lang="en-US" sz="2400" b="1" i="0" u="none" strike="noStrike" kern="1200" cap="none" spc="0" normalizeH="0" baseline="0" noProof="0">
                <a:ln>
                  <a:noFill/>
                </a:ln>
                <a:solidFill>
                  <a:srgbClr val="000000"/>
                </a:solidFill>
                <a:effectLst>
                  <a:glow rad="101600">
                    <a:srgbClr val="000000"/>
                  </a:glow>
                  <a:outerShdw blurRad="38100" dist="38100" dir="2700000" algn="tl">
                    <a:srgbClr val="000000"/>
                  </a:outerShdw>
                </a:effectLst>
                <a:uLnTx/>
                <a:uFillTx/>
                <a:latin typeface="Helvetica" charset="0"/>
                <a:ea typeface="ＭＳ Ｐゴシック" charset="0"/>
                <a:cs typeface="Helvetica" charset="0"/>
                <a:sym typeface="Helvetica" charset="0"/>
              </a:endParaRPr>
            </a:p>
          </p:txBody>
        </p:sp>
      </p:grpSp>
      <p:sp>
        <p:nvSpPr>
          <p:cNvPr id="57368" name="AutoShape 24"/>
          <p:cNvSpPr>
            <a:spLocks/>
          </p:cNvSpPr>
          <p:nvPr/>
        </p:nvSpPr>
        <p:spPr bwMode="auto">
          <a:xfrm>
            <a:off x="8316416" y="0"/>
            <a:ext cx="632322" cy="4766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p:spPr>
        <p:txBody>
          <a:bodyPr lIns="45718" tIns="45718" rIns="45718" bIns="45718"/>
          <a:lstStyle/>
          <a:p>
            <a:pPr marL="0" marR="0" lvl="0" indent="0" algn="l" defTabSz="457200" rtl="0" eaLnBrk="1"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glow rad="101600">
                    <a:srgbClr val="000000"/>
                  </a:glow>
                </a:effectLst>
                <a:uLnTx/>
                <a:uFillTx/>
                <a:latin typeface="Arial"/>
                <a:ea typeface="ＭＳ Ｐゴシック" charset="0"/>
                <a:cs typeface="Arial"/>
                <a:sym typeface="Times New Roman" charset="0"/>
              </a:rPr>
              <a:t>200</a:t>
            </a:r>
            <a:endParaRPr kumimoji="0" lang="en-US" sz="3200" b="1" i="0" u="none" strike="noStrike" kern="1200" cap="none" spc="0" normalizeH="0" baseline="0" noProof="0">
              <a:ln>
                <a:noFill/>
              </a:ln>
              <a:solidFill>
                <a:srgbClr val="000000"/>
              </a:solidFill>
              <a:effectLst>
                <a:glow rad="101600">
                  <a:srgbClr val="000000"/>
                </a:glow>
              </a:effectLst>
              <a:uLnTx/>
              <a:uFillTx/>
              <a:latin typeface="Arial"/>
              <a:ea typeface="ＭＳ Ｐゴシック" charset="0"/>
              <a:cs typeface="Arial"/>
              <a:sym typeface="Helvetica" charset="0"/>
            </a:endParaRPr>
          </a:p>
        </p:txBody>
      </p:sp>
      <p:pic>
        <p:nvPicPr>
          <p:cNvPr id="57369" name="Picture 25" descr="welcome-to-glcc1.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3025" y="4418013"/>
            <a:ext cx="3354388" cy="2347912"/>
          </a:xfrm>
          <a:prstGeom prst="rect">
            <a:avLst/>
          </a:prstGeom>
          <a:noFill/>
          <a:ln w="57150" cap="flat" cmpd="sng">
            <a:solidFill>
              <a:srgbClr val="000000"/>
            </a:solidFill>
            <a:prstDash val="solid"/>
            <a:round/>
            <a:headEnd type="none" w="med" len="med"/>
            <a:tailEnd type="none" w="med" len="med"/>
          </a:ln>
          <a:effectLst/>
        </p:spPr>
      </p:pic>
      <p:sp>
        <p:nvSpPr>
          <p:cNvPr id="57370" name="Rectangle 26"/>
          <p:cNvSpPr>
            <a:spLocks noGrp="1" noChangeArrowheads="1"/>
          </p:cNvSpPr>
          <p:nvPr>
            <p:ph type="title"/>
          </p:nvPr>
        </p:nvSpPr>
        <p:spPr>
          <a:xfrm>
            <a:off x="381000" y="0"/>
            <a:ext cx="2362200" cy="4876800"/>
          </a:xfrm>
          <a:noFill/>
        </p:spPr>
        <p:txBody>
          <a:bodyPr lIns="0" tIns="0" rIns="0" bIns="0" anchor="ctr"/>
          <a:lstStyle/>
          <a:p>
            <a:pPr algn="ctr" defTabSz="914400" eaLnBrk="1">
              <a:defRPr/>
            </a:pPr>
            <a:r>
              <a:rPr lang="ja-JP" altLang="en-US" sz="5800" b="1">
                <a:solidFill>
                  <a:srgbClr val="FFFFFF"/>
                </a:solidFill>
                <a:effectLst>
                  <a:glow rad="101600">
                    <a:schemeClr val="tx1"/>
                  </a:glow>
                </a:effectLst>
                <a:latin typeface="ＭＳ Ｐゴシック" charset="0"/>
                <a:cs typeface="ＭＳ Ｐゴシック" charset="0"/>
                <a:sym typeface="ＭＳ Ｐゴシック" charset="0"/>
              </a:rPr>
              <a:t>真耶稣教会相信什么</a:t>
            </a:r>
            <a:r>
              <a:rPr lang="en-US" sz="5800" b="1">
                <a:solidFill>
                  <a:srgbClr val="FFFFFF"/>
                </a:solidFill>
                <a:effectLst>
                  <a:glow rad="101600">
                    <a:schemeClr val="tx1"/>
                  </a:glow>
                </a:effectLst>
                <a:latin typeface="ＭＳ Ｐゴシック" charset="0"/>
                <a:cs typeface="ＭＳ Ｐゴシック" charset="0"/>
                <a:sym typeface="ＭＳ Ｐゴシック" charset="0"/>
              </a:rPr>
              <a:t> </a:t>
            </a:r>
            <a:r>
              <a:rPr lang="en-US" sz="5800" b="1">
                <a:solidFill>
                  <a:srgbClr val="FFFFFF"/>
                </a:solidFill>
                <a:effectLst>
                  <a:glow rad="101600">
                    <a:schemeClr val="tx1"/>
                  </a:glow>
                  <a:outerShdw blurRad="38100" dist="38100" dir="2700000" algn="tl">
                    <a:srgbClr val="000000"/>
                  </a:outerShdw>
                </a:effectLst>
                <a:latin typeface="Bank Gothic Light" charset="0"/>
                <a:cs typeface="Bank Gothic Light" charset="0"/>
                <a:sym typeface="Bank Gothic Light" charset="0"/>
              </a:rPr>
              <a:t>?</a:t>
            </a:r>
            <a:endParaRPr lang="en-US" b="1">
              <a:effectLst>
                <a:glow rad="101600">
                  <a:schemeClr val="tx1"/>
                </a:glow>
                <a:outerShdw blurRad="38100" dist="38100" dir="2700000" algn="tl">
                  <a:srgbClr val="000000"/>
                </a:outerShdw>
              </a:effectLst>
            </a:endParaRPr>
          </a:p>
        </p:txBody>
      </p:sp>
    </p:spTree>
    <p:extLst>
      <p:ext uri="{BB962C8B-B14F-4D97-AF65-F5344CB8AC3E}">
        <p14:creationId xmlns:p14="http://schemas.microsoft.com/office/powerpoint/2010/main" val="24200610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734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5734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5735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5735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5735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5735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499"/>
                                          </p:stCondLst>
                                        </p:cTn>
                                        <p:tgtEl>
                                          <p:spTgt spid="57365"/>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499"/>
                                          </p:stCondLst>
                                        </p:cTn>
                                        <p:tgtEl>
                                          <p:spTgt spid="573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6" grpId="0"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5834"/>
            <a:ext cx="9144000" cy="1577066"/>
          </a:xfrm>
        </p:spPr>
        <p:txBody>
          <a:bodyPr/>
          <a:lstStyle/>
          <a:p>
            <a:pPr>
              <a:defRPr/>
            </a:pPr>
            <a:r>
              <a:rPr lang="zh-CN" altLang="en-US" sz="4800" b="1" dirty="0">
                <a:solidFill>
                  <a:srgbClr val="FFFFFF"/>
                </a:solidFill>
                <a:effectLst>
                  <a:glow rad="660400">
                    <a:schemeClr val="tx1"/>
                  </a:glow>
                </a:effectLst>
              </a:rPr>
              <a:t>伪钞？</a:t>
            </a:r>
            <a:endParaRPr lang="en-US" sz="4800" b="1" dirty="0">
              <a:solidFill>
                <a:srgbClr val="FFFFFF"/>
              </a:solidFill>
              <a:effectLst>
                <a:glow rad="660400">
                  <a:schemeClr val="tx1"/>
                </a:glow>
              </a:effectLst>
            </a:endParaRPr>
          </a:p>
        </p:txBody>
      </p:sp>
      <p:pic>
        <p:nvPicPr>
          <p:cNvPr id="535554" name="Picture 2" descr="https://upload.wikimedia.org/wikipedia/commons/4/4d/Usdollar100front.jpg">
            <a:extLst>
              <a:ext uri="{FF2B5EF4-FFF2-40B4-BE49-F238E27FC236}">
                <a16:creationId xmlns:a16="http://schemas.microsoft.com/office/drawing/2014/main" id="{EBF3F56B-25D7-2A4A-8B1F-872E02948B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50" y="1612900"/>
            <a:ext cx="8648700" cy="363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13299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2400"/>
            <a:ext cx="8153400" cy="152400"/>
          </a:xfrm>
        </p:spPr>
        <p:txBody>
          <a:bodyPr lIns="0" tIns="0" rIns="0" bIns="0">
            <a:noAutofit/>
          </a:bodyPr>
          <a:lstStyle/>
          <a:p>
            <a:pPr algn="l" eaLnBrk="1" hangingPunct="1">
              <a:lnSpc>
                <a:spcPct val="60000"/>
              </a:lnSpc>
              <a:defRPr/>
            </a:pPr>
            <a:r>
              <a:rPr lang="en-US" sz="1200">
                <a:effectLst>
                  <a:outerShdw blurRad="38100" dist="38100" dir="2700000" algn="tl">
                    <a:srgbClr val="000000"/>
                  </a:outerShdw>
                </a:effectLst>
                <a:cs typeface="+mj-cs"/>
              </a:rPr>
              <a:t>Already Gone 04802</a:t>
            </a:r>
          </a:p>
        </p:txBody>
      </p:sp>
      <p:sp>
        <p:nvSpPr>
          <p:cNvPr id="3" name="Text Placeholder 2"/>
          <p:cNvSpPr>
            <a:spLocks noGrp="1"/>
          </p:cNvSpPr>
          <p:nvPr>
            <p:ph type="body" sz="quarter" idx="4294967295"/>
          </p:nvPr>
        </p:nvSpPr>
        <p:spPr>
          <a:xfrm>
            <a:off x="5105400" y="609600"/>
            <a:ext cx="3657600" cy="1447800"/>
          </a:xfrm>
        </p:spPr>
        <p:txBody>
          <a:bodyPr lIns="0" tIns="0" rIns="0" bIns="0" anchor="ctr"/>
          <a:lstStyle/>
          <a:p>
            <a:pPr marL="0" indent="0" algn="r" eaLnBrk="1" hangingPunct="1">
              <a:lnSpc>
                <a:spcPct val="70000"/>
              </a:lnSpc>
              <a:spcBef>
                <a:spcPct val="0"/>
              </a:spcBef>
              <a:buFont typeface="Arial" charset="0"/>
              <a:buNone/>
              <a:defRPr/>
            </a:pPr>
            <a:r>
              <a:rPr lang="zh-CN" altLang="en-US" sz="5400">
                <a:effectLst>
                  <a:outerShdw blurRad="38100" dist="38100" dir="2700000" algn="tl">
                    <a:srgbClr val="000000"/>
                  </a:outerShdw>
                </a:effectLst>
                <a:latin typeface="Candara" charset="0"/>
                <a:ea typeface="SimSun" charset="0"/>
                <a:cs typeface="SimSun" charset="0"/>
              </a:rPr>
              <a:t>“已经离去”</a:t>
            </a:r>
            <a:endParaRPr lang="en-US" sz="5400">
              <a:effectLst>
                <a:outerShdw blurRad="38100" dist="38100" dir="2700000" algn="tl">
                  <a:srgbClr val="000000"/>
                </a:outerShdw>
              </a:effectLst>
              <a:latin typeface="Candara" charset="0"/>
              <a:ea typeface="ＭＳ Ｐゴシック" charset="0"/>
            </a:endParaRPr>
          </a:p>
          <a:p>
            <a:pPr marL="0" lvl="1" indent="0" algn="r" eaLnBrk="1" hangingPunct="1">
              <a:lnSpc>
                <a:spcPct val="70000"/>
              </a:lnSpc>
              <a:spcBef>
                <a:spcPct val="0"/>
              </a:spcBef>
              <a:buFont typeface="Arial" charset="0"/>
              <a:buNone/>
              <a:defRPr/>
            </a:pPr>
            <a:r>
              <a:rPr lang="en-US" sz="2200" i="1">
                <a:effectLst>
                  <a:outerShdw blurRad="38100" dist="38100" dir="2700000" algn="tl">
                    <a:srgbClr val="000000"/>
                  </a:outerShdw>
                </a:effectLst>
                <a:latin typeface="Candara" charset="0"/>
              </a:rPr>
              <a:t>Ken Ham </a:t>
            </a:r>
            <a:r>
              <a:rPr lang="zh-CN" altLang="en-US" sz="2200" i="1">
                <a:effectLst>
                  <a:outerShdw blurRad="38100" dist="38100" dir="2700000" algn="tl">
                    <a:srgbClr val="000000"/>
                  </a:outerShdw>
                </a:effectLst>
                <a:latin typeface="Candara" charset="0"/>
                <a:ea typeface="SimSun" charset="0"/>
                <a:cs typeface="SimSun" charset="0"/>
              </a:rPr>
              <a:t>和</a:t>
            </a:r>
            <a:r>
              <a:rPr lang="zh-CN" altLang="en-US" sz="2200" i="1">
                <a:effectLst>
                  <a:outerShdw blurRad="38100" dist="38100" dir="2700000" algn="tl">
                    <a:srgbClr val="000000"/>
                  </a:outerShdw>
                </a:effectLst>
                <a:latin typeface="Candara" charset="0"/>
              </a:rPr>
              <a:t> </a:t>
            </a:r>
            <a:r>
              <a:rPr lang="en-US" sz="2200" i="1">
                <a:effectLst>
                  <a:outerShdw blurRad="38100" dist="38100" dir="2700000" algn="tl">
                    <a:srgbClr val="000000"/>
                  </a:outerShdw>
                </a:effectLst>
                <a:latin typeface="Candara" charset="0"/>
              </a:rPr>
              <a:t>Britt Beemer, </a:t>
            </a:r>
            <a:br>
              <a:rPr lang="en-US" sz="2200" i="1">
                <a:effectLst>
                  <a:outerShdw blurRad="38100" dist="38100" dir="2700000" algn="tl">
                    <a:srgbClr val="000000"/>
                  </a:outerShdw>
                </a:effectLst>
                <a:latin typeface="Candara" charset="0"/>
              </a:rPr>
            </a:br>
            <a:r>
              <a:rPr lang="zh-CN" altLang="en-US" sz="2200" i="1">
                <a:effectLst>
                  <a:outerShdw blurRad="38100" dist="38100" dir="2700000" algn="tl">
                    <a:srgbClr val="000000"/>
                  </a:outerShdw>
                </a:effectLst>
                <a:latin typeface="Candara" charset="0"/>
                <a:ea typeface="SimSun" charset="0"/>
                <a:cs typeface="SimSun" charset="0"/>
              </a:rPr>
              <a:t>与</a:t>
            </a:r>
            <a:r>
              <a:rPr lang="zh-CN" altLang="en-US" sz="2200" i="1">
                <a:effectLst>
                  <a:outerShdw blurRad="38100" dist="38100" dir="2700000" algn="tl">
                    <a:srgbClr val="000000"/>
                  </a:outerShdw>
                </a:effectLst>
                <a:latin typeface="Candara" charset="0"/>
              </a:rPr>
              <a:t> </a:t>
            </a:r>
            <a:r>
              <a:rPr lang="en-US" sz="2200" i="1">
                <a:effectLst>
                  <a:outerShdw blurRad="38100" dist="38100" dir="2700000" algn="tl">
                    <a:srgbClr val="000000"/>
                  </a:outerShdw>
                </a:effectLst>
                <a:latin typeface="Candara" charset="0"/>
              </a:rPr>
              <a:t>Todd Hillard</a:t>
            </a:r>
            <a:r>
              <a:rPr lang="en-US" altLang="zh-CN" sz="2200" i="1">
                <a:effectLst>
                  <a:outerShdw blurRad="38100" dist="38100" dir="2700000" algn="tl">
                    <a:srgbClr val="000000"/>
                  </a:outerShdw>
                </a:effectLst>
                <a:latin typeface="Candara" charset="0"/>
                <a:ea typeface="SimSun" charset="0"/>
                <a:cs typeface="SimSun" charset="0"/>
              </a:rPr>
              <a:t> </a:t>
            </a:r>
            <a:r>
              <a:rPr lang="zh-CN" altLang="en-US" sz="2200" i="1">
                <a:effectLst>
                  <a:outerShdw blurRad="38100" dist="38100" dir="2700000" algn="tl">
                    <a:srgbClr val="000000"/>
                  </a:outerShdw>
                </a:effectLst>
                <a:latin typeface="Candara" charset="0"/>
                <a:ea typeface="SimSun" charset="0"/>
                <a:cs typeface="SimSun" charset="0"/>
              </a:rPr>
              <a:t>著</a:t>
            </a:r>
          </a:p>
        </p:txBody>
      </p:sp>
      <p:pic>
        <p:nvPicPr>
          <p:cNvPr id="307203" name="Picture 4" descr="Already Gone 04802.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90525" y="606425"/>
            <a:ext cx="3724275" cy="6251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204" name="TextBox 5"/>
          <p:cNvSpPr txBox="1">
            <a:spLocks noChangeArrowheads="1"/>
          </p:cNvSpPr>
          <p:nvPr/>
        </p:nvSpPr>
        <p:spPr bwMode="auto">
          <a:xfrm>
            <a:off x="7699375" y="6611938"/>
            <a:ext cx="1444625"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C0C0C0"/>
                </a:solidFill>
                <a:effectLst/>
                <a:uLnTx/>
                <a:uFillTx/>
                <a:latin typeface="Arial" charset="0"/>
                <a:ea typeface="ＭＳ Ｐゴシック" charset="0"/>
                <a:cs typeface="Arial" charset="0"/>
              </a:rPr>
              <a:t>© Answers in Genesis-USA</a:t>
            </a:r>
          </a:p>
        </p:txBody>
      </p:sp>
      <p:sp>
        <p:nvSpPr>
          <p:cNvPr id="232454" name="Text Box 6"/>
          <p:cNvSpPr txBox="1">
            <a:spLocks noChangeArrowheads="1"/>
          </p:cNvSpPr>
          <p:nvPr/>
        </p:nvSpPr>
        <p:spPr bwMode="auto">
          <a:xfrm>
            <a:off x="5715000" y="76200"/>
            <a:ext cx="3048000" cy="519113"/>
          </a:xfrm>
          <a:prstGeom prst="rect">
            <a:avLst/>
          </a:prstGeom>
          <a:solidFill>
            <a:srgbClr val="333333"/>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uLnTx/>
                <a:uFillTx/>
                <a:latin typeface="Arial" charset="0"/>
                <a:ea typeface="SimSun" charset="0"/>
                <a:cs typeface="SimSun" charset="0"/>
              </a:rPr>
              <a:t>一般书籍</a:t>
            </a:r>
          </a:p>
        </p:txBody>
      </p:sp>
    </p:spTree>
    <p:extLst>
      <p:ext uri="{BB962C8B-B14F-4D97-AF65-F5344CB8AC3E}">
        <p14:creationId xmlns:p14="http://schemas.microsoft.com/office/powerpoint/2010/main" val="27327709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hangingPunct="1"/>
            <a:endParaRPr lang="en-US" b="1">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歌罗西</a:t>
            </a:r>
            <a:r>
              <a:rPr lang="en-US" sz="8800" dirty="0">
                <a:solidFill>
                  <a:schemeClr val="bg1"/>
                </a:solidFill>
                <a:latin typeface="Arial" charset="0"/>
                <a:ea typeface="Osaka" charset="0"/>
                <a:cs typeface="Arial" charset="0"/>
              </a:rPr>
              <a:t> 2</a:t>
            </a:r>
          </a:p>
        </p:txBody>
      </p:sp>
    </p:spTree>
    <p:extLst>
      <p:ext uri="{BB962C8B-B14F-4D97-AF65-F5344CB8AC3E}">
        <p14:creationId xmlns:p14="http://schemas.microsoft.com/office/powerpoint/2010/main" val="4037216050"/>
      </p:ext>
    </p:extLst>
  </p:cSld>
  <p:clrMapOvr>
    <a:overrideClrMapping bg1="lt1" tx1="dk1" bg2="lt2" tx2="dk2" accent1="accent1" accent2="accent2" accent3="accent3" accent4="accent4" accent5="accent5" accent6="accent6" hlink="hlink" folHlink="folHlink"/>
  </p:clrMapOvr>
</p:sld>
</file>

<file path=ppt/slides/slide51.xml><?xml version="1.0" encoding="utf-8"?>
<p:sld xmlns:a="http://schemas.openxmlformats.org/drawingml/2006/main" xmlns:r="http://schemas.openxmlformats.org/officeDocument/2006/relationships" xmlns:p="http://schemas.openxmlformats.org/presentationml/2006/main">
  <p:cSld>
    <p:bg>
      <p:bgPr>
        <a:gradFill flip="none" rotWithShape="1">
          <a:gsLst>
            <a:gs pos="45000">
              <a:schemeClr val="tx1"/>
            </a:gs>
            <a:gs pos="97000">
              <a:schemeClr val="accent2">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7384"/>
            <a:ext cx="9144000" cy="1296143"/>
          </a:xfrm>
          <a:solidFill>
            <a:schemeClr val="tx1"/>
          </a:solidFill>
        </p:spPr>
        <p:txBody>
          <a:bodyPr rtlCol="0">
            <a:noAutofit/>
          </a:bodyPr>
          <a:lstStyle/>
          <a:p>
            <a:pPr eaLnBrk="1" fontAlgn="auto" hangingPunct="1">
              <a:spcAft>
                <a:spcPts val="0"/>
              </a:spcAft>
              <a:defRPr/>
            </a:pPr>
            <a:r>
              <a:rPr lang="zh-CN" altLang="en-US" sz="54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有什么问题？</a:t>
            </a:r>
            <a:endParaRPr lang="en-US" sz="54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endParaRPr>
          </a:p>
        </p:txBody>
      </p:sp>
      <p:sp>
        <p:nvSpPr>
          <p:cNvPr id="3" name="Title 1">
            <a:extLst>
              <a:ext uri="{FF2B5EF4-FFF2-40B4-BE49-F238E27FC236}">
                <a16:creationId xmlns:a16="http://schemas.microsoft.com/office/drawing/2014/main" id="{5BD2463E-320C-A34D-AB4A-B6DDE07C5738}"/>
              </a:ext>
            </a:extLst>
          </p:cNvPr>
          <p:cNvSpPr txBox="1">
            <a:spLocks/>
          </p:cNvSpPr>
          <p:nvPr/>
        </p:nvSpPr>
        <p:spPr bwMode="auto">
          <a:xfrm>
            <a:off x="16933" y="1267884"/>
            <a:ext cx="9144000" cy="4825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rtlCol="0" anchor="ctr" anchorCtr="0" compatLnSpc="1">
            <a:prstTxWarp prst="textNoShape">
              <a:avLst/>
            </a:prstTxWarp>
            <a:noAutofit/>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zh-CN" sz="3200"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ＭＳ Ｐゴシック" charset="0"/>
                <a:cs typeface="+mj-cs"/>
              </a:rPr>
              <a:t>“</a:t>
            </a:r>
            <a:r>
              <a:rPr kumimoji="0" lang="zh-CN" altLang="en-US" sz="3200"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ＭＳ Ｐゴシック" charset="0"/>
                <a:cs typeface="+mj-cs"/>
              </a:rPr>
              <a:t>诺斯替主义”（</a:t>
            </a:r>
            <a:r>
              <a:rPr kumimoji="0" lang="en-SG" sz="3200"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ＭＳ Ｐゴシック" charset="0"/>
                <a:cs typeface="+mj-cs"/>
              </a:rPr>
              <a:t>Gnosticism）</a:t>
            </a:r>
            <a:r>
              <a:rPr kumimoji="0" lang="zh-CN" altLang="en-US" sz="3200"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ＭＳ Ｐゴシック" charset="0"/>
                <a:cs typeface="+mj-cs"/>
              </a:rPr>
              <a:t>是错误的，因为神性在基督里面（</a:t>
            </a:r>
            <a:r>
              <a:rPr kumimoji="0" lang="en-US" altLang="zh-CN" sz="3200"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ＭＳ Ｐゴシック" charset="0"/>
                <a:cs typeface="+mj-cs"/>
              </a:rPr>
              <a:t>2:6-10</a:t>
            </a:r>
            <a:r>
              <a:rPr kumimoji="0" lang="zh-CN" altLang="en-US" sz="3200"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ＭＳ Ｐゴシック" charset="0"/>
                <a:cs typeface="+mj-cs"/>
              </a:rPr>
              <a:t>）。</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zh-CN" altLang="en-US" sz="3200"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ＭＳ Ｐゴシック" charset="0"/>
                <a:cs typeface="+mj-cs"/>
              </a:rPr>
              <a:t>律法主义（</a:t>
            </a:r>
            <a:r>
              <a:rPr kumimoji="0" lang="en-SG" sz="3200"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ＭＳ Ｐゴシック" charset="0"/>
                <a:cs typeface="+mj-cs"/>
              </a:rPr>
              <a:t>Legalism）</a:t>
            </a:r>
            <a:r>
              <a:rPr kumimoji="0" lang="zh-CN" altLang="en-US" sz="3200"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ＭＳ Ｐゴシック" charset="0"/>
                <a:cs typeface="+mj-cs"/>
              </a:rPr>
              <a:t>是错误的，因为真实的本质在基督里面（</a:t>
            </a:r>
            <a:r>
              <a:rPr kumimoji="0" lang="en-US" altLang="zh-CN" sz="3200"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ＭＳ Ｐゴシック" charset="0"/>
                <a:cs typeface="+mj-cs"/>
              </a:rPr>
              <a:t>2:11-17</a:t>
            </a:r>
            <a:r>
              <a:rPr kumimoji="0" lang="zh-CN" altLang="en-US" sz="3200"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ＭＳ Ｐゴシック" charset="0"/>
                <a:cs typeface="+mj-cs"/>
              </a:rPr>
              <a:t>）。</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zh-CN" altLang="en-US" sz="3200"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ＭＳ Ｐゴシック" charset="0"/>
                <a:cs typeface="+mj-cs"/>
              </a:rPr>
              <a:t>神秘主义（</a:t>
            </a:r>
            <a:r>
              <a:rPr kumimoji="0" lang="en-SG" sz="3200"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ＭＳ Ｐゴシック" charset="0"/>
                <a:cs typeface="+mj-cs"/>
              </a:rPr>
              <a:t>Mysticism）</a:t>
            </a:r>
            <a:r>
              <a:rPr kumimoji="0" lang="zh-CN" altLang="en-US" sz="3200"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ＭＳ Ｐゴシック" charset="0"/>
                <a:cs typeface="+mj-cs"/>
              </a:rPr>
              <a:t>是错误的，因为元首在基督里面（</a:t>
            </a:r>
            <a:r>
              <a:rPr kumimoji="0" lang="en-US" altLang="zh-CN" sz="3200"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ＭＳ Ｐゴシック" charset="0"/>
                <a:cs typeface="+mj-cs"/>
              </a:rPr>
              <a:t>2:18-19</a:t>
            </a:r>
            <a:r>
              <a:rPr kumimoji="0" lang="zh-CN" altLang="en-US" sz="3200"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ＭＳ Ｐゴシック" charset="0"/>
                <a:cs typeface="+mj-cs"/>
              </a:rPr>
              <a:t>）。</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zh-CN" altLang="en-US" sz="3200"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ＭＳ Ｐゴシック" charset="0"/>
                <a:cs typeface="+mj-cs"/>
              </a:rPr>
              <a:t>苦修主义（</a:t>
            </a:r>
            <a:r>
              <a:rPr kumimoji="0" lang="en-SG" sz="3200"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ＭＳ Ｐゴシック" charset="0"/>
                <a:cs typeface="+mj-cs"/>
              </a:rPr>
              <a:t>Asceticism）</a:t>
            </a:r>
            <a:r>
              <a:rPr kumimoji="0" lang="zh-CN" altLang="en-US" sz="3200"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ＭＳ Ｐゴシック" charset="0"/>
                <a:cs typeface="+mj-cs"/>
              </a:rPr>
              <a:t>是错误的，因为真正的免疫（得胜）在基督里面（</a:t>
            </a:r>
            <a:r>
              <a:rPr kumimoji="0" lang="en-US" altLang="zh-CN" sz="3200"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ＭＳ Ｐゴシック" charset="0"/>
                <a:cs typeface="+mj-cs"/>
              </a:rPr>
              <a:t>2:20-23</a:t>
            </a:r>
            <a:r>
              <a:rPr kumimoji="0" lang="zh-CN" altLang="en-US" sz="3200"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ＭＳ Ｐゴシック" charset="0"/>
                <a:cs typeface="+mj-cs"/>
              </a:rPr>
              <a:t>）。</a:t>
            </a:r>
          </a:p>
        </p:txBody>
      </p:sp>
    </p:spTree>
    <p:extLst>
      <p:ext uri="{BB962C8B-B14F-4D97-AF65-F5344CB8AC3E}">
        <p14:creationId xmlns:p14="http://schemas.microsoft.com/office/powerpoint/2010/main" val="18942089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False Teaching</a:t>
            </a:r>
          </a:p>
        </p:txBody>
      </p:sp>
      <p:pic>
        <p:nvPicPr>
          <p:cNvPr id="480258" name="Picture 2" descr="http://2.bp.blogspot.com/-43bUpaCJqgg/Vk3EWbaAwpI/AAAAAAAAODU/re1RI9G8_a0/s1600/JohnMac_Quotes58.jpg">
            <a:extLst>
              <a:ext uri="{FF2B5EF4-FFF2-40B4-BE49-F238E27FC236}">
                <a16:creationId xmlns:a16="http://schemas.microsoft.com/office/drawing/2014/main" id="{3F331E3B-1D4D-2342-A079-EFFC0B03B8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60674" cy="5085184"/>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a:extLst>
              <a:ext uri="{FF2B5EF4-FFF2-40B4-BE49-F238E27FC236}">
                <a16:creationId xmlns:a16="http://schemas.microsoft.com/office/drawing/2014/main" id="{F2431240-32D4-7B0F-8CDC-25C56472A890}"/>
              </a:ext>
            </a:extLst>
          </p:cNvPr>
          <p:cNvSpPr txBox="1"/>
          <p:nvPr/>
        </p:nvSpPr>
        <p:spPr>
          <a:xfrm>
            <a:off x="467544" y="232008"/>
            <a:ext cx="6768752" cy="4770537"/>
          </a:xfrm>
          <a:prstGeom prst="rect">
            <a:avLst/>
          </a:prstGeom>
          <a:solidFill>
            <a:srgbClr val="2E2E2E"/>
          </a:solidFill>
        </p:spPr>
        <p:txBody>
          <a:bodyPr wrap="square" rtlCol="0">
            <a:spAutoFit/>
          </a:bodyPr>
          <a:lstStyle/>
          <a:p>
            <a:pPr algn="ctr"/>
            <a:r>
              <a:rPr lang="zh-CN" altLang="en-US" sz="3200" b="1" dirty="0">
                <a:solidFill>
                  <a:schemeClr val="bg1"/>
                </a:solidFill>
                <a:effectLst/>
                <a:latin typeface=".AppleSystemUIFont"/>
              </a:rPr>
              <a:t>假教师</a:t>
            </a:r>
            <a:endParaRPr lang="zh-CN" altLang="en-US" sz="3200" dirty="0">
              <a:solidFill>
                <a:schemeClr val="bg1"/>
              </a:solidFill>
              <a:effectLst/>
              <a:latin typeface=".AppleSystemUIFont"/>
            </a:endParaRPr>
          </a:p>
          <a:p>
            <a:r>
              <a:rPr lang="zh-CN" altLang="en-US" sz="2000" dirty="0">
                <a:solidFill>
                  <a:schemeClr val="bg1"/>
                </a:solidFill>
                <a:effectLst/>
                <a:latin typeface=".AppleSystemUIFont"/>
              </a:rPr>
              <a:t>“假教师的第一个特征就是他们所宣扬的内容。假教师‘倡导另一种教义’。假教导可能有多种形式。它可能否认神的存在，或者错误地教导有关祂的本质和属性。它可能否认三位一体。有关基督位格和工作的错误在许多假系统中也很常见。那些否认祂的童女所生、无罪的完全、代赎之死、身体复活或将来的再来的人，已经显露出一种危险的感染。假教师也错误地教导关于圣灵的本质、位格和工作。此外，另一种假教导的变种是否认圣经的真实性、默示性、权威性或无误性。”</a:t>
            </a:r>
          </a:p>
          <a:p>
            <a:endParaRPr lang="en-US" altLang="zh-CN" sz="2000" dirty="0">
              <a:solidFill>
                <a:schemeClr val="bg1"/>
              </a:solidFill>
              <a:effectLst/>
              <a:latin typeface=".AppleSystemUIFont"/>
            </a:endParaRPr>
          </a:p>
          <a:p>
            <a:endParaRPr lang="en-US" altLang="zh-CN" sz="1600" dirty="0">
              <a:solidFill>
                <a:schemeClr val="bg1"/>
              </a:solidFill>
              <a:effectLst/>
              <a:latin typeface=".AppleSystemUIFont"/>
            </a:endParaRPr>
          </a:p>
          <a:p>
            <a:endParaRPr lang="zh-CN" altLang="en-US" sz="1600" dirty="0">
              <a:solidFill>
                <a:schemeClr val="bg1"/>
              </a:solidFill>
              <a:effectLst/>
              <a:latin typeface=".AppleSystemUIFont"/>
            </a:endParaRPr>
          </a:p>
          <a:p>
            <a:r>
              <a:rPr lang="zh-CN" altLang="en-US" sz="2000" b="1" dirty="0">
                <a:solidFill>
                  <a:schemeClr val="bg1"/>
                </a:solidFill>
                <a:effectLst/>
                <a:latin typeface=".AppleSystemUIFont"/>
              </a:rPr>
              <a:t>约翰</a:t>
            </a:r>
            <a:r>
              <a:rPr lang="en-US" altLang="zh-CN" sz="2000" b="1" dirty="0">
                <a:solidFill>
                  <a:schemeClr val="bg1"/>
                </a:solidFill>
                <a:effectLst/>
                <a:latin typeface=".AppleSystemUIFont"/>
              </a:rPr>
              <a:t>·</a:t>
            </a:r>
            <a:r>
              <a:rPr lang="zh-CN" altLang="en-US" sz="2000" b="1" dirty="0">
                <a:solidFill>
                  <a:schemeClr val="bg1"/>
                </a:solidFill>
                <a:effectLst/>
                <a:latin typeface=".AppleSystemUIFont"/>
              </a:rPr>
              <a:t>麦克阿瑟（</a:t>
            </a:r>
            <a:r>
              <a:rPr lang="en-US" altLang="zh-CN" sz="2000" b="1" dirty="0">
                <a:solidFill>
                  <a:schemeClr val="bg1"/>
                </a:solidFill>
                <a:effectLst/>
                <a:latin typeface=".AppleSystemUIFont"/>
              </a:rPr>
              <a:t>John MacArthur</a:t>
            </a:r>
            <a:r>
              <a:rPr lang="zh-CN" altLang="en-US" sz="2000" b="1" dirty="0">
                <a:solidFill>
                  <a:schemeClr val="bg1"/>
                </a:solidFill>
                <a:effectLst/>
                <a:latin typeface=".AppleSystemUIFont"/>
              </a:rPr>
              <a:t>）</a:t>
            </a:r>
            <a:endParaRPr lang="en-US" altLang="zh-CN" sz="2000" dirty="0">
              <a:solidFill>
                <a:schemeClr val="bg1"/>
              </a:solidFill>
              <a:effectLst/>
              <a:latin typeface=".AppleSystemUIFont"/>
            </a:endParaRPr>
          </a:p>
          <a:p>
            <a:r>
              <a:rPr lang="en-US" altLang="zh-CN" sz="2000" i="1" dirty="0">
                <a:solidFill>
                  <a:schemeClr val="bg1"/>
                </a:solidFill>
                <a:effectLst/>
                <a:latin typeface=".AppleSystemUIFont"/>
              </a:rPr>
              <a:t>《</a:t>
            </a:r>
            <a:r>
              <a:rPr lang="zh-CN" altLang="en-US" sz="2000" i="1" dirty="0">
                <a:solidFill>
                  <a:schemeClr val="bg1"/>
                </a:solidFill>
                <a:effectLst/>
                <a:latin typeface=".AppleSystemUIFont"/>
              </a:rPr>
              <a:t>假教师的病理学</a:t>
            </a:r>
            <a:r>
              <a:rPr lang="en-US" altLang="zh-CN" sz="2000" i="1" dirty="0">
                <a:solidFill>
                  <a:schemeClr val="bg1"/>
                </a:solidFill>
                <a:effectLst/>
                <a:latin typeface=".AppleSystemUIFont"/>
              </a:rPr>
              <a:t>》</a:t>
            </a:r>
            <a:r>
              <a:rPr lang="zh-CN" altLang="en-US" sz="2000" i="1" dirty="0">
                <a:solidFill>
                  <a:schemeClr val="bg1"/>
                </a:solidFill>
                <a:effectLst/>
                <a:latin typeface=".AppleSystemUIFont"/>
              </a:rPr>
              <a:t>（</a:t>
            </a:r>
            <a:r>
              <a:rPr lang="en-US" altLang="zh-CN" sz="2000" i="1" dirty="0">
                <a:solidFill>
                  <a:schemeClr val="bg1"/>
                </a:solidFill>
                <a:effectLst/>
                <a:latin typeface=".AppleSystemUIFont"/>
              </a:rPr>
              <a:t>The Pathology of False Teachers</a:t>
            </a:r>
            <a:r>
              <a:rPr lang="zh-CN" altLang="en-US" sz="2000" i="1" dirty="0">
                <a:solidFill>
                  <a:schemeClr val="bg1"/>
                </a:solidFill>
                <a:effectLst/>
                <a:latin typeface=".AppleSystemUIFont"/>
              </a:rPr>
              <a:t>）</a:t>
            </a:r>
            <a:endParaRPr lang="en-US" altLang="zh-CN" sz="2000" dirty="0">
              <a:solidFill>
                <a:schemeClr val="bg1"/>
              </a:solidFill>
              <a:effectLst/>
              <a:latin typeface=".AppleSystemUIFont"/>
            </a:endParaRPr>
          </a:p>
        </p:txBody>
      </p:sp>
    </p:spTree>
    <p:extLst>
      <p:ext uri="{BB962C8B-B14F-4D97-AF65-F5344CB8AC3E}">
        <p14:creationId xmlns:p14="http://schemas.microsoft.com/office/powerpoint/2010/main" val="14439533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
            <a:ext cx="9144000" cy="1673425"/>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你怎么能从假教导中</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受庇护</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pic>
        <p:nvPicPr>
          <p:cNvPr id="3" name="Picture 2" descr="http://messiahsmandate.org/wp-content/uploads/2018/08/How-to-Detect-a-Wolf-in-Sheeps-Clothing.001.jpeg">
            <a:extLst>
              <a:ext uri="{FF2B5EF4-FFF2-40B4-BE49-F238E27FC236}">
                <a16:creationId xmlns:a16="http://schemas.microsoft.com/office/drawing/2014/main" id="{1D9C1A46-5DDE-1B43-9ECE-369D383877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3424"/>
            <a:ext cx="9206774" cy="518457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6DF97B18-6ECB-5D48-BDD4-C52C2310244E}"/>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歌罗西书</a:t>
            </a:r>
          </a:p>
        </p:txBody>
      </p:sp>
    </p:spTree>
    <p:extLst>
      <p:ext uri="{BB962C8B-B14F-4D97-AF65-F5344CB8AC3E}">
        <p14:creationId xmlns:p14="http://schemas.microsoft.com/office/powerpoint/2010/main" val="1606982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7972" name="Group 5"/>
          <p:cNvGrpSpPr/>
          <p:nvPr/>
        </p:nvGrpSpPr>
        <p:grpSpPr>
          <a:xfrm>
            <a:off x="1905000" y="1021446"/>
            <a:ext cx="5219700" cy="5219700"/>
            <a:chOff x="1200" y="696"/>
            <a:chExt cx="3288" cy="3288"/>
          </a:xfrm>
        </p:grpSpPr>
        <p:sp>
          <p:nvSpPr>
            <p:cNvPr id="467973" name="Oval 6"/>
            <p:cNvSpPr/>
            <p:nvPr/>
          </p:nvSpPr>
          <p:spPr>
            <a:xfrm>
              <a:off x="1200" y="696"/>
              <a:ext cx="3288" cy="3288"/>
            </a:xfrm>
            <a:prstGeom prst="ellipse">
              <a:avLst/>
            </a:prstGeom>
            <a:noFill/>
            <a:ln w="57150" cap="flat" cmpd="sng">
              <a:solidFill>
                <a:schemeClr val="bg1"/>
              </a:solidFill>
              <a:prstDash val="solid"/>
              <a:round/>
              <a:headEnd type="none" w="med" len="med"/>
              <a:tailEnd type="none" w="med" len="med"/>
            </a:ln>
            <a:effectLst>
              <a:outerShdw dist="35921" dir="2699999" algn="ctr" rotWithShape="0">
                <a:schemeClr val="tx1"/>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 typeface="Arial"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sym typeface="Helvetica" charset="0"/>
              </a:endParaRPr>
            </a:p>
          </p:txBody>
        </p:sp>
        <p:sp>
          <p:nvSpPr>
            <p:cNvPr id="467974" name="Oval 7"/>
            <p:cNvSpPr/>
            <p:nvPr/>
          </p:nvSpPr>
          <p:spPr>
            <a:xfrm>
              <a:off x="1500" y="996"/>
              <a:ext cx="2688" cy="2688"/>
            </a:xfrm>
            <a:prstGeom prst="ellipse">
              <a:avLst/>
            </a:prstGeom>
            <a:noFill/>
            <a:ln w="57150" cap="flat" cmpd="sng">
              <a:solidFill>
                <a:schemeClr val="bg1"/>
              </a:solidFill>
              <a:prstDash val="solid"/>
              <a:round/>
              <a:headEnd type="none" w="med" len="med"/>
              <a:tailEnd type="none" w="med" len="med"/>
            </a:ln>
            <a:effectLst>
              <a:outerShdw dist="35921" dir="2699999" algn="ctr" rotWithShape="0">
                <a:schemeClr val="tx1"/>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 typeface="Arial"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sym typeface="Helvetica" charset="0"/>
              </a:endParaRPr>
            </a:p>
          </p:txBody>
        </p:sp>
      </p:grpSp>
      <p:sp>
        <p:nvSpPr>
          <p:cNvPr id="467975" name="Text Box 8"/>
          <p:cNvSpPr txBox="1"/>
          <p:nvPr/>
        </p:nvSpPr>
        <p:spPr>
          <a:xfrm>
            <a:off x="3581400" y="381000"/>
            <a:ext cx="5562600" cy="369332"/>
          </a:xfrm>
          <a:prstGeom prst="rect">
            <a:avLst/>
          </a:prstGeom>
          <a:noFill/>
          <a:ln w="9525">
            <a:noFill/>
            <a:miter/>
          </a:ln>
        </p:spPr>
        <p:txBody>
          <a:bodyPr anchor="t">
            <a:spAutoFit/>
          </a:bodyPr>
          <a:lstStyle/>
          <a:p>
            <a:pPr marL="0" marR="0" lvl="0" indent="0" algn="l" defTabSz="457200" rtl="0" eaLnBrk="1" fontAlgn="auto" latinLnBrk="0" hangingPunct="1">
              <a:lnSpc>
                <a:spcPct val="100000"/>
              </a:lnSpc>
              <a:spcBef>
                <a:spcPct val="50000"/>
              </a:spcBef>
              <a:spcAft>
                <a:spcPts val="0"/>
              </a:spcAft>
              <a:buClrTx/>
              <a:buSzTx/>
              <a:buFont typeface="Arial" pitchFamily="34" charset="0"/>
              <a:buChar char="•"/>
              <a:tabLst/>
              <a:defRPr/>
            </a:pPr>
            <a:endParaRPr kumimoji="0" lang="en-US" alt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sym typeface="Helvetica" charset="0"/>
            </a:endParaRPr>
          </a:p>
        </p:txBody>
      </p:sp>
      <p:sp>
        <p:nvSpPr>
          <p:cNvPr id="467976" name="AutoShape 9"/>
          <p:cNvSpPr/>
          <p:nvPr/>
        </p:nvSpPr>
        <p:spPr>
          <a:xfrm>
            <a:off x="1733550" y="449946"/>
            <a:ext cx="5791200" cy="4773613"/>
          </a:xfrm>
          <a:prstGeom prst="triangle">
            <a:avLst>
              <a:gd name="adj" fmla="val 50000"/>
            </a:avLst>
          </a:prstGeom>
          <a:gradFill rotWithShape="1">
            <a:gsLst>
              <a:gs pos="0">
                <a:srgbClr val="5E0000"/>
              </a:gs>
              <a:gs pos="100000">
                <a:srgbClr val="CC0000"/>
              </a:gs>
            </a:gsLst>
            <a:path path="shape">
              <a:fillToRect l="50000" t="50000" r="50000" b="50000"/>
            </a:path>
            <a:tileRect/>
          </a:gradFill>
          <a:ln w="76200">
            <a:noFill/>
            <a:miter/>
          </a:ln>
          <a:effectLst>
            <a:outerShdw dist="35921" dir="2699999" algn="ctr" rotWithShape="0">
              <a:schemeClr val="tx1"/>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 typeface="Arial"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sym typeface="Helvetica" charset="0"/>
            </a:endParaRPr>
          </a:p>
        </p:txBody>
      </p:sp>
      <p:sp>
        <p:nvSpPr>
          <p:cNvPr id="15" name="Text Box 10"/>
          <p:cNvSpPr txBox="1"/>
          <p:nvPr/>
        </p:nvSpPr>
        <p:spPr>
          <a:xfrm>
            <a:off x="4114800" y="1881871"/>
            <a:ext cx="1066800" cy="701675"/>
          </a:xfrm>
          <a:prstGeom prst="rect">
            <a:avLst/>
          </a:prstGeom>
          <a:noFill/>
          <a:ln w="9525">
            <a:noFill/>
            <a:miter/>
          </a:ln>
          <a:effectLst>
            <a:outerShdw dist="35921" dir="2699999" algn="ctr" rotWithShape="0">
              <a:schemeClr val="tx1"/>
            </a:outerShdw>
          </a:effectLst>
        </p:spPr>
        <p:txBody>
          <a:bodyPr anchor="t">
            <a:spAutoFit/>
          </a:bodyPr>
          <a:lstStyle/>
          <a:p>
            <a:pPr marL="0" marR="0" lvl="0" indent="0" algn="ctr" defTabSz="457200" rtl="0" eaLnBrk="1" fontAlgn="auto" latinLnBrk="0" hangingPunct="1">
              <a:lnSpc>
                <a:spcPct val="100000"/>
              </a:lnSpc>
              <a:spcBef>
                <a:spcPts val="0"/>
              </a:spcBef>
              <a:spcAft>
                <a:spcPts val="0"/>
              </a:spcAft>
              <a:buClrTx/>
              <a:buSzTx/>
              <a:buFont typeface="Arial" pitchFamily="34" charset="0"/>
              <a:buNone/>
              <a:tabLst/>
              <a:defRPr/>
            </a:pPr>
            <a:r>
              <a:rPr kumimoji="0" lang="zh-CN" altLang="en-US" sz="4000" b="1" i="1"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mn-cs"/>
                <a:sym typeface="Helvetica" charset="0"/>
              </a:rPr>
              <a:t>是</a:t>
            </a:r>
          </a:p>
        </p:txBody>
      </p:sp>
      <p:sp>
        <p:nvSpPr>
          <p:cNvPr id="16" name="Text Box 11"/>
          <p:cNvSpPr txBox="1"/>
          <p:nvPr/>
        </p:nvSpPr>
        <p:spPr>
          <a:xfrm>
            <a:off x="5608638" y="4091671"/>
            <a:ext cx="1066800" cy="701675"/>
          </a:xfrm>
          <a:prstGeom prst="rect">
            <a:avLst/>
          </a:prstGeom>
          <a:noFill/>
          <a:ln w="9525">
            <a:noFill/>
            <a:miter/>
          </a:ln>
          <a:effectLst>
            <a:outerShdw dist="35921" dir="2699999" algn="ctr" rotWithShape="0">
              <a:schemeClr val="tx1"/>
            </a:outerShdw>
          </a:effectLst>
        </p:spPr>
        <p:txBody>
          <a:bodyPr anchor="t">
            <a:spAutoFit/>
          </a:bodyPr>
          <a:lstStyle/>
          <a:p>
            <a:pPr marL="0" marR="0" lvl="0" indent="0" algn="l" defTabSz="457200" rtl="0" eaLnBrk="1" fontAlgn="auto" latinLnBrk="0" hangingPunct="1">
              <a:lnSpc>
                <a:spcPct val="100000"/>
              </a:lnSpc>
              <a:spcBef>
                <a:spcPts val="0"/>
              </a:spcBef>
              <a:spcAft>
                <a:spcPts val="0"/>
              </a:spcAft>
              <a:buClrTx/>
              <a:buSzTx/>
              <a:buFont typeface="Arial" pitchFamily="34" charset="0"/>
              <a:buNone/>
              <a:tabLst/>
              <a:defRPr/>
            </a:pPr>
            <a:r>
              <a:rPr kumimoji="0" lang="zh-CN" altLang="en-US" sz="4000" b="1" i="1"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mn-cs"/>
                <a:sym typeface="Helvetica" charset="0"/>
              </a:rPr>
              <a:t>是</a:t>
            </a:r>
          </a:p>
        </p:txBody>
      </p:sp>
      <p:sp>
        <p:nvSpPr>
          <p:cNvPr id="17" name="Text Box 12"/>
          <p:cNvSpPr txBox="1"/>
          <p:nvPr/>
        </p:nvSpPr>
        <p:spPr>
          <a:xfrm>
            <a:off x="2438400" y="4091671"/>
            <a:ext cx="1066800" cy="701675"/>
          </a:xfrm>
          <a:prstGeom prst="rect">
            <a:avLst/>
          </a:prstGeom>
          <a:noFill/>
          <a:ln w="9525">
            <a:noFill/>
            <a:miter/>
          </a:ln>
          <a:effectLst>
            <a:outerShdw dist="35921" dir="2699999" algn="ctr" rotWithShape="0">
              <a:schemeClr val="tx1"/>
            </a:outerShdw>
          </a:effectLst>
        </p:spPr>
        <p:txBody>
          <a:bodyPr anchor="t">
            <a:spAutoFit/>
          </a:bodyPr>
          <a:lstStyle/>
          <a:p>
            <a:pPr marL="0" marR="0" lvl="0" indent="0" algn="r" defTabSz="457200" rtl="0" eaLnBrk="1" fontAlgn="auto" latinLnBrk="0" hangingPunct="1">
              <a:lnSpc>
                <a:spcPct val="100000"/>
              </a:lnSpc>
              <a:spcBef>
                <a:spcPts val="0"/>
              </a:spcBef>
              <a:spcAft>
                <a:spcPts val="0"/>
              </a:spcAft>
              <a:buClrTx/>
              <a:buSzTx/>
              <a:buFont typeface="Arial" pitchFamily="34" charset="0"/>
              <a:buNone/>
              <a:tabLst/>
              <a:defRPr/>
            </a:pPr>
            <a:r>
              <a:rPr kumimoji="0" lang="zh-CN" altLang="en-US" sz="4000" b="1" i="1"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mn-cs"/>
                <a:sym typeface="Helvetica" charset="0"/>
              </a:rPr>
              <a:t>是</a:t>
            </a:r>
          </a:p>
        </p:txBody>
      </p:sp>
      <p:sp>
        <p:nvSpPr>
          <p:cNvPr id="18" name="Text Box 13"/>
          <p:cNvSpPr txBox="1"/>
          <p:nvPr/>
        </p:nvSpPr>
        <p:spPr>
          <a:xfrm>
            <a:off x="1905000" y="4548871"/>
            <a:ext cx="1828800" cy="701675"/>
          </a:xfrm>
          <a:prstGeom prst="rect">
            <a:avLst/>
          </a:prstGeom>
          <a:noFill/>
          <a:ln w="9525">
            <a:noFill/>
            <a:miter/>
          </a:ln>
          <a:effectLst>
            <a:outerShdw dist="35921" dir="2699999" algn="ctr" rotWithShape="0">
              <a:schemeClr val="tx1"/>
            </a:outerShdw>
          </a:effectLst>
        </p:spPr>
        <p:txBody>
          <a:bodyPr anchor="t">
            <a:spAutoFit/>
          </a:bodyPr>
          <a:lstStyle/>
          <a:p>
            <a:pPr marL="0" marR="0" lvl="0" indent="0" algn="l" defTabSz="457200" rtl="0" eaLnBrk="1" fontAlgn="auto" latinLnBrk="0" hangingPunct="1">
              <a:lnSpc>
                <a:spcPct val="100000"/>
              </a:lnSpc>
              <a:spcBef>
                <a:spcPts val="0"/>
              </a:spcBef>
              <a:spcAft>
                <a:spcPts val="0"/>
              </a:spcAft>
              <a:buClrTx/>
              <a:buSzTx/>
              <a:buFont typeface="Arial" pitchFamily="34" charset="0"/>
              <a:buNone/>
              <a:tabLst/>
              <a:defRPr/>
            </a:pPr>
            <a:r>
              <a:rPr kumimoji="0" lang="zh-CN" altLang="en-US" sz="4000" b="1" i="1"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mn-cs"/>
                <a:sym typeface="Helvetica" charset="0"/>
              </a:rPr>
              <a:t>子</a:t>
            </a:r>
          </a:p>
        </p:txBody>
      </p:sp>
      <p:grpSp>
        <p:nvGrpSpPr>
          <p:cNvPr id="19" name="Group 14"/>
          <p:cNvGrpSpPr/>
          <p:nvPr/>
        </p:nvGrpSpPr>
        <p:grpSpPr>
          <a:xfrm>
            <a:off x="3629025" y="2702609"/>
            <a:ext cx="1981200" cy="1752600"/>
            <a:chOff x="2286" y="1803"/>
            <a:chExt cx="1248" cy="1104"/>
          </a:xfrm>
        </p:grpSpPr>
        <p:sp>
          <p:nvSpPr>
            <p:cNvPr id="467982" name="Text Box 15"/>
            <p:cNvSpPr txBox="1"/>
            <p:nvPr/>
          </p:nvSpPr>
          <p:spPr>
            <a:xfrm>
              <a:off x="2448" y="2112"/>
              <a:ext cx="864" cy="442"/>
            </a:xfrm>
            <a:prstGeom prst="rect">
              <a:avLst/>
            </a:prstGeom>
            <a:noFill/>
            <a:ln w="9525">
              <a:noFill/>
              <a:miter/>
            </a:ln>
            <a:effectLst>
              <a:outerShdw dist="35921" dir="2699999" algn="ctr" rotWithShape="0">
                <a:schemeClr val="tx1"/>
              </a:outerShdw>
            </a:effectLst>
          </p:spPr>
          <p:txBody>
            <a:bodyPr anchor="t">
              <a:spAutoFit/>
            </a:bodyPr>
            <a:lstStyle/>
            <a:p>
              <a:pPr marL="0" marR="0" lvl="0" indent="0" algn="ctr" defTabSz="457200" rtl="0" eaLnBrk="1" fontAlgn="auto" latinLnBrk="0" hangingPunct="1">
                <a:lnSpc>
                  <a:spcPct val="100000"/>
                </a:lnSpc>
                <a:spcBef>
                  <a:spcPts val="0"/>
                </a:spcBef>
                <a:spcAft>
                  <a:spcPts val="0"/>
                </a:spcAft>
                <a:buClrTx/>
                <a:buSzTx/>
                <a:buFont typeface="Arial" pitchFamily="34" charset="0"/>
                <a:buNone/>
                <a:tabLst/>
                <a:defRPr/>
              </a:pPr>
              <a:r>
                <a:rPr kumimoji="0" lang="zh-CN" altLang="en-US" sz="4000" b="1" i="1"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mn-cs"/>
                  <a:sym typeface="Helvetica" charset="0"/>
                </a:rPr>
                <a:t>神</a:t>
              </a:r>
            </a:p>
          </p:txBody>
        </p:sp>
        <p:sp>
          <p:nvSpPr>
            <p:cNvPr id="467983" name="AutoShape 16"/>
            <p:cNvSpPr/>
            <p:nvPr/>
          </p:nvSpPr>
          <p:spPr>
            <a:xfrm>
              <a:off x="2286" y="1803"/>
              <a:ext cx="1248" cy="1104"/>
            </a:xfrm>
            <a:prstGeom prst="irregularSeal1">
              <a:avLst/>
            </a:prstGeom>
            <a:noFill/>
            <a:ln w="57150" cap="flat" cmpd="sng">
              <a:solidFill>
                <a:schemeClr val="bg1"/>
              </a:solidFill>
              <a:prstDash val="solid"/>
              <a:miter/>
              <a:headEnd type="none" w="med" len="med"/>
              <a:tailEnd type="none" w="med" len="med"/>
            </a:ln>
            <a:effectLst>
              <a:outerShdw dist="35921" dir="2699999" algn="ctr" rotWithShape="0">
                <a:schemeClr val="tx1"/>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 typeface="Arial"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sym typeface="Helvetica" charset="0"/>
              </a:endParaRPr>
            </a:p>
          </p:txBody>
        </p:sp>
      </p:grpSp>
      <p:sp>
        <p:nvSpPr>
          <p:cNvPr id="22" name="Text Box 17"/>
          <p:cNvSpPr txBox="1"/>
          <p:nvPr/>
        </p:nvSpPr>
        <p:spPr>
          <a:xfrm>
            <a:off x="3714750" y="1272271"/>
            <a:ext cx="1828800" cy="701675"/>
          </a:xfrm>
          <a:prstGeom prst="rect">
            <a:avLst/>
          </a:prstGeom>
          <a:noFill/>
          <a:ln w="9525">
            <a:noFill/>
            <a:miter/>
          </a:ln>
          <a:effectLst>
            <a:outerShdw dist="35921" dir="2699999" algn="ctr" rotWithShape="0">
              <a:schemeClr val="tx1"/>
            </a:outerShdw>
          </a:effectLst>
        </p:spPr>
        <p:txBody>
          <a:bodyPr anchor="t">
            <a:spAutoFit/>
          </a:bodyPr>
          <a:lstStyle/>
          <a:p>
            <a:pPr marL="0" marR="0" lvl="0" indent="0" algn="ctr" defTabSz="457200" rtl="0" eaLnBrk="1" fontAlgn="auto" latinLnBrk="0" hangingPunct="1">
              <a:lnSpc>
                <a:spcPct val="100000"/>
              </a:lnSpc>
              <a:spcBef>
                <a:spcPts val="0"/>
              </a:spcBef>
              <a:spcAft>
                <a:spcPts val="0"/>
              </a:spcAft>
              <a:buClrTx/>
              <a:buSzTx/>
              <a:buFont typeface="Arial" pitchFamily="34" charset="0"/>
              <a:buNone/>
              <a:tabLst/>
              <a:defRPr/>
            </a:pPr>
            <a:r>
              <a:rPr kumimoji="0" lang="zh-CN" altLang="en-US" sz="4000" b="1" i="1"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mn-cs"/>
                <a:sym typeface="Helvetica" charset="0"/>
              </a:rPr>
              <a:t>父</a:t>
            </a:r>
          </a:p>
        </p:txBody>
      </p:sp>
      <p:sp>
        <p:nvSpPr>
          <p:cNvPr id="23" name="Text Box 18"/>
          <p:cNvSpPr txBox="1"/>
          <p:nvPr/>
        </p:nvSpPr>
        <p:spPr>
          <a:xfrm>
            <a:off x="5486400" y="4548871"/>
            <a:ext cx="1828800" cy="701675"/>
          </a:xfrm>
          <a:prstGeom prst="rect">
            <a:avLst/>
          </a:prstGeom>
          <a:noFill/>
          <a:ln w="9525">
            <a:noFill/>
            <a:miter/>
          </a:ln>
          <a:effectLst>
            <a:outerShdw dist="35921" dir="2699999" algn="ctr" rotWithShape="0">
              <a:schemeClr val="tx1"/>
            </a:outerShdw>
          </a:effectLst>
        </p:spPr>
        <p:txBody>
          <a:bodyPr anchor="t">
            <a:spAutoFit/>
          </a:bodyPr>
          <a:lstStyle/>
          <a:p>
            <a:pPr marL="0" marR="0" lvl="0" indent="0" algn="r" defTabSz="457200" rtl="0" eaLnBrk="1" fontAlgn="auto" latinLnBrk="0" hangingPunct="1">
              <a:lnSpc>
                <a:spcPct val="100000"/>
              </a:lnSpc>
              <a:spcBef>
                <a:spcPts val="0"/>
              </a:spcBef>
              <a:spcAft>
                <a:spcPts val="0"/>
              </a:spcAft>
              <a:buClrTx/>
              <a:buSzTx/>
              <a:buFont typeface="Arial" pitchFamily="34" charset="0"/>
              <a:buNone/>
              <a:tabLst/>
              <a:defRPr/>
            </a:pPr>
            <a:r>
              <a:rPr kumimoji="0" lang="zh-CN" altLang="en-US" sz="4000" b="1" i="1"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mn-cs"/>
                <a:sym typeface="Helvetica" charset="0"/>
              </a:rPr>
              <a:t>灵</a:t>
            </a:r>
          </a:p>
        </p:txBody>
      </p:sp>
      <p:sp>
        <p:nvSpPr>
          <p:cNvPr id="24" name="WordArt 19"/>
          <p:cNvSpPr>
            <a:spLocks noTextEdit="1"/>
          </p:cNvSpPr>
          <p:nvPr/>
        </p:nvSpPr>
        <p:spPr>
          <a:xfrm rot="-3731304">
            <a:off x="1997075" y="2397809"/>
            <a:ext cx="1066800" cy="276225"/>
          </a:xfrm>
          <a:prstGeom prst="rect">
            <a:avLst/>
          </a:prstGeom>
        </p:spPr>
        <p:txBody>
          <a:bodyPr wrap="none" fromWordArt="1">
            <a:prstTxWarp prst="textArchUp">
              <a:avLst>
                <a:gd name="adj" fmla="val 10800000"/>
              </a:avLst>
            </a:prstTxWarp>
            <a:normAutofit fontScale="47500" lnSpcReduction="20000"/>
          </a:bodyPr>
          <a:lstStyle/>
          <a:p>
            <a:pPr marL="0" marR="0" lvl="0" indent="0" algn="ctr" defTabSz="457200" rtl="0" eaLnBrk="1" fontAlgn="auto" latinLnBrk="0" hangingPunct="1">
              <a:lnSpc>
                <a:spcPct val="100000"/>
              </a:lnSpc>
              <a:spcBef>
                <a:spcPts val="0"/>
              </a:spcBef>
              <a:spcAft>
                <a:spcPts val="0"/>
              </a:spcAft>
              <a:buClrTx/>
              <a:buSzTx/>
              <a:buFont typeface="Arial" pitchFamily="34" charset="0"/>
              <a:buNone/>
              <a:tabLst/>
              <a:defRPr/>
            </a:pPr>
            <a:r>
              <a:rPr kumimoji="0" lang="en-US" sz="3200" b="1" i="0" u="none" strike="noStrike" kern="1200" cap="none" spc="0" normalizeH="0" baseline="0" noProof="0">
                <a:ln w="9525" cap="flat" cmpd="sng">
                  <a:solidFill>
                    <a:srgbClr val="000000"/>
                  </a:solidFill>
                  <a:prstDash val="solid"/>
                  <a:round/>
                  <a:headEnd type="none" w="med" len="med"/>
                  <a:tailEnd type="none" w="med" len="med"/>
                </a:ln>
                <a:solidFill>
                  <a:srgbClr val="FFFFFF"/>
                </a:solidFill>
                <a:effectLst/>
                <a:uLnTx/>
                <a:uFillTx/>
                <a:latin typeface="Microsoft YaHei UI" panose="020B0503020204020204" pitchFamily="34" charset="-122"/>
                <a:ea typeface="Microsoft YaHei UI" panose="020B0503020204020204" pitchFamily="34" charset="-122"/>
                <a:cs typeface="+mn-cs"/>
                <a:sym typeface="Helvetica" charset="0"/>
              </a:rPr>
              <a:t>不是</a:t>
            </a:r>
          </a:p>
        </p:txBody>
      </p:sp>
      <p:sp>
        <p:nvSpPr>
          <p:cNvPr id="25" name="WordArt 20"/>
          <p:cNvSpPr>
            <a:spLocks noTextEdit="1"/>
          </p:cNvSpPr>
          <p:nvPr/>
        </p:nvSpPr>
        <p:spPr>
          <a:xfrm rot="3668274">
            <a:off x="5957888" y="2397809"/>
            <a:ext cx="1066800" cy="276225"/>
          </a:xfrm>
          <a:prstGeom prst="rect">
            <a:avLst/>
          </a:prstGeom>
        </p:spPr>
        <p:txBody>
          <a:bodyPr wrap="none" fromWordArt="1">
            <a:prstTxWarp prst="textArchUp">
              <a:avLst>
                <a:gd name="adj" fmla="val 10800000"/>
              </a:avLst>
            </a:prstTxWarp>
            <a:normAutofit fontScale="82500" lnSpcReduction="20000"/>
          </a:bodyPr>
          <a:lstStyle/>
          <a:p>
            <a:pPr marL="0" marR="0" lvl="0" indent="0" algn="ctr" defTabSz="457200" rtl="0" eaLnBrk="1" fontAlgn="auto" latinLnBrk="0" hangingPunct="1">
              <a:lnSpc>
                <a:spcPct val="100000"/>
              </a:lnSpc>
              <a:spcBef>
                <a:spcPts val="0"/>
              </a:spcBef>
              <a:spcAft>
                <a:spcPts val="0"/>
              </a:spcAft>
              <a:buClrTx/>
              <a:buSzTx/>
              <a:buFont typeface="Arial" pitchFamily="34" charset="0"/>
              <a:buNone/>
              <a:tabLst/>
              <a:defRPr/>
            </a:pPr>
            <a:r>
              <a:rPr kumimoji="0" lang="zh-CN" altLang="en-US" sz="1800" b="1" i="0" u="none" strike="noStrike" kern="1200" cap="none" spc="0" normalizeH="0" baseline="0" noProof="1">
                <a:ln w="9525" cap="flat" cmpd="sng">
                  <a:solidFill>
                    <a:srgbClr val="000000"/>
                  </a:solidFill>
                  <a:prstDash val="solid"/>
                  <a:round/>
                  <a:headEnd type="none" w="med" len="med"/>
                  <a:tailEnd type="none" w="med" len="med"/>
                </a:ln>
                <a:solidFill>
                  <a:srgbClr val="FFFFFF"/>
                </a:solidFill>
                <a:effectLst/>
                <a:uLnTx/>
                <a:uFillTx/>
                <a:latin typeface="Microsoft YaHei UI" panose="020B0503020204020204" pitchFamily="34" charset="-122"/>
                <a:ea typeface="Microsoft YaHei UI" panose="020B0503020204020204" pitchFamily="34" charset="-122"/>
                <a:cs typeface="+mn-cs"/>
                <a:sym typeface="Helvetica" charset="0"/>
              </a:rPr>
              <a:t>不是</a:t>
            </a:r>
          </a:p>
        </p:txBody>
      </p:sp>
      <p:sp>
        <p:nvSpPr>
          <p:cNvPr id="26" name="WordArt 21"/>
          <p:cNvSpPr>
            <a:spLocks noTextEdit="1"/>
          </p:cNvSpPr>
          <p:nvPr/>
        </p:nvSpPr>
        <p:spPr>
          <a:xfrm>
            <a:off x="4038600" y="5812521"/>
            <a:ext cx="1119188" cy="204788"/>
          </a:xfrm>
          <a:prstGeom prst="rect">
            <a:avLst/>
          </a:prstGeom>
        </p:spPr>
        <p:txBody>
          <a:bodyPr wrap="none" fromWordArt="1">
            <a:prstTxWarp prst="textArchDown">
              <a:avLst>
                <a:gd name="adj" fmla="val 0"/>
              </a:avLst>
            </a:prstTxWarp>
            <a:normAutofit fontScale="50000" lnSpcReduction="20000"/>
          </a:bodyPr>
          <a:lstStyle/>
          <a:p>
            <a:pPr marL="0" marR="0" lvl="0" indent="0" algn="ctr" defTabSz="457200" rtl="0" eaLnBrk="1" fontAlgn="auto" latinLnBrk="0" hangingPunct="1">
              <a:lnSpc>
                <a:spcPct val="100000"/>
              </a:lnSpc>
              <a:spcBef>
                <a:spcPts val="0"/>
              </a:spcBef>
              <a:spcAft>
                <a:spcPts val="0"/>
              </a:spcAft>
              <a:buClrTx/>
              <a:buSzTx/>
              <a:buFont typeface="Arial" pitchFamily="34" charset="0"/>
              <a:buNone/>
              <a:tabLst/>
              <a:defRPr/>
            </a:pPr>
            <a:r>
              <a:rPr kumimoji="0" lang="zh-CN" altLang="en-US" sz="1800" b="1" i="0" u="none" strike="noStrike" kern="1200" cap="none" spc="0" normalizeH="0" baseline="0" noProof="1">
                <a:ln w="9525" cap="flat" cmpd="sng">
                  <a:solidFill>
                    <a:srgbClr val="000000"/>
                  </a:solidFill>
                  <a:prstDash val="solid"/>
                  <a:round/>
                  <a:headEnd type="none" w="med" len="med"/>
                  <a:tailEnd type="none" w="med" len="med"/>
                </a:ln>
                <a:solidFill>
                  <a:srgbClr val="FFFFFF"/>
                </a:solidFill>
                <a:effectLst/>
                <a:uLnTx/>
                <a:uFillTx/>
                <a:latin typeface="Microsoft YaHei UI" panose="020B0503020204020204" pitchFamily="34" charset="-122"/>
                <a:ea typeface="Microsoft YaHei UI" panose="020B0503020204020204" pitchFamily="34" charset="-122"/>
                <a:cs typeface="+mn-cs"/>
                <a:sym typeface="Helvetica" charset="0"/>
              </a:rPr>
              <a:t>不是</a:t>
            </a:r>
          </a:p>
        </p:txBody>
      </p:sp>
      <p:sp>
        <p:nvSpPr>
          <p:cNvPr id="29" name="Rectangle 2"/>
          <p:cNvSpPr txBox="1">
            <a:spLocks noChangeArrowheads="1"/>
          </p:cNvSpPr>
          <p:nvPr/>
        </p:nvSpPr>
        <p:spPr bwMode="auto">
          <a:xfrm>
            <a:off x="609601" y="49784"/>
            <a:ext cx="4744278" cy="8652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I. </a:t>
            </a:r>
            <a:r>
              <a:rPr kumimoji="0" lang="zh-CN" alt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相信基督是</a:t>
            </a: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神</a:t>
            </a:r>
            <a:endPar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endParaRPr>
          </a:p>
        </p:txBody>
      </p:sp>
      <p:sp>
        <p:nvSpPr>
          <p:cNvPr id="31" name="Rectangle 2">
            <a:extLst>
              <a:ext uri="{FF2B5EF4-FFF2-40B4-BE49-F238E27FC236}">
                <a16:creationId xmlns:a16="http://schemas.microsoft.com/office/drawing/2014/main" id="{9F810DD0-59F5-AC47-9AE7-C4384A94C454}"/>
              </a:ext>
            </a:extLst>
          </p:cNvPr>
          <p:cNvSpPr txBox="1">
            <a:spLocks noChangeArrowheads="1"/>
          </p:cNvSpPr>
          <p:nvPr/>
        </p:nvSpPr>
        <p:spPr bwMode="auto">
          <a:xfrm>
            <a:off x="0" y="6308203"/>
            <a:ext cx="9108504" cy="55115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你怎么能从假教导中受庇护</a:t>
            </a:r>
            <a:r>
              <a:rPr kumimoji="0" lang="en-US" altLang="zh-CN"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a:t>
            </a:r>
            <a:endParaRPr kumimoji="0" 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endParaRPr>
          </a:p>
        </p:txBody>
      </p:sp>
      <p:sp>
        <p:nvSpPr>
          <p:cNvPr id="21" name="Rectangle 2">
            <a:extLst>
              <a:ext uri="{FF2B5EF4-FFF2-40B4-BE49-F238E27FC236}">
                <a16:creationId xmlns:a16="http://schemas.microsoft.com/office/drawing/2014/main" id="{4264AE96-6E4E-374A-BBA7-5EA96B68B5C7}"/>
              </a:ext>
            </a:extLst>
          </p:cNvPr>
          <p:cNvSpPr txBox="1">
            <a:spLocks noChangeArrowheads="1"/>
          </p:cNvSpPr>
          <p:nvPr/>
        </p:nvSpPr>
        <p:spPr bwMode="auto">
          <a:xfrm>
            <a:off x="5204793" y="49784"/>
            <a:ext cx="3922643" cy="90168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歌</a:t>
            </a: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 1–2</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章</a:t>
            </a: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 </a:t>
            </a:r>
            <a:endPar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endParaRPr>
          </a:p>
        </p:txBody>
      </p:sp>
    </p:spTree>
    <p:extLst>
      <p:ext uri="{BB962C8B-B14F-4D97-AF65-F5344CB8AC3E}">
        <p14:creationId xmlns:p14="http://schemas.microsoft.com/office/powerpoint/2010/main" val="672215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2000"/>
                                        <p:tgtEl>
                                          <p:spTgt spid="22"/>
                                        </p:tgtEl>
                                      </p:cBhvr>
                                    </p:animEffect>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20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2000"/>
                                        <p:tgtEl>
                                          <p:spTgt spid="18"/>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20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2000"/>
                                        <p:tgtEl>
                                          <p:spTgt spid="23"/>
                                        </p:tgtEl>
                                      </p:cBhvr>
                                    </p:animEffect>
                                  </p:childTnLst>
                                </p:cTn>
                              </p:par>
                            </p:childTnLst>
                          </p:cTn>
                        </p:par>
                        <p:par>
                          <p:cTn id="31" fill="hold">
                            <p:stCondLst>
                              <p:cond delay="2000"/>
                            </p:stCondLst>
                            <p:childTnLst>
                              <p:par>
                                <p:cTn id="32" presetID="10" presetClass="entr" presetSubtype="0" fill="hold" grpId="0"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20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2000"/>
                                        <p:tgtEl>
                                          <p:spTgt spid="2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20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2000"/>
                                        <p:tgtEl>
                                          <p:spTgt spid="25"/>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21"/>
                                        </p:tgtEl>
                                        <p:attrNameLst>
                                          <p:attrName>style.visibility</p:attrName>
                                        </p:attrNameLst>
                                      </p:cBhvr>
                                      <p:to>
                                        <p:strVal val="visible"/>
                                      </p:to>
                                    </p:set>
                                    <p:anim calcmode="lin" valueType="num">
                                      <p:cBhvr additive="base">
                                        <p:cTn id="54" dur="500" fill="hold"/>
                                        <p:tgtEl>
                                          <p:spTgt spid="21"/>
                                        </p:tgtEl>
                                        <p:attrNameLst>
                                          <p:attrName>ppt_x</p:attrName>
                                        </p:attrNameLst>
                                      </p:cBhvr>
                                      <p:tavLst>
                                        <p:tav tm="0">
                                          <p:val>
                                            <p:strVal val="#ppt_x"/>
                                          </p:val>
                                        </p:tav>
                                        <p:tav tm="100000">
                                          <p:val>
                                            <p:strVal val="#ppt_x"/>
                                          </p:val>
                                        </p:tav>
                                      </p:tavLst>
                                    </p:anim>
                                    <p:anim calcmode="lin" valueType="num">
                                      <p:cBhvr additive="base">
                                        <p:cTn id="5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6" grpId="0" bldLvl="0" animBg="1"/>
      <p:bldP spid="17" grpId="0" bldLvl="0" animBg="1"/>
      <p:bldP spid="18" grpId="0" bldLvl="0" animBg="1"/>
      <p:bldP spid="22" grpId="0" bldLvl="0" animBg="1"/>
      <p:bldP spid="23" grpId="0" bldLvl="0" animBg="1"/>
      <p:bldP spid="24" grpId="0" animBg="1"/>
      <p:bldP spid="25" grpId="0" animBg="1"/>
      <p:bldP spid="26" grpId="0" animBg="1"/>
      <p:bldP spid="21"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5"/>
            <a:ext cx="5297557" cy="930944"/>
          </a:xfrm>
          <a:effectLst>
            <a:outerShdw blurRad="63500" dist="35921" dir="2700000" algn="ctr" rotWithShape="0">
              <a:schemeClr val="tx2">
                <a:alpha val="74998"/>
              </a:schemeClr>
            </a:outerShdw>
          </a:effectLst>
        </p:spPr>
        <p:txBody>
          <a:bodyPr anchor="t"/>
          <a:lstStyle/>
          <a:p>
            <a:pPr algn="l">
              <a:defRPr/>
            </a:pP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II.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追求</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圣洁</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的生活</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pic>
        <p:nvPicPr>
          <p:cNvPr id="498690" name="Picture 2" descr="http://www.swordofthespirit.net/bulwark/what-is-the-holy-spirit2-720x420.jpg">
            <a:extLst>
              <a:ext uri="{FF2B5EF4-FFF2-40B4-BE49-F238E27FC236}">
                <a16:creationId xmlns:a16="http://schemas.microsoft.com/office/drawing/2014/main" id="{8DF40EC5-4BC2-B64F-BF2B-B9F20F087C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80728"/>
            <a:ext cx="9144000" cy="533064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9F810DD0-59F5-AC47-9AE7-C4384A94C454}"/>
              </a:ext>
            </a:extLst>
          </p:cNvPr>
          <p:cNvSpPr txBox="1">
            <a:spLocks noChangeArrowheads="1"/>
          </p:cNvSpPr>
          <p:nvPr/>
        </p:nvSpPr>
        <p:spPr bwMode="auto">
          <a:xfrm>
            <a:off x="0" y="6308203"/>
            <a:ext cx="9108504" cy="55115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你怎么能从假教导中受庇护</a:t>
            </a:r>
            <a:r>
              <a:rPr kumimoji="0" lang="en-US" altLang="zh-CN"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a:t>
            </a:r>
            <a:endParaRPr kumimoji="0" 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endParaRPr>
          </a:p>
        </p:txBody>
      </p:sp>
      <p:sp>
        <p:nvSpPr>
          <p:cNvPr id="5" name="Rectangle 2">
            <a:extLst>
              <a:ext uri="{FF2B5EF4-FFF2-40B4-BE49-F238E27FC236}">
                <a16:creationId xmlns:a16="http://schemas.microsoft.com/office/drawing/2014/main" id="{24960D21-6F74-F943-877C-7E49D45DB3A7}"/>
              </a:ext>
            </a:extLst>
          </p:cNvPr>
          <p:cNvSpPr txBox="1">
            <a:spLocks noChangeArrowheads="1"/>
          </p:cNvSpPr>
          <p:nvPr/>
        </p:nvSpPr>
        <p:spPr bwMode="auto">
          <a:xfrm>
            <a:off x="5204793" y="49784"/>
            <a:ext cx="3922643" cy="90168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歌</a:t>
            </a: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 3–4</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章</a:t>
            </a: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 </a:t>
            </a:r>
            <a:endPar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endParaRPr>
          </a:p>
        </p:txBody>
      </p:sp>
    </p:spTree>
    <p:extLst>
      <p:ext uri="{BB962C8B-B14F-4D97-AF65-F5344CB8AC3E}">
        <p14:creationId xmlns:p14="http://schemas.microsoft.com/office/powerpoint/2010/main" val="10692730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hangingPunct="1"/>
            <a:endParaRPr lang="en-US" b="1">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歌罗西</a:t>
            </a:r>
            <a:r>
              <a:rPr lang="en-US" sz="8800" dirty="0">
                <a:solidFill>
                  <a:schemeClr val="bg1"/>
                </a:solidFill>
                <a:latin typeface="Arial" charset="0"/>
                <a:ea typeface="Osaka" charset="0"/>
                <a:cs typeface="Arial" charset="0"/>
              </a:rPr>
              <a:t> 3</a:t>
            </a:r>
          </a:p>
        </p:txBody>
      </p:sp>
    </p:spTree>
    <p:extLst>
      <p:ext uri="{BB962C8B-B14F-4D97-AF65-F5344CB8AC3E}">
        <p14:creationId xmlns:p14="http://schemas.microsoft.com/office/powerpoint/2010/main" val="22704735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s://i0.wp.com/newcastlebaptist.co.za/wp-content/uploads/2018/02/amazing-animal-beautiful-beautifull.jpg?resize=580%2C420&amp;ssl=1">
            <a:extLst>
              <a:ext uri="{FF2B5EF4-FFF2-40B4-BE49-F238E27FC236}">
                <a16:creationId xmlns:a16="http://schemas.microsoft.com/office/drawing/2014/main" id="{63FA943C-E190-BA42-8846-8A28B93E31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71" y="-10745"/>
            <a:ext cx="9110629" cy="659735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2144DC15-4405-854A-966D-F65655DF156F}"/>
              </a:ext>
            </a:extLst>
          </p:cNvPr>
          <p:cNvSpPr/>
          <p:nvPr/>
        </p:nvSpPr>
        <p:spPr>
          <a:xfrm>
            <a:off x="291109" y="5841795"/>
            <a:ext cx="8714868"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SG" sz="3200" b="0" i="0" u="none" strike="noStrike" kern="1200" cap="none" spc="0" normalizeH="0" baseline="0" noProof="0" dirty="0">
                <a:ln>
                  <a:noFill/>
                </a:ln>
                <a:solidFill>
                  <a:srgbClr val="000000"/>
                </a:solidFill>
                <a:effectLst/>
                <a:uLnTx/>
                <a:uFillTx/>
                <a:latin typeface="Times New Roman" charset="0"/>
                <a:ea typeface="ＭＳ Ｐゴシック" charset="0"/>
              </a:rPr>
              <a:t> </a:t>
            </a:r>
            <a:r>
              <a:rPr kumimoji="0" lang="en-US" sz="3200" b="1" i="0" u="none" strike="noStrike" kern="1200" cap="none" spc="0" normalizeH="0" baseline="0" noProof="0" dirty="0" err="1">
                <a:ln>
                  <a:noFill/>
                </a:ln>
                <a:solidFill>
                  <a:srgbClr val="FFFFFF"/>
                </a:solidFill>
                <a:effectLst>
                  <a:glow rad="228600">
                    <a:srgbClr val="000000">
                      <a:satMod val="175000"/>
                    </a:srgbClr>
                  </a:glow>
                </a:effectLst>
                <a:uLnTx/>
                <a:uFillTx/>
                <a:latin typeface="Arial" charset="0"/>
                <a:ea typeface="ＭＳ Ｐゴシック" charset="0"/>
              </a:rPr>
              <a:t>西</a:t>
            </a: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rPr>
              <a:t> 3:1-2 (</a:t>
            </a:r>
            <a:r>
              <a:rPr kumimoji="0" lang="en-US" sz="3200" b="1" i="0" u="none" strike="noStrike" kern="1200" cap="none" spc="0" normalizeH="0" baseline="0" noProof="0" dirty="0" err="1">
                <a:ln>
                  <a:noFill/>
                </a:ln>
                <a:solidFill>
                  <a:srgbClr val="FFFFFF"/>
                </a:solidFill>
                <a:effectLst>
                  <a:glow rad="228600">
                    <a:srgbClr val="000000">
                      <a:satMod val="175000"/>
                    </a:srgbClr>
                  </a:glow>
                </a:effectLst>
                <a:uLnTx/>
                <a:uFillTx/>
                <a:latin typeface="Arial" charset="0"/>
                <a:ea typeface="ＭＳ Ｐゴシック" charset="0"/>
              </a:rPr>
              <a:t>新译本</a:t>
            </a: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rPr>
              <a:t>)</a:t>
            </a:r>
          </a:p>
        </p:txBody>
      </p:sp>
      <p:sp>
        <p:nvSpPr>
          <p:cNvPr id="5" name="Rectangle 4"/>
          <p:cNvSpPr/>
          <p:nvPr/>
        </p:nvSpPr>
        <p:spPr>
          <a:xfrm>
            <a:off x="18714" y="865749"/>
            <a:ext cx="9139942" cy="1528624"/>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hangingPunct="1">
              <a:defRPr/>
            </a:pPr>
            <a:r>
              <a:rPr kumimoji="0" lang="en-US" altLang="zh-CN" sz="40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rPr>
              <a:t>1</a:t>
            </a:r>
            <a:r>
              <a:rPr kumimoji="0" lang="zh-CN" altLang="en-US" sz="40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rPr>
              <a:t>所以，你们既然与基督一同复活，就应当寻求天上的事，那里有基督坐在　神的右边。</a:t>
            </a:r>
            <a:endParaRPr kumimoji="0" lang="en-US" altLang="zh-CN" sz="40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endParaRPr>
          </a:p>
          <a:p>
            <a:pPr hangingPunct="1">
              <a:defRPr/>
            </a:pPr>
            <a:r>
              <a:rPr kumimoji="0" lang="en-US" altLang="zh-CN" sz="40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rPr>
              <a:t>2</a:t>
            </a:r>
            <a:r>
              <a:rPr kumimoji="0" lang="zh-CN" altLang="en-US" sz="40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rPr>
              <a:t>你们要思念的，是天上的事，不是地上的事。</a:t>
            </a:r>
            <a:endParaRPr kumimoji="0" lang="en-SG" sz="40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endParaRPr>
          </a:p>
        </p:txBody>
      </p:sp>
    </p:spTree>
    <p:extLst>
      <p:ext uri="{BB962C8B-B14F-4D97-AF65-F5344CB8AC3E}">
        <p14:creationId xmlns:p14="http://schemas.microsoft.com/office/powerpoint/2010/main" val="2813739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zh-CN" altLang="en-US" b="1" dirty="0">
                <a:effectLst>
                  <a:glow rad="127000">
                    <a:schemeClr val="tx1"/>
                  </a:glow>
                </a:effectLst>
                <a:latin typeface="Arial" charset="0"/>
                <a:ea typeface="ＭＳ Ｐゴシック" charset="0"/>
                <a:cs typeface="ＭＳ Ｐゴシック" charset="0"/>
              </a:rPr>
              <a:t>圣洁的生活是关系性的</a:t>
            </a:r>
            <a:endParaRPr lang="en-US" b="1" dirty="0">
              <a:effectLst>
                <a:glow rad="127000">
                  <a:schemeClr val="tx1"/>
                </a:glow>
              </a:effectLst>
              <a:latin typeface="Arial" charset="0"/>
              <a:ea typeface="ＭＳ Ｐゴシック" charset="0"/>
              <a:cs typeface="ＭＳ Ｐゴシック" charset="0"/>
            </a:endParaRPr>
          </a:p>
        </p:txBody>
      </p:sp>
      <p:pic>
        <p:nvPicPr>
          <p:cNvPr id="500738" name="Picture 2" descr="http://gdwm.org/wp-content/uploads/2013/04/Living_A_Holy_Life.jpg">
            <a:extLst>
              <a:ext uri="{FF2B5EF4-FFF2-40B4-BE49-F238E27FC236}">
                <a16:creationId xmlns:a16="http://schemas.microsoft.com/office/drawing/2014/main" id="{517DDE08-491C-2842-9C59-5BA497A88A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9692" y="941489"/>
            <a:ext cx="5544616" cy="5916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838649"/>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0209" name="Picture 5"/>
          <p:cNvPicPr>
            <a:picLocks noChangeAspect="1"/>
          </p:cNvPicPr>
          <p:nvPr/>
        </p:nvPicPr>
        <p:blipFill>
          <a:blip r:embed="rId2"/>
          <a:stretch>
            <a:fillRect/>
          </a:stretch>
        </p:blipFill>
        <p:spPr>
          <a:xfrm>
            <a:off x="0" y="0"/>
            <a:ext cx="9144000" cy="6858000"/>
          </a:xfrm>
          <a:prstGeom prst="rect">
            <a:avLst/>
          </a:prstGeom>
          <a:noFill/>
          <a:ln w="9525">
            <a:noFill/>
            <a:miter/>
          </a:ln>
        </p:spPr>
      </p:pic>
      <p:sp>
        <p:nvSpPr>
          <p:cNvPr id="2" name="Title 1"/>
          <p:cNvSpPr>
            <a:spLocks noGrp="1"/>
          </p:cNvSpPr>
          <p:nvPr>
            <p:ph type="title"/>
          </p:nvPr>
        </p:nvSpPr>
        <p:spPr bwMode="auto">
          <a:xfrm>
            <a:off x="83863" y="1174458"/>
            <a:ext cx="8930476" cy="2522151"/>
          </a:xfrm>
          <a:ln w="9525" cmpd="sng">
            <a:noFill/>
            <a:prstDash val="solid"/>
            <a:miter lim="800000"/>
          </a:ln>
          <a:scene3d>
            <a:camera prst="orthographicFront"/>
            <a:lightRig rig="balanced" dir="t"/>
          </a:scene3d>
          <a:sp3d prstMaterial="plastic"/>
        </p:spPr>
        <p:txBody>
          <a:bodyPr vert="horz" wrap="square" lIns="91440" tIns="45720" rIns="91440" bIns="45720" numCol="1" anchor="ctr" anchorCtr="1" compatLnSpc="1"/>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7200" b="1" i="0" u="none" strike="noStrike" kern="0" cap="none" spc="0" normalizeH="0" baseline="0" noProof="1">
                <a:ln>
                  <a:noFill/>
                </a:ln>
                <a:solidFill>
                  <a:schemeClr val="tx2"/>
                </a:solidFill>
                <a:effectLst>
                  <a:glow rad="101600">
                    <a:schemeClr val="bg2"/>
                  </a:glow>
                </a:effectLst>
                <a:uLnTx/>
                <a:uFillTx/>
                <a:latin typeface="+mj-lt"/>
                <a:ea typeface="MS PGothic" pitchFamily="34" charset="-128"/>
                <a:cs typeface="ＭＳ Ｐゴシック" pitchFamily="-111" charset="-128"/>
              </a:rPr>
              <a:t>穿上新生命</a:t>
            </a:r>
            <a:endParaRPr kumimoji="0" lang="en-US" sz="7200" b="1" i="0" u="none" strike="noStrike" kern="0" cap="none" spc="0" normalizeH="0" baseline="0" noProof="1">
              <a:ln>
                <a:noFill/>
              </a:ln>
              <a:solidFill>
                <a:schemeClr val="tx2"/>
              </a:solidFill>
              <a:effectLst>
                <a:glow rad="101600">
                  <a:schemeClr val="bg2"/>
                </a:glow>
              </a:effectLst>
              <a:uLnTx/>
              <a:uFillTx/>
              <a:latin typeface="+mj-lt"/>
              <a:ea typeface="MS PGothic" pitchFamily="34" charset="-128"/>
              <a:cs typeface="ＭＳ Ｐゴシック" pitchFamily="-111" charset="-128"/>
            </a:endParaRPr>
          </a:p>
        </p:txBody>
      </p:sp>
      <p:sp>
        <p:nvSpPr>
          <p:cNvPr id="3" name="Rectangle 2"/>
          <p:cNvSpPr>
            <a:spLocks noChangeArrowheads="1"/>
          </p:cNvSpPr>
          <p:nvPr/>
        </p:nvSpPr>
        <p:spPr bwMode="auto">
          <a:xfrm>
            <a:off x="0" y="6092825"/>
            <a:ext cx="9144000" cy="765175"/>
          </a:xfrm>
          <a:prstGeom prst="rect">
            <a:avLst/>
          </a:prstGeom>
          <a:solidFill>
            <a:srgbClr val="000514"/>
          </a:solidFill>
          <a:ln w="9525">
            <a:noFill/>
            <a:miter lim="800000"/>
          </a:ln>
          <a:effectLst>
            <a:outerShdw blurRad="63500" dist="35921" dir="2700000" algn="ctr" rotWithShape="0">
              <a:srgbClr val="000514">
                <a:alpha val="74998"/>
              </a:srgbClr>
            </a:outerShdw>
          </a:effectLst>
        </p:spPr>
        <p:txBody>
          <a:bodyPr/>
          <a:lstStyle/>
          <a:p>
            <a:pPr algn="ctr" defTabSz="457200" fontAlgn="auto" hangingPunct="1">
              <a:spcBef>
                <a:spcPct val="20000"/>
              </a:spcBef>
              <a:spcAft>
                <a:spcPts val="0"/>
              </a:spcAft>
              <a:buClr>
                <a:srgbClr val="FFCC00"/>
              </a:buClr>
              <a:buSzPct val="70000"/>
              <a:buFont typeface="Wingdings" charset="0"/>
              <a:buNone/>
              <a:defRPr/>
            </a:pPr>
            <a:r>
              <a:rPr lang="en-US" sz="2000" b="1" kern="0" noProof="1">
                <a:solidFill>
                  <a:srgbClr val="FFFFFF"/>
                </a:solidFill>
                <a:effectLst>
                  <a:outerShdw blurRad="38100" dist="38100" dir="2700000" algn="tl">
                    <a:srgbClr val="000000"/>
                  </a:outerShdw>
                </a:effectLst>
                <a:latin typeface="Arial"/>
                <a:cs typeface="Arial"/>
              </a:rPr>
              <a:t>Themshang Horam</a:t>
            </a:r>
            <a:r>
              <a:rPr lang="en-US" sz="2000" b="1" kern="0" dirty="0">
                <a:solidFill>
                  <a:srgbClr val="FFFFFF"/>
                </a:solidFill>
                <a:effectLst>
                  <a:outerShdw blurRad="38100" dist="38100" dir="2700000" algn="tl">
                    <a:srgbClr val="000000"/>
                  </a:outerShdw>
                </a:effectLst>
                <a:latin typeface="Arial"/>
                <a:ea typeface="MS PGothic" pitchFamily="34" charset="-128"/>
                <a:cs typeface="Arial"/>
              </a:rPr>
              <a:t>, Crossroads International Church</a:t>
            </a:r>
            <a:br>
              <a:rPr lang="en-US" sz="2000" b="1" kern="0" dirty="0">
                <a:solidFill>
                  <a:srgbClr val="FFFFFF"/>
                </a:solidFill>
                <a:effectLst>
                  <a:outerShdw blurRad="38100" dist="38100" dir="2700000" algn="tl">
                    <a:srgbClr val="000000"/>
                  </a:outerShdw>
                </a:effectLst>
                <a:latin typeface="Arial"/>
                <a:ea typeface="MS PGothic" pitchFamily="34" charset="-128"/>
                <a:cs typeface="Arial"/>
              </a:rPr>
            </a:br>
            <a:r>
              <a:rPr lang="en-US" sz="2000" b="1" kern="0" dirty="0">
                <a:solidFill>
                  <a:srgbClr val="FFFFFF"/>
                </a:solidFill>
                <a:effectLst>
                  <a:outerShdw blurRad="38100" dist="38100" dir="2700000" algn="tl">
                    <a:srgbClr val="000000"/>
                  </a:outerShdw>
                </a:effectLst>
                <a:latin typeface="Arial"/>
                <a:ea typeface="MS PGothic" pitchFamily="34" charset="-128"/>
                <a:cs typeface="Arial"/>
              </a:rPr>
              <a:t>cicfamily.com &amp; </a:t>
            </a:r>
            <a:r>
              <a:rPr lang="en-US" sz="2000" b="1" kern="0" noProof="1">
                <a:solidFill>
                  <a:srgbClr val="FFFFFF"/>
                </a:solidFill>
                <a:effectLst>
                  <a:outerShdw blurRad="38100" dist="38100" dir="2700000" algn="tl">
                    <a:srgbClr val="000000"/>
                  </a:outerShdw>
                </a:effectLst>
                <a:latin typeface="Arial"/>
                <a:cs typeface="Arial"/>
              </a:rPr>
              <a:t>biblestudydownloads.org</a:t>
            </a:r>
            <a:endParaRPr lang="en-US" sz="2000" b="1" kern="0" noProof="1">
              <a:solidFill>
                <a:srgbClr val="FFFFFF"/>
              </a:solidFill>
              <a:effectLst>
                <a:outerShdw blurRad="38100" dist="38100" dir="2700000" algn="tl">
                  <a:srgbClr val="000000"/>
                </a:outerShdw>
              </a:effectLst>
              <a:latin typeface="Arial"/>
              <a:ea typeface="MS PGothic" pitchFamily="34" charset="-128"/>
              <a:cs typeface="Arial"/>
            </a:endParaRPr>
          </a:p>
        </p:txBody>
      </p:sp>
      <p:sp>
        <p:nvSpPr>
          <p:cNvPr id="4" name="Title 1"/>
          <p:cNvSpPr txBox="1"/>
          <p:nvPr/>
        </p:nvSpPr>
        <p:spPr bwMode="auto">
          <a:xfrm>
            <a:off x="83863" y="4013855"/>
            <a:ext cx="8930476" cy="1396131"/>
          </a:xfrm>
          <a:prstGeom prst="rect">
            <a:avLst/>
          </a:prstGeom>
          <a:noFill/>
          <a:ln w="9525">
            <a:noFill/>
            <a:miter lim="800000"/>
          </a:ln>
          <a:effectLst/>
        </p:spPr>
        <p:txBody>
          <a:bodyPr anchor="ctr" anchorCtr="1"/>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defTabSz="457200">
              <a:buFont typeface="Arial" pitchFamily="34" charset="0"/>
              <a:buNone/>
              <a:defRPr/>
            </a:pPr>
            <a:r>
              <a:rPr lang="zh-CN" altLang="en-US" sz="6000" b="1" i="1" noProof="1">
                <a:solidFill>
                  <a:srgbClr val="FFFFFF"/>
                </a:solidFill>
                <a:effectLst>
                  <a:glow rad="101600">
                    <a:srgbClr val="000000"/>
                  </a:glow>
                </a:effectLst>
                <a:latin typeface="Arial"/>
              </a:rPr>
              <a:t>歌罗西</a:t>
            </a:r>
            <a:r>
              <a:rPr lang="en-US" sz="6000" b="1" i="1" noProof="1">
                <a:solidFill>
                  <a:srgbClr val="FFFFFF"/>
                </a:solidFill>
                <a:effectLst>
                  <a:glow rad="101600">
                    <a:srgbClr val="000000"/>
                  </a:glow>
                </a:effectLst>
                <a:latin typeface="Arial"/>
              </a:rPr>
              <a:t> 3:5-17</a:t>
            </a:r>
          </a:p>
        </p:txBody>
      </p:sp>
    </p:spTree>
    <p:extLst>
      <p:ext uri="{BB962C8B-B14F-4D97-AF65-F5344CB8AC3E}">
        <p14:creationId xmlns:p14="http://schemas.microsoft.com/office/powerpoint/2010/main" val="10610604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假道</a:t>
            </a:r>
            <a:endParaRPr lang="en-US" sz="5400" b="1" dirty="0">
              <a:effectLst>
                <a:glow rad="127000">
                  <a:schemeClr val="tx1"/>
                </a:glow>
              </a:effectLst>
              <a:latin typeface="Arial" charset="0"/>
              <a:ea typeface="ＭＳ Ｐゴシック" charset="0"/>
              <a:cs typeface="ＭＳ Ｐゴシック" charset="0"/>
            </a:endParaRPr>
          </a:p>
        </p:txBody>
      </p:sp>
      <p:pic>
        <p:nvPicPr>
          <p:cNvPr id="4" name="Picture 2" descr="Related image">
            <a:extLst>
              <a:ext uri="{FF2B5EF4-FFF2-40B4-BE49-F238E27FC236}">
                <a16:creationId xmlns:a16="http://schemas.microsoft.com/office/drawing/2014/main" id="{3ED8AFE0-9A5C-FA4C-884B-513FE53E5C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1268760"/>
            <a:ext cx="9230578" cy="3456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33378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74633"/>
            <a:ext cx="9144000" cy="1143000"/>
          </a:xfrm>
          <a:ln w="9525">
            <a:noFill/>
            <a:miter/>
          </a:ln>
        </p:spPr>
        <p:txBody>
          <a:bodyPr vert="horz" wrap="square" lIns="91440" tIns="45720" rIns="91440" bIns="45720" numCol="1" rtlCol="0" anchor="ctr" anchorCtr="0" compatLnSpc="1">
            <a:normAutofit/>
          </a:bodyPr>
          <a:lstStyle/>
          <a:p>
            <a:pPr marL="0" marR="0" lvl="0" indent="0" algn="ctr" defTabSz="457200" rtl="0" eaLnBrk="1" fontAlgn="auto" latinLnBrk="0" hangingPunct="1">
              <a:lnSpc>
                <a:spcPct val="100000"/>
              </a:lnSpc>
              <a:spcBef>
                <a:spcPct val="0"/>
              </a:spcBef>
              <a:spcAft>
                <a:spcPts val="0"/>
              </a:spcAft>
              <a:buClrTx/>
              <a:buSzTx/>
              <a:buFontTx/>
              <a:buNone/>
              <a:defRPr/>
            </a:pPr>
            <a:r>
              <a:rPr kumimoji="0" lang="en-US" sz="4400" b="1" i="0" u="none" strike="noStrike" kern="1200" cap="none" spc="0" normalizeH="0" baseline="0" noProof="1">
                <a:ln>
                  <a:noFill/>
                </a:ln>
                <a:solidFill>
                  <a:srgbClr val="FFFFFF"/>
                </a:solidFill>
                <a:effectLst>
                  <a:glow rad="101600">
                    <a:schemeClr val="tx1">
                      <a:alpha val="75000"/>
                    </a:schemeClr>
                  </a:glow>
                  <a:outerShdw blurRad="50800" dist="38100" dir="10800000" algn="r" rotWithShape="0">
                    <a:prstClr val="black">
                      <a:alpha val="40000"/>
                    </a:prstClr>
                  </a:outerShdw>
                </a:effectLst>
                <a:uLnTx/>
                <a:uFillTx/>
                <a:latin typeface="+mj-lt"/>
                <a:ea typeface="+mj-ea"/>
                <a:cs typeface="+mj-cs"/>
              </a:rPr>
              <a:t>I. </a:t>
            </a:r>
            <a:r>
              <a:rPr kumimoji="0" lang="zh-CN" altLang="en-US" sz="4400" b="1" i="0" u="none" strike="noStrike" kern="1200" cap="none" spc="0" normalizeH="0" baseline="0" noProof="1">
                <a:ln>
                  <a:noFill/>
                </a:ln>
                <a:solidFill>
                  <a:srgbClr val="FFFFFF"/>
                </a:solidFill>
                <a:effectLst>
                  <a:glow rad="101600">
                    <a:schemeClr val="tx1">
                      <a:alpha val="75000"/>
                    </a:schemeClr>
                  </a:glow>
                  <a:outerShdw blurRad="50800" dist="38100" dir="10800000" algn="r" rotWithShape="0">
                    <a:prstClr val="black">
                      <a:alpha val="40000"/>
                    </a:prstClr>
                  </a:outerShdw>
                </a:effectLst>
                <a:uLnTx/>
                <a:uFillTx/>
                <a:latin typeface="+mj-lt"/>
                <a:ea typeface="+mj-ea"/>
                <a:cs typeface="+mj-cs"/>
              </a:rPr>
              <a:t>脱去</a:t>
            </a:r>
            <a:r>
              <a:rPr kumimoji="0" lang="zh-CN" altLang="en-US" sz="4400" b="1" i="0" u="none" strike="noStrike" kern="1200" cap="none" spc="0" normalizeH="0" baseline="0" noProof="1">
                <a:ln>
                  <a:noFill/>
                </a:ln>
                <a:solidFill>
                  <a:srgbClr val="FFFF00"/>
                </a:solidFill>
                <a:effectLst>
                  <a:glow rad="101600">
                    <a:schemeClr val="tx1">
                      <a:alpha val="75000"/>
                    </a:schemeClr>
                  </a:glow>
                  <a:outerShdw blurRad="50800" dist="38100" dir="10800000" algn="r" rotWithShape="0">
                    <a:prstClr val="black">
                      <a:alpha val="40000"/>
                    </a:prstClr>
                  </a:outerShdw>
                </a:effectLst>
                <a:uLnTx/>
                <a:uFillTx/>
                <a:latin typeface="+mj-lt"/>
                <a:ea typeface="+mj-ea"/>
                <a:cs typeface="+mj-cs"/>
              </a:rPr>
              <a:t>旧人</a:t>
            </a:r>
            <a:r>
              <a:rPr kumimoji="0" lang="en-US" sz="4400" b="1" i="0" u="none" strike="noStrike" kern="1200" cap="none" spc="0" normalizeH="0" baseline="0" noProof="1">
                <a:ln>
                  <a:noFill/>
                </a:ln>
                <a:solidFill>
                  <a:srgbClr val="FFFF00"/>
                </a:solidFill>
                <a:effectLst>
                  <a:glow rad="101600">
                    <a:schemeClr val="tx1">
                      <a:alpha val="75000"/>
                    </a:schemeClr>
                  </a:glow>
                  <a:outerShdw blurRad="50800" dist="38100" dir="10800000" algn="r" rotWithShape="0">
                    <a:prstClr val="black">
                      <a:alpha val="40000"/>
                    </a:prstClr>
                  </a:outerShdw>
                </a:effectLst>
                <a:uLnTx/>
                <a:uFillTx/>
                <a:latin typeface="+mj-lt"/>
                <a:ea typeface="+mj-ea"/>
                <a:cs typeface="+mj-cs"/>
              </a:rPr>
              <a:t> </a:t>
            </a:r>
            <a:r>
              <a:rPr kumimoji="0" lang="en-US" sz="4400" b="1" i="0" u="none" strike="noStrike" kern="1200" cap="none" spc="0" normalizeH="0" baseline="0" noProof="1">
                <a:ln>
                  <a:noFill/>
                </a:ln>
                <a:solidFill>
                  <a:srgbClr val="FFFFFF"/>
                </a:solidFill>
                <a:effectLst>
                  <a:glow rad="101600">
                    <a:schemeClr val="tx1">
                      <a:alpha val="75000"/>
                    </a:schemeClr>
                  </a:glow>
                  <a:outerShdw blurRad="50800" dist="38100" dir="10800000" algn="r" rotWithShape="0">
                    <a:prstClr val="black">
                      <a:alpha val="40000"/>
                    </a:prstClr>
                  </a:outerShdw>
                </a:effectLst>
                <a:uLnTx/>
                <a:uFillTx/>
                <a:latin typeface="+mj-lt"/>
                <a:ea typeface="+mj-ea"/>
                <a:cs typeface="+mj-cs"/>
              </a:rPr>
              <a:t>(3:5-11).</a:t>
            </a:r>
          </a:p>
        </p:txBody>
      </p:sp>
      <p:pic>
        <p:nvPicPr>
          <p:cNvPr id="4" name="Picture 2" descr="http://home.bt.com/images/from-moths-to-tumble-dryers-7-everyday-habits-that-are-ruining-your-clothes-136398861877603901-150624154917.jpg">
            <a:extLst>
              <a:ext uri="{FF2B5EF4-FFF2-40B4-BE49-F238E27FC236}">
                <a16:creationId xmlns:a16="http://schemas.microsoft.com/office/drawing/2014/main" id="{7DBBC646-8035-C647-A54E-5A95DC811C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947862"/>
            <a:ext cx="8229600" cy="4635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41484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36550"/>
            <a:ext cx="9144000" cy="5935663"/>
          </a:xfrm>
          <a:ln w="9525">
            <a:noFill/>
            <a:miter/>
          </a:ln>
        </p:spPr>
        <p:txBody>
          <a:bodyPr vert="horz" wrap="square" lIns="91440" tIns="45720" rIns="91440" bIns="45720" numCol="1" rtlCol="0" anchor="ctr" anchorCtr="0" compatLnSpc="1">
            <a:noAutofit/>
          </a:bodyPr>
          <a:lstStyle/>
          <a:p>
            <a:pPr lvl="0" eaLnBrk="1" fontAlgn="base" hangingPunct="1"/>
            <a:r>
              <a:rPr lang="en-US" altLang="en-US" sz="3600" b="1" strike="noStrike" noProof="1">
                <a:solidFill>
                  <a:srgbClr val="FFFFFF"/>
                </a:solidFill>
                <a:effectLst>
                  <a:outerShdw blurRad="38100" dist="38100" dir="2700000">
                    <a:srgbClr val="000000"/>
                  </a:outerShdw>
                </a:effectLst>
                <a:ea typeface="SimHei" pitchFamily="49" charset="-122"/>
              </a:rPr>
              <a:t>歌罗西</a:t>
            </a:r>
            <a:r>
              <a:rPr sz="3600" b="1" dirty="0">
                <a:solidFill>
                  <a:srgbClr val="FFFFFF"/>
                </a:solidFill>
                <a:effectLst>
                  <a:outerShdw blurRad="38100" dist="38100" dir="2700000">
                    <a:srgbClr val="000000"/>
                  </a:outerShdw>
                </a:effectLst>
              </a:rPr>
              <a:t>. 3:5</a:t>
            </a:r>
            <a:br>
              <a:rPr sz="3600" b="1" dirty="0">
                <a:solidFill>
                  <a:srgbClr val="FFFFFF"/>
                </a:solidFill>
                <a:effectLst>
                  <a:outerShdw blurRad="38100" dist="38100" dir="2700000">
                    <a:srgbClr val="000000"/>
                  </a:outerShdw>
                </a:effectLst>
              </a:rPr>
            </a:br>
            <a:r>
              <a:rPr sz="3600" b="1" dirty="0">
                <a:solidFill>
                  <a:srgbClr val="FFFFFF"/>
                </a:solidFill>
                <a:effectLst>
                  <a:outerShdw blurRad="38100" dist="38100" dir="2700000">
                    <a:srgbClr val="000000"/>
                  </a:outerShdw>
                </a:effectLst>
              </a:rPr>
              <a:t>"  所以要治死你们在地上的肢体，就如淫乱、污秽、邪情、恶欲和贪心，贪心就是拜偶像。" (CNVS).</a:t>
            </a:r>
            <a:br>
              <a:rPr sz="3600" b="1" dirty="0">
                <a:solidFill>
                  <a:srgbClr val="FFFFFF"/>
                </a:solidFill>
                <a:effectLst>
                  <a:outerShdw blurRad="38100" dist="38100" dir="2700000">
                    <a:srgbClr val="000000"/>
                  </a:outerShdw>
                </a:effectLst>
              </a:rPr>
            </a:br>
            <a:br>
              <a:rPr sz="3600" b="1" dirty="0">
                <a:solidFill>
                  <a:srgbClr val="FFFFFF"/>
                </a:solidFill>
                <a:effectLst>
                  <a:outerShdw blurRad="38100" dist="38100" dir="2700000">
                    <a:srgbClr val="000000"/>
                  </a:outerShdw>
                </a:effectLst>
              </a:rPr>
            </a:br>
            <a:br>
              <a:rPr sz="3600" b="1" dirty="0">
                <a:solidFill>
                  <a:srgbClr val="FFFFFF"/>
                </a:solidFill>
                <a:effectLst>
                  <a:outerShdw blurRad="38100" dist="38100" dir="2700000">
                    <a:srgbClr val="000000"/>
                  </a:outerShdw>
                </a:effectLst>
              </a:rPr>
            </a:br>
            <a:r>
              <a:rPr lang="en-US" altLang="en-US" sz="3600" b="1" strike="noStrike" noProof="1">
                <a:solidFill>
                  <a:srgbClr val="FFFFFF"/>
                </a:solidFill>
                <a:effectLst>
                  <a:outerShdw blurRad="38100" dist="38100" dir="2700000">
                    <a:srgbClr val="000000"/>
                  </a:outerShdw>
                </a:effectLst>
                <a:ea typeface="SimHei" pitchFamily="49" charset="-122"/>
              </a:rPr>
              <a:t>马太福音</a:t>
            </a:r>
            <a:r>
              <a:rPr sz="3600" b="1" dirty="0">
                <a:solidFill>
                  <a:srgbClr val="FFFFFF"/>
                </a:solidFill>
                <a:effectLst>
                  <a:outerShdw blurRad="38100" dist="38100" dir="2700000">
                    <a:srgbClr val="000000"/>
                  </a:outerShdw>
                </a:effectLst>
              </a:rPr>
              <a:t> 18:9a</a:t>
            </a:r>
            <a:br>
              <a:rPr sz="3600" b="1" dirty="0">
                <a:solidFill>
                  <a:srgbClr val="FFFFFF"/>
                </a:solidFill>
                <a:effectLst>
                  <a:outerShdw blurRad="38100" dist="38100" dir="2700000">
                    <a:srgbClr val="000000"/>
                  </a:outerShdw>
                </a:effectLst>
              </a:rPr>
            </a:br>
            <a:r>
              <a:rPr sz="3600" b="1" dirty="0">
                <a:solidFill>
                  <a:srgbClr val="FFFFFF"/>
                </a:solidFill>
                <a:effectLst>
                  <a:outerShdw blurRad="38100" dist="38100" dir="2700000">
                    <a:srgbClr val="000000"/>
                  </a:outerShdw>
                </a:effectLst>
              </a:rPr>
              <a:t>"如果你的一只眼睛使你犯罪，就把它挖出来丢掉；你一只眼睛进永生，总比有两只眼睛被投进地狱的火里好。" (CNVS).</a:t>
            </a:r>
            <a:endParaRPr sz="3600" b="1" strike="noStrike" noProof="1">
              <a:solidFill>
                <a:srgbClr val="FFFFFF"/>
              </a:solidFill>
              <a:effectLst>
                <a:outerShdw blurRad="38100" dist="38100" dir="2700000">
                  <a:srgbClr val="000000"/>
                </a:outerShdw>
              </a:effectLst>
            </a:endParaRPr>
          </a:p>
        </p:txBody>
      </p:sp>
    </p:spTree>
    <p:extLst>
      <p:ext uri="{BB962C8B-B14F-4D97-AF65-F5344CB8AC3E}">
        <p14:creationId xmlns:p14="http://schemas.microsoft.com/office/powerpoint/2010/main" val="342132697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617" name="Picture 3"/>
          <p:cNvPicPr>
            <a:picLocks noChangeAspect="1"/>
          </p:cNvPicPr>
          <p:nvPr/>
        </p:nvPicPr>
        <p:blipFill>
          <a:blip r:embed="rId3"/>
          <a:stretch>
            <a:fillRect/>
          </a:stretch>
        </p:blipFill>
        <p:spPr>
          <a:xfrm>
            <a:off x="0" y="0"/>
            <a:ext cx="9144000" cy="6889750"/>
          </a:xfrm>
          <a:prstGeom prst="rect">
            <a:avLst/>
          </a:prstGeom>
          <a:noFill/>
          <a:ln w="9525">
            <a:noFill/>
            <a:miter/>
          </a:ln>
        </p:spPr>
      </p:pic>
      <p:sp>
        <p:nvSpPr>
          <p:cNvPr id="2" name="Title 1"/>
          <p:cNvSpPr>
            <a:spLocks noGrp="1"/>
          </p:cNvSpPr>
          <p:nvPr>
            <p:ph type="title"/>
          </p:nvPr>
        </p:nvSpPr>
        <p:spPr>
          <a:xfrm>
            <a:off x="107947" y="2957507"/>
            <a:ext cx="5759450" cy="3932243"/>
          </a:xfrm>
          <a:ln w="9525">
            <a:noFill/>
            <a:miter/>
          </a:ln>
        </p:spPr>
        <p:txBody>
          <a:bodyPr vert="horz" wrap="square" lIns="91440" tIns="45720" rIns="91440" bIns="45720" numCol="1" rtlCol="0" anchor="ctr" anchorCtr="0" compatLnSpc="1">
            <a:noAutofit/>
          </a:bodyPr>
          <a:lstStyle/>
          <a:p>
            <a:pPr lvl="0" eaLnBrk="1" fontAlgn="base" hangingPunct="1"/>
            <a:r>
              <a:rPr lang="en-US" altLang="en-US" b="1" strike="noStrike" noProof="1">
                <a:solidFill>
                  <a:srgbClr val="FFFFFF"/>
                </a:solidFill>
                <a:effectLst>
                  <a:glow rad="228600">
                    <a:srgbClr val="000000">
                      <a:alpha val="100000"/>
                    </a:srgbClr>
                  </a:glow>
                  <a:outerShdw blurRad="38100" dist="38100" dir="2700000">
                    <a:srgbClr val="C0C0C0"/>
                  </a:outerShdw>
                </a:effectLst>
                <a:ea typeface="SimHei" pitchFamily="49" charset="-122"/>
              </a:rPr>
              <a:t>重点</a:t>
            </a:r>
            <a:r>
              <a:rPr b="1" dirty="0">
                <a:solidFill>
                  <a:srgbClr val="FFFFFF"/>
                </a:solidFill>
                <a:effectLst>
                  <a:glow rad="228600">
                    <a:srgbClr val="000000">
                      <a:alpha val="100000"/>
                    </a:srgbClr>
                  </a:glow>
                  <a:outerShdw blurRad="38100" dist="38100" dir="2700000">
                    <a:srgbClr val="C0C0C0"/>
                  </a:outerShdw>
                </a:effectLst>
              </a:rPr>
              <a:t> – </a:t>
            </a:r>
            <a:br>
              <a:rPr b="1" dirty="0">
                <a:solidFill>
                  <a:srgbClr val="FFFFFF"/>
                </a:solidFill>
                <a:effectLst>
                  <a:glow rad="228600">
                    <a:srgbClr val="000000">
                      <a:alpha val="100000"/>
                    </a:srgbClr>
                  </a:glow>
                  <a:outerShdw blurRad="38100" dist="38100" dir="2700000">
                    <a:srgbClr val="C0C0C0"/>
                  </a:outerShdw>
                </a:effectLst>
              </a:rPr>
            </a:br>
            <a:r>
              <a:rPr b="1" dirty="0">
                <a:solidFill>
                  <a:srgbClr val="FFFFFF"/>
                </a:solidFill>
                <a:effectLst>
                  <a:glow rad="228600">
                    <a:srgbClr val="000000">
                      <a:alpha val="100000"/>
                    </a:srgbClr>
                  </a:glow>
                  <a:outerShdw blurRad="38100" dist="38100" dir="2700000">
                    <a:srgbClr val="C0C0C0"/>
                  </a:outerShdw>
                </a:effectLst>
              </a:rPr>
              <a:t>"</a:t>
            </a:r>
            <a:r>
              <a:rPr lang="en-US" altLang="en-US" b="1" strike="noStrike" noProof="1">
                <a:solidFill>
                  <a:srgbClr val="FFFFFF"/>
                </a:solidFill>
                <a:effectLst>
                  <a:glow rad="228600">
                    <a:srgbClr val="000000">
                      <a:alpha val="100000"/>
                    </a:srgbClr>
                  </a:glow>
                  <a:outerShdw blurRad="38100" dist="38100" dir="2700000">
                    <a:srgbClr val="C0C0C0"/>
                  </a:outerShdw>
                </a:effectLst>
                <a:ea typeface="SimHei" pitchFamily="49" charset="-122"/>
              </a:rPr>
              <a:t>除去我们内心的邪恶</a:t>
            </a:r>
            <a:r>
              <a:rPr lang="en-US" altLang="x-none" b="1" strike="noStrike" noProof="1">
                <a:solidFill>
                  <a:srgbClr val="FFFFFF"/>
                </a:solidFill>
                <a:effectLst>
                  <a:glow rad="228600">
                    <a:srgbClr val="000000">
                      <a:alpha val="100000"/>
                    </a:srgbClr>
                  </a:glow>
                  <a:outerShdw blurRad="38100" dist="38100" dir="2700000">
                    <a:srgbClr val="C0C0C0"/>
                  </a:outerShdw>
                </a:effectLst>
              </a:rPr>
              <a:t>"</a:t>
            </a:r>
          </a:p>
        </p:txBody>
      </p:sp>
    </p:spTree>
    <p:extLst>
      <p:ext uri="{BB962C8B-B14F-4D97-AF65-F5344CB8AC3E}">
        <p14:creationId xmlns:p14="http://schemas.microsoft.com/office/powerpoint/2010/main" val="284145728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550313"/>
          </a:xfrm>
        </p:spPr>
        <p:txBody>
          <a:bodyPr rtlCol="0">
            <a:noAutofit/>
          </a:bodyPr>
          <a:lstStyle/>
          <a:p>
            <a:pPr eaLnBrk="1" fontAlgn="auto" hangingPunct="1">
              <a:spcAft>
                <a:spcPts val="0"/>
              </a:spcAft>
              <a:defRPr/>
            </a:pPr>
            <a:r>
              <a:rPr lang="zh-CN" altLang="en-US" sz="4800" i="1" noProof="1">
                <a:solidFill>
                  <a:srgbClr val="FFFFFF"/>
                </a:solidFill>
                <a:effectLst>
                  <a:glow rad="228600">
                    <a:srgbClr val="000000">
                      <a:alpha val="69000"/>
                    </a:srgbClr>
                  </a:glow>
                  <a:outerShdw blurRad="38100" dist="38100" dir="2700000">
                    <a:srgbClr val="C0C0C0"/>
                  </a:outerShdw>
                </a:effectLst>
                <a:ea typeface="SimHei" pitchFamily="49" charset="-122"/>
              </a:rPr>
              <a:t>定死</a:t>
            </a:r>
            <a:r>
              <a:rPr lang="zh-CN" altLang="en-US" sz="4800" i="1" noProof="1">
                <a:solidFill>
                  <a:srgbClr val="FFFF00"/>
                </a:solidFill>
                <a:effectLst>
                  <a:glow rad="228600">
                    <a:srgbClr val="000000">
                      <a:alpha val="69000"/>
                    </a:srgbClr>
                  </a:glow>
                  <a:outerShdw blurRad="38100" dist="38100" dir="2700000">
                    <a:srgbClr val="C0C0C0"/>
                  </a:outerShdw>
                </a:effectLst>
                <a:ea typeface="SimHei" pitchFamily="49" charset="-122"/>
              </a:rPr>
              <a:t>腐败</a:t>
            </a:r>
            <a:r>
              <a:rPr lang="zh-CN" altLang="en-US" sz="4800" i="1" noProof="1">
                <a:solidFill>
                  <a:srgbClr val="FFFFFF"/>
                </a:solidFill>
                <a:effectLst>
                  <a:glow rad="228600">
                    <a:srgbClr val="000000">
                      <a:alpha val="69000"/>
                    </a:srgbClr>
                  </a:glow>
                  <a:outerShdw blurRad="38100" dist="38100" dir="2700000">
                    <a:srgbClr val="C0C0C0"/>
                  </a:outerShdw>
                </a:effectLst>
                <a:ea typeface="SimHei" pitchFamily="49" charset="-122"/>
              </a:rPr>
              <a:t>的生活 </a:t>
            </a:r>
            <a:br>
              <a:rPr lang="zh-CN" altLang="en-US" sz="4800" i="1" noProof="1">
                <a:solidFill>
                  <a:srgbClr val="FFFFFF"/>
                </a:solidFill>
                <a:effectLst>
                  <a:glow rad="228600">
                    <a:srgbClr val="000000">
                      <a:alpha val="69000"/>
                    </a:srgbClr>
                  </a:glow>
                  <a:outerShdw blurRad="38100" dist="38100" dir="2700000">
                    <a:srgbClr val="C0C0C0"/>
                  </a:outerShdw>
                </a:effectLst>
                <a:ea typeface="SimHei" pitchFamily="49" charset="-122"/>
              </a:rPr>
            </a:br>
            <a:r>
              <a:rPr lang="en-US" altLang="zh-CN" sz="4800" i="1" noProof="1">
                <a:solidFill>
                  <a:srgbClr val="FFFFFF"/>
                </a:solidFill>
                <a:effectLst>
                  <a:glow rad="228600">
                    <a:srgbClr val="000000">
                      <a:alpha val="69000"/>
                    </a:srgbClr>
                  </a:glow>
                  <a:outerShdw blurRad="38100" dist="38100" dir="2700000">
                    <a:srgbClr val="C0C0C0"/>
                  </a:outerShdw>
                </a:effectLst>
                <a:ea typeface="SimHei" pitchFamily="49" charset="-122"/>
              </a:rPr>
              <a:t>(3:5-7)</a:t>
            </a:r>
            <a:endParaRPr lang="en-US" sz="4800"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endParaRPr>
          </a:p>
        </p:txBody>
      </p:sp>
      <p:pic>
        <p:nvPicPr>
          <p:cNvPr id="519170" name="Picture 2" descr="Related image">
            <a:extLst>
              <a:ext uri="{FF2B5EF4-FFF2-40B4-BE49-F238E27FC236}">
                <a16:creationId xmlns:a16="http://schemas.microsoft.com/office/drawing/2014/main" id="{A976635F-E38D-844E-8141-5902BAABF90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375"/>
          <a:stretch/>
        </p:blipFill>
        <p:spPr bwMode="auto">
          <a:xfrm>
            <a:off x="573621" y="1721713"/>
            <a:ext cx="7886811" cy="5307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8227016"/>
      </p:ext>
    </p:extLst>
  </p:cSld>
  <p:clrMapOvr>
    <a:overrideClrMapping bg1="lt1" tx1="dk1" bg2="lt2" tx2="dk2" accent1="accent1" accent2="accent2" accent3="accent3" accent4="accent4" accent5="accent5" accent6="accent6" hlink="hlink" folHlink="folHlink"/>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550313"/>
          </a:xfrm>
        </p:spPr>
        <p:txBody>
          <a:bodyPr rtlCol="0">
            <a:noAutofit/>
          </a:bodyPr>
          <a:lstStyle/>
          <a:p>
            <a:pPr eaLnBrk="1" fontAlgn="auto" hangingPunct="1">
              <a:spcAft>
                <a:spcPts val="0"/>
              </a:spcAft>
              <a:defRPr/>
            </a:pPr>
            <a:r>
              <a:rPr lang="en-US" sz="4800"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Death to </a:t>
            </a:r>
            <a:r>
              <a:rPr lang="en-US" sz="4800" b="1" i="1"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mj-cs"/>
              </a:rPr>
              <a:t>corrupt living </a:t>
            </a:r>
            <a:br>
              <a:rPr lang="en-US" sz="4800"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r>
              <a:rPr lang="en-US" sz="4800"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(3:5-7)</a:t>
            </a:r>
          </a:p>
        </p:txBody>
      </p:sp>
      <p:grpSp>
        <p:nvGrpSpPr>
          <p:cNvPr id="6" name="组合 5">
            <a:extLst>
              <a:ext uri="{FF2B5EF4-FFF2-40B4-BE49-F238E27FC236}">
                <a16:creationId xmlns:a16="http://schemas.microsoft.com/office/drawing/2014/main" id="{E5A4BD0D-0C7D-8878-1354-4792EC3B6ABE}"/>
              </a:ext>
            </a:extLst>
          </p:cNvPr>
          <p:cNvGrpSpPr/>
          <p:nvPr/>
        </p:nvGrpSpPr>
        <p:grpSpPr>
          <a:xfrm>
            <a:off x="247650" y="215900"/>
            <a:ext cx="8648700" cy="6426200"/>
            <a:chOff x="247650" y="215900"/>
            <a:chExt cx="8648700" cy="6426200"/>
          </a:xfrm>
        </p:grpSpPr>
        <p:pic>
          <p:nvPicPr>
            <p:cNvPr id="520194" name="Picture 2" descr="https://www.statista.com/graphic/1/262095/global-corruption-barometer--bribery-rates-around-the-world-by-service.jpg">
              <a:extLst>
                <a:ext uri="{FF2B5EF4-FFF2-40B4-BE49-F238E27FC236}">
                  <a16:creationId xmlns:a16="http://schemas.microsoft.com/office/drawing/2014/main" id="{5B2FFFBF-7A2C-D94E-BB9D-50EEF06359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650" y="215900"/>
              <a:ext cx="8648700" cy="6426200"/>
            </a:xfrm>
            <a:prstGeom prst="rect">
              <a:avLst/>
            </a:prstGeom>
            <a:noFill/>
            <a:extLst>
              <a:ext uri="{909E8E84-426E-40DD-AFC4-6F175D3DCCD1}">
                <a14:hiddenFill xmlns:a14="http://schemas.microsoft.com/office/drawing/2010/main">
                  <a:solidFill>
                    <a:srgbClr val="FFFFFF"/>
                  </a:solidFill>
                </a14:hiddenFill>
              </a:ext>
            </a:extLst>
          </p:spPr>
        </p:pic>
        <p:sp>
          <p:nvSpPr>
            <p:cNvPr id="4" name="文本框 3">
              <a:extLst>
                <a:ext uri="{FF2B5EF4-FFF2-40B4-BE49-F238E27FC236}">
                  <a16:creationId xmlns:a16="http://schemas.microsoft.com/office/drawing/2014/main" id="{F27087F3-AEE3-08D0-7817-15201E0EB139}"/>
                </a:ext>
              </a:extLst>
            </p:cNvPr>
            <p:cNvSpPr txBox="1"/>
            <p:nvPr/>
          </p:nvSpPr>
          <p:spPr>
            <a:xfrm>
              <a:off x="323528" y="1196752"/>
              <a:ext cx="1056764" cy="4016484"/>
            </a:xfrm>
            <a:prstGeom prst="rect">
              <a:avLst/>
            </a:prstGeom>
            <a:solidFill>
              <a:srgbClr val="F6F6F6"/>
            </a:solidFill>
          </p:spPr>
          <p:txBody>
            <a:bodyPr wrap="none" rtlCol="0">
              <a:spAutoFit/>
            </a:bodyPr>
            <a:lstStyle/>
            <a:p>
              <a:pPr algn="r"/>
              <a:r>
                <a:rPr kumimoji="1" lang="zh-CN" altLang="en-US" sz="1700" dirty="0"/>
                <a:t>警察</a:t>
              </a:r>
              <a:endParaRPr kumimoji="1" lang="en-US" altLang="zh-CN" sz="1700" dirty="0"/>
            </a:p>
            <a:p>
              <a:pPr algn="r"/>
              <a:endParaRPr kumimoji="1" lang="en-US" altLang="zh-CN" sz="1700" dirty="0"/>
            </a:p>
            <a:p>
              <a:pPr algn="r"/>
              <a:r>
                <a:rPr kumimoji="1" lang="zh-CN" altLang="en-US" sz="1700" dirty="0"/>
                <a:t>司法</a:t>
              </a:r>
              <a:endParaRPr kumimoji="1" lang="en-US" altLang="zh-CN" sz="1700" dirty="0"/>
            </a:p>
            <a:p>
              <a:pPr algn="r"/>
              <a:endParaRPr kumimoji="1" lang="en-US" altLang="zh-CN" sz="1700" dirty="0"/>
            </a:p>
            <a:p>
              <a:pPr algn="r"/>
              <a:r>
                <a:rPr kumimoji="1" lang="zh-CN" altLang="en-US" sz="1700" dirty="0"/>
                <a:t>登记</a:t>
              </a:r>
              <a:endParaRPr kumimoji="1" lang="en-US" altLang="zh-CN" sz="1700" dirty="0"/>
            </a:p>
            <a:p>
              <a:pPr algn="r"/>
              <a:endParaRPr kumimoji="1" lang="en-US" altLang="zh-CN" sz="1700" dirty="0"/>
            </a:p>
            <a:p>
              <a:pPr algn="r"/>
              <a:r>
                <a:rPr kumimoji="1" lang="zh-CN" altLang="en-US" sz="1700" dirty="0"/>
                <a:t>土地</a:t>
              </a:r>
              <a:endParaRPr kumimoji="1" lang="en-US" altLang="zh-CN" sz="1700" dirty="0"/>
            </a:p>
            <a:p>
              <a:pPr algn="r"/>
              <a:endParaRPr kumimoji="1" lang="en-US" altLang="zh-CN" sz="1700" dirty="0"/>
            </a:p>
            <a:p>
              <a:pPr algn="r"/>
              <a:r>
                <a:rPr kumimoji="1" lang="zh-CN" altLang="en-US" sz="1700" dirty="0"/>
                <a:t>医疗</a:t>
              </a:r>
              <a:endParaRPr kumimoji="1" lang="en-US" altLang="zh-CN" sz="1700" dirty="0"/>
            </a:p>
            <a:p>
              <a:pPr algn="r"/>
              <a:endParaRPr kumimoji="1" lang="en-US" altLang="zh-CN" sz="1700" dirty="0"/>
            </a:p>
            <a:p>
              <a:pPr algn="r"/>
              <a:r>
                <a:rPr kumimoji="1" lang="zh-CN" altLang="en-US" sz="1700" dirty="0"/>
                <a:t>教育</a:t>
              </a:r>
              <a:endParaRPr kumimoji="1" lang="en-US" altLang="zh-CN" sz="1700" dirty="0"/>
            </a:p>
            <a:p>
              <a:pPr algn="r"/>
              <a:endParaRPr kumimoji="1" lang="en-US" altLang="zh-CN" sz="1700" dirty="0"/>
            </a:p>
            <a:p>
              <a:pPr algn="r"/>
              <a:r>
                <a:rPr kumimoji="1" lang="zh-CN" altLang="en-US" sz="1700" dirty="0"/>
                <a:t>税务</a:t>
              </a:r>
              <a:endParaRPr kumimoji="1" lang="en-US" altLang="zh-CN" sz="1700" dirty="0"/>
            </a:p>
            <a:p>
              <a:pPr algn="r"/>
              <a:endParaRPr kumimoji="1" lang="en-US" altLang="zh-CN" sz="1700" dirty="0"/>
            </a:p>
            <a:p>
              <a:pPr algn="r"/>
              <a:r>
                <a:rPr kumimoji="1" lang="zh-CN" altLang="en-US" sz="1700" dirty="0"/>
                <a:t>公用事业</a:t>
              </a:r>
              <a:endParaRPr kumimoji="1" lang="en-US" altLang="zh-CN" sz="1700" dirty="0"/>
            </a:p>
          </p:txBody>
        </p:sp>
        <p:sp>
          <p:nvSpPr>
            <p:cNvPr id="3" name="文本框 2">
              <a:extLst>
                <a:ext uri="{FF2B5EF4-FFF2-40B4-BE49-F238E27FC236}">
                  <a16:creationId xmlns:a16="http://schemas.microsoft.com/office/drawing/2014/main" id="{118BC47C-F105-4DD3-4E9E-7F80F647ABE7}"/>
                </a:ext>
              </a:extLst>
            </p:cNvPr>
            <p:cNvSpPr txBox="1"/>
            <p:nvPr/>
          </p:nvSpPr>
          <p:spPr>
            <a:xfrm>
              <a:off x="1007604" y="313490"/>
              <a:ext cx="7128792" cy="461665"/>
            </a:xfrm>
            <a:prstGeom prst="rect">
              <a:avLst/>
            </a:prstGeom>
            <a:solidFill>
              <a:srgbClr val="F6F6F6"/>
            </a:solidFill>
          </p:spPr>
          <p:txBody>
            <a:bodyPr wrap="square" rtlCol="0">
              <a:spAutoFit/>
            </a:bodyPr>
            <a:lstStyle/>
            <a:p>
              <a:r>
                <a:rPr lang="en-US" altLang="zh-CN" b="1" dirty="0">
                  <a:solidFill>
                    <a:srgbClr val="0E0E0E"/>
                  </a:solidFill>
                  <a:effectLst/>
                  <a:latin typeface=".AppleSystemUIFont"/>
                </a:rPr>
                <a:t>2013</a:t>
              </a:r>
              <a:r>
                <a:rPr lang="zh-CN" altLang="en-US" b="1" dirty="0">
                  <a:solidFill>
                    <a:srgbClr val="0E0E0E"/>
                  </a:solidFill>
                  <a:effectLst/>
                  <a:latin typeface=".AppleSystemUIFont"/>
                </a:rPr>
                <a:t>年全球向特定服务支付贿赂的人口比例</a:t>
              </a:r>
              <a:endParaRPr lang="zh-CN" altLang="en-US" dirty="0">
                <a:solidFill>
                  <a:srgbClr val="0E0E0E"/>
                </a:solidFill>
                <a:effectLst/>
                <a:latin typeface=".AppleSystemUIFont"/>
              </a:endParaRPr>
            </a:p>
          </p:txBody>
        </p:sp>
      </p:grpSp>
    </p:spTree>
    <p:extLst>
      <p:ext uri="{BB962C8B-B14F-4D97-AF65-F5344CB8AC3E}">
        <p14:creationId xmlns:p14="http://schemas.microsoft.com/office/powerpoint/2010/main" val="2199075398"/>
      </p:ext>
    </p:extLst>
  </p:cSld>
  <p:clrMapOvr>
    <a:overrideClrMapping bg1="lt1" tx1="dk1" bg2="lt2" tx2="dk2" accent1="accent1" accent2="accent2" accent3="accent3" accent4="accent4" accent5="accent5" accent6="accent6" hlink="hlink" folHlink="folHlink"/>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9525">
            <a:noFill/>
            <a:miter/>
          </a:ln>
        </p:spPr>
        <p:txBody>
          <a:bodyPr vert="horz" wrap="square" lIns="91440" tIns="45720" rIns="91440" bIns="45720" numCol="1" rtlCol="0" anchor="ctr" anchorCtr="0" compatLnSpc="1">
            <a:normAutofit/>
          </a:bodyPr>
          <a:lstStyle/>
          <a:p>
            <a:pPr marL="0" marR="0" lvl="0" indent="0" algn="ctr" defTabSz="457200" rtl="0" eaLnBrk="1" fontAlgn="auto" latinLnBrk="0" hangingPunct="1">
              <a:lnSpc>
                <a:spcPct val="100000"/>
              </a:lnSpc>
              <a:spcBef>
                <a:spcPct val="0"/>
              </a:spcBef>
              <a:spcAft>
                <a:spcPts val="0"/>
              </a:spcAft>
              <a:buClrTx/>
              <a:buSzTx/>
              <a:buFontTx/>
              <a:buNone/>
              <a:defRPr/>
            </a:pPr>
            <a:r>
              <a:rPr kumimoji="0" lang="en-US" sz="4400" b="1" i="1" u="none" strike="noStrike" kern="1200" cap="none" spc="0" normalizeH="0" baseline="0" noProof="1">
                <a:ln>
                  <a:noFill/>
                </a:ln>
                <a:solidFill>
                  <a:srgbClr val="FFFFFF"/>
                </a:solidFill>
                <a:effectLst>
                  <a:glow rad="101600">
                    <a:schemeClr val="tx1">
                      <a:alpha val="75000"/>
                    </a:schemeClr>
                  </a:glow>
                  <a:outerShdw blurRad="50800" dist="38100" dir="10800000" algn="r" rotWithShape="0">
                    <a:prstClr val="black">
                      <a:alpha val="40000"/>
                    </a:prstClr>
                  </a:outerShdw>
                </a:effectLst>
                <a:uLnTx/>
                <a:uFillTx/>
                <a:latin typeface="+mj-lt"/>
                <a:ea typeface="+mj-ea"/>
                <a:cs typeface="+mj-cs"/>
              </a:rPr>
              <a:t>Death to </a:t>
            </a:r>
            <a:r>
              <a:rPr kumimoji="0" lang="en-US" sz="4400" b="1" i="1" u="sng" strike="noStrike" kern="1200" cap="none" spc="0" normalizeH="0" baseline="0" noProof="1">
                <a:ln>
                  <a:noFill/>
                </a:ln>
                <a:solidFill>
                  <a:srgbClr val="FFFF00"/>
                </a:solidFill>
                <a:effectLst>
                  <a:glow rad="101600">
                    <a:schemeClr val="tx1">
                      <a:alpha val="75000"/>
                    </a:schemeClr>
                  </a:glow>
                  <a:outerShdw blurRad="50800" dist="38100" dir="10800000" algn="r" rotWithShape="0">
                    <a:prstClr val="black">
                      <a:alpha val="40000"/>
                    </a:prstClr>
                  </a:outerShdw>
                </a:effectLst>
                <a:uLnTx/>
                <a:uFillTx/>
                <a:latin typeface="+mj-lt"/>
                <a:ea typeface="+mj-ea"/>
                <a:cs typeface="+mj-cs"/>
              </a:rPr>
              <a:t>corrupt</a:t>
            </a:r>
            <a:r>
              <a:rPr kumimoji="0" lang="en-US" sz="4400" b="1" i="1" u="none" strike="noStrike" kern="1200" cap="none" spc="0" normalizeH="0" baseline="0" noProof="1">
                <a:ln>
                  <a:noFill/>
                </a:ln>
                <a:solidFill>
                  <a:srgbClr val="FFFF00"/>
                </a:solidFill>
                <a:effectLst>
                  <a:glow rad="101600">
                    <a:schemeClr val="tx1">
                      <a:alpha val="75000"/>
                    </a:schemeClr>
                  </a:glow>
                  <a:outerShdw blurRad="50800" dist="38100" dir="10800000" algn="r" rotWithShape="0">
                    <a:prstClr val="black">
                      <a:alpha val="40000"/>
                    </a:prstClr>
                  </a:outerShdw>
                </a:effectLst>
                <a:uLnTx/>
                <a:uFillTx/>
                <a:latin typeface="+mj-lt"/>
                <a:ea typeface="+mj-ea"/>
                <a:cs typeface="+mj-cs"/>
              </a:rPr>
              <a:t> </a:t>
            </a:r>
            <a:r>
              <a:rPr kumimoji="0" lang="en-US" sz="4400" b="1" i="1" u="none" strike="noStrike" kern="1200" cap="none" spc="0" normalizeH="0" baseline="0" noProof="1">
                <a:ln>
                  <a:noFill/>
                </a:ln>
                <a:solidFill>
                  <a:srgbClr val="FFFFFF"/>
                </a:solidFill>
                <a:effectLst>
                  <a:glow rad="101600">
                    <a:schemeClr val="tx1">
                      <a:alpha val="75000"/>
                    </a:schemeClr>
                  </a:glow>
                  <a:outerShdw blurRad="50800" dist="38100" dir="10800000" algn="r" rotWithShape="0">
                    <a:prstClr val="black">
                      <a:alpha val="40000"/>
                    </a:prstClr>
                  </a:outerShdw>
                </a:effectLst>
                <a:uLnTx/>
                <a:uFillTx/>
                <a:latin typeface="+mj-lt"/>
                <a:ea typeface="+mj-ea"/>
                <a:cs typeface="+mj-cs"/>
              </a:rPr>
              <a:t>living</a:t>
            </a:r>
          </a:p>
        </p:txBody>
      </p:sp>
      <p:pic>
        <p:nvPicPr>
          <p:cNvPr id="371714" name="Picture 3"/>
          <p:cNvPicPr>
            <a:picLocks noChangeAspect="1"/>
          </p:cNvPicPr>
          <p:nvPr/>
        </p:nvPicPr>
        <p:blipFill>
          <a:blip r:embed="rId3"/>
          <a:stretch>
            <a:fillRect/>
          </a:stretch>
        </p:blipFill>
        <p:spPr>
          <a:xfrm>
            <a:off x="0" y="0"/>
            <a:ext cx="9144000" cy="6858000"/>
          </a:xfrm>
          <a:prstGeom prst="rect">
            <a:avLst/>
          </a:prstGeom>
          <a:noFill/>
          <a:ln w="9525">
            <a:noFill/>
            <a:miter/>
          </a:ln>
        </p:spPr>
      </p:pic>
    </p:spTree>
    <p:extLst>
      <p:ext uri="{BB962C8B-B14F-4D97-AF65-F5344CB8AC3E}">
        <p14:creationId xmlns:p14="http://schemas.microsoft.com/office/powerpoint/2010/main" val="230267923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pic>
        <p:nvPicPr>
          <p:cNvPr id="373762" name="Picture 3"/>
          <p:cNvPicPr>
            <a:picLocks noChangeAspect="1"/>
          </p:cNvPicPr>
          <p:nvPr/>
        </p:nvPicPr>
        <p:blipFill>
          <a:blip r:embed="rId3"/>
          <a:stretch>
            <a:fillRect/>
          </a:stretch>
        </p:blipFill>
        <p:spPr>
          <a:xfrm>
            <a:off x="2308225" y="0"/>
            <a:ext cx="6835775" cy="6858000"/>
          </a:xfrm>
          <a:prstGeom prst="rect">
            <a:avLst/>
          </a:prstGeom>
          <a:noFill/>
          <a:ln w="9525">
            <a:noFill/>
            <a:miter/>
          </a:ln>
        </p:spPr>
      </p:pic>
      <p:sp>
        <p:nvSpPr>
          <p:cNvPr id="2" name="Title 1"/>
          <p:cNvSpPr>
            <a:spLocks noGrp="1"/>
          </p:cNvSpPr>
          <p:nvPr>
            <p:ph type="title"/>
          </p:nvPr>
        </p:nvSpPr>
        <p:spPr>
          <a:xfrm>
            <a:off x="4763" y="0"/>
            <a:ext cx="2308225" cy="6858000"/>
          </a:xfrm>
          <a:ln w="9525">
            <a:noFill/>
            <a:miter/>
          </a:ln>
        </p:spPr>
        <p:txBody>
          <a:bodyPr vert="horz" wrap="square" lIns="91440" tIns="45720" rIns="91440" bIns="45720" numCol="1" rtlCol="0" anchor="ctr" anchorCtr="0" compatLnSpc="1">
            <a:noAutofit/>
          </a:bodyPr>
          <a:lstStyle/>
          <a:p>
            <a:pPr lvl="0" eaLnBrk="1" fontAlgn="base" hangingPunct="1"/>
            <a:r>
              <a:rPr lang="en-US" altLang="x-none" sz="2800" b="1" strike="noStrike" noProof="1">
                <a:solidFill>
                  <a:srgbClr val="FFFFFF"/>
                </a:solidFill>
                <a:effectLst>
                  <a:outerShdw blurRad="38100" dist="38100" dir="2700000">
                    <a:srgbClr val="000000"/>
                  </a:outerShdw>
                </a:effectLst>
                <a:latin typeface="SimHei" pitchFamily="49" charset="-122"/>
                <a:ea typeface="SimHei" pitchFamily="49" charset="-122"/>
              </a:rPr>
              <a:t>"所以要治死你们在地上的肢体，就如</a:t>
            </a:r>
            <a:r>
              <a:rPr lang="en-US" altLang="x-none" sz="2800" b="1" strike="noStrike" noProof="1">
                <a:solidFill>
                  <a:srgbClr val="FFFF00"/>
                </a:solidFill>
                <a:effectLst>
                  <a:outerShdw blurRad="38100" dist="38100" dir="2700000">
                    <a:srgbClr val="000000"/>
                  </a:outerShdw>
                </a:effectLst>
                <a:latin typeface="SimHei" pitchFamily="49" charset="-122"/>
                <a:ea typeface="SimHei" pitchFamily="49" charset="-122"/>
              </a:rPr>
              <a:t>淫乱、污秽、邪情、恶欲</a:t>
            </a:r>
            <a:r>
              <a:rPr lang="en-US" altLang="x-none" sz="2800" b="1" strike="noStrike" noProof="1">
                <a:solidFill>
                  <a:srgbClr val="FFFFFF"/>
                </a:solidFill>
                <a:effectLst>
                  <a:outerShdw blurRad="38100" dist="38100" dir="2700000">
                    <a:srgbClr val="000000"/>
                  </a:outerShdw>
                </a:effectLst>
                <a:latin typeface="SimHei" pitchFamily="49" charset="-122"/>
                <a:ea typeface="SimHei" pitchFamily="49" charset="-122"/>
              </a:rPr>
              <a:t>和</a:t>
            </a:r>
            <a:r>
              <a:rPr lang="en-US" altLang="x-none" sz="2800" b="1" strike="noStrike" noProof="1">
                <a:solidFill>
                  <a:srgbClr val="FFFF00"/>
                </a:solidFill>
                <a:effectLst>
                  <a:outerShdw blurRad="38100" dist="38100" dir="2700000">
                    <a:srgbClr val="000000"/>
                  </a:outerShdw>
                </a:effectLst>
                <a:latin typeface="SimHei" pitchFamily="49" charset="-122"/>
                <a:ea typeface="SimHei" pitchFamily="49" charset="-122"/>
              </a:rPr>
              <a:t>贪心</a:t>
            </a:r>
            <a:r>
              <a:rPr sz="2800" b="1" dirty="0">
                <a:solidFill>
                  <a:srgbClr val="FFFFFF"/>
                </a:solidFill>
                <a:effectLst>
                  <a:outerShdw blurRad="38100" dist="38100" dir="2700000">
                    <a:srgbClr val="000000"/>
                  </a:outerShdw>
                </a:effectLst>
                <a:latin typeface="SimHei" pitchFamily="49" charset="-122"/>
                <a:ea typeface="SimHei" pitchFamily="49" charset="-122"/>
              </a:rPr>
              <a:t>，贪心就是拜偶像"</a:t>
            </a:r>
            <a:br>
              <a:rPr sz="2800" b="1" dirty="0">
                <a:solidFill>
                  <a:srgbClr val="FFFFFF"/>
                </a:solidFill>
                <a:effectLst>
                  <a:outerShdw blurRad="38100" dist="38100" dir="2700000">
                    <a:srgbClr val="000000"/>
                  </a:outerShdw>
                </a:effectLst>
                <a:latin typeface="SimHei" pitchFamily="49" charset="-122"/>
                <a:ea typeface="SimHei" pitchFamily="49" charset="-122"/>
              </a:rPr>
            </a:br>
            <a:r>
              <a:rPr sz="2800" b="1" dirty="0">
                <a:solidFill>
                  <a:srgbClr val="FFFFFF"/>
                </a:solidFill>
                <a:effectLst>
                  <a:outerShdw blurRad="38100" dist="38100" dir="2700000">
                    <a:srgbClr val="000000"/>
                  </a:outerShdw>
                </a:effectLst>
                <a:latin typeface="SimHei" pitchFamily="49" charset="-122"/>
                <a:ea typeface="SimHei" pitchFamily="49" charset="-122"/>
              </a:rPr>
              <a:t>(3:5)</a:t>
            </a:r>
            <a:endParaRPr sz="2800" b="1" strike="noStrike" noProof="1">
              <a:solidFill>
                <a:srgbClr val="FFFFFF"/>
              </a:solidFill>
              <a:effectLst>
                <a:outerShdw blurRad="38100" dist="38100" dir="2700000">
                  <a:srgbClr val="000000"/>
                </a:outerShdw>
              </a:effectLst>
              <a:latin typeface="SimHei" pitchFamily="49" charset="-122"/>
              <a:ea typeface="SimHei" pitchFamily="49" charset="-122"/>
            </a:endParaRPr>
          </a:p>
        </p:txBody>
      </p:sp>
      <p:sp>
        <p:nvSpPr>
          <p:cNvPr id="3" name="Text Box 2"/>
          <p:cNvSpPr txBox="1"/>
          <p:nvPr/>
        </p:nvSpPr>
        <p:spPr>
          <a:xfrm>
            <a:off x="3996688" y="981075"/>
            <a:ext cx="1544958" cy="457200"/>
          </a:xfrm>
          <a:prstGeom prst="rect">
            <a:avLst/>
          </a:prstGeom>
          <a:noFill/>
        </p:spPr>
        <p:txBody>
          <a:bodyPr>
            <a:spAutoFit/>
          </a:bodyPr>
          <a:lstStyle/>
          <a:p>
            <a:pPr hangingPunct="1">
              <a:buFont typeface="Arial" pitchFamily="34" charset="0"/>
              <a:buNone/>
              <a:defRPr/>
            </a:pPr>
            <a:r>
              <a:rPr lang="en-US" noProof="1">
                <a:ln>
                  <a:solidFill>
                    <a:prstClr val="white"/>
                  </a:solidFill>
                </a:ln>
                <a:effectLst>
                  <a:outerShdw blurRad="38100" dist="38100" dir="2700000" algn="tl">
                    <a:srgbClr val="000000">
                      <a:alpha val="43137"/>
                    </a:srgbClr>
                  </a:outerShdw>
                </a:effectLst>
                <a:latin typeface="SimHei" charset="0"/>
                <a:ea typeface="SimHei" charset="0"/>
                <a:cs typeface="+mn-ea"/>
              </a:rPr>
              <a:t>贪婪</a:t>
            </a:r>
            <a:endParaRPr lang="en-US" noProof="1">
              <a:ln>
                <a:solidFill>
                  <a:prstClr val="white"/>
                </a:solidFill>
              </a:ln>
              <a:effectLst>
                <a:outerShdw blurRad="38100" dist="38100" dir="2700000" algn="tl">
                  <a:srgbClr val="000000">
                    <a:alpha val="43137"/>
                  </a:srgbClr>
                </a:outerShdw>
              </a:effectLst>
              <a:latin typeface="SimHei" charset="0"/>
              <a:ea typeface="SimHei" charset="0"/>
              <a:cs typeface="+mn-cs"/>
            </a:endParaRPr>
          </a:p>
        </p:txBody>
      </p:sp>
      <p:sp>
        <p:nvSpPr>
          <p:cNvPr id="5" name="Text Box 4"/>
          <p:cNvSpPr txBox="1"/>
          <p:nvPr/>
        </p:nvSpPr>
        <p:spPr>
          <a:xfrm>
            <a:off x="7596188" y="1052513"/>
            <a:ext cx="792163" cy="457200"/>
          </a:xfrm>
          <a:prstGeom prst="rect">
            <a:avLst/>
          </a:prstGeom>
          <a:noFill/>
        </p:spPr>
        <p:txBody>
          <a:bodyPr wrap="none">
            <a:spAutoFit/>
          </a:bodyPr>
          <a:lstStyle/>
          <a:p>
            <a:pPr hangingPunct="1">
              <a:buFont typeface="Arial" pitchFamily="34" charset="0"/>
              <a:buNone/>
              <a:defRPr/>
            </a:pPr>
            <a:r>
              <a:rPr lang="en-US" noProof="1">
                <a:effectLst>
                  <a:outerShdw blurRad="38100" dist="38100" dir="2700000" algn="tl">
                    <a:srgbClr val="000000">
                      <a:alpha val="43137"/>
                    </a:srgbClr>
                  </a:outerShdw>
                </a:effectLst>
                <a:latin typeface="SimHei" charset="0"/>
                <a:ea typeface="SimHei" charset="0"/>
                <a:cs typeface="+mn-ea"/>
              </a:rPr>
              <a:t>情欲</a:t>
            </a:r>
            <a:endParaRPr lang="en-US" noProof="1">
              <a:effectLst>
                <a:outerShdw blurRad="38100" dist="38100" dir="2700000" algn="tl">
                  <a:srgbClr val="000000">
                    <a:alpha val="43137"/>
                  </a:srgbClr>
                </a:outerShdw>
              </a:effectLst>
              <a:latin typeface="SimHei" charset="0"/>
              <a:ea typeface="SimHei" charset="0"/>
              <a:cs typeface="+mn-cs"/>
            </a:endParaRPr>
          </a:p>
        </p:txBody>
      </p:sp>
      <p:sp>
        <p:nvSpPr>
          <p:cNvPr id="6" name="Text Box 5"/>
          <p:cNvSpPr txBox="1"/>
          <p:nvPr/>
        </p:nvSpPr>
        <p:spPr>
          <a:xfrm>
            <a:off x="3316288" y="5449888"/>
            <a:ext cx="1111250" cy="457200"/>
          </a:xfrm>
          <a:prstGeom prst="rect">
            <a:avLst/>
          </a:prstGeom>
          <a:noFill/>
        </p:spPr>
        <p:txBody>
          <a:bodyPr>
            <a:spAutoFit/>
          </a:bodyPr>
          <a:lstStyle/>
          <a:p>
            <a:pPr hangingPunct="1">
              <a:buFont typeface="Arial" pitchFamily="34" charset="0"/>
              <a:buNone/>
            </a:pPr>
            <a:r>
              <a:rPr lang="zh-CN" altLang="en-US" sz="1800" noProof="1">
                <a:solidFill>
                  <a:prstClr val="black"/>
                </a:solidFill>
                <a:effectLst>
                  <a:outerShdw blurRad="38100" dist="38100" dir="2700000">
                    <a:srgbClr val="FFFFFF"/>
                  </a:outerShdw>
                </a:effectLst>
                <a:latin typeface="SimHei" pitchFamily="49" charset="-122"/>
                <a:ea typeface="SimHei" pitchFamily="49" charset="-122"/>
                <a:cs typeface="黑体"/>
              </a:rPr>
              <a:t>妒忌</a:t>
            </a:r>
            <a:endParaRPr lang="zh-CN" altLang="en-US" sz="1800" noProof="1">
              <a:solidFill>
                <a:prstClr val="black"/>
              </a:solidFill>
              <a:effectLst>
                <a:outerShdw blurRad="38100" dist="38100" dir="2700000">
                  <a:srgbClr val="FFFFFF"/>
                </a:outerShdw>
              </a:effectLst>
              <a:latin typeface="SimHei" pitchFamily="49" charset="-122"/>
              <a:ea typeface="SimHei" pitchFamily="49" charset="-122"/>
            </a:endParaRPr>
          </a:p>
        </p:txBody>
      </p:sp>
      <p:sp>
        <p:nvSpPr>
          <p:cNvPr id="7" name="Text Box 6"/>
          <p:cNvSpPr txBox="1"/>
          <p:nvPr/>
        </p:nvSpPr>
        <p:spPr>
          <a:xfrm>
            <a:off x="6296025" y="5767388"/>
            <a:ext cx="1371600" cy="457200"/>
          </a:xfrm>
          <a:prstGeom prst="rect">
            <a:avLst/>
          </a:prstGeom>
          <a:noFill/>
        </p:spPr>
        <p:txBody>
          <a:bodyPr>
            <a:spAutoFit/>
          </a:bodyPr>
          <a:lstStyle/>
          <a:p>
            <a:pPr hangingPunct="1">
              <a:buFont typeface="Arial" pitchFamily="34" charset="0"/>
              <a:buNone/>
              <a:defRPr/>
            </a:pPr>
            <a:r>
              <a:rPr lang="zh-CN" altLang="en-US" noProof="1">
                <a:effectLst>
                  <a:outerShdw blurRad="38100" dist="38100" dir="2700000" algn="tl">
                    <a:srgbClr val="000000">
                      <a:alpha val="43137"/>
                    </a:srgbClr>
                  </a:outerShdw>
                </a:effectLst>
                <a:latin typeface="SimHei" charset="0"/>
                <a:ea typeface="SimHei" charset="0"/>
                <a:cs typeface="黑体"/>
              </a:rPr>
              <a:t>偶像</a:t>
            </a:r>
            <a:endParaRPr lang="zh-CN" altLang="en-US" noProof="1">
              <a:effectLst>
                <a:outerShdw blurRad="38100" dist="38100" dir="2700000" algn="tl">
                  <a:srgbClr val="000000">
                    <a:alpha val="43137"/>
                  </a:srgbClr>
                </a:outerShdw>
              </a:effectLst>
              <a:latin typeface="SimHei" charset="0"/>
              <a:ea typeface="SimHei" charset="0"/>
              <a:cs typeface="+mn-cs"/>
            </a:endParaRPr>
          </a:p>
        </p:txBody>
      </p:sp>
      <p:sp>
        <p:nvSpPr>
          <p:cNvPr id="8" name="Text Box 7"/>
          <p:cNvSpPr txBox="1"/>
          <p:nvPr/>
        </p:nvSpPr>
        <p:spPr>
          <a:xfrm>
            <a:off x="3779913" y="908720"/>
            <a:ext cx="1789038" cy="923330"/>
          </a:xfrm>
          <a:prstGeom prst="rect">
            <a:avLst/>
          </a:prstGeom>
          <a:solidFill>
            <a:schemeClr val="bg1"/>
          </a:solidFill>
        </p:spPr>
        <p:txBody>
          <a:bodyPr wrap="square">
            <a:spAutoFit/>
            <a:scene3d>
              <a:camera prst="orthographicFront"/>
              <a:lightRig rig="threePt" dir="t"/>
            </a:scene3d>
          </a:bodyPr>
          <a:lstStyle/>
          <a:p>
            <a:pPr hangingPunct="1">
              <a:buFont typeface="Arial" pitchFamily="34" charset="0"/>
              <a:buNone/>
              <a:defRPr/>
            </a:pPr>
            <a:r>
              <a:rPr lang="en-US" sz="5400" b="1" noProof="1">
                <a:ln>
                  <a:solidFill>
                    <a:prstClr val="white"/>
                  </a:solidFill>
                </a:ln>
                <a:solidFill>
                  <a:srgbClr val="002060"/>
                </a:solidFill>
                <a:effectLst>
                  <a:outerShdw blurRad="38100" dist="25400" dir="5400000" algn="ctr" rotWithShape="0">
                    <a:srgbClr val="6E747A">
                      <a:alpha val="43000"/>
                    </a:srgbClr>
                  </a:outerShdw>
                </a:effectLst>
                <a:latin typeface="SimHei" charset="0"/>
                <a:ea typeface="SimHei" charset="0"/>
                <a:cs typeface="+mn-ea"/>
              </a:rPr>
              <a:t>贪婪</a:t>
            </a:r>
            <a:endParaRPr lang="en-US" sz="5400" b="1" noProof="1">
              <a:ln>
                <a:solidFill>
                  <a:prstClr val="white"/>
                </a:solidFill>
              </a:ln>
              <a:solidFill>
                <a:srgbClr val="002060"/>
              </a:solidFill>
              <a:effectLst>
                <a:outerShdw blurRad="38100" dist="25400" dir="5400000" algn="ctr" rotWithShape="0">
                  <a:srgbClr val="6E747A">
                    <a:alpha val="43000"/>
                  </a:srgbClr>
                </a:outerShdw>
              </a:effectLst>
              <a:latin typeface="SimHei" charset="0"/>
              <a:ea typeface="SimHei" charset="0"/>
              <a:cs typeface="+mn-cs"/>
            </a:endParaRPr>
          </a:p>
        </p:txBody>
      </p:sp>
      <p:sp>
        <p:nvSpPr>
          <p:cNvPr id="9" name="Text Box 8"/>
          <p:cNvSpPr txBox="1"/>
          <p:nvPr/>
        </p:nvSpPr>
        <p:spPr>
          <a:xfrm>
            <a:off x="3264379" y="2132369"/>
            <a:ext cx="1882932" cy="923330"/>
          </a:xfrm>
          <a:prstGeom prst="rect">
            <a:avLst/>
          </a:prstGeom>
          <a:solidFill>
            <a:schemeClr val="bg1"/>
          </a:solidFill>
        </p:spPr>
        <p:txBody>
          <a:bodyPr wrap="square">
            <a:spAutoFit/>
            <a:scene3d>
              <a:camera prst="orthographicFront"/>
              <a:lightRig rig="threePt" dir="t"/>
            </a:scene3d>
          </a:bodyPr>
          <a:lstStyle/>
          <a:p>
            <a:pPr hangingPunct="1">
              <a:buFont typeface="Arial" pitchFamily="34" charset="0"/>
              <a:buNone/>
              <a:defRPr/>
            </a:pPr>
            <a:r>
              <a:rPr lang="en-US" sz="5400" b="1" noProof="1">
                <a:ln>
                  <a:solidFill>
                    <a:prstClr val="white"/>
                  </a:solidFill>
                </a:ln>
                <a:solidFill>
                  <a:srgbClr val="002060"/>
                </a:solidFill>
                <a:effectLst>
                  <a:outerShdw blurRad="38100" dist="25400" dir="5400000" algn="ctr" rotWithShape="0">
                    <a:srgbClr val="6E747A">
                      <a:alpha val="43000"/>
                    </a:srgbClr>
                  </a:outerShdw>
                </a:effectLst>
                <a:latin typeface="SimHei" charset="0"/>
                <a:ea typeface="SimHei" charset="0"/>
                <a:cs typeface="+mn-ea"/>
              </a:rPr>
              <a:t>谎言</a:t>
            </a:r>
            <a:endParaRPr lang="en-US" sz="5400" b="1" noProof="1">
              <a:ln>
                <a:solidFill>
                  <a:prstClr val="white"/>
                </a:solidFill>
              </a:ln>
              <a:solidFill>
                <a:srgbClr val="002060"/>
              </a:solidFill>
              <a:effectLst>
                <a:outerShdw blurRad="38100" dist="25400" dir="5400000" algn="ctr" rotWithShape="0">
                  <a:srgbClr val="6E747A">
                    <a:alpha val="43000"/>
                  </a:srgbClr>
                </a:outerShdw>
              </a:effectLst>
              <a:latin typeface="SimHei" charset="0"/>
              <a:ea typeface="SimHei" charset="0"/>
              <a:cs typeface="+mn-cs"/>
            </a:endParaRPr>
          </a:p>
        </p:txBody>
      </p:sp>
      <p:sp>
        <p:nvSpPr>
          <p:cNvPr id="10" name="Text Box 9"/>
          <p:cNvSpPr txBox="1"/>
          <p:nvPr/>
        </p:nvSpPr>
        <p:spPr>
          <a:xfrm>
            <a:off x="7398163" y="562495"/>
            <a:ext cx="1641697" cy="923330"/>
          </a:xfrm>
          <a:prstGeom prst="rect">
            <a:avLst/>
          </a:prstGeom>
          <a:solidFill>
            <a:schemeClr val="bg1"/>
          </a:solidFill>
        </p:spPr>
        <p:txBody>
          <a:bodyPr wrap="square">
            <a:spAutoFit/>
            <a:scene3d>
              <a:camera prst="orthographicFront"/>
              <a:lightRig rig="threePt" dir="t"/>
            </a:scene3d>
          </a:bodyPr>
          <a:lstStyle/>
          <a:p>
            <a:pPr hangingPunct="1">
              <a:buFont typeface="Arial" pitchFamily="34" charset="0"/>
              <a:buNone/>
              <a:defRPr/>
            </a:pPr>
            <a:r>
              <a:rPr lang="en-US" sz="5400" b="1" noProof="1">
                <a:ln>
                  <a:solidFill>
                    <a:prstClr val="white"/>
                  </a:solidFill>
                </a:ln>
                <a:solidFill>
                  <a:srgbClr val="002060"/>
                </a:solidFill>
                <a:effectLst>
                  <a:outerShdw blurRad="38100" dist="25400" dir="5400000" algn="ctr" rotWithShape="0">
                    <a:srgbClr val="6E747A">
                      <a:alpha val="43000"/>
                    </a:srgbClr>
                  </a:outerShdw>
                </a:effectLst>
                <a:latin typeface="SimHei" charset="0"/>
                <a:ea typeface="SimHei" charset="0"/>
                <a:cs typeface="+mn-ea"/>
              </a:rPr>
              <a:t>情欲</a:t>
            </a:r>
            <a:endParaRPr lang="en-US" sz="5400" b="1" noProof="1">
              <a:ln>
                <a:solidFill>
                  <a:prstClr val="white"/>
                </a:solidFill>
              </a:ln>
              <a:solidFill>
                <a:srgbClr val="002060"/>
              </a:solidFill>
              <a:effectLst>
                <a:outerShdw blurRad="38100" dist="25400" dir="5400000" algn="ctr" rotWithShape="0">
                  <a:srgbClr val="6E747A">
                    <a:alpha val="43000"/>
                  </a:srgbClr>
                </a:outerShdw>
              </a:effectLst>
              <a:latin typeface="SimHei" charset="0"/>
              <a:ea typeface="SimHei" charset="0"/>
              <a:cs typeface="+mn-cs"/>
            </a:endParaRPr>
          </a:p>
        </p:txBody>
      </p:sp>
      <p:sp>
        <p:nvSpPr>
          <p:cNvPr id="11" name="Text Box 10"/>
          <p:cNvSpPr txBox="1"/>
          <p:nvPr/>
        </p:nvSpPr>
        <p:spPr>
          <a:xfrm>
            <a:off x="3088190" y="5273079"/>
            <a:ext cx="1916881" cy="923330"/>
          </a:xfrm>
          <a:prstGeom prst="rect">
            <a:avLst/>
          </a:prstGeom>
          <a:solidFill>
            <a:schemeClr val="bg1"/>
          </a:solidFill>
        </p:spPr>
        <p:txBody>
          <a:bodyPr wrap="square">
            <a:spAutoFit/>
            <a:scene3d>
              <a:camera prst="orthographicFront"/>
              <a:lightRig rig="threePt" dir="t"/>
            </a:scene3d>
          </a:bodyPr>
          <a:lstStyle/>
          <a:p>
            <a:pPr hangingPunct="1">
              <a:buFont typeface="Arial" pitchFamily="34" charset="0"/>
              <a:buNone/>
              <a:defRPr/>
            </a:pPr>
            <a:r>
              <a:rPr lang="zh-CN" altLang="en-US" sz="5400" b="1" noProof="1">
                <a:ln>
                  <a:solidFill>
                    <a:prstClr val="white"/>
                  </a:solidFill>
                </a:ln>
                <a:solidFill>
                  <a:srgbClr val="002060"/>
                </a:solidFill>
                <a:effectLst>
                  <a:outerShdw blurRad="38100" dist="25400" dir="5400000" algn="ctr" rotWithShape="0">
                    <a:srgbClr val="6E747A">
                      <a:alpha val="43000"/>
                    </a:srgbClr>
                  </a:outerShdw>
                </a:effectLst>
                <a:latin typeface="SimHei" charset="0"/>
                <a:ea typeface="SimHei" charset="0"/>
                <a:cs typeface="黑体"/>
              </a:rPr>
              <a:t>妒忌</a:t>
            </a:r>
            <a:endParaRPr lang="zh-CN" altLang="en-US" sz="5400" b="1" noProof="1">
              <a:ln>
                <a:solidFill>
                  <a:prstClr val="white"/>
                </a:solidFill>
              </a:ln>
              <a:solidFill>
                <a:srgbClr val="002060"/>
              </a:solidFill>
              <a:effectLst>
                <a:outerShdw blurRad="38100" dist="25400" dir="5400000" algn="ctr" rotWithShape="0">
                  <a:srgbClr val="6E747A">
                    <a:alpha val="43000"/>
                  </a:srgbClr>
                </a:outerShdw>
              </a:effectLst>
              <a:latin typeface="SimHei" charset="0"/>
              <a:ea typeface="SimHei" charset="0"/>
              <a:cs typeface="+mn-cs"/>
            </a:endParaRPr>
          </a:p>
        </p:txBody>
      </p:sp>
      <p:sp>
        <p:nvSpPr>
          <p:cNvPr id="12" name="Text Box 11"/>
          <p:cNvSpPr txBox="1"/>
          <p:nvPr/>
        </p:nvSpPr>
        <p:spPr>
          <a:xfrm>
            <a:off x="5792896" y="5516919"/>
            <a:ext cx="1815039" cy="923330"/>
          </a:xfrm>
          <a:prstGeom prst="rect">
            <a:avLst/>
          </a:prstGeom>
          <a:solidFill>
            <a:schemeClr val="bg1"/>
          </a:solidFill>
        </p:spPr>
        <p:txBody>
          <a:bodyPr wrap="square">
            <a:spAutoFit/>
            <a:scene3d>
              <a:camera prst="orthographicFront"/>
              <a:lightRig rig="threePt" dir="t"/>
            </a:scene3d>
          </a:bodyPr>
          <a:lstStyle/>
          <a:p>
            <a:pPr hangingPunct="1">
              <a:buFont typeface="Arial" pitchFamily="34" charset="0"/>
              <a:buNone/>
              <a:defRPr/>
            </a:pPr>
            <a:r>
              <a:rPr lang="zh-CN" altLang="en-US" sz="5400" b="1" noProof="1">
                <a:ln>
                  <a:solidFill>
                    <a:prstClr val="white"/>
                  </a:solidFill>
                </a:ln>
                <a:solidFill>
                  <a:srgbClr val="002060"/>
                </a:solidFill>
                <a:effectLst>
                  <a:outerShdw blurRad="38100" dist="25400" dir="5400000" algn="ctr" rotWithShape="0">
                    <a:srgbClr val="6E747A">
                      <a:alpha val="43000"/>
                    </a:srgbClr>
                  </a:outerShdw>
                </a:effectLst>
                <a:latin typeface="SimHei" charset="0"/>
                <a:ea typeface="SimHei" charset="0"/>
                <a:cs typeface="黑体"/>
              </a:rPr>
              <a:t>偶像</a:t>
            </a:r>
            <a:endParaRPr lang="zh-CN" altLang="en-US" sz="5400" b="1" noProof="1">
              <a:ln>
                <a:solidFill>
                  <a:prstClr val="white"/>
                </a:solidFill>
              </a:ln>
              <a:solidFill>
                <a:srgbClr val="002060"/>
              </a:solidFill>
              <a:effectLst>
                <a:outerShdw blurRad="38100" dist="25400" dir="5400000" algn="ctr" rotWithShape="0">
                  <a:srgbClr val="6E747A">
                    <a:alpha val="43000"/>
                  </a:srgbClr>
                </a:outerShdw>
              </a:effectLst>
              <a:latin typeface="SimHei" charset="0"/>
              <a:ea typeface="SimHei" charset="0"/>
              <a:cs typeface="+mn-cs"/>
            </a:endParaRPr>
          </a:p>
        </p:txBody>
      </p:sp>
    </p:spTree>
    <p:extLst>
      <p:ext uri="{BB962C8B-B14F-4D97-AF65-F5344CB8AC3E}">
        <p14:creationId xmlns:p14="http://schemas.microsoft.com/office/powerpoint/2010/main" val="208720202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0" y="0"/>
            <a:ext cx="9144000" cy="1417638"/>
          </a:xfrm>
        </p:spPr>
        <p:txBody>
          <a:bodyPr rtlCol="0">
            <a:noAutofit/>
          </a:bodyPr>
          <a:lstStyle/>
          <a:p>
            <a:pPr eaLnBrk="1" fontAlgn="auto" hangingPunct="1">
              <a:spcAft>
                <a:spcPts val="0"/>
              </a:spcAft>
              <a:defRPr/>
            </a:pPr>
            <a:r>
              <a:rPr lang="zh-CN" altLang="en-US" sz="4800" b="1" i="1" noProof="1">
                <a:solidFill>
                  <a:srgbClr val="FFFFFF"/>
                </a:solidFill>
                <a:effectLst>
                  <a:glow rad="228600">
                    <a:srgbClr val="000000">
                      <a:alpha val="40000"/>
                    </a:srgbClr>
                  </a:glow>
                  <a:outerShdw blurRad="38100" dist="38100" dir="2700000">
                    <a:srgbClr val="000000"/>
                  </a:outerShdw>
                </a:effectLst>
                <a:ea typeface="SimHei" pitchFamily="49" charset="-122"/>
              </a:rPr>
              <a:t>定死</a:t>
            </a:r>
            <a:r>
              <a:rPr lang="zh-CN" altLang="en-US" sz="4800" b="1" i="1" noProof="1">
                <a:solidFill>
                  <a:srgbClr val="FFFF00"/>
                </a:solidFill>
                <a:effectLst>
                  <a:glow rad="228600">
                    <a:srgbClr val="000000">
                      <a:alpha val="40000"/>
                    </a:srgbClr>
                  </a:glow>
                  <a:outerShdw blurRad="38100" dist="38100" dir="2700000">
                    <a:srgbClr val="000000"/>
                  </a:outerShdw>
                </a:effectLst>
                <a:ea typeface="SimHei" pitchFamily="49" charset="-122"/>
              </a:rPr>
              <a:t>不义</a:t>
            </a:r>
            <a:r>
              <a:rPr lang="zh-CN" altLang="en-US" sz="4800" b="1" i="1" noProof="1">
                <a:solidFill>
                  <a:srgbClr val="FFFFFF"/>
                </a:solidFill>
                <a:effectLst>
                  <a:glow rad="228600">
                    <a:srgbClr val="000000">
                      <a:alpha val="40000"/>
                    </a:srgbClr>
                  </a:glow>
                  <a:outerShdw blurRad="38100" dist="38100" dir="2700000">
                    <a:srgbClr val="000000"/>
                  </a:outerShdw>
                </a:effectLst>
                <a:ea typeface="SimHei" pitchFamily="49" charset="-122"/>
              </a:rPr>
              <a:t>之言</a:t>
            </a:r>
            <a:br>
              <a:rPr lang="zh-CN" altLang="en-US" sz="4800" b="1" i="1" dirty="0">
                <a:solidFill>
                  <a:srgbClr val="FFFFFF"/>
                </a:solidFill>
                <a:effectLst>
                  <a:glow rad="228600">
                    <a:srgbClr val="000000">
                      <a:alpha val="40000"/>
                    </a:srgbClr>
                  </a:glow>
                  <a:outerShdw blurRad="38100" dist="38100" dir="2700000">
                    <a:srgbClr val="000000"/>
                  </a:outerShdw>
                </a:effectLst>
              </a:rPr>
            </a:br>
            <a:r>
              <a:rPr lang="en-US" altLang="zh-CN" sz="4800" b="1" i="1" dirty="0">
                <a:solidFill>
                  <a:srgbClr val="FFFFFF"/>
                </a:solidFill>
                <a:effectLst>
                  <a:glow rad="228600">
                    <a:srgbClr val="000000">
                      <a:alpha val="40000"/>
                    </a:srgbClr>
                  </a:glow>
                  <a:outerShdw blurRad="38100" dist="38100" dir="2700000">
                    <a:srgbClr val="000000"/>
                  </a:outerShdw>
                </a:effectLst>
              </a:rPr>
              <a:t>(3:8-9)</a:t>
            </a:r>
            <a:endParaRPr lang="en-US" sz="4800"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endParaRPr>
          </a:p>
        </p:txBody>
      </p:sp>
      <p:pic>
        <p:nvPicPr>
          <p:cNvPr id="522242" name="Picture 2" descr="http://www.nicknotas.com/wp-content/uploads/2017/01/Complaining_Couples.jpg">
            <a:extLst>
              <a:ext uri="{FF2B5EF4-FFF2-40B4-BE49-F238E27FC236}">
                <a16:creationId xmlns:a16="http://schemas.microsoft.com/office/drawing/2014/main" id="{BF8B963F-654D-B946-B176-FBB8DD9BE0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50" y="1521714"/>
            <a:ext cx="8648700" cy="5346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21083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Title 1"/>
          <p:cNvSpPr>
            <a:spLocks noGrp="1"/>
          </p:cNvSpPr>
          <p:nvPr>
            <p:ph type="title"/>
          </p:nvPr>
        </p:nvSpPr>
        <p:spPr>
          <a:ln/>
        </p:spPr>
        <p:txBody>
          <a:bodyPr wrap="square" lIns="91440" tIns="45720" rIns="91440" bIns="45720" anchor="ctr"/>
          <a:lstStyle/>
          <a:p>
            <a:pPr eaLnBrk="1" hangingPunct="1"/>
            <a:r>
              <a:rPr lang="en-US" altLang="en-US" dirty="0"/>
              <a:t>3:8-9</a:t>
            </a:r>
          </a:p>
        </p:txBody>
      </p:sp>
      <p:pic>
        <p:nvPicPr>
          <p:cNvPr id="377858" name="Picture 7"/>
          <p:cNvPicPr>
            <a:picLocks noChangeAspect="1"/>
          </p:cNvPicPr>
          <p:nvPr/>
        </p:nvPicPr>
        <p:blipFill>
          <a:blip r:embed="rId3"/>
          <a:stretch>
            <a:fillRect/>
          </a:stretch>
        </p:blipFill>
        <p:spPr>
          <a:xfrm>
            <a:off x="0" y="0"/>
            <a:ext cx="9144000" cy="6858000"/>
          </a:xfrm>
          <a:prstGeom prst="rect">
            <a:avLst/>
          </a:prstGeom>
          <a:noFill/>
          <a:ln w="9525">
            <a:noFill/>
            <a:miter/>
          </a:ln>
        </p:spPr>
      </p:pic>
      <p:sp>
        <p:nvSpPr>
          <p:cNvPr id="5" name="Title 1"/>
          <p:cNvSpPr txBox="1"/>
          <p:nvPr/>
        </p:nvSpPr>
        <p:spPr>
          <a:xfrm>
            <a:off x="6143625" y="0"/>
            <a:ext cx="3000375" cy="6858000"/>
          </a:xfrm>
          <a:prstGeom prst="rect">
            <a:avLst/>
          </a:prstGeom>
          <a:solidFill>
            <a:srgbClr val="000090"/>
          </a:solidFill>
        </p:spPr>
        <p:txBody>
          <a:bodyPr anchor="ctr"/>
          <a:lstStyle/>
          <a:p>
            <a:pPr algn="ctr" defTabSz="457200" hangingPunct="1">
              <a:buFont typeface="Arial" pitchFamily="34" charset="0"/>
              <a:buNone/>
            </a:pPr>
            <a:r>
              <a:rPr lang="en-US" altLang="x-none" sz="3200" b="1" noProof="1">
                <a:solidFill>
                  <a:srgbClr val="FFFFFF"/>
                </a:solidFill>
                <a:latin typeface="SimHei" pitchFamily="49" charset="-122"/>
                <a:ea typeface="SimHei" pitchFamily="49" charset="-122"/>
                <a:cs typeface="+mn-ea"/>
              </a:rPr>
              <a:t>"但现在你们要除去</a:t>
            </a:r>
            <a:r>
              <a:rPr lang="en-US" altLang="x-none" sz="3200" b="1" noProof="1">
                <a:solidFill>
                  <a:srgbClr val="FFFF00"/>
                </a:solidFill>
                <a:latin typeface="SimHei" pitchFamily="49" charset="-122"/>
                <a:ea typeface="SimHei" pitchFamily="49" charset="-122"/>
                <a:cs typeface="+mn-ea"/>
              </a:rPr>
              <a:t>忿怒</a:t>
            </a:r>
            <a:r>
              <a:rPr lang="en-US" altLang="x-none" sz="3200" b="1" noProof="1">
                <a:solidFill>
                  <a:srgbClr val="FFFFFF"/>
                </a:solidFill>
                <a:latin typeface="SimHei" pitchFamily="49" charset="-122"/>
                <a:ea typeface="SimHei" pitchFamily="49" charset="-122"/>
                <a:cs typeface="+mn-ea"/>
              </a:rPr>
              <a:t>、</a:t>
            </a:r>
            <a:r>
              <a:rPr lang="en-US" altLang="x-none" sz="3200" b="1" noProof="1">
                <a:solidFill>
                  <a:srgbClr val="FFFF00"/>
                </a:solidFill>
                <a:latin typeface="SimHei" pitchFamily="49" charset="-122"/>
                <a:ea typeface="SimHei" pitchFamily="49" charset="-122"/>
                <a:cs typeface="+mn-ea"/>
              </a:rPr>
              <a:t>恼怒</a:t>
            </a:r>
            <a:r>
              <a:rPr lang="en-US" altLang="x-none" sz="3200" b="1" noProof="1">
                <a:solidFill>
                  <a:srgbClr val="FFFFFF"/>
                </a:solidFill>
                <a:latin typeface="SimHei" pitchFamily="49" charset="-122"/>
                <a:ea typeface="SimHei" pitchFamily="49" charset="-122"/>
                <a:cs typeface="+mn-ea"/>
              </a:rPr>
              <a:t>、</a:t>
            </a:r>
            <a:r>
              <a:rPr lang="en-US" altLang="x-none" sz="3200" b="1" noProof="1">
                <a:solidFill>
                  <a:srgbClr val="FFFF00"/>
                </a:solidFill>
                <a:latin typeface="SimHei" pitchFamily="49" charset="-122"/>
                <a:ea typeface="SimHei" pitchFamily="49" charset="-122"/>
                <a:cs typeface="+mn-ea"/>
              </a:rPr>
              <a:t>恶毒</a:t>
            </a:r>
            <a:r>
              <a:rPr lang="en-US" altLang="x-none" sz="3200" b="1" noProof="1">
                <a:solidFill>
                  <a:srgbClr val="FFFFFF"/>
                </a:solidFill>
                <a:latin typeface="SimHei" pitchFamily="49" charset="-122"/>
                <a:ea typeface="SimHei" pitchFamily="49" charset="-122"/>
                <a:cs typeface="+mn-ea"/>
              </a:rPr>
              <a:t>、</a:t>
            </a:r>
            <a:r>
              <a:rPr lang="en-US" altLang="x-none" sz="3200" b="1" noProof="1">
                <a:solidFill>
                  <a:srgbClr val="FFFF00"/>
                </a:solidFill>
                <a:latin typeface="SimHei" pitchFamily="49" charset="-122"/>
                <a:ea typeface="SimHei" pitchFamily="49" charset="-122"/>
                <a:cs typeface="+mn-ea"/>
              </a:rPr>
              <a:t>毁谤</a:t>
            </a:r>
            <a:r>
              <a:rPr lang="en-US" altLang="x-none" sz="3200" b="1" noProof="1">
                <a:solidFill>
                  <a:srgbClr val="FFFFFF"/>
                </a:solidFill>
                <a:latin typeface="SimHei" pitchFamily="49" charset="-122"/>
                <a:ea typeface="SimHei" pitchFamily="49" charset="-122"/>
                <a:cs typeface="+mn-ea"/>
              </a:rPr>
              <a:t>，以及</a:t>
            </a:r>
            <a:r>
              <a:rPr lang="en-US" altLang="x-none" sz="3200" b="1" noProof="1">
                <a:solidFill>
                  <a:srgbClr val="FFFF00"/>
                </a:solidFill>
                <a:latin typeface="SimHei" pitchFamily="49" charset="-122"/>
                <a:ea typeface="SimHei" pitchFamily="49" charset="-122"/>
                <a:cs typeface="+mn-ea"/>
              </a:rPr>
              <a:t>粗言秽语</a:t>
            </a:r>
            <a:r>
              <a:rPr lang="en-US" altLang="x-none" sz="3200" b="1" noProof="1">
                <a:solidFill>
                  <a:srgbClr val="FFFFFF"/>
                </a:solidFill>
                <a:latin typeface="SimHei" pitchFamily="49" charset="-122"/>
                <a:ea typeface="SimHei" pitchFamily="49" charset="-122"/>
                <a:cs typeface="+mn-ea"/>
              </a:rPr>
              <a:t>这一切事。 不要彼此</a:t>
            </a:r>
            <a:r>
              <a:rPr lang="en-US" altLang="x-none" sz="3200" b="1" noProof="1">
                <a:solidFill>
                  <a:srgbClr val="FFFF00"/>
                </a:solidFill>
                <a:latin typeface="SimHei" pitchFamily="49" charset="-122"/>
                <a:ea typeface="SimHei" pitchFamily="49" charset="-122"/>
                <a:cs typeface="+mn-ea"/>
              </a:rPr>
              <a:t>说谎</a:t>
            </a:r>
            <a:r>
              <a:rPr lang="en-US" altLang="x-none" sz="3200" b="1" noProof="1">
                <a:solidFill>
                  <a:srgbClr val="FFFFFF"/>
                </a:solidFill>
                <a:latin typeface="SimHei" pitchFamily="49" charset="-122"/>
                <a:ea typeface="SimHei" pitchFamily="49" charset="-122"/>
                <a:cs typeface="+mn-ea"/>
              </a:rPr>
              <a:t>，因为你们已经脱去了旧人和旧人的行为"</a:t>
            </a:r>
            <a:endParaRPr lang="en-US" altLang="x-none" sz="3200" b="1" noProof="1">
              <a:solidFill>
                <a:srgbClr val="FFFFFF"/>
              </a:solidFill>
              <a:latin typeface="SimHei" pitchFamily="49" charset="-122"/>
              <a:ea typeface="SimHei" pitchFamily="49" charset="-122"/>
            </a:endParaRPr>
          </a:p>
          <a:p>
            <a:pPr algn="ctr" defTabSz="457200" hangingPunct="1">
              <a:buFont typeface="Arial" pitchFamily="34" charset="0"/>
              <a:buNone/>
            </a:pPr>
            <a:r>
              <a:rPr lang="en-US" altLang="x-none" sz="3200" b="1" noProof="1">
                <a:solidFill>
                  <a:srgbClr val="FFFFFF"/>
                </a:solidFill>
                <a:latin typeface="SimHei" pitchFamily="49" charset="-122"/>
                <a:ea typeface="SimHei" pitchFamily="49" charset="-122"/>
                <a:cs typeface="+mn-ea"/>
              </a:rPr>
              <a:t>(3:8-9)</a:t>
            </a:r>
            <a:endParaRPr lang="en-US" altLang="x-none" sz="3200" b="1" noProof="1">
              <a:solidFill>
                <a:srgbClr val="FFFFFF"/>
              </a:solidFill>
              <a:latin typeface="SimHei" pitchFamily="49" charset="-122"/>
              <a:ea typeface="SimHei" pitchFamily="49" charset="-122"/>
            </a:endParaRPr>
          </a:p>
        </p:txBody>
      </p:sp>
    </p:spTree>
    <p:extLst>
      <p:ext uri="{BB962C8B-B14F-4D97-AF65-F5344CB8AC3E}">
        <p14:creationId xmlns:p14="http://schemas.microsoft.com/office/powerpoint/2010/main" val="252285252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953" name="Picture 1"/>
          <p:cNvPicPr>
            <a:picLocks noChangeAspect="1"/>
          </p:cNvPicPr>
          <p:nvPr/>
        </p:nvPicPr>
        <p:blipFill>
          <a:blip r:embed="rId3"/>
          <a:stretch>
            <a:fillRect/>
          </a:stretch>
        </p:blipFill>
        <p:spPr>
          <a:xfrm>
            <a:off x="0" y="-57150"/>
            <a:ext cx="9144000" cy="6915150"/>
          </a:xfrm>
          <a:prstGeom prst="rect">
            <a:avLst/>
          </a:prstGeom>
          <a:noFill/>
          <a:ln w="9525">
            <a:noFill/>
            <a:miter/>
          </a:ln>
        </p:spPr>
      </p:pic>
      <p:sp>
        <p:nvSpPr>
          <p:cNvPr id="5" name="Title 1"/>
          <p:cNvSpPr txBox="1"/>
          <p:nvPr/>
        </p:nvSpPr>
        <p:spPr>
          <a:xfrm>
            <a:off x="295275" y="0"/>
            <a:ext cx="8393112" cy="2063750"/>
          </a:xfrm>
          <a:prstGeom prst="rect">
            <a:avLst/>
          </a:prstGeom>
          <a:noFill/>
        </p:spPr>
        <p:txBody>
          <a:bodyPr anchor="ctr"/>
          <a:lstStyle/>
          <a:p>
            <a:pPr algn="ctr" defTabSz="457200" hangingPunct="1">
              <a:buFont typeface="Arial" pitchFamily="34" charset="0"/>
              <a:buNone/>
            </a:pPr>
            <a:r>
              <a:rPr lang="en-US" altLang="x-none" sz="4000" b="1" noProof="1">
                <a:solidFill>
                  <a:srgbClr val="FFFFFF"/>
                </a:solidFill>
                <a:effectLst>
                  <a:glow rad="228600">
                    <a:srgbClr val="000000">
                      <a:alpha val="40000"/>
                    </a:srgbClr>
                  </a:glow>
                  <a:outerShdw blurRad="38100" dist="38100" dir="2700000">
                    <a:srgbClr val="C0C0C0"/>
                  </a:outerShdw>
                </a:effectLst>
                <a:latin typeface="SimHei" pitchFamily="49" charset="-122"/>
                <a:ea typeface="SimHei" pitchFamily="49" charset="-122"/>
                <a:cs typeface="+mn-ea"/>
              </a:rPr>
              <a:t>忿怒、恼怒、恶毒、毁谤，</a:t>
            </a:r>
            <a:endParaRPr lang="en-US" altLang="x-none" sz="4000" b="1" noProof="1">
              <a:solidFill>
                <a:srgbClr val="FFFFFF"/>
              </a:solidFill>
              <a:effectLst>
                <a:glow rad="228600">
                  <a:srgbClr val="000000">
                    <a:alpha val="40000"/>
                  </a:srgbClr>
                </a:glow>
                <a:outerShdw blurRad="38100" dist="38100" dir="2700000">
                  <a:srgbClr val="C0C0C0"/>
                </a:outerShdw>
              </a:effectLst>
              <a:latin typeface="SimHei" pitchFamily="49" charset="-122"/>
              <a:ea typeface="SimHei" pitchFamily="49" charset="-122"/>
            </a:endParaRPr>
          </a:p>
          <a:p>
            <a:pPr algn="ctr" defTabSz="457200" hangingPunct="1">
              <a:buFont typeface="Arial" pitchFamily="34" charset="0"/>
              <a:buNone/>
            </a:pPr>
            <a:r>
              <a:rPr lang="en-US" altLang="x-none" sz="4000" b="1" noProof="1">
                <a:solidFill>
                  <a:srgbClr val="FFFFFF"/>
                </a:solidFill>
                <a:effectLst>
                  <a:glow rad="228600">
                    <a:srgbClr val="000000">
                      <a:alpha val="40000"/>
                    </a:srgbClr>
                  </a:glow>
                  <a:outerShdw blurRad="38100" dist="38100" dir="2700000">
                    <a:srgbClr val="C0C0C0"/>
                  </a:outerShdw>
                </a:effectLst>
                <a:latin typeface="SimHei" pitchFamily="49" charset="-122"/>
                <a:ea typeface="SimHei" pitchFamily="49" charset="-122"/>
                <a:cs typeface="+mn-ea"/>
              </a:rPr>
              <a:t>粗言秽语</a:t>
            </a:r>
            <a:r>
              <a:rPr lang="en-US" altLang="en-US" sz="4000" b="1" noProof="1">
                <a:solidFill>
                  <a:srgbClr val="FFFFFF"/>
                </a:solidFill>
                <a:effectLst>
                  <a:glow rad="228600">
                    <a:srgbClr val="000000">
                      <a:alpha val="40000"/>
                    </a:srgbClr>
                  </a:glow>
                  <a:outerShdw blurRad="38100" dist="38100" dir="2700000">
                    <a:srgbClr val="C0C0C0"/>
                  </a:outerShdw>
                </a:effectLst>
                <a:latin typeface="SimHei" pitchFamily="49" charset="-122"/>
                <a:ea typeface="SimHei" pitchFamily="49" charset="-122"/>
                <a:cs typeface="+mn-ea"/>
              </a:rPr>
              <a:t>， 谬误。。。</a:t>
            </a:r>
            <a:endParaRPr lang="en-US" altLang="en-US" sz="4000" b="1" noProof="1">
              <a:solidFill>
                <a:srgbClr val="FFFFFF"/>
              </a:solidFill>
              <a:effectLst>
                <a:glow rad="228600">
                  <a:srgbClr val="000000">
                    <a:alpha val="40000"/>
                  </a:srgbClr>
                </a:glow>
                <a:outerShdw blurRad="38100" dist="38100" dir="2700000">
                  <a:srgbClr val="C0C0C0"/>
                </a:outerShdw>
              </a:effectLst>
              <a:latin typeface="SimHei" pitchFamily="49" charset="-122"/>
              <a:ea typeface="SimHei" pitchFamily="49" charset="-122"/>
            </a:endParaRPr>
          </a:p>
        </p:txBody>
      </p:sp>
      <p:sp>
        <p:nvSpPr>
          <p:cNvPr id="3" name="Title 2"/>
          <p:cNvSpPr>
            <a:spLocks noGrp="1"/>
          </p:cNvSpPr>
          <p:nvPr>
            <p:ph type="title"/>
          </p:nvPr>
        </p:nvSpPr>
        <p:spPr>
          <a:xfrm>
            <a:off x="-36196" y="5588635"/>
            <a:ext cx="9144000" cy="727075"/>
          </a:xfrm>
          <a:ln w="9525">
            <a:noFill/>
            <a:miter/>
          </a:ln>
        </p:spPr>
        <p:txBody>
          <a:bodyPr vert="horz" wrap="square" lIns="91440" tIns="45720" rIns="91440" bIns="45720" numCol="1" rtlCol="0" anchor="ctr" anchorCtr="0" compatLnSpc="1">
            <a:noAutofit/>
          </a:bodyPr>
          <a:lstStyle/>
          <a:p>
            <a:pPr lvl="0" eaLnBrk="1" fontAlgn="base" hangingPunct="1"/>
            <a:r>
              <a:rPr lang="en-US" altLang="en-US" sz="4000" b="1" strike="noStrike" noProof="1">
                <a:solidFill>
                  <a:srgbClr val="FFFFFF"/>
                </a:solidFill>
                <a:effectLst>
                  <a:glow rad="228600">
                    <a:srgbClr val="000000">
                      <a:alpha val="68000"/>
                    </a:srgbClr>
                  </a:glow>
                  <a:outerShdw blurRad="38100" dist="38100" dir="2700000">
                    <a:srgbClr val="C0C0C0"/>
                  </a:outerShdw>
                </a:effectLst>
                <a:ea typeface="SimHei" pitchFamily="49" charset="-122"/>
              </a:rPr>
              <a:t>应该脱去怎样的言语呢？</a:t>
            </a:r>
          </a:p>
        </p:txBody>
      </p:sp>
    </p:spTree>
    <p:extLst>
      <p:ext uri="{BB962C8B-B14F-4D97-AF65-F5344CB8AC3E}">
        <p14:creationId xmlns:p14="http://schemas.microsoft.com/office/powerpoint/2010/main" val="14542545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5138" name="Picture 2" descr="https://127xwr2qcfsvmn8a91nbd428-wpengine.netdna-ssl.com/wp-content/uploads/IMG-Can-Patient-Safety-Be-Protected-After-a-Cyber-Attack_.jpg">
            <a:extLst>
              <a:ext uri="{FF2B5EF4-FFF2-40B4-BE49-F238E27FC236}">
                <a16:creationId xmlns:a16="http://schemas.microsoft.com/office/drawing/2014/main" id="{618C2593-36AD-E94F-ADDD-86AD0B74BC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0"/>
            <a:ext cx="9150112"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假道</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4558074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p:txBody>
          <a:bodyPr rtlCol="0">
            <a:normAutofit/>
          </a:bodyPr>
          <a:lstStyle/>
          <a:p>
            <a:pPr eaLnBrk="1" fontAlgn="auto" hangingPunct="1">
              <a:spcAft>
                <a:spcPts val="0"/>
              </a:spcAft>
              <a:defRPr/>
            </a:pPr>
            <a:r>
              <a:rPr lang="zh-CN" altLang="en-US"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定死</a:t>
            </a:r>
            <a:r>
              <a:rPr lang="zh-CN" altLang="en-US" b="1" i="1"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mj-cs"/>
              </a:rPr>
              <a:t>传统的隔阂</a:t>
            </a:r>
            <a:endParaRPr lang="en-US" b="1" i="1"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mj-cs"/>
            </a:endParaRPr>
          </a:p>
        </p:txBody>
      </p:sp>
      <p:pic>
        <p:nvPicPr>
          <p:cNvPr id="4" name="Picture 2" descr="http://home.bt.com/images/from-moths-to-tumble-dryers-7-everyday-habits-that-are-ruining-your-clothes-136398861877603901-150624154917.jpg">
            <a:extLst>
              <a:ext uri="{FF2B5EF4-FFF2-40B4-BE49-F238E27FC236}">
                <a16:creationId xmlns:a16="http://schemas.microsoft.com/office/drawing/2014/main" id="{E15C17C8-3173-AD42-81EC-51B0230051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947862"/>
            <a:ext cx="8229600" cy="4635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198232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8097" name="Picture 1"/>
          <p:cNvPicPr>
            <a:picLocks noChangeAspect="1"/>
          </p:cNvPicPr>
          <p:nvPr/>
        </p:nvPicPr>
        <p:blipFill>
          <a:blip r:embed="rId3"/>
          <a:stretch>
            <a:fillRect/>
          </a:stretch>
        </p:blipFill>
        <p:spPr>
          <a:xfrm>
            <a:off x="0" y="0"/>
            <a:ext cx="9144000" cy="6858000"/>
          </a:xfrm>
          <a:prstGeom prst="rect">
            <a:avLst/>
          </a:prstGeom>
          <a:noFill/>
          <a:ln w="9525">
            <a:noFill/>
            <a:miter/>
          </a:ln>
        </p:spPr>
      </p:pic>
      <p:sp>
        <p:nvSpPr>
          <p:cNvPr id="5" name="Title 1"/>
          <p:cNvSpPr txBox="1"/>
          <p:nvPr/>
        </p:nvSpPr>
        <p:spPr>
          <a:xfrm>
            <a:off x="0" y="3698875"/>
            <a:ext cx="9144000" cy="3159125"/>
          </a:xfrm>
          <a:prstGeom prst="rect">
            <a:avLst/>
          </a:prstGeom>
          <a:solidFill>
            <a:schemeClr val="tx1"/>
          </a:solidFill>
        </p:spPr>
        <p:txBody>
          <a:bodyPr anchor="ctr"/>
          <a:lstStyle/>
          <a:p>
            <a:pPr algn="ctr" defTabSz="457200" hangingPunct="1">
              <a:buFont typeface="Arial" pitchFamily="34" charset="0"/>
              <a:buNone/>
            </a:pPr>
            <a:r>
              <a:rPr lang="en-US" altLang="x-none" sz="3600" b="1" noProof="1">
                <a:solidFill>
                  <a:srgbClr val="FFFFFF"/>
                </a:solidFill>
                <a:latin typeface="SimHei" pitchFamily="49" charset="-122"/>
                <a:ea typeface="SimHei" pitchFamily="49" charset="-122"/>
                <a:cs typeface="+mn-ea"/>
              </a:rPr>
              <a:t>"在这</a:t>
            </a:r>
            <a:r>
              <a:rPr lang="en-US" altLang="en-US" sz="3600" b="1" noProof="1">
                <a:solidFill>
                  <a:srgbClr val="FFFFFF"/>
                </a:solidFill>
                <a:latin typeface="SimHei" pitchFamily="49" charset="-122"/>
                <a:ea typeface="SimHei" pitchFamily="49" charset="-122"/>
                <a:cs typeface="+mn-ea"/>
              </a:rPr>
              <a:t>新生命</a:t>
            </a:r>
            <a:r>
              <a:rPr lang="en-US" altLang="x-none" sz="3600" b="1" noProof="1">
                <a:solidFill>
                  <a:srgbClr val="FFFFFF"/>
                </a:solidFill>
                <a:latin typeface="SimHei" pitchFamily="49" charset="-122"/>
                <a:ea typeface="SimHei" pitchFamily="49" charset="-122"/>
                <a:cs typeface="+mn-ea"/>
              </a:rPr>
              <a:t>，并不分希腊人和犹太人，受割礼的和未受割礼的，未开化的人和西古提人，奴隶和自由人，唯有基督是一切，也在一切之内" (3:10-11).</a:t>
            </a:r>
            <a:endParaRPr lang="en-US" altLang="x-none" sz="3600" b="1" noProof="1">
              <a:solidFill>
                <a:srgbClr val="FFFFFF"/>
              </a:solidFill>
              <a:latin typeface="SimHei" pitchFamily="49" charset="-122"/>
              <a:ea typeface="SimHei" pitchFamily="49" charset="-122"/>
            </a:endParaRPr>
          </a:p>
        </p:txBody>
      </p:sp>
      <p:sp>
        <p:nvSpPr>
          <p:cNvPr id="388099" name="Title 2"/>
          <p:cNvSpPr>
            <a:spLocks noGrp="1"/>
          </p:cNvSpPr>
          <p:nvPr>
            <p:ph type="title"/>
          </p:nvPr>
        </p:nvSpPr>
        <p:spPr>
          <a:xfrm>
            <a:off x="914400" y="30163"/>
            <a:ext cx="8229600" cy="1143000"/>
          </a:xfrm>
          <a:ln/>
        </p:spPr>
        <p:txBody>
          <a:bodyPr wrap="square" lIns="91440" tIns="45720" rIns="91440" bIns="45720" anchor="ctr"/>
          <a:lstStyle/>
          <a:p>
            <a:pPr algn="r" eaLnBrk="1" hangingPunct="1"/>
            <a:r>
              <a:rPr lang="en-US" altLang="en-US" dirty="0"/>
              <a:t>3:10-11</a:t>
            </a:r>
          </a:p>
        </p:txBody>
      </p:sp>
    </p:spTree>
    <p:extLst>
      <p:ext uri="{BB962C8B-B14F-4D97-AF65-F5344CB8AC3E}">
        <p14:creationId xmlns:p14="http://schemas.microsoft.com/office/powerpoint/2010/main" val="359168991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0145" name="Picture 3"/>
          <p:cNvPicPr>
            <a:picLocks noChangeAspect="1"/>
          </p:cNvPicPr>
          <p:nvPr/>
        </p:nvPicPr>
        <p:blipFill>
          <a:blip r:embed="rId3"/>
          <a:stretch>
            <a:fillRect/>
          </a:stretch>
        </p:blipFill>
        <p:spPr>
          <a:xfrm>
            <a:off x="0" y="0"/>
            <a:ext cx="9144000" cy="6858000"/>
          </a:xfrm>
          <a:prstGeom prst="rect">
            <a:avLst/>
          </a:prstGeom>
          <a:noFill/>
          <a:ln w="9525">
            <a:noFill/>
            <a:miter/>
          </a:ln>
        </p:spPr>
      </p:pic>
      <p:sp>
        <p:nvSpPr>
          <p:cNvPr id="2" name="Title 1"/>
          <p:cNvSpPr>
            <a:spLocks noGrp="1"/>
          </p:cNvSpPr>
          <p:nvPr>
            <p:ph type="title"/>
          </p:nvPr>
        </p:nvSpPr>
        <p:spPr>
          <a:xfrm>
            <a:off x="0" y="30158"/>
            <a:ext cx="9144000" cy="777875"/>
          </a:xfrm>
          <a:ln w="9525">
            <a:noFill/>
            <a:miter/>
          </a:ln>
        </p:spPr>
        <p:txBody>
          <a:bodyPr vert="horz" wrap="square" lIns="91440" tIns="45720" rIns="91440" bIns="45720" numCol="1" rtlCol="0" anchor="ctr" anchorCtr="0" compatLnSpc="1"/>
          <a:lstStyle/>
          <a:p>
            <a:pPr lvl="0" eaLnBrk="1" fontAlgn="base" hangingPunct="1"/>
            <a:r>
              <a:rPr lang="en-US" altLang="en-US" sz="3600" b="1" i="1" strike="noStrike" noProof="1">
                <a:solidFill>
                  <a:srgbClr val="FFFFFF"/>
                </a:solidFill>
                <a:effectLst>
                  <a:glow rad="228600">
                    <a:srgbClr val="000000">
                      <a:alpha val="40000"/>
                    </a:srgbClr>
                  </a:glow>
                  <a:outerShdw blurRad="38100" dist="38100" dir="2700000">
                    <a:srgbClr val="C0C0C0"/>
                  </a:outerShdw>
                </a:effectLst>
                <a:ea typeface="SimHei" pitchFamily="49" charset="-122"/>
              </a:rPr>
              <a:t>避免这些隔阂。。。</a:t>
            </a:r>
          </a:p>
        </p:txBody>
      </p:sp>
      <p:sp>
        <p:nvSpPr>
          <p:cNvPr id="5" name="Title 1"/>
          <p:cNvSpPr txBox="1"/>
          <p:nvPr/>
        </p:nvSpPr>
        <p:spPr>
          <a:xfrm>
            <a:off x="0" y="704850"/>
            <a:ext cx="9144000" cy="5502275"/>
          </a:xfrm>
          <a:prstGeom prst="rect">
            <a:avLst/>
          </a:prstGeom>
        </p:spPr>
        <p:txBody>
          <a:bodyPr anchor="ctr"/>
          <a:lstStyle/>
          <a:p>
            <a:pPr algn="ctr" defTabSz="457200" hangingPunct="1">
              <a:buFont typeface="Arial" pitchFamily="34" charset="0"/>
              <a:buNone/>
            </a:pPr>
            <a:r>
              <a:rPr lang="en-US" altLang="en-US" sz="3600" b="1" i="1" noProof="1">
                <a:solidFill>
                  <a:srgbClr val="FFFFFF"/>
                </a:solidFill>
                <a:effectLst>
                  <a:glow rad="228600">
                    <a:srgbClr val="000000">
                      <a:alpha val="66000"/>
                    </a:srgbClr>
                  </a:glow>
                  <a:outerShdw blurRad="38100" dist="38100" dir="2700000">
                    <a:srgbClr val="C0C0C0"/>
                  </a:outerShdw>
                </a:effectLst>
                <a:latin typeface="Arial" pitchFamily="34" charset="0"/>
                <a:ea typeface="SimHei" pitchFamily="49" charset="-122"/>
                <a:cs typeface="+mn-ea"/>
              </a:rPr>
              <a:t>种族</a:t>
            </a:r>
            <a:r>
              <a:rPr lang="en-US" altLang="x-none" sz="3600" b="1" i="1" noProof="1">
                <a:solidFill>
                  <a:srgbClr val="FFFFFF"/>
                </a:solidFill>
                <a:effectLst>
                  <a:glow rad="228600">
                    <a:srgbClr val="000000">
                      <a:alpha val="66000"/>
                    </a:srgbClr>
                  </a:glow>
                  <a:outerShdw blurRad="38100" dist="38100" dir="2700000">
                    <a:srgbClr val="C0C0C0"/>
                  </a:outerShdw>
                </a:effectLst>
                <a:latin typeface="Arial" pitchFamily="34" charset="0"/>
                <a:ea typeface="MS PGothic" pitchFamily="34" charset="-128"/>
                <a:cs typeface="+mn-ea"/>
              </a:rPr>
              <a:t>: "</a:t>
            </a:r>
            <a:r>
              <a:rPr lang="en-US" altLang="en-US" sz="3600" b="1" i="1" noProof="1">
                <a:solidFill>
                  <a:srgbClr val="FFFFFF"/>
                </a:solidFill>
                <a:effectLst>
                  <a:glow rad="228600">
                    <a:srgbClr val="000000">
                      <a:alpha val="66000"/>
                    </a:srgbClr>
                  </a:glow>
                  <a:outerShdw blurRad="38100" dist="38100" dir="2700000">
                    <a:srgbClr val="C0C0C0"/>
                  </a:outerShdw>
                </a:effectLst>
                <a:latin typeface="Arial" pitchFamily="34" charset="0"/>
                <a:ea typeface="SimHei" pitchFamily="49" charset="-122"/>
                <a:cs typeface="+mn-ea"/>
              </a:rPr>
              <a:t>希腊人和犹太人</a:t>
            </a:r>
            <a:r>
              <a:rPr lang="en-US" altLang="x-none" sz="3600" b="1" i="1" noProof="1">
                <a:solidFill>
                  <a:srgbClr val="FFFFFF"/>
                </a:solidFill>
                <a:effectLst>
                  <a:glow rad="228600">
                    <a:srgbClr val="000000">
                      <a:alpha val="66000"/>
                    </a:srgbClr>
                  </a:glow>
                  <a:outerShdw blurRad="38100" dist="38100" dir="2700000">
                    <a:srgbClr val="C0C0C0"/>
                  </a:outerShdw>
                </a:effectLst>
                <a:latin typeface="Arial" pitchFamily="34" charset="0"/>
                <a:ea typeface="MS PGothic" pitchFamily="34" charset="-128"/>
                <a:cs typeface="+mn-ea"/>
              </a:rPr>
              <a:t>"</a:t>
            </a:r>
            <a:endParaRPr lang="en-US" altLang="x-none" sz="3600" b="1" i="1" noProof="1">
              <a:solidFill>
                <a:srgbClr val="FFFFFF"/>
              </a:solidFill>
              <a:effectLst>
                <a:glow rad="228600">
                  <a:srgbClr val="000000">
                    <a:alpha val="66000"/>
                  </a:srgbClr>
                </a:glow>
                <a:outerShdw blurRad="38100" dist="38100" dir="2700000">
                  <a:srgbClr val="C0C0C0"/>
                </a:outerShdw>
              </a:effectLst>
              <a:latin typeface="Arial" pitchFamily="34" charset="0"/>
              <a:ea typeface="MS PGothic" pitchFamily="34" charset="-128"/>
            </a:endParaRPr>
          </a:p>
          <a:p>
            <a:pPr algn="ctr" defTabSz="457200" hangingPunct="1">
              <a:buFont typeface="Arial" pitchFamily="34" charset="0"/>
              <a:buNone/>
            </a:pPr>
            <a:endParaRPr lang="en-US" altLang="x-none" sz="3600" b="1" i="1" noProof="1">
              <a:solidFill>
                <a:srgbClr val="FFFFFF"/>
              </a:solidFill>
              <a:effectLst>
                <a:glow rad="228600">
                  <a:srgbClr val="000000">
                    <a:alpha val="66000"/>
                  </a:srgbClr>
                </a:glow>
                <a:outerShdw blurRad="38100" dist="38100" dir="2700000">
                  <a:srgbClr val="C0C0C0"/>
                </a:outerShdw>
              </a:effectLst>
              <a:latin typeface="Arial" pitchFamily="34" charset="0"/>
              <a:ea typeface="MS PGothic" pitchFamily="34" charset="-128"/>
            </a:endParaRPr>
          </a:p>
          <a:p>
            <a:pPr algn="ctr" defTabSz="457200" hangingPunct="1">
              <a:buFont typeface="Arial" pitchFamily="34" charset="0"/>
              <a:buNone/>
            </a:pPr>
            <a:r>
              <a:rPr lang="en-US" altLang="en-US" sz="3600" b="1" i="1" noProof="1">
                <a:solidFill>
                  <a:srgbClr val="FFFFFF"/>
                </a:solidFill>
                <a:effectLst>
                  <a:glow rad="228600">
                    <a:srgbClr val="000000">
                      <a:alpha val="66000"/>
                    </a:srgbClr>
                  </a:glow>
                  <a:outerShdw blurRad="38100" dist="38100" dir="2700000">
                    <a:srgbClr val="C0C0C0"/>
                  </a:outerShdw>
                </a:effectLst>
                <a:latin typeface="Arial" pitchFamily="34" charset="0"/>
                <a:ea typeface="SimHei" pitchFamily="49" charset="-122"/>
                <a:cs typeface="+mn-ea"/>
              </a:rPr>
              <a:t>仪式</a:t>
            </a:r>
            <a:r>
              <a:rPr lang="en-US" altLang="x-none" sz="3600" b="1" i="1" noProof="1">
                <a:solidFill>
                  <a:srgbClr val="FFFFFF"/>
                </a:solidFill>
                <a:effectLst>
                  <a:glow rad="228600">
                    <a:srgbClr val="000000">
                      <a:alpha val="66000"/>
                    </a:srgbClr>
                  </a:glow>
                  <a:outerShdw blurRad="38100" dist="38100" dir="2700000">
                    <a:srgbClr val="C0C0C0"/>
                  </a:outerShdw>
                </a:effectLst>
                <a:latin typeface="Arial" pitchFamily="34" charset="0"/>
                <a:ea typeface="MS PGothic" pitchFamily="34" charset="-128"/>
                <a:cs typeface="+mn-ea"/>
              </a:rPr>
              <a:t>: "</a:t>
            </a:r>
            <a:r>
              <a:rPr lang="en-US" altLang="en-US" sz="3600" b="1" i="1" noProof="1">
                <a:solidFill>
                  <a:srgbClr val="FFFFFF"/>
                </a:solidFill>
                <a:effectLst>
                  <a:glow rad="228600">
                    <a:srgbClr val="000000">
                      <a:alpha val="66000"/>
                    </a:srgbClr>
                  </a:glow>
                  <a:outerShdw blurRad="38100" dist="38100" dir="2700000">
                    <a:srgbClr val="C0C0C0"/>
                  </a:outerShdw>
                </a:effectLst>
                <a:latin typeface="Arial" pitchFamily="34" charset="0"/>
                <a:ea typeface="SimHei" pitchFamily="49" charset="-122"/>
                <a:cs typeface="+mn-ea"/>
              </a:rPr>
              <a:t>受割礼的和未受割礼的</a:t>
            </a:r>
            <a:r>
              <a:rPr lang="en-US" altLang="x-none" sz="3600" b="1" i="1" noProof="1">
                <a:solidFill>
                  <a:srgbClr val="FFFFFF"/>
                </a:solidFill>
                <a:effectLst>
                  <a:glow rad="228600">
                    <a:srgbClr val="000000">
                      <a:alpha val="66000"/>
                    </a:srgbClr>
                  </a:glow>
                  <a:outerShdw blurRad="38100" dist="38100" dir="2700000">
                    <a:srgbClr val="C0C0C0"/>
                  </a:outerShdw>
                </a:effectLst>
                <a:latin typeface="Arial" pitchFamily="34" charset="0"/>
                <a:ea typeface="MS PGothic" pitchFamily="34" charset="-128"/>
                <a:cs typeface="+mn-ea"/>
              </a:rPr>
              <a:t>"</a:t>
            </a:r>
            <a:endParaRPr lang="en-US" altLang="x-none" sz="3600" b="1" i="1" noProof="1">
              <a:solidFill>
                <a:srgbClr val="FFFFFF"/>
              </a:solidFill>
              <a:effectLst>
                <a:glow rad="228600">
                  <a:srgbClr val="000000">
                    <a:alpha val="66000"/>
                  </a:srgbClr>
                </a:glow>
                <a:outerShdw blurRad="38100" dist="38100" dir="2700000">
                  <a:srgbClr val="C0C0C0"/>
                </a:outerShdw>
              </a:effectLst>
              <a:latin typeface="Arial" pitchFamily="34" charset="0"/>
              <a:ea typeface="MS PGothic" pitchFamily="34" charset="-128"/>
            </a:endParaRPr>
          </a:p>
          <a:p>
            <a:pPr algn="ctr" defTabSz="457200" hangingPunct="1">
              <a:buFont typeface="Arial" pitchFamily="34" charset="0"/>
              <a:buNone/>
            </a:pPr>
            <a:endParaRPr lang="en-US" altLang="x-none" sz="3600" b="1" i="1" noProof="1">
              <a:solidFill>
                <a:srgbClr val="FFFFFF"/>
              </a:solidFill>
              <a:effectLst>
                <a:glow rad="228600">
                  <a:srgbClr val="000000">
                    <a:alpha val="66000"/>
                  </a:srgbClr>
                </a:glow>
                <a:outerShdw blurRad="38100" dist="38100" dir="2700000">
                  <a:srgbClr val="C0C0C0"/>
                </a:outerShdw>
              </a:effectLst>
              <a:latin typeface="Arial" pitchFamily="34" charset="0"/>
              <a:ea typeface="MS PGothic" pitchFamily="34" charset="-128"/>
            </a:endParaRPr>
          </a:p>
          <a:p>
            <a:pPr algn="ctr" defTabSz="457200" hangingPunct="1">
              <a:buFont typeface="Arial" pitchFamily="34" charset="0"/>
              <a:buNone/>
            </a:pPr>
            <a:r>
              <a:rPr lang="en-US" altLang="en-US" sz="3600" b="1" i="1" noProof="1">
                <a:solidFill>
                  <a:srgbClr val="FFFFFF"/>
                </a:solidFill>
                <a:effectLst>
                  <a:glow rad="228600">
                    <a:srgbClr val="000000">
                      <a:alpha val="66000"/>
                    </a:srgbClr>
                  </a:glow>
                  <a:outerShdw blurRad="38100" dist="38100" dir="2700000">
                    <a:srgbClr val="C0C0C0"/>
                  </a:outerShdw>
                </a:effectLst>
                <a:latin typeface="Arial" pitchFamily="34" charset="0"/>
                <a:ea typeface="SimHei" pitchFamily="49" charset="-122"/>
                <a:cs typeface="+mn-ea"/>
              </a:rPr>
              <a:t>文化</a:t>
            </a:r>
            <a:r>
              <a:rPr lang="en-US" altLang="x-none" sz="3600" b="1" i="1" noProof="1">
                <a:solidFill>
                  <a:srgbClr val="FFFFFF"/>
                </a:solidFill>
                <a:effectLst>
                  <a:glow rad="228600">
                    <a:srgbClr val="000000">
                      <a:alpha val="66000"/>
                    </a:srgbClr>
                  </a:glow>
                  <a:outerShdw blurRad="38100" dist="38100" dir="2700000">
                    <a:srgbClr val="C0C0C0"/>
                  </a:outerShdw>
                </a:effectLst>
                <a:latin typeface="Arial" pitchFamily="34" charset="0"/>
                <a:ea typeface="MS PGothic" pitchFamily="34" charset="-128"/>
                <a:cs typeface="+mn-ea"/>
              </a:rPr>
              <a:t>: "</a:t>
            </a:r>
            <a:r>
              <a:rPr lang="en-US" altLang="en-US" sz="3600" b="1" i="1" noProof="1">
                <a:solidFill>
                  <a:srgbClr val="FFFFFF"/>
                </a:solidFill>
                <a:effectLst>
                  <a:glow rad="228600">
                    <a:srgbClr val="000000">
                      <a:alpha val="66000"/>
                    </a:srgbClr>
                  </a:glow>
                  <a:outerShdw blurRad="38100" dist="38100" dir="2700000">
                    <a:srgbClr val="C0C0C0"/>
                  </a:outerShdw>
                </a:effectLst>
                <a:latin typeface="Arial" pitchFamily="34" charset="0"/>
                <a:ea typeface="SimHei" pitchFamily="49" charset="-122"/>
                <a:cs typeface="+mn-ea"/>
              </a:rPr>
              <a:t>化外人</a:t>
            </a:r>
            <a:r>
              <a:rPr lang="en-US" altLang="x-none" sz="3600" b="1" i="1" noProof="1">
                <a:solidFill>
                  <a:srgbClr val="FFFFFF"/>
                </a:solidFill>
                <a:effectLst>
                  <a:glow rad="228600">
                    <a:srgbClr val="000000">
                      <a:alpha val="66000"/>
                    </a:srgbClr>
                  </a:glow>
                  <a:outerShdw blurRad="38100" dist="38100" dir="2700000">
                    <a:srgbClr val="C0C0C0"/>
                  </a:outerShdw>
                </a:effectLst>
                <a:latin typeface="Arial" pitchFamily="34" charset="0"/>
                <a:ea typeface="MS PGothic" pitchFamily="34" charset="-128"/>
                <a:cs typeface="+mn-ea"/>
              </a:rPr>
              <a:t>, </a:t>
            </a:r>
            <a:r>
              <a:rPr lang="en-US" altLang="en-US" sz="3600" b="1" i="1" noProof="1">
                <a:solidFill>
                  <a:srgbClr val="FFFFFF"/>
                </a:solidFill>
                <a:effectLst>
                  <a:glow rad="228600">
                    <a:srgbClr val="000000">
                      <a:alpha val="66000"/>
                    </a:srgbClr>
                  </a:glow>
                  <a:outerShdw blurRad="38100" dist="38100" dir="2700000">
                    <a:srgbClr val="C0C0C0"/>
                  </a:outerShdw>
                </a:effectLst>
                <a:latin typeface="Arial" pitchFamily="34" charset="0"/>
                <a:ea typeface="SimHei" pitchFamily="49" charset="-122"/>
                <a:cs typeface="+mn-ea"/>
              </a:rPr>
              <a:t>未开化的</a:t>
            </a:r>
            <a:r>
              <a:rPr lang="en-US" altLang="x-none" sz="3600" b="1" i="1" noProof="1">
                <a:solidFill>
                  <a:srgbClr val="FFFFFF"/>
                </a:solidFill>
                <a:effectLst>
                  <a:glow rad="228600">
                    <a:srgbClr val="000000">
                      <a:alpha val="66000"/>
                    </a:srgbClr>
                  </a:glow>
                  <a:outerShdw blurRad="38100" dist="38100" dir="2700000">
                    <a:srgbClr val="C0C0C0"/>
                  </a:outerShdw>
                </a:effectLst>
                <a:latin typeface="Arial" pitchFamily="34" charset="0"/>
                <a:ea typeface="MS PGothic" pitchFamily="34" charset="-128"/>
                <a:cs typeface="+mn-ea"/>
              </a:rPr>
              <a:t>"</a:t>
            </a:r>
            <a:endParaRPr lang="en-US" altLang="x-none" sz="3600" b="1" i="1" noProof="1">
              <a:solidFill>
                <a:srgbClr val="FFFFFF"/>
              </a:solidFill>
              <a:effectLst>
                <a:glow rad="228600">
                  <a:srgbClr val="000000">
                    <a:alpha val="66000"/>
                  </a:srgbClr>
                </a:glow>
                <a:outerShdw blurRad="38100" dist="38100" dir="2700000">
                  <a:srgbClr val="C0C0C0"/>
                </a:outerShdw>
              </a:effectLst>
              <a:latin typeface="Arial" pitchFamily="34" charset="0"/>
              <a:ea typeface="MS PGothic" pitchFamily="34" charset="-128"/>
            </a:endParaRPr>
          </a:p>
          <a:p>
            <a:pPr algn="ctr" defTabSz="457200" hangingPunct="1">
              <a:buFont typeface="Arial" pitchFamily="34" charset="0"/>
              <a:buNone/>
            </a:pPr>
            <a:endParaRPr lang="en-US" altLang="x-none" sz="3600" b="1" i="1" noProof="1">
              <a:solidFill>
                <a:srgbClr val="FFFFFF"/>
              </a:solidFill>
              <a:effectLst>
                <a:glow rad="228600">
                  <a:srgbClr val="000000">
                    <a:alpha val="66000"/>
                  </a:srgbClr>
                </a:glow>
                <a:outerShdw blurRad="38100" dist="38100" dir="2700000">
                  <a:srgbClr val="C0C0C0"/>
                </a:outerShdw>
              </a:effectLst>
              <a:latin typeface="Arial" pitchFamily="34" charset="0"/>
              <a:ea typeface="MS PGothic" pitchFamily="34" charset="-128"/>
            </a:endParaRPr>
          </a:p>
          <a:p>
            <a:pPr algn="ctr" defTabSz="457200" hangingPunct="1">
              <a:buFont typeface="Arial" pitchFamily="34" charset="0"/>
              <a:buNone/>
            </a:pPr>
            <a:r>
              <a:rPr lang="en-US" altLang="en-US" sz="3600" b="1" i="1" noProof="1">
                <a:solidFill>
                  <a:srgbClr val="FFFFFF"/>
                </a:solidFill>
                <a:effectLst>
                  <a:glow rad="228600">
                    <a:srgbClr val="000000">
                      <a:alpha val="66000"/>
                    </a:srgbClr>
                  </a:glow>
                  <a:outerShdw blurRad="38100" dist="38100" dir="2700000">
                    <a:srgbClr val="C0C0C0"/>
                  </a:outerShdw>
                </a:effectLst>
                <a:latin typeface="Arial" pitchFamily="34" charset="0"/>
                <a:ea typeface="SimHei" pitchFamily="49" charset="-122"/>
                <a:cs typeface="+mn-ea"/>
              </a:rPr>
              <a:t>社会</a:t>
            </a:r>
            <a:r>
              <a:rPr lang="en-US" altLang="x-none" sz="3600" b="1" i="1" noProof="1">
                <a:solidFill>
                  <a:srgbClr val="FFFFFF"/>
                </a:solidFill>
                <a:effectLst>
                  <a:glow rad="228600">
                    <a:srgbClr val="000000">
                      <a:alpha val="66000"/>
                    </a:srgbClr>
                  </a:glow>
                  <a:outerShdw blurRad="38100" dist="38100" dir="2700000">
                    <a:srgbClr val="C0C0C0"/>
                  </a:outerShdw>
                </a:effectLst>
                <a:latin typeface="Arial" pitchFamily="34" charset="0"/>
                <a:ea typeface="MS PGothic" pitchFamily="34" charset="-128"/>
                <a:cs typeface="+mn-ea"/>
              </a:rPr>
              <a:t>: "</a:t>
            </a:r>
            <a:r>
              <a:rPr lang="en-US" altLang="en-US" sz="3600" b="1" i="1" noProof="1">
                <a:solidFill>
                  <a:srgbClr val="FFFFFF"/>
                </a:solidFill>
                <a:effectLst>
                  <a:glow rad="228600">
                    <a:srgbClr val="000000">
                      <a:alpha val="66000"/>
                    </a:srgbClr>
                  </a:glow>
                  <a:outerShdw blurRad="38100" dist="38100" dir="2700000">
                    <a:srgbClr val="C0C0C0"/>
                  </a:outerShdw>
                </a:effectLst>
                <a:latin typeface="Arial" pitchFamily="34" charset="0"/>
                <a:ea typeface="SimHei" pitchFamily="49" charset="-122"/>
                <a:cs typeface="+mn-ea"/>
              </a:rPr>
              <a:t>奴隶和自由人</a:t>
            </a:r>
            <a:r>
              <a:rPr lang="en-US" altLang="x-none" sz="3600" b="1" i="1" noProof="1">
                <a:solidFill>
                  <a:srgbClr val="FFFFFF"/>
                </a:solidFill>
                <a:effectLst>
                  <a:glow rad="228600">
                    <a:srgbClr val="000000">
                      <a:alpha val="66000"/>
                    </a:srgbClr>
                  </a:glow>
                  <a:outerShdw blurRad="38100" dist="38100" dir="2700000">
                    <a:srgbClr val="C0C0C0"/>
                  </a:outerShdw>
                </a:effectLst>
                <a:latin typeface="Arial" pitchFamily="34" charset="0"/>
                <a:ea typeface="MS PGothic" pitchFamily="34" charset="-128"/>
                <a:cs typeface="+mn-ea"/>
              </a:rPr>
              <a:t>"</a:t>
            </a:r>
            <a:endParaRPr lang="en-US" altLang="x-none" sz="3600" b="1" i="1" noProof="1">
              <a:solidFill>
                <a:srgbClr val="FFFFFF"/>
              </a:solidFill>
              <a:effectLst>
                <a:glow rad="228600">
                  <a:srgbClr val="000000">
                    <a:alpha val="66000"/>
                  </a:srgbClr>
                </a:glow>
                <a:outerShdw blurRad="38100" dist="38100" dir="2700000">
                  <a:srgbClr val="C0C0C0"/>
                </a:outerShdw>
              </a:effectLst>
              <a:latin typeface="Arial" pitchFamily="34" charset="0"/>
              <a:ea typeface="MS PGothic" pitchFamily="34" charset="-128"/>
            </a:endParaRPr>
          </a:p>
        </p:txBody>
      </p:sp>
    </p:spTree>
    <p:extLst>
      <p:ext uri="{BB962C8B-B14F-4D97-AF65-F5344CB8AC3E}">
        <p14:creationId xmlns:p14="http://schemas.microsoft.com/office/powerpoint/2010/main" val="2785284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linds(horizontal)">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blinds(horizontal)">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blinds(horizontal)">
                                      <p:cBhvr>
                                        <p:cTn id="22"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2193" name="Picture 2"/>
          <p:cNvPicPr>
            <a:picLocks noChangeAspect="1"/>
          </p:cNvPicPr>
          <p:nvPr/>
        </p:nvPicPr>
        <p:blipFill>
          <a:blip r:embed="rId3"/>
          <a:stretch>
            <a:fillRect/>
          </a:stretch>
        </p:blipFill>
        <p:spPr>
          <a:xfrm>
            <a:off x="0" y="0"/>
            <a:ext cx="9144000" cy="6858000"/>
          </a:xfrm>
          <a:prstGeom prst="rect">
            <a:avLst/>
          </a:prstGeom>
          <a:noFill/>
          <a:ln w="9525">
            <a:noFill/>
            <a:miter/>
          </a:ln>
        </p:spPr>
      </p:pic>
      <p:sp>
        <p:nvSpPr>
          <p:cNvPr id="392194" name="Title 1"/>
          <p:cNvSpPr>
            <a:spLocks noGrp="1"/>
          </p:cNvSpPr>
          <p:nvPr>
            <p:ph type="title"/>
          </p:nvPr>
        </p:nvSpPr>
        <p:spPr>
          <a:xfrm>
            <a:off x="2822575" y="2039938"/>
            <a:ext cx="3771900" cy="1154112"/>
          </a:xfrm>
          <a:solidFill>
            <a:schemeClr val="bg1">
              <a:alpha val="67058"/>
            </a:schemeClr>
          </a:solidFill>
          <a:ln/>
        </p:spPr>
        <p:txBody>
          <a:bodyPr wrap="square" lIns="91440" tIns="45720" rIns="91440" bIns="45720" anchor="ctr"/>
          <a:lstStyle/>
          <a:p>
            <a:pPr eaLnBrk="1" hangingPunct="1"/>
            <a:r>
              <a:rPr lang="zh-CN" altLang="en-US" b="1" dirty="0">
                <a:latin typeface="SimHei" pitchFamily="49" charset="-122"/>
                <a:ea typeface="SimHei" pitchFamily="49" charset="-122"/>
              </a:rPr>
              <a:t>教会接纳所有</a:t>
            </a:r>
          </a:p>
        </p:txBody>
      </p:sp>
    </p:spTree>
    <p:extLst>
      <p:ext uri="{BB962C8B-B14F-4D97-AF65-F5344CB8AC3E}">
        <p14:creationId xmlns:p14="http://schemas.microsoft.com/office/powerpoint/2010/main" val="363297786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4241" name="Picture 9"/>
          <p:cNvPicPr>
            <a:picLocks noChangeAspect="1"/>
          </p:cNvPicPr>
          <p:nvPr/>
        </p:nvPicPr>
        <p:blipFill>
          <a:blip r:embed="rId3"/>
          <a:stretch>
            <a:fillRect/>
          </a:stretch>
        </p:blipFill>
        <p:spPr>
          <a:xfrm>
            <a:off x="0" y="0"/>
            <a:ext cx="9169400" cy="6858000"/>
          </a:xfrm>
          <a:prstGeom prst="rect">
            <a:avLst/>
          </a:prstGeom>
          <a:noFill/>
          <a:ln w="9525">
            <a:noFill/>
            <a:miter/>
          </a:ln>
        </p:spPr>
      </p:pic>
      <p:sp>
        <p:nvSpPr>
          <p:cNvPr id="6" name="Title 1"/>
          <p:cNvSpPr>
            <a:spLocks noGrp="1"/>
          </p:cNvSpPr>
          <p:nvPr>
            <p:ph type="title"/>
          </p:nvPr>
        </p:nvSpPr>
        <p:spPr>
          <a:xfrm>
            <a:off x="0" y="30158"/>
            <a:ext cx="9144000" cy="1143000"/>
          </a:xfrm>
          <a:ln w="9525">
            <a:noFill/>
            <a:miter/>
          </a:ln>
        </p:spPr>
        <p:txBody>
          <a:bodyPr vert="horz" wrap="square" lIns="91440" tIns="45720" rIns="91440" bIns="45720" numCol="1" rtlCol="0" anchor="ctr" anchorCtr="0" compatLnSpc="1">
            <a:normAutofit/>
          </a:bodyPr>
          <a:lstStyle/>
          <a:p>
            <a:pPr marL="0" marR="0" lvl="0" indent="0" algn="ctr" defTabSz="457200" rtl="0" eaLnBrk="1" fontAlgn="auto" latinLnBrk="0" hangingPunct="1">
              <a:lnSpc>
                <a:spcPct val="100000"/>
              </a:lnSpc>
              <a:spcBef>
                <a:spcPct val="0"/>
              </a:spcBef>
              <a:spcAft>
                <a:spcPts val="0"/>
              </a:spcAft>
              <a:buClrTx/>
              <a:buSzTx/>
              <a:buFontTx/>
              <a:buNone/>
              <a:defRPr/>
            </a:pPr>
            <a:r>
              <a:rPr kumimoji="0" lang="en-US" sz="4400" b="1" i="0" u="none" strike="noStrike" kern="1200" cap="none" spc="0" normalizeH="0" baseline="0" noProof="1">
                <a:ln>
                  <a:noFill/>
                </a:ln>
                <a:solidFill>
                  <a:srgbClr val="FFFFFF"/>
                </a:solidFill>
                <a:effectLst>
                  <a:glow rad="101600">
                    <a:schemeClr val="tx1">
                      <a:alpha val="75000"/>
                    </a:schemeClr>
                  </a:glow>
                  <a:outerShdw blurRad="50800" dist="38100" dir="10800000" algn="r" rotWithShape="0">
                    <a:prstClr val="black">
                      <a:alpha val="40000"/>
                    </a:prstClr>
                  </a:outerShdw>
                </a:effectLst>
                <a:uLnTx/>
                <a:uFillTx/>
                <a:latin typeface="+mj-lt"/>
                <a:ea typeface="+mj-ea"/>
                <a:cs typeface="+mj-cs"/>
              </a:rPr>
              <a:t>II. </a:t>
            </a:r>
            <a:r>
              <a:rPr kumimoji="0" lang="zh-CN" altLang="en-US" sz="4400" b="1" i="0" u="none" strike="noStrike" kern="1200" cap="none" spc="0" normalizeH="0" baseline="0" noProof="1">
                <a:ln>
                  <a:noFill/>
                </a:ln>
                <a:solidFill>
                  <a:srgbClr val="FFFFFF"/>
                </a:solidFill>
                <a:effectLst>
                  <a:glow rad="101600">
                    <a:schemeClr val="tx1">
                      <a:alpha val="75000"/>
                    </a:schemeClr>
                  </a:glow>
                  <a:outerShdw blurRad="50800" dist="38100" dir="10800000" algn="r" rotWithShape="0">
                    <a:prstClr val="black">
                      <a:alpha val="40000"/>
                    </a:prstClr>
                  </a:outerShdw>
                </a:effectLst>
                <a:uLnTx/>
                <a:uFillTx/>
                <a:latin typeface="+mj-lt"/>
                <a:ea typeface="+mj-ea"/>
                <a:cs typeface="+mj-cs"/>
              </a:rPr>
              <a:t>披上基督的</a:t>
            </a:r>
            <a:r>
              <a:rPr kumimoji="0" lang="zh-CN" altLang="en-US" sz="4400" b="1" i="0" u="none" strike="noStrike" kern="1200" cap="none" spc="0" normalizeH="0" baseline="0" noProof="1">
                <a:ln>
                  <a:noFill/>
                </a:ln>
                <a:solidFill>
                  <a:srgbClr val="FFFF00"/>
                </a:solidFill>
                <a:effectLst>
                  <a:glow rad="101600">
                    <a:schemeClr val="tx1">
                      <a:alpha val="75000"/>
                    </a:schemeClr>
                  </a:glow>
                  <a:outerShdw blurRad="50800" dist="38100" dir="10800000" algn="r" rotWithShape="0">
                    <a:prstClr val="black">
                      <a:alpha val="40000"/>
                    </a:prstClr>
                  </a:outerShdw>
                </a:effectLst>
                <a:uLnTx/>
                <a:uFillTx/>
                <a:latin typeface="+mj-lt"/>
                <a:ea typeface="+mj-ea"/>
                <a:cs typeface="+mj-cs"/>
              </a:rPr>
              <a:t>恩惠</a:t>
            </a:r>
            <a:r>
              <a:rPr kumimoji="0" lang="en-US" sz="4400" b="1" i="0" u="none" strike="noStrike" kern="1200" cap="none" spc="0" normalizeH="0" baseline="0" noProof="1">
                <a:ln>
                  <a:noFill/>
                </a:ln>
                <a:solidFill>
                  <a:srgbClr val="FFFFFF"/>
                </a:solidFill>
                <a:effectLst>
                  <a:glow rad="101600">
                    <a:schemeClr val="tx1">
                      <a:alpha val="75000"/>
                    </a:schemeClr>
                  </a:glow>
                  <a:outerShdw blurRad="50800" dist="38100" dir="10800000" algn="r" rotWithShape="0">
                    <a:prstClr val="black">
                      <a:alpha val="40000"/>
                    </a:prstClr>
                  </a:outerShdw>
                </a:effectLst>
                <a:uLnTx/>
                <a:uFillTx/>
                <a:latin typeface="+mj-lt"/>
                <a:ea typeface="+mj-ea"/>
                <a:cs typeface="+mj-cs"/>
              </a:rPr>
              <a:t> (3:12-14).</a:t>
            </a:r>
            <a:endParaRPr kumimoji="0" lang="en-US" sz="4400" b="1" i="0" u="sng" strike="noStrike" kern="1200" cap="none" spc="0" normalizeH="0" baseline="0" noProof="1">
              <a:ln>
                <a:noFill/>
              </a:ln>
              <a:solidFill>
                <a:srgbClr val="FFFF00"/>
              </a:solidFill>
              <a:effectLst>
                <a:glow rad="101600">
                  <a:schemeClr val="tx1">
                    <a:alpha val="75000"/>
                  </a:schemeClr>
                </a:glow>
                <a:outerShdw blurRad="50800" dist="38100" dir="10800000" algn="r" rotWithShape="0">
                  <a:prstClr val="black">
                    <a:alpha val="40000"/>
                  </a:prstClr>
                </a:outerShdw>
              </a:effectLst>
              <a:uLnTx/>
              <a:uFillTx/>
              <a:latin typeface="+mj-lt"/>
              <a:ea typeface="+mj-ea"/>
              <a:cs typeface="+mj-cs"/>
            </a:endParaRPr>
          </a:p>
        </p:txBody>
      </p:sp>
    </p:spTree>
    <p:extLst>
      <p:ext uri="{BB962C8B-B14F-4D97-AF65-F5344CB8AC3E}">
        <p14:creationId xmlns:p14="http://schemas.microsoft.com/office/powerpoint/2010/main" val="268433134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289" name="Picture 2"/>
          <p:cNvPicPr>
            <a:picLocks noChangeAspect="1"/>
          </p:cNvPicPr>
          <p:nvPr/>
        </p:nvPicPr>
        <p:blipFill>
          <a:blip r:embed="rId3"/>
          <a:stretch>
            <a:fillRect/>
          </a:stretch>
        </p:blipFill>
        <p:spPr>
          <a:xfrm>
            <a:off x="0" y="0"/>
            <a:ext cx="9144000" cy="6858000"/>
          </a:xfrm>
          <a:prstGeom prst="rect">
            <a:avLst/>
          </a:prstGeom>
          <a:noFill/>
          <a:ln w="9525">
            <a:noFill/>
            <a:miter/>
          </a:ln>
        </p:spPr>
      </p:pic>
      <p:sp>
        <p:nvSpPr>
          <p:cNvPr id="6" name="Title 1"/>
          <p:cNvSpPr>
            <a:spLocks noGrp="1"/>
          </p:cNvSpPr>
          <p:nvPr>
            <p:ph type="title"/>
          </p:nvPr>
        </p:nvSpPr>
        <p:spPr>
          <a:ln w="9525">
            <a:noFill/>
            <a:miter/>
          </a:ln>
        </p:spPr>
        <p:txBody>
          <a:bodyPr vert="horz" wrap="square" lIns="91440" tIns="45720" rIns="91440" bIns="45720" numCol="1" rtlCol="0" anchor="ctr" anchorCtr="0" compatLnSpc="1"/>
          <a:lstStyle/>
          <a:p>
            <a:pPr lvl="0" eaLnBrk="1" fontAlgn="base" hangingPunct="1"/>
            <a:r>
              <a:rPr lang="en-US" altLang="en-US" b="1" i="1" strike="noStrike" noProof="1">
                <a:solidFill>
                  <a:srgbClr val="FFFFFF"/>
                </a:solidFill>
                <a:effectLst>
                  <a:glow rad="228600">
                    <a:srgbClr val="000000">
                      <a:alpha val="40000"/>
                    </a:srgbClr>
                  </a:glow>
                  <a:outerShdw blurRad="38100" dist="38100" dir="2700000">
                    <a:srgbClr val="C0C0C0"/>
                  </a:outerShdw>
                </a:effectLst>
                <a:ea typeface="SimHei" pitchFamily="49" charset="-122"/>
              </a:rPr>
              <a:t>要存有</a:t>
            </a:r>
            <a:r>
              <a:rPr lang="en-US" altLang="en-US" b="1" i="1" strike="noStrike" noProof="1">
                <a:solidFill>
                  <a:srgbClr val="FFFF00"/>
                </a:solidFill>
                <a:effectLst>
                  <a:glow rad="228600">
                    <a:srgbClr val="000000">
                      <a:alpha val="40000"/>
                    </a:srgbClr>
                  </a:glow>
                  <a:outerShdw blurRad="38100" dist="38100" dir="2700000">
                    <a:srgbClr val="C0C0C0"/>
                  </a:outerShdw>
                </a:effectLst>
                <a:ea typeface="SimHei" pitchFamily="49" charset="-122"/>
              </a:rPr>
              <a:t>怜悯</a:t>
            </a:r>
            <a:r>
              <a:rPr lang="en-US" altLang="en-US" b="1" i="1" strike="noStrike" noProof="1">
                <a:solidFill>
                  <a:srgbClr val="FFFFFF"/>
                </a:solidFill>
                <a:effectLst>
                  <a:glow rad="228600">
                    <a:srgbClr val="000000">
                      <a:alpha val="40000"/>
                    </a:srgbClr>
                  </a:glow>
                  <a:outerShdw blurRad="38100" dist="38100" dir="2700000">
                    <a:srgbClr val="C0C0C0"/>
                  </a:outerShdw>
                </a:effectLst>
                <a:ea typeface="SimHei" pitchFamily="49" charset="-122"/>
              </a:rPr>
              <a:t>的心</a:t>
            </a:r>
            <a:r>
              <a:rPr lang="en-US" altLang="x-none" b="1" i="1" strike="noStrike" noProof="1">
                <a:solidFill>
                  <a:srgbClr val="FFFFFF"/>
                </a:solidFill>
                <a:effectLst>
                  <a:glow rad="228600">
                    <a:srgbClr val="000000">
                      <a:alpha val="40000"/>
                    </a:srgbClr>
                  </a:glow>
                  <a:outerShdw blurRad="38100" dist="38100" dir="2700000">
                    <a:srgbClr val="C0C0C0"/>
                  </a:outerShdw>
                </a:effectLst>
              </a:rPr>
              <a:t> (3:12)</a:t>
            </a:r>
          </a:p>
        </p:txBody>
      </p:sp>
    </p:spTree>
    <p:extLst>
      <p:ext uri="{BB962C8B-B14F-4D97-AF65-F5344CB8AC3E}">
        <p14:creationId xmlns:p14="http://schemas.microsoft.com/office/powerpoint/2010/main" val="94465581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2433" name="Picture 2"/>
          <p:cNvPicPr>
            <a:picLocks noChangeAspect="1"/>
          </p:cNvPicPr>
          <p:nvPr/>
        </p:nvPicPr>
        <p:blipFill>
          <a:blip r:embed="rId3"/>
          <a:stretch>
            <a:fillRect/>
          </a:stretch>
        </p:blipFill>
        <p:spPr>
          <a:xfrm>
            <a:off x="0" y="0"/>
            <a:ext cx="9144000" cy="6858000"/>
          </a:xfrm>
          <a:prstGeom prst="rect">
            <a:avLst/>
          </a:prstGeom>
          <a:noFill/>
          <a:ln w="9525">
            <a:noFill/>
            <a:miter/>
          </a:ln>
        </p:spPr>
      </p:pic>
      <p:sp>
        <p:nvSpPr>
          <p:cNvPr id="6" name="Title 1"/>
          <p:cNvSpPr>
            <a:spLocks noGrp="1"/>
          </p:cNvSpPr>
          <p:nvPr>
            <p:ph type="title"/>
          </p:nvPr>
        </p:nvSpPr>
        <p:spPr>
          <a:xfrm>
            <a:off x="457200" y="274632"/>
            <a:ext cx="8229600" cy="4710118"/>
          </a:xfrm>
          <a:ln w="9525">
            <a:noFill/>
            <a:miter/>
          </a:ln>
        </p:spPr>
        <p:txBody>
          <a:bodyPr vert="horz" wrap="square" lIns="91440" tIns="45720" rIns="91440" bIns="45720" numCol="1" rtlCol="0" anchor="ctr" anchorCtr="0" compatLnSpc="1"/>
          <a:lstStyle/>
          <a:p>
            <a:pPr lvl="0" eaLnBrk="1" fontAlgn="base" hangingPunct="1"/>
            <a:r>
              <a:rPr lang="en-US" altLang="en-US" b="1" strike="noStrike" noProof="1">
                <a:solidFill>
                  <a:schemeClr val="bg1"/>
                </a:solidFill>
                <a:effectLst>
                  <a:glow rad="228600">
                    <a:srgbClr val="000000">
                      <a:alpha val="59000"/>
                    </a:srgbClr>
                  </a:glow>
                  <a:outerShdw blurRad="38100" dist="38100" dir="2700000">
                    <a:srgbClr val="C0C0C0"/>
                  </a:outerShdw>
                </a:effectLst>
                <a:ea typeface="SimHei" pitchFamily="49" charset="-122"/>
              </a:rPr>
              <a:t>没有怜悯</a:t>
            </a:r>
            <a:r>
              <a:rPr lang="en-US" altLang="x-none" b="1" strike="noStrike" noProof="1">
                <a:solidFill>
                  <a:schemeClr val="bg1"/>
                </a:solidFill>
                <a:effectLst>
                  <a:glow rad="228600">
                    <a:srgbClr val="000000">
                      <a:alpha val="59000"/>
                    </a:srgbClr>
                  </a:glow>
                  <a:outerShdw blurRad="38100" dist="38100" dir="2700000">
                    <a:srgbClr val="C0C0C0"/>
                  </a:outerShdw>
                </a:effectLst>
              </a:rPr>
              <a:t>, </a:t>
            </a:r>
            <a:r>
              <a:rPr lang="en-US" altLang="en-US" b="1" strike="noStrike" noProof="1">
                <a:solidFill>
                  <a:schemeClr val="bg1"/>
                </a:solidFill>
                <a:effectLst>
                  <a:glow rad="228600">
                    <a:srgbClr val="000000">
                      <a:alpha val="59000"/>
                    </a:srgbClr>
                  </a:glow>
                  <a:outerShdw blurRad="38100" dist="38100" dir="2700000">
                    <a:srgbClr val="C0C0C0"/>
                  </a:outerShdw>
                </a:effectLst>
                <a:ea typeface="SimHei" pitchFamily="49" charset="-122"/>
              </a:rPr>
              <a:t>我们不能对他人有同理之心</a:t>
            </a:r>
            <a:r>
              <a:rPr lang="en-US" altLang="x-none" b="1" strike="noStrike" noProof="1">
                <a:solidFill>
                  <a:schemeClr val="bg1"/>
                </a:solidFill>
                <a:effectLst>
                  <a:glow rad="228600">
                    <a:srgbClr val="000000">
                      <a:alpha val="59000"/>
                    </a:srgbClr>
                  </a:glow>
                  <a:outerShdw blurRad="38100" dist="38100" dir="2700000">
                    <a:srgbClr val="C0C0C0"/>
                  </a:outerShdw>
                </a:effectLst>
              </a:rPr>
              <a:t>.</a:t>
            </a:r>
          </a:p>
        </p:txBody>
      </p:sp>
    </p:spTree>
    <p:extLst>
      <p:ext uri="{BB962C8B-B14F-4D97-AF65-F5344CB8AC3E}">
        <p14:creationId xmlns:p14="http://schemas.microsoft.com/office/powerpoint/2010/main" val="33683405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4481" name="Picture 3"/>
          <p:cNvPicPr>
            <a:picLocks noChangeAspect="1"/>
          </p:cNvPicPr>
          <p:nvPr/>
        </p:nvPicPr>
        <p:blipFill>
          <a:blip r:embed="rId3"/>
          <a:stretch>
            <a:fillRect/>
          </a:stretch>
        </p:blipFill>
        <p:spPr>
          <a:xfrm>
            <a:off x="0" y="0"/>
            <a:ext cx="9144000" cy="6858000"/>
          </a:xfrm>
          <a:prstGeom prst="rect">
            <a:avLst/>
          </a:prstGeom>
          <a:noFill/>
          <a:ln w="9525">
            <a:noFill/>
            <a:miter/>
          </a:ln>
        </p:spPr>
      </p:pic>
      <p:sp>
        <p:nvSpPr>
          <p:cNvPr id="6" name="Title 1"/>
          <p:cNvSpPr>
            <a:spLocks noGrp="1"/>
          </p:cNvSpPr>
          <p:nvPr>
            <p:ph type="title"/>
          </p:nvPr>
        </p:nvSpPr>
        <p:spPr>
          <a:xfrm>
            <a:off x="0" y="274633"/>
            <a:ext cx="9144000" cy="1143000"/>
          </a:xfrm>
          <a:ln w="9525">
            <a:noFill/>
            <a:miter/>
          </a:ln>
        </p:spPr>
        <p:txBody>
          <a:bodyPr vert="horz" wrap="square" lIns="91440" tIns="45720" rIns="91440" bIns="45720" numCol="1" rtlCol="0" anchor="ctr" anchorCtr="0" compatLnSpc="1"/>
          <a:lstStyle/>
          <a:p>
            <a:pPr lvl="0" eaLnBrk="1" fontAlgn="base" hangingPunct="1"/>
            <a:r>
              <a:rPr lang="zh-CN" altLang="en-US" b="1" i="1" strike="noStrike" noProof="1">
                <a:solidFill>
                  <a:schemeClr val="bg1"/>
                </a:solidFill>
                <a:effectLst>
                  <a:glow rad="228600">
                    <a:srgbClr val="000000">
                      <a:alpha val="52000"/>
                    </a:srgbClr>
                  </a:glow>
                  <a:outerShdw blurRad="38100" dist="38100" dir="2700000">
                    <a:srgbClr val="C0C0C0"/>
                  </a:outerShdw>
                </a:effectLst>
                <a:ea typeface="SimHei" pitchFamily="49" charset="-122"/>
              </a:rPr>
              <a:t>要有</a:t>
            </a:r>
            <a:r>
              <a:rPr lang="en-US" altLang="en-US" b="1" i="1" strike="noStrike" noProof="1">
                <a:solidFill>
                  <a:srgbClr val="FFFF00"/>
                </a:solidFill>
                <a:effectLst>
                  <a:glow rad="228600">
                    <a:srgbClr val="000000">
                      <a:alpha val="52000"/>
                    </a:srgbClr>
                  </a:glow>
                  <a:outerShdw blurRad="38100" dist="38100" dir="2700000">
                    <a:srgbClr val="C0C0C0"/>
                  </a:outerShdw>
                </a:effectLst>
                <a:ea typeface="SimHei" pitchFamily="49" charset="-122"/>
              </a:rPr>
              <a:t>饶恕</a:t>
            </a:r>
            <a:r>
              <a:rPr lang="en-US" altLang="en-US" b="1" i="1" strike="noStrike" noProof="1">
                <a:solidFill>
                  <a:srgbClr val="FFFFFF"/>
                </a:solidFill>
                <a:effectLst>
                  <a:glow rad="228600">
                    <a:srgbClr val="000000">
                      <a:alpha val="52000"/>
                    </a:srgbClr>
                  </a:glow>
                  <a:outerShdw blurRad="38100" dist="38100" dir="2700000">
                    <a:srgbClr val="C0C0C0"/>
                  </a:outerShdw>
                </a:effectLst>
                <a:ea typeface="SimHei" pitchFamily="49" charset="-122"/>
              </a:rPr>
              <a:t>的</a:t>
            </a:r>
            <a:r>
              <a:rPr lang="zh-CN" altLang="en-US" b="1" i="1" strike="noStrike" noProof="1">
                <a:solidFill>
                  <a:srgbClr val="FFFFFF"/>
                </a:solidFill>
                <a:effectLst>
                  <a:glow rad="228600">
                    <a:srgbClr val="000000">
                      <a:alpha val="52000"/>
                    </a:srgbClr>
                  </a:glow>
                  <a:outerShdw blurRad="38100" dist="38100" dir="2700000">
                    <a:srgbClr val="C0C0C0"/>
                  </a:outerShdw>
                </a:effectLst>
                <a:ea typeface="SimHei" pitchFamily="49" charset="-122"/>
              </a:rPr>
              <a:t>心</a:t>
            </a:r>
            <a:r>
              <a:rPr lang="en-US" altLang="x-none" b="1" i="1" strike="noStrike" noProof="1">
                <a:solidFill>
                  <a:srgbClr val="FFFFFF"/>
                </a:solidFill>
                <a:effectLst>
                  <a:glow rad="228600">
                    <a:srgbClr val="000000">
                      <a:alpha val="52000"/>
                    </a:srgbClr>
                  </a:glow>
                  <a:outerShdw blurRad="38100" dist="38100" dir="2700000">
                    <a:srgbClr val="C0C0C0"/>
                  </a:outerShdw>
                </a:effectLst>
              </a:rPr>
              <a:t>(3:13)</a:t>
            </a:r>
          </a:p>
        </p:txBody>
      </p:sp>
    </p:spTree>
    <p:extLst>
      <p:ext uri="{BB962C8B-B14F-4D97-AF65-F5344CB8AC3E}">
        <p14:creationId xmlns:p14="http://schemas.microsoft.com/office/powerpoint/2010/main" val="251662568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0" y="274638"/>
            <a:ext cx="9144000" cy="6265863"/>
          </a:xfrm>
          <a:ln w="9525">
            <a:noFill/>
            <a:miter/>
          </a:ln>
        </p:spPr>
        <p:txBody>
          <a:bodyPr vert="horz" wrap="square" lIns="91440" tIns="45720" rIns="91440" bIns="45720" numCol="1" rtlCol="0" anchor="ctr" anchorCtr="0" compatLnSpc="1"/>
          <a:lstStyle/>
          <a:p>
            <a:pPr lvl="0" eaLnBrk="1" fontAlgn="base" hangingPunct="1"/>
            <a:r>
              <a:rPr sz="3200" b="1" strike="noStrike" noProof="1">
                <a:solidFill>
                  <a:srgbClr val="FFFFFF"/>
                </a:solidFill>
                <a:effectLst>
                  <a:outerShdw blurRad="38100" dist="38100" dir="2700000">
                    <a:srgbClr val="000000"/>
                  </a:outerShdw>
                </a:effectLst>
              </a:rPr>
              <a:t>“</a:t>
            </a:r>
            <a:r>
              <a:rPr lang="zh-CN" altLang="en-US" sz="3200" b="1" strike="noStrike" noProof="1">
                <a:solidFill>
                  <a:srgbClr val="FFFFFF"/>
                </a:solidFill>
                <a:effectLst>
                  <a:outerShdw blurRad="38100" dist="38100" dir="2700000">
                    <a:srgbClr val="000000"/>
                  </a:outerShdw>
                </a:effectLst>
                <a:ea typeface="SimHei" pitchFamily="49" charset="-122"/>
              </a:rPr>
              <a:t>饶恕并不是给他人应得的， 而是他人所需的</a:t>
            </a:r>
            <a:r>
              <a:rPr sz="3200" b="1" dirty="0">
                <a:solidFill>
                  <a:srgbClr val="FFFFFF"/>
                </a:solidFill>
                <a:effectLst>
                  <a:outerShdw blurRad="38100" dist="38100" dir="2700000">
                    <a:srgbClr val="000000"/>
                  </a:outerShdw>
                </a:effectLst>
              </a:rPr>
              <a:t>” </a:t>
            </a:r>
            <a:br>
              <a:rPr sz="3200" b="1" dirty="0">
                <a:solidFill>
                  <a:srgbClr val="FFFFFF"/>
                </a:solidFill>
                <a:effectLst>
                  <a:outerShdw blurRad="38100" dist="38100" dir="2700000">
                    <a:srgbClr val="000000"/>
                  </a:outerShdw>
                </a:effectLst>
              </a:rPr>
            </a:br>
            <a:r>
              <a:rPr sz="3200" b="1" i="1" strike="noStrike" noProof="1">
                <a:solidFill>
                  <a:srgbClr val="FFFFFF"/>
                </a:solidFill>
                <a:effectLst>
                  <a:outerShdw blurRad="38100" dist="38100" dir="2700000">
                    <a:srgbClr val="000000"/>
                  </a:outerShdw>
                </a:effectLst>
              </a:rPr>
              <a:t>–</a:t>
            </a:r>
            <a:r>
              <a:rPr lang="zh-CN" altLang="en-US" sz="3200" b="1" i="1" strike="noStrike" noProof="1">
                <a:solidFill>
                  <a:schemeClr val="bg1"/>
                </a:solidFill>
                <a:effectLst>
                  <a:outerShdw blurRad="38100" dist="38100" dir="2700000">
                    <a:srgbClr val="000000"/>
                  </a:outerShdw>
                </a:effectLst>
              </a:rPr>
              <a:t>匿名</a:t>
            </a:r>
            <a:br>
              <a:rPr sz="3200" b="1" i="1" dirty="0">
                <a:solidFill>
                  <a:srgbClr val="FFFFFF"/>
                </a:solidFill>
                <a:effectLst>
                  <a:outerShdw blurRad="38100" dist="38100" dir="2700000">
                    <a:srgbClr val="000000"/>
                  </a:outerShdw>
                </a:effectLst>
              </a:rPr>
            </a:br>
            <a:br>
              <a:rPr sz="3200" b="1" dirty="0">
                <a:solidFill>
                  <a:srgbClr val="FFFFFF"/>
                </a:solidFill>
                <a:effectLst>
                  <a:outerShdw blurRad="38100" dist="38100" dir="2700000">
                    <a:srgbClr val="000000"/>
                  </a:outerShdw>
                </a:effectLst>
              </a:rPr>
            </a:br>
            <a:r>
              <a:rPr sz="3200" b="1" dirty="0">
                <a:solidFill>
                  <a:srgbClr val="FFFFFF"/>
                </a:solidFill>
                <a:effectLst>
                  <a:outerShdw blurRad="38100" dist="38100" dir="2700000">
                    <a:srgbClr val="000000"/>
                  </a:outerShdw>
                </a:effectLst>
              </a:rPr>
              <a:t>“</a:t>
            </a:r>
            <a:r>
              <a:rPr lang="zh-CN" altLang="en-US" sz="3200" b="1" strike="noStrike" noProof="1">
                <a:solidFill>
                  <a:srgbClr val="FFFFFF"/>
                </a:solidFill>
                <a:effectLst>
                  <a:outerShdw blurRad="38100" dist="38100" dir="2700000">
                    <a:srgbClr val="000000"/>
                  </a:outerShdw>
                </a:effectLst>
                <a:ea typeface="SimHei" pitchFamily="49" charset="-122"/>
              </a:rPr>
              <a:t>弱者从不原谅，宽恕是强者的属性</a:t>
            </a:r>
            <a:r>
              <a:rPr sz="3200" b="1" dirty="0">
                <a:solidFill>
                  <a:srgbClr val="FFFFFF"/>
                </a:solidFill>
                <a:effectLst>
                  <a:outerShdw blurRad="38100" dist="38100" dir="2700000">
                    <a:srgbClr val="000000"/>
                  </a:outerShdw>
                </a:effectLst>
              </a:rPr>
              <a:t>” </a:t>
            </a:r>
            <a:br>
              <a:rPr sz="3200" b="1" dirty="0">
                <a:solidFill>
                  <a:srgbClr val="FFFFFF"/>
                </a:solidFill>
                <a:effectLst>
                  <a:outerShdw blurRad="38100" dist="38100" dir="2700000">
                    <a:srgbClr val="000000"/>
                  </a:outerShdw>
                </a:effectLst>
              </a:rPr>
            </a:br>
            <a:r>
              <a:rPr lang="en-US" altLang="x-none" sz="3200" b="1" i="1" strike="noStrike" noProof="1">
                <a:solidFill>
                  <a:srgbClr val="FFFFFF"/>
                </a:solidFill>
                <a:effectLst>
                  <a:outerShdw blurRad="38100" dist="38100" dir="2700000">
                    <a:srgbClr val="000000"/>
                  </a:outerShdw>
                </a:effectLst>
              </a:rPr>
              <a:t>– </a:t>
            </a:r>
            <a:r>
              <a:rPr lang="en-US" altLang="en-US" sz="3200" b="1" i="1" strike="noStrike" noProof="1">
                <a:solidFill>
                  <a:srgbClr val="FFFFFF"/>
                </a:solidFill>
                <a:effectLst>
                  <a:outerShdw blurRad="38100" dist="38100" dir="2700000">
                    <a:srgbClr val="000000"/>
                  </a:outerShdw>
                </a:effectLst>
                <a:ea typeface="SimHei" pitchFamily="49" charset="-122"/>
              </a:rPr>
              <a:t>甘地</a:t>
            </a:r>
          </a:p>
        </p:txBody>
      </p:sp>
    </p:spTree>
    <p:extLst>
      <p:ext uri="{BB962C8B-B14F-4D97-AF65-F5344CB8AC3E}">
        <p14:creationId xmlns:p14="http://schemas.microsoft.com/office/powerpoint/2010/main" val="338318339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8577" name="Picture 3"/>
          <p:cNvPicPr>
            <a:picLocks noChangeAspect="1"/>
          </p:cNvPicPr>
          <p:nvPr/>
        </p:nvPicPr>
        <p:blipFill>
          <a:blip r:embed="rId3"/>
          <a:stretch>
            <a:fillRect/>
          </a:stretch>
        </p:blipFill>
        <p:spPr>
          <a:xfrm>
            <a:off x="0" y="0"/>
            <a:ext cx="9144000" cy="6858000"/>
          </a:xfrm>
          <a:prstGeom prst="rect">
            <a:avLst/>
          </a:prstGeom>
          <a:noFill/>
          <a:ln w="9525">
            <a:noFill/>
            <a:miter/>
          </a:ln>
        </p:spPr>
      </p:pic>
      <p:sp>
        <p:nvSpPr>
          <p:cNvPr id="2" name="Title 1"/>
          <p:cNvSpPr>
            <a:spLocks noGrp="1"/>
          </p:cNvSpPr>
          <p:nvPr>
            <p:ph type="title"/>
          </p:nvPr>
        </p:nvSpPr>
        <p:spPr>
          <a:xfrm>
            <a:off x="0" y="-7937"/>
            <a:ext cx="6235700" cy="573088"/>
          </a:xfrm>
          <a:solidFill>
            <a:schemeClr val="tx1"/>
          </a:solidFill>
          <a:ln w="9525">
            <a:noFill/>
            <a:miter/>
          </a:ln>
        </p:spPr>
        <p:txBody>
          <a:bodyPr vert="horz" wrap="square" lIns="91440" tIns="45720" rIns="91440" bIns="45720" numCol="1" rtlCol="0" anchor="ctr" anchorCtr="0" compatLnSpc="1">
            <a:normAutofit fontScale="90000"/>
          </a:bodyPr>
          <a:lstStyle/>
          <a:p>
            <a:pPr marL="0" marR="0" lvl="0" indent="0" algn="ctr" defTabSz="457200" rtl="0" eaLnBrk="1" fontAlgn="auto" latinLnBrk="0" hangingPunct="1">
              <a:lnSpc>
                <a:spcPct val="100000"/>
              </a:lnSpc>
              <a:spcBef>
                <a:spcPct val="0"/>
              </a:spcBef>
              <a:spcAft>
                <a:spcPts val="0"/>
              </a:spcAft>
              <a:buClrTx/>
              <a:buSzTx/>
              <a:buFontTx/>
              <a:buNone/>
              <a:defRPr/>
            </a:pPr>
            <a:r>
              <a:rPr kumimoji="0" lang="zh-TW" altLang="en-US" sz="3200" b="0" i="0" u="none" strike="noStrike" kern="1200" cap="none" spc="0" normalizeH="0" baseline="0" noProof="0" dirty="0">
                <a:ln>
                  <a:noFill/>
                </a:ln>
                <a:solidFill>
                  <a:schemeClr val="bg1"/>
                </a:solidFill>
                <a:effectLst/>
                <a:uLnTx/>
                <a:uFillTx/>
                <a:latin typeface="+mj-lt"/>
                <a:ea typeface="MS PGothic" pitchFamily="34" charset="-128"/>
                <a:cs typeface="ＭＳ Ｐゴシック" charset="0"/>
              </a:rPr>
              <a:t>格雷厄姆 </a:t>
            </a:r>
            <a:r>
              <a:rPr kumimoji="0" lang="zh-CN" altLang="en-US" sz="3200" b="0" i="0" u="none" strike="noStrike" kern="1200" cap="none" spc="0" normalizeH="0" baseline="0" noProof="0" dirty="0">
                <a:ln>
                  <a:noFill/>
                </a:ln>
                <a:solidFill>
                  <a:schemeClr val="bg1"/>
                </a:solidFill>
                <a:effectLst/>
                <a:uLnTx/>
                <a:uFillTx/>
                <a:latin typeface="+mj-lt"/>
                <a:ea typeface="MS PGothic" pitchFamily="34" charset="-128"/>
                <a:cs typeface="ＭＳ Ｐゴシック" charset="0"/>
              </a:rPr>
              <a:t>和</a:t>
            </a:r>
            <a:r>
              <a:rPr kumimoji="0" lang="en-US" altLang="zh-CN" sz="3200" b="0" i="0" u="none" strike="noStrike" kern="1200" cap="none" spc="0" normalizeH="0" baseline="0" noProof="0" dirty="0">
                <a:ln>
                  <a:noFill/>
                </a:ln>
                <a:solidFill>
                  <a:schemeClr val="bg1"/>
                </a:solidFill>
                <a:effectLst/>
                <a:uLnTx/>
                <a:uFillTx/>
                <a:latin typeface="+mj-lt"/>
                <a:ea typeface="MS PGothic" pitchFamily="34" charset="-128"/>
                <a:cs typeface="ＭＳ Ｐゴシック" charset="0"/>
              </a:rPr>
              <a:t> </a:t>
            </a:r>
            <a:r>
              <a:rPr kumimoji="0" lang="zh-TW" altLang="en-US" sz="3200" b="0" i="0" u="none" strike="noStrike" kern="1200" cap="none" spc="0" normalizeH="0" baseline="0" noProof="0" dirty="0">
                <a:ln>
                  <a:noFill/>
                </a:ln>
                <a:solidFill>
                  <a:schemeClr val="bg1"/>
                </a:solidFill>
                <a:effectLst/>
                <a:uLnTx/>
                <a:uFillTx/>
                <a:latin typeface="+mj-lt"/>
                <a:ea typeface="MS PGothic" pitchFamily="34" charset="-128"/>
                <a:cs typeface="ＭＳ Ｐゴシック" charset="0"/>
              </a:rPr>
              <a:t>格拉迪斯</a:t>
            </a:r>
            <a:r>
              <a:rPr kumimoji="0" lang="en-US" altLang="zh-TW" sz="3200" b="0" i="0" u="none" strike="noStrike" kern="1200" cap="none" spc="0" normalizeH="0" baseline="0" noProof="0" dirty="0">
                <a:ln>
                  <a:noFill/>
                </a:ln>
                <a:solidFill>
                  <a:schemeClr val="bg1"/>
                </a:solidFill>
                <a:effectLst/>
                <a:uLnTx/>
                <a:uFillTx/>
                <a:latin typeface="+mj-lt"/>
                <a:ea typeface="MS PGothic" pitchFamily="34" charset="-128"/>
                <a:cs typeface="ＭＳ Ｐゴシック" charset="0"/>
              </a:rPr>
              <a:t>·</a:t>
            </a:r>
            <a:r>
              <a:rPr kumimoji="0" lang="zh-TW" altLang="en-US" sz="3200" b="0" i="0" u="none" strike="noStrike" kern="1200" cap="none" spc="0" normalizeH="0" baseline="0" noProof="0" dirty="0">
                <a:ln>
                  <a:noFill/>
                </a:ln>
                <a:solidFill>
                  <a:schemeClr val="bg1"/>
                </a:solidFill>
                <a:effectLst/>
                <a:uLnTx/>
                <a:uFillTx/>
                <a:latin typeface="+mj-lt"/>
                <a:ea typeface="MS PGothic" pitchFamily="34" charset="-128"/>
                <a:cs typeface="ＭＳ Ｐゴシック" charset="0"/>
              </a:rPr>
              <a:t>斯坦斯</a:t>
            </a:r>
            <a:endParaRPr kumimoji="0" lang="en-US" sz="3600" b="0" i="0" u="none" strike="noStrike" kern="1200" cap="none" spc="0" normalizeH="0" baseline="0" noProof="1">
              <a:ln>
                <a:noFill/>
              </a:ln>
              <a:solidFill>
                <a:schemeClr val="bg1"/>
              </a:solidFill>
              <a:effectLst/>
              <a:uLnTx/>
              <a:uFillTx/>
              <a:latin typeface="+mj-lt"/>
              <a:ea typeface="+mj-ea"/>
              <a:cs typeface="+mj-cs"/>
            </a:endParaRPr>
          </a:p>
        </p:txBody>
      </p:sp>
    </p:spTree>
    <p:extLst>
      <p:ext uri="{BB962C8B-B14F-4D97-AF65-F5344CB8AC3E}">
        <p14:creationId xmlns:p14="http://schemas.microsoft.com/office/powerpoint/2010/main" val="23896186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2" descr="https://127xwr2qcfsvmn8a91nbd428-wpengine.netdna-ssl.com/wp-content/uploads/IMG-Can-Patient-Safety-Be-Protected-After-a-Cyber-Attack_.jpg">
            <a:extLst>
              <a:ext uri="{FF2B5EF4-FFF2-40B4-BE49-F238E27FC236}">
                <a16:creationId xmlns:a16="http://schemas.microsoft.com/office/drawing/2014/main" id="{9CD3F000-4C04-904C-9391-2C59A03E42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0"/>
            <a:ext cx="915011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74114" name="Picture 2" descr="https://www.vandolph.co.za/vandolphsa/wp-content/uploads/2016/07/security.jpg">
            <a:extLst>
              <a:ext uri="{FF2B5EF4-FFF2-40B4-BE49-F238E27FC236}">
                <a16:creationId xmlns:a16="http://schemas.microsoft.com/office/drawing/2014/main" id="{468EED65-E500-A246-B90D-F804B71206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13" y="-35244"/>
            <a:ext cx="9220730" cy="519243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15307" y="4581128"/>
            <a:ext cx="8705165" cy="1446653"/>
          </a:xfrm>
          <a:effectLst>
            <a:outerShdw blurRad="63500" dist="35921" dir="2700000" algn="ctr" rotWithShape="0">
              <a:schemeClr val="tx2">
                <a:alpha val="74998"/>
              </a:schemeClr>
            </a:outerShdw>
          </a:effectLst>
        </p:spPr>
        <p:txBody>
          <a:bodyPr/>
          <a:lstStyle/>
          <a:p>
            <a:pPr algn="r">
              <a:defRPr/>
            </a:pPr>
            <a:r>
              <a:rPr lang="zh-CN" altLang="en-US" sz="8800" b="1" dirty="0">
                <a:effectLst>
                  <a:glow rad="127000">
                    <a:schemeClr val="tx1"/>
                  </a:glow>
                </a:effectLst>
                <a:latin typeface="Arial" charset="0"/>
                <a:ea typeface="ＭＳ Ｐゴシック" charset="0"/>
                <a:cs typeface="ＭＳ Ｐゴシック" charset="0"/>
              </a:rPr>
              <a:t>要受庇护</a:t>
            </a:r>
            <a:endParaRPr lang="en-US" sz="8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094033833"/>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5" name="Title 1"/>
          <p:cNvSpPr>
            <a:spLocks noGrp="1"/>
          </p:cNvSpPr>
          <p:nvPr>
            <p:ph type="title"/>
          </p:nvPr>
        </p:nvSpPr>
        <p:spPr>
          <a:ln/>
        </p:spPr>
        <p:txBody>
          <a:bodyPr wrap="square" lIns="91440" tIns="45720" rIns="91440" bIns="45720" anchor="ctr"/>
          <a:lstStyle/>
          <a:p>
            <a:pPr eaLnBrk="1" hangingPunct="1"/>
            <a:r>
              <a:rPr lang="en-US" altLang="en-US" dirty="0"/>
              <a:t>3:13</a:t>
            </a:r>
          </a:p>
        </p:txBody>
      </p:sp>
      <p:pic>
        <p:nvPicPr>
          <p:cNvPr id="410626" name="Picture 4"/>
          <p:cNvPicPr>
            <a:picLocks noChangeAspect="1"/>
          </p:cNvPicPr>
          <p:nvPr/>
        </p:nvPicPr>
        <p:blipFill>
          <a:blip r:embed="rId3"/>
          <a:stretch>
            <a:fillRect/>
          </a:stretch>
        </p:blipFill>
        <p:spPr>
          <a:xfrm>
            <a:off x="0" y="31750"/>
            <a:ext cx="9144000" cy="6826250"/>
          </a:xfrm>
          <a:prstGeom prst="rect">
            <a:avLst/>
          </a:prstGeom>
          <a:noFill/>
          <a:ln w="9525">
            <a:noFill/>
            <a:miter/>
          </a:ln>
        </p:spPr>
      </p:pic>
      <p:sp>
        <p:nvSpPr>
          <p:cNvPr id="6" name="Title 1"/>
          <p:cNvSpPr txBox="1"/>
          <p:nvPr/>
        </p:nvSpPr>
        <p:spPr>
          <a:xfrm>
            <a:off x="144457" y="2649532"/>
            <a:ext cx="8964617" cy="3986218"/>
          </a:xfrm>
          <a:prstGeom prst="rect">
            <a:avLst/>
          </a:prstGeom>
        </p:spPr>
        <p:txBody>
          <a:bodyPr anchor="ctr"/>
          <a:lstStyle/>
          <a:p>
            <a:pPr algn="ctr" defTabSz="457200" hangingPunct="1">
              <a:buFont typeface="Arial" pitchFamily="34" charset="0"/>
              <a:buNone/>
            </a:pPr>
            <a:r>
              <a:rPr lang="en-US" altLang="x-none" sz="3600" b="1" noProof="1">
                <a:solidFill>
                  <a:srgbClr val="FFFFFF"/>
                </a:solidFill>
                <a:effectLst>
                  <a:glow rad="228600">
                    <a:srgbClr val="000000">
                      <a:alpha val="63000"/>
                    </a:srgbClr>
                  </a:glow>
                  <a:outerShdw blurRad="38100" dist="38100" dir="2700000">
                    <a:srgbClr val="C0C0C0"/>
                  </a:outerShdw>
                </a:effectLst>
                <a:latin typeface="Arial" pitchFamily="34" charset="0"/>
                <a:ea typeface="MS PGothic" pitchFamily="34" charset="-128"/>
                <a:cs typeface="+mn-ea"/>
              </a:rPr>
              <a:t>“</a:t>
            </a:r>
            <a:r>
              <a:rPr lang="zh-CN" altLang="en-US" sz="3600" b="1" noProof="1">
                <a:solidFill>
                  <a:prstClr val="white"/>
                </a:solidFill>
                <a:effectLst>
                  <a:glow rad="228600">
                    <a:srgbClr val="000000">
                      <a:alpha val="63000"/>
                    </a:srgbClr>
                  </a:glow>
                  <a:outerShdw blurRad="38100" dist="38100" dir="2700000">
                    <a:srgbClr val="C0C0C0"/>
                  </a:outerShdw>
                </a:effectLst>
                <a:latin typeface="Arial" pitchFamily="34" charset="0"/>
                <a:ea typeface="SimHei" pitchFamily="49" charset="-122"/>
                <a:cs typeface="黑体"/>
              </a:rPr>
              <a:t>如果有人对别人有嫌隙，总要彼此宽容，互相饶恕；主怎样饶恕了你们，你们也要照样饶恕人</a:t>
            </a:r>
            <a:r>
              <a:rPr sz="3600" b="1" dirty="0">
                <a:solidFill>
                  <a:srgbClr val="FFFFFF"/>
                </a:solidFill>
                <a:effectLst>
                  <a:glow rad="228600">
                    <a:srgbClr val="000000">
                      <a:alpha val="63000"/>
                    </a:srgbClr>
                  </a:glow>
                  <a:outerShdw blurRad="38100" dist="38100" dir="2700000">
                    <a:srgbClr val="C0C0C0"/>
                  </a:outerShdw>
                </a:effectLst>
                <a:latin typeface="Arial" pitchFamily="34" charset="0"/>
                <a:ea typeface="MS PGothic" pitchFamily="34" charset="-128"/>
              </a:rPr>
              <a:t>” </a:t>
            </a:r>
            <a:br>
              <a:rPr sz="3600" b="1" dirty="0">
                <a:solidFill>
                  <a:srgbClr val="FFFFFF"/>
                </a:solidFill>
                <a:effectLst>
                  <a:glow rad="228600">
                    <a:srgbClr val="000000">
                      <a:alpha val="63000"/>
                    </a:srgbClr>
                  </a:glow>
                  <a:outerShdw blurRad="38100" dist="38100" dir="2700000">
                    <a:srgbClr val="C0C0C0"/>
                  </a:outerShdw>
                </a:effectLst>
                <a:latin typeface="Arial" pitchFamily="34" charset="0"/>
                <a:ea typeface="MS PGothic" pitchFamily="34" charset="-128"/>
              </a:rPr>
            </a:br>
            <a:r>
              <a:rPr sz="3600" b="1" dirty="0">
                <a:solidFill>
                  <a:srgbClr val="FFFFFF"/>
                </a:solidFill>
                <a:effectLst>
                  <a:glow rad="228600">
                    <a:srgbClr val="000000">
                      <a:alpha val="63000"/>
                    </a:srgbClr>
                  </a:glow>
                  <a:outerShdw blurRad="38100" dist="38100" dir="2700000">
                    <a:srgbClr val="C0C0C0"/>
                  </a:outerShdw>
                </a:effectLst>
                <a:latin typeface="Arial" pitchFamily="34" charset="0"/>
                <a:ea typeface="MS PGothic" pitchFamily="34" charset="-128"/>
              </a:rPr>
              <a:t>(</a:t>
            </a:r>
            <a:r>
              <a:rPr lang="zh-CN" altLang="en-US" sz="3600" b="1" noProof="1">
                <a:solidFill>
                  <a:srgbClr val="FFFFFF"/>
                </a:solidFill>
                <a:effectLst>
                  <a:glow rad="228600">
                    <a:srgbClr val="000000">
                      <a:alpha val="63000"/>
                    </a:srgbClr>
                  </a:glow>
                  <a:outerShdw blurRad="38100" dist="38100" dir="2700000">
                    <a:srgbClr val="C0C0C0"/>
                  </a:outerShdw>
                </a:effectLst>
                <a:latin typeface="Arial" pitchFamily="34" charset="0"/>
                <a:ea typeface="SimHei" pitchFamily="49" charset="-122"/>
                <a:cs typeface="黑体"/>
              </a:rPr>
              <a:t>歌罗西书</a:t>
            </a:r>
            <a:r>
              <a:rPr sz="3600" b="1" noProof="1">
                <a:solidFill>
                  <a:srgbClr val="FFFFFF"/>
                </a:solidFill>
                <a:effectLst>
                  <a:glow rad="228600">
                    <a:srgbClr val="000000">
                      <a:alpha val="63000"/>
                    </a:srgbClr>
                  </a:glow>
                  <a:outerShdw blurRad="38100" dist="38100" dir="2700000">
                    <a:srgbClr val="C0C0C0"/>
                  </a:outerShdw>
                </a:effectLst>
                <a:latin typeface="Arial" pitchFamily="34" charset="0"/>
                <a:ea typeface="MS PGothic" pitchFamily="34" charset="-128"/>
                <a:cs typeface="+mn-ea"/>
              </a:rPr>
              <a:t>3:13)</a:t>
            </a:r>
            <a:endParaRPr sz="3600" b="1" noProof="1">
              <a:solidFill>
                <a:srgbClr val="FFFFFF"/>
              </a:solidFill>
              <a:effectLst>
                <a:glow rad="228600">
                  <a:srgbClr val="000000">
                    <a:alpha val="63000"/>
                  </a:srgbClr>
                </a:glow>
                <a:outerShdw blurRad="38100" dist="38100" dir="2700000">
                  <a:srgbClr val="C0C0C0"/>
                </a:outerShdw>
              </a:effectLst>
              <a:latin typeface="Arial" pitchFamily="34" charset="0"/>
              <a:ea typeface="MS PGothic" pitchFamily="34" charset="-128"/>
            </a:endParaRPr>
          </a:p>
        </p:txBody>
      </p:sp>
    </p:spTree>
    <p:extLst>
      <p:ext uri="{BB962C8B-B14F-4D97-AF65-F5344CB8AC3E}">
        <p14:creationId xmlns:p14="http://schemas.microsoft.com/office/powerpoint/2010/main" val="108469732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2673" name="Picture 1"/>
          <p:cNvPicPr>
            <a:picLocks noChangeAspect="1"/>
          </p:cNvPicPr>
          <p:nvPr/>
        </p:nvPicPr>
        <p:blipFill>
          <a:blip r:embed="rId3"/>
          <a:stretch>
            <a:fillRect/>
          </a:stretch>
        </p:blipFill>
        <p:spPr>
          <a:xfrm>
            <a:off x="0" y="0"/>
            <a:ext cx="9144000" cy="6858000"/>
          </a:xfrm>
          <a:prstGeom prst="rect">
            <a:avLst/>
          </a:prstGeom>
          <a:noFill/>
          <a:ln w="9525">
            <a:noFill/>
            <a:miter/>
          </a:ln>
        </p:spPr>
      </p:pic>
      <p:sp>
        <p:nvSpPr>
          <p:cNvPr id="6" name="Title 1"/>
          <p:cNvSpPr>
            <a:spLocks noGrp="1"/>
          </p:cNvSpPr>
          <p:nvPr>
            <p:ph type="title"/>
          </p:nvPr>
        </p:nvSpPr>
        <p:spPr>
          <a:xfrm>
            <a:off x="0" y="274633"/>
            <a:ext cx="9144000" cy="1143000"/>
          </a:xfrm>
          <a:ln w="9525">
            <a:noFill/>
            <a:miter/>
          </a:ln>
        </p:spPr>
        <p:txBody>
          <a:bodyPr vert="horz" wrap="square" lIns="91440" tIns="45720" rIns="91440" bIns="45720" numCol="1" rtlCol="0" anchor="ctr" anchorCtr="0" compatLnSpc="1">
            <a:normAutofit/>
          </a:bodyPr>
          <a:lstStyle/>
          <a:p>
            <a:pPr marL="0" marR="0" lvl="0" indent="0" algn="ctr" defTabSz="457200" rtl="0" eaLnBrk="1" fontAlgn="auto" latinLnBrk="0" hangingPunct="1">
              <a:lnSpc>
                <a:spcPct val="100000"/>
              </a:lnSpc>
              <a:spcBef>
                <a:spcPct val="0"/>
              </a:spcBef>
              <a:spcAft>
                <a:spcPts val="0"/>
              </a:spcAft>
              <a:buClrTx/>
              <a:buSzTx/>
              <a:buFontTx/>
              <a:buNone/>
              <a:defRPr/>
            </a:pPr>
            <a:r>
              <a:rPr kumimoji="0" lang="zh-CN" altLang="en-US" sz="4800" b="1" i="1" u="none" strike="noStrike" kern="1200" cap="none" spc="0" normalizeH="0" baseline="0" noProof="1">
                <a:ln>
                  <a:noFill/>
                </a:ln>
                <a:solidFill>
                  <a:schemeClr val="bg1"/>
                </a:solidFill>
                <a:effectLst>
                  <a:glow rad="101600">
                    <a:schemeClr val="tx1">
                      <a:alpha val="75000"/>
                    </a:schemeClr>
                  </a:glow>
                  <a:outerShdw blurRad="50800" dist="38100" dir="10800000" algn="r" rotWithShape="0">
                    <a:prstClr val="black">
                      <a:alpha val="40000"/>
                    </a:prstClr>
                  </a:outerShdw>
                </a:effectLst>
                <a:uLnTx/>
                <a:uFillTx/>
                <a:latin typeface="+mj-lt"/>
                <a:ea typeface="+mj-ea"/>
                <a:cs typeface="+mj-cs"/>
              </a:rPr>
              <a:t>要有</a:t>
            </a:r>
            <a:r>
              <a:rPr kumimoji="0" lang="zh-CN" altLang="en-US" sz="4800" b="1" i="1" u="none" strike="noStrike" kern="1200" cap="none" spc="0" normalizeH="0" baseline="0" noProof="1">
                <a:ln>
                  <a:noFill/>
                </a:ln>
                <a:solidFill>
                  <a:srgbClr val="FFFF00"/>
                </a:solidFill>
                <a:effectLst>
                  <a:glow rad="101600">
                    <a:schemeClr val="tx1">
                      <a:alpha val="75000"/>
                    </a:schemeClr>
                  </a:glow>
                  <a:outerShdw blurRad="50800" dist="38100" dir="10800000" algn="r" rotWithShape="0">
                    <a:prstClr val="black">
                      <a:alpha val="40000"/>
                    </a:prstClr>
                  </a:outerShdw>
                </a:effectLst>
                <a:uLnTx/>
                <a:uFillTx/>
                <a:latin typeface="+mj-lt"/>
                <a:ea typeface="+mj-ea"/>
                <a:cs typeface="+mj-cs"/>
              </a:rPr>
              <a:t>爱心 </a:t>
            </a:r>
            <a:r>
              <a:rPr kumimoji="0" lang="en-US" sz="4800" b="1" i="1" u="none" strike="noStrike" kern="1200" cap="none" spc="0" normalizeH="0" baseline="0" noProof="1">
                <a:ln>
                  <a:noFill/>
                </a:ln>
                <a:solidFill>
                  <a:srgbClr val="FFFFFF"/>
                </a:solidFill>
                <a:effectLst>
                  <a:glow rad="101600">
                    <a:schemeClr val="tx1">
                      <a:alpha val="75000"/>
                    </a:schemeClr>
                  </a:glow>
                  <a:outerShdw blurRad="50800" dist="38100" dir="10800000" algn="r" rotWithShape="0">
                    <a:prstClr val="black">
                      <a:alpha val="40000"/>
                    </a:prstClr>
                  </a:outerShdw>
                </a:effectLst>
                <a:uLnTx/>
                <a:uFillTx/>
                <a:latin typeface="+mj-lt"/>
                <a:ea typeface="+mj-ea"/>
                <a:cs typeface="+mj-cs"/>
              </a:rPr>
              <a:t>(3:14)</a:t>
            </a:r>
            <a:endParaRPr kumimoji="0" lang="en-US" sz="4800" b="1" i="1" u="none" strike="noStrike" kern="1200" cap="none" spc="0" normalizeH="0" baseline="0" noProof="1">
              <a:ln>
                <a:noFill/>
              </a:ln>
              <a:solidFill>
                <a:srgbClr val="FFFF00"/>
              </a:solidFill>
              <a:effectLst>
                <a:glow rad="101600">
                  <a:schemeClr val="tx1">
                    <a:alpha val="75000"/>
                  </a:schemeClr>
                </a:glow>
                <a:outerShdw blurRad="50800" dist="38100" dir="10800000" algn="r" rotWithShape="0">
                  <a:prstClr val="black">
                    <a:alpha val="40000"/>
                  </a:prstClr>
                </a:outerShdw>
              </a:effectLst>
              <a:uLnTx/>
              <a:uFillTx/>
              <a:latin typeface="+mj-lt"/>
              <a:ea typeface="+mj-ea"/>
              <a:cs typeface="+mj-cs"/>
            </a:endParaRPr>
          </a:p>
        </p:txBody>
      </p:sp>
    </p:spTree>
    <p:extLst>
      <p:ext uri="{BB962C8B-B14F-4D97-AF65-F5344CB8AC3E}">
        <p14:creationId xmlns:p14="http://schemas.microsoft.com/office/powerpoint/2010/main" val="26986118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4721" name="Picture 3"/>
          <p:cNvPicPr>
            <a:picLocks noChangeAspect="1"/>
          </p:cNvPicPr>
          <p:nvPr/>
        </p:nvPicPr>
        <p:blipFill>
          <a:blip r:embed="rId3"/>
          <a:stretch>
            <a:fillRect/>
          </a:stretch>
        </p:blipFill>
        <p:spPr>
          <a:xfrm>
            <a:off x="0" y="0"/>
            <a:ext cx="9144000" cy="6858000"/>
          </a:xfrm>
          <a:prstGeom prst="rect">
            <a:avLst/>
          </a:prstGeom>
          <a:noFill/>
          <a:ln w="9525">
            <a:noFill/>
            <a:miter/>
          </a:ln>
        </p:spPr>
      </p:pic>
      <p:sp>
        <p:nvSpPr>
          <p:cNvPr id="6" name="Title 1"/>
          <p:cNvSpPr>
            <a:spLocks noGrp="1"/>
          </p:cNvSpPr>
          <p:nvPr>
            <p:ph type="title"/>
          </p:nvPr>
        </p:nvSpPr>
        <p:spPr>
          <a:ln w="9525">
            <a:noFill/>
            <a:miter/>
          </a:ln>
        </p:spPr>
        <p:txBody>
          <a:bodyPr vert="horz" wrap="square" lIns="91440" tIns="45720" rIns="91440" bIns="45720" numCol="1" rtlCol="0" anchor="ctr" anchorCtr="0" compatLnSpc="1"/>
          <a:lstStyle/>
          <a:p>
            <a:pPr lvl="0" eaLnBrk="1" fontAlgn="base" hangingPunct="1"/>
            <a:r>
              <a:rPr lang="en-US" altLang="en-US" b="1" i="1" strike="noStrike" noProof="1">
                <a:solidFill>
                  <a:srgbClr val="FFFFFF"/>
                </a:solidFill>
                <a:effectLst>
                  <a:glow rad="228600">
                    <a:srgbClr val="000000">
                      <a:alpha val="40000"/>
                    </a:srgbClr>
                  </a:glow>
                  <a:outerShdw blurRad="38100" dist="38100" dir="2700000">
                    <a:srgbClr val="C0C0C0"/>
                  </a:outerShdw>
                </a:effectLst>
                <a:ea typeface="SimHei" pitchFamily="49" charset="-122"/>
              </a:rPr>
              <a:t>饶恕了但我不能。。。</a:t>
            </a:r>
          </a:p>
        </p:txBody>
      </p:sp>
    </p:spTree>
    <p:extLst>
      <p:ext uri="{BB962C8B-B14F-4D97-AF65-F5344CB8AC3E}">
        <p14:creationId xmlns:p14="http://schemas.microsoft.com/office/powerpoint/2010/main" val="393330208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457200" y="274632"/>
            <a:ext cx="8229600" cy="4995868"/>
          </a:xfrm>
          <a:ln w="9525">
            <a:noFill/>
            <a:miter/>
          </a:ln>
        </p:spPr>
        <p:txBody>
          <a:bodyPr vert="horz" wrap="square" lIns="91440" tIns="45720" rIns="91440" bIns="45720" numCol="1" rtlCol="0" anchor="ctr" anchorCtr="0" compatLnSpc="1"/>
          <a:lstStyle/>
          <a:p>
            <a:pPr lvl="0" eaLnBrk="1" fontAlgn="base" hangingPunct="1"/>
            <a:r>
              <a:rPr lang="en-US" altLang="x-none" b="1" strike="noStrike" noProof="1">
                <a:solidFill>
                  <a:srgbClr val="FFFFFF"/>
                </a:solidFill>
                <a:effectLst>
                  <a:outerShdw blurRad="38100" dist="38100" dir="2700000">
                    <a:srgbClr val="000000"/>
                  </a:outerShdw>
                </a:effectLst>
              </a:rPr>
              <a:t>I. </a:t>
            </a:r>
            <a:r>
              <a:rPr lang="zh-CN" altLang="en-US" b="1" strike="noStrike" noProof="1">
                <a:solidFill>
                  <a:srgbClr val="FFFFFF"/>
                </a:solidFill>
                <a:effectLst>
                  <a:outerShdw blurRad="38100" dist="38100" dir="2700000">
                    <a:srgbClr val="000000"/>
                  </a:outerShdw>
                </a:effectLst>
              </a:rPr>
              <a:t>脱去</a:t>
            </a:r>
            <a:r>
              <a:rPr lang="zh-CN" altLang="en-US" b="1" strike="noStrike" noProof="1">
                <a:solidFill>
                  <a:srgbClr val="FFFF00"/>
                </a:solidFill>
                <a:effectLst>
                  <a:outerShdw blurRad="38100" dist="38100" dir="2700000">
                    <a:srgbClr val="000000"/>
                  </a:outerShdw>
                </a:effectLst>
              </a:rPr>
              <a:t>旧人</a:t>
            </a:r>
            <a:br>
              <a:rPr b="1" dirty="0">
                <a:solidFill>
                  <a:srgbClr val="FFFF00"/>
                </a:solidFill>
                <a:effectLst>
                  <a:outerShdw blurRad="38100" dist="38100" dir="2700000">
                    <a:srgbClr val="000000"/>
                  </a:outerShdw>
                </a:effectLst>
              </a:rPr>
            </a:br>
            <a:br>
              <a:rPr b="1" dirty="0">
                <a:solidFill>
                  <a:srgbClr val="FFFFFF"/>
                </a:solidFill>
                <a:effectLst>
                  <a:outerShdw blurRad="38100" dist="38100" dir="2700000">
                    <a:srgbClr val="000000"/>
                  </a:outerShdw>
                </a:effectLst>
              </a:rPr>
            </a:br>
            <a:r>
              <a:rPr lang="en-US" altLang="x-none" b="1" strike="noStrike" noProof="1">
                <a:solidFill>
                  <a:srgbClr val="FFFFFF"/>
                </a:solidFill>
                <a:effectLst>
                  <a:outerShdw blurRad="38100" dist="38100" dir="2700000">
                    <a:srgbClr val="000000"/>
                  </a:outerShdw>
                </a:effectLst>
              </a:rPr>
              <a:t>II. </a:t>
            </a:r>
            <a:r>
              <a:rPr lang="zh-CN" altLang="en-US" b="1" strike="noStrike" noProof="1">
                <a:ln>
                  <a:noFill/>
                </a:ln>
                <a:solidFill>
                  <a:srgbClr val="FFFFFF"/>
                </a:solidFill>
                <a:effectLst>
                  <a:glow rad="101600">
                    <a:schemeClr val="tx1">
                      <a:alpha val="75000"/>
                    </a:schemeClr>
                  </a:glow>
                  <a:outerShdw blurRad="50800" dist="38100" dir="10800000" algn="r" rotWithShape="0">
                    <a:prstClr val="black">
                      <a:alpha val="40000"/>
                    </a:prstClr>
                  </a:outerShdw>
                </a:effectLst>
                <a:uLnTx/>
                <a:uFillTx/>
                <a:ea typeface="+mj-ea"/>
                <a:cs typeface="+mj-cs"/>
                <a:sym typeface="+mn-ea"/>
              </a:rPr>
              <a:t>披上基督的</a:t>
            </a:r>
            <a:r>
              <a:rPr lang="zh-CN" altLang="en-US" b="1" strike="noStrike" noProof="1">
                <a:ln>
                  <a:noFill/>
                </a:ln>
                <a:solidFill>
                  <a:srgbClr val="FFFF00"/>
                </a:solidFill>
                <a:effectLst>
                  <a:glow rad="101600">
                    <a:schemeClr val="tx1">
                      <a:alpha val="75000"/>
                    </a:schemeClr>
                  </a:glow>
                  <a:outerShdw blurRad="50800" dist="38100" dir="10800000" algn="r" rotWithShape="0">
                    <a:prstClr val="black">
                      <a:alpha val="40000"/>
                    </a:prstClr>
                  </a:outerShdw>
                </a:effectLst>
                <a:uLnTx/>
                <a:uFillTx/>
                <a:ea typeface="+mj-ea"/>
                <a:cs typeface="+mj-cs"/>
                <a:sym typeface="+mn-ea"/>
              </a:rPr>
              <a:t>恩惠</a:t>
            </a:r>
            <a:endParaRPr lang="en-US" altLang="x-none" b="1" strike="noStrike" noProof="1">
              <a:solidFill>
                <a:srgbClr val="FFFFFF"/>
              </a:solidFill>
              <a:effectLst>
                <a:outerShdw blurRad="38100" dist="38100" dir="2700000">
                  <a:srgbClr val="000000"/>
                </a:outerShdw>
              </a:effectLst>
            </a:endParaRPr>
          </a:p>
        </p:txBody>
      </p:sp>
    </p:spTree>
    <p:extLst>
      <p:ext uri="{BB962C8B-B14F-4D97-AF65-F5344CB8AC3E}">
        <p14:creationId xmlns:p14="http://schemas.microsoft.com/office/powerpoint/2010/main" val="62056617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3349625"/>
            <a:ext cx="4525963" cy="3508375"/>
          </a:xfrm>
          <a:prstGeom prst="rect">
            <a:avLst/>
          </a:prstGeom>
          <a:noFill/>
          <a:ln w="9525">
            <a:noFill/>
            <a:miter/>
          </a:ln>
        </p:spPr>
      </p:pic>
      <p:pic>
        <p:nvPicPr>
          <p:cNvPr id="4" name="Picture 3"/>
          <p:cNvPicPr>
            <a:picLocks noChangeAspect="1"/>
          </p:cNvPicPr>
          <p:nvPr/>
        </p:nvPicPr>
        <p:blipFill>
          <a:blip r:embed="rId4"/>
          <a:stretch>
            <a:fillRect/>
          </a:stretch>
        </p:blipFill>
        <p:spPr>
          <a:xfrm>
            <a:off x="4763" y="0"/>
            <a:ext cx="4837112" cy="3476625"/>
          </a:xfrm>
          <a:prstGeom prst="rect">
            <a:avLst/>
          </a:prstGeom>
          <a:noFill/>
          <a:ln w="9525">
            <a:noFill/>
            <a:miter/>
          </a:ln>
        </p:spPr>
      </p:pic>
      <p:sp>
        <p:nvSpPr>
          <p:cNvPr id="2" name="Title 1"/>
          <p:cNvSpPr>
            <a:spLocks noGrp="1"/>
          </p:cNvSpPr>
          <p:nvPr>
            <p:ph type="title"/>
          </p:nvPr>
        </p:nvSpPr>
        <p:spPr>
          <a:xfrm>
            <a:off x="-100017" y="400050"/>
            <a:ext cx="2478093" cy="1143000"/>
          </a:xfrm>
          <a:ln w="9525">
            <a:noFill/>
            <a:miter/>
          </a:ln>
        </p:spPr>
        <p:txBody>
          <a:bodyPr vert="horz" wrap="square" lIns="91440" tIns="45720" rIns="91440" bIns="45720" numCol="1" rtlCol="0" anchor="ctr" anchorCtr="0" compatLnSpc="1"/>
          <a:lstStyle/>
          <a:p>
            <a:pPr lvl="0" eaLnBrk="1" fontAlgn="base" hangingPunct="1"/>
            <a:r>
              <a:rPr lang="en-US" altLang="en-US" sz="3600" b="1" strike="noStrike" noProof="1">
                <a:solidFill>
                  <a:srgbClr val="FFFFFF"/>
                </a:solidFill>
                <a:effectLst>
                  <a:glow rad="228600">
                    <a:srgbClr val="000000">
                      <a:alpha val="40000"/>
                    </a:srgbClr>
                  </a:glow>
                  <a:outerShdw blurRad="38100" dist="38100" dir="2700000">
                    <a:srgbClr val="000000"/>
                  </a:outerShdw>
                </a:effectLst>
                <a:ea typeface="SimHei" pitchFamily="49" charset="-122"/>
              </a:rPr>
              <a:t>愤怒</a:t>
            </a:r>
            <a:r>
              <a:rPr lang="en-US" altLang="x-none" sz="3600" b="1" strike="noStrike" noProof="1">
                <a:solidFill>
                  <a:srgbClr val="FFFFFF"/>
                </a:solidFill>
                <a:effectLst>
                  <a:glow rad="228600">
                    <a:srgbClr val="000000">
                      <a:alpha val="40000"/>
                    </a:srgbClr>
                  </a:glow>
                  <a:outerShdw blurRad="38100" dist="38100" dir="2700000">
                    <a:srgbClr val="000000"/>
                  </a:outerShdw>
                </a:effectLst>
              </a:rPr>
              <a:t>?</a:t>
            </a:r>
          </a:p>
        </p:txBody>
      </p:sp>
      <p:pic>
        <p:nvPicPr>
          <p:cNvPr id="5" name="Picture 4"/>
          <p:cNvPicPr>
            <a:picLocks noChangeAspect="1"/>
          </p:cNvPicPr>
          <p:nvPr/>
        </p:nvPicPr>
        <p:blipFill>
          <a:blip r:embed="rId5"/>
          <a:stretch>
            <a:fillRect/>
          </a:stretch>
        </p:blipFill>
        <p:spPr>
          <a:xfrm>
            <a:off x="4560888" y="0"/>
            <a:ext cx="4583112" cy="4583113"/>
          </a:xfrm>
          <a:prstGeom prst="rect">
            <a:avLst/>
          </a:prstGeom>
          <a:noFill/>
          <a:ln w="9525">
            <a:noFill/>
            <a:miter/>
          </a:ln>
        </p:spPr>
      </p:pic>
      <p:sp>
        <p:nvSpPr>
          <p:cNvPr id="7" name="Title 1"/>
          <p:cNvSpPr txBox="1"/>
          <p:nvPr/>
        </p:nvSpPr>
        <p:spPr>
          <a:xfrm>
            <a:off x="4560883" y="46034"/>
            <a:ext cx="4475168" cy="114300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buFont typeface="Arial" pitchFamily="34" charset="0"/>
              <a:buNone/>
              <a:defRPr/>
            </a:pPr>
            <a:r>
              <a:rPr lang="zh-CN" altLang="en-US" sz="3600" b="1" noProof="1">
                <a:solidFill>
                  <a:srgbClr val="FFFFFF"/>
                </a:solidFill>
                <a:effectLst>
                  <a:glow rad="101600">
                    <a:prstClr val="black">
                      <a:alpha val="75000"/>
                    </a:prstClr>
                  </a:glow>
                  <a:outerShdw blurRad="50800" dist="38100" dir="10800000" algn="r" rotWithShape="0">
                    <a:prstClr val="black">
                      <a:alpha val="40000"/>
                    </a:prstClr>
                  </a:outerShdw>
                </a:effectLst>
                <a:latin typeface="Arial"/>
                <a:ea typeface="黑体"/>
              </a:rPr>
              <a:t>仇恨</a:t>
            </a:r>
            <a:r>
              <a:rPr lang="en-US" sz="3600" b="1" noProof="1">
                <a:solidFill>
                  <a:srgbClr val="FFFFFF"/>
                </a:solidFill>
                <a:effectLst>
                  <a:glow rad="101600">
                    <a:prstClr val="black">
                      <a:alpha val="75000"/>
                    </a:prstClr>
                  </a:glow>
                  <a:outerShdw blurRad="50800" dist="38100" dir="10800000" algn="r" rotWithShape="0">
                    <a:prstClr val="black">
                      <a:alpha val="40000"/>
                    </a:prstClr>
                  </a:outerShdw>
                </a:effectLst>
                <a:latin typeface="Arial"/>
              </a:rPr>
              <a:t>?</a:t>
            </a:r>
          </a:p>
        </p:txBody>
      </p:sp>
      <p:sp>
        <p:nvSpPr>
          <p:cNvPr id="8" name="Title 1"/>
          <p:cNvSpPr txBox="1"/>
          <p:nvPr/>
        </p:nvSpPr>
        <p:spPr>
          <a:xfrm>
            <a:off x="423858" y="5018084"/>
            <a:ext cx="2278068" cy="1143000"/>
          </a:xfrm>
          <a:prstGeom prst="rect">
            <a:avLst/>
          </a:prstGeom>
        </p:spPr>
        <p:txBody>
          <a:bodyPr anchor="ctr"/>
          <a:lstStyle/>
          <a:p>
            <a:pPr algn="ctr" defTabSz="457200" hangingPunct="1">
              <a:lnSpc>
                <a:spcPct val="90000"/>
              </a:lnSpc>
              <a:buFont typeface="Arial" pitchFamily="34" charset="0"/>
              <a:buNone/>
            </a:pPr>
            <a:r>
              <a:rPr lang="en-US" altLang="en-US" sz="3600" b="1" noProof="1">
                <a:solidFill>
                  <a:srgbClr val="FFFFFF"/>
                </a:solidFill>
                <a:effectLst>
                  <a:glow rad="228600">
                    <a:srgbClr val="000000">
                      <a:alpha val="40000"/>
                    </a:srgbClr>
                  </a:glow>
                  <a:outerShdw blurRad="38100" dist="38100" dir="2700000">
                    <a:srgbClr val="000000"/>
                  </a:outerShdw>
                </a:effectLst>
                <a:latin typeface="Arial" pitchFamily="34" charset="0"/>
                <a:ea typeface="SimHei" pitchFamily="49" charset="-122"/>
                <a:cs typeface="+mn-ea"/>
              </a:rPr>
              <a:t>伤痛的过去</a:t>
            </a:r>
            <a:r>
              <a:rPr lang="en-US" altLang="x-none" sz="3600" b="1" noProof="1">
                <a:solidFill>
                  <a:srgbClr val="FFFFFF"/>
                </a:solidFill>
                <a:effectLst>
                  <a:glow rad="228600">
                    <a:srgbClr val="000000">
                      <a:alpha val="40000"/>
                    </a:srgbClr>
                  </a:glow>
                  <a:outerShdw blurRad="38100" dist="38100" dir="2700000">
                    <a:srgbClr val="000000"/>
                  </a:outerShdw>
                </a:effectLst>
                <a:latin typeface="Arial" pitchFamily="34" charset="0"/>
                <a:ea typeface="MS PGothic" pitchFamily="34" charset="-128"/>
                <a:cs typeface="+mn-ea"/>
              </a:rPr>
              <a:t>?</a:t>
            </a:r>
            <a:endParaRPr lang="en-US" altLang="x-none" sz="3600" b="1" noProof="1">
              <a:solidFill>
                <a:srgbClr val="FFFFFF"/>
              </a:solidFill>
              <a:effectLst>
                <a:glow rad="228600">
                  <a:srgbClr val="000000">
                    <a:alpha val="40000"/>
                  </a:srgbClr>
                </a:glow>
                <a:outerShdw blurRad="38100" dist="38100" dir="2700000">
                  <a:srgbClr val="000000"/>
                </a:outerShdw>
              </a:effectLst>
              <a:latin typeface="Arial" pitchFamily="34" charset="0"/>
              <a:ea typeface="MS PGothic" pitchFamily="34" charset="-128"/>
            </a:endParaRPr>
          </a:p>
        </p:txBody>
      </p:sp>
      <p:pic>
        <p:nvPicPr>
          <p:cNvPr id="3" name="Picture 2" descr="jealous-woman.jpg"/>
          <p:cNvPicPr>
            <a:picLocks noChangeAspect="1"/>
          </p:cNvPicPr>
          <p:nvPr/>
        </p:nvPicPr>
        <p:blipFill>
          <a:blip r:embed="rId6"/>
          <a:stretch>
            <a:fillRect/>
          </a:stretch>
        </p:blipFill>
        <p:spPr>
          <a:xfrm>
            <a:off x="3087688" y="2365375"/>
            <a:ext cx="6073775" cy="4505325"/>
          </a:xfrm>
          <a:prstGeom prst="rect">
            <a:avLst/>
          </a:prstGeom>
          <a:noFill/>
          <a:ln w="9525">
            <a:noFill/>
            <a:miter/>
          </a:ln>
        </p:spPr>
      </p:pic>
      <p:sp>
        <p:nvSpPr>
          <p:cNvPr id="9" name="Title 1"/>
          <p:cNvSpPr txBox="1"/>
          <p:nvPr/>
        </p:nvSpPr>
        <p:spPr>
          <a:xfrm>
            <a:off x="6607175" y="5589584"/>
            <a:ext cx="2536825" cy="1143000"/>
          </a:xfrm>
          <a:prstGeom prst="rect">
            <a:avLst/>
          </a:prstGeom>
          <a:effectLst>
            <a:glow rad="228600">
              <a:schemeClr val="tx1">
                <a:alpha val="70000"/>
              </a:schemeClr>
            </a:glow>
            <a:reflection stA="45000" endPos="0" dist="50800" dir="5400000" sy="-100000" algn="bl" rotWithShape="0"/>
          </a:effectLst>
        </p:spPr>
        <p:txBody>
          <a:bodyPr anchor="ctr"/>
          <a:lstStyle/>
          <a:p>
            <a:pPr algn="ctr" defTabSz="457200" hangingPunct="1">
              <a:buFont typeface="Arial" pitchFamily="34" charset="0"/>
              <a:buNone/>
            </a:pPr>
            <a:r>
              <a:rPr lang="en-US" altLang="en-US" sz="3600" b="1" noProof="1">
                <a:solidFill>
                  <a:srgbClr val="FFFFFF"/>
                </a:solidFill>
                <a:effectLst>
                  <a:glow rad="228600">
                    <a:srgbClr val="000000">
                      <a:alpha val="40000"/>
                    </a:srgbClr>
                  </a:glow>
                  <a:outerShdw blurRad="38100" dist="38100" dir="2700000">
                    <a:srgbClr val="000000"/>
                  </a:outerShdw>
                </a:effectLst>
                <a:latin typeface="Arial" pitchFamily="34" charset="0"/>
                <a:ea typeface="SimHei" pitchFamily="49" charset="-122"/>
                <a:cs typeface="+mn-ea"/>
              </a:rPr>
              <a:t>妒忌</a:t>
            </a:r>
            <a:r>
              <a:rPr lang="en-US" altLang="x-none" sz="3600" b="1" noProof="1">
                <a:solidFill>
                  <a:srgbClr val="FFFFFF"/>
                </a:solidFill>
                <a:effectLst>
                  <a:glow rad="228600">
                    <a:srgbClr val="000000">
                      <a:alpha val="40000"/>
                    </a:srgbClr>
                  </a:glow>
                  <a:outerShdw blurRad="38100" dist="38100" dir="2700000">
                    <a:srgbClr val="000000"/>
                  </a:outerShdw>
                </a:effectLst>
                <a:latin typeface="Arial" pitchFamily="34" charset="0"/>
                <a:ea typeface="MS PGothic" pitchFamily="34" charset="-128"/>
                <a:cs typeface="+mn-ea"/>
              </a:rPr>
              <a:t>?</a:t>
            </a:r>
            <a:endParaRPr lang="en-US" altLang="x-none" sz="3600" b="1" noProof="1">
              <a:solidFill>
                <a:srgbClr val="FFFFFF"/>
              </a:solidFill>
              <a:effectLst>
                <a:glow rad="228600">
                  <a:srgbClr val="000000">
                    <a:alpha val="40000"/>
                  </a:srgbClr>
                </a:glow>
                <a:outerShdw blurRad="38100" dist="38100" dir="2700000">
                  <a:srgbClr val="000000"/>
                </a:outerShdw>
              </a:effectLst>
              <a:latin typeface="Arial" pitchFamily="34" charset="0"/>
              <a:ea typeface="MS PGothic" pitchFamily="34" charset="-128"/>
            </a:endParaRPr>
          </a:p>
        </p:txBody>
      </p:sp>
      <p:sp>
        <p:nvSpPr>
          <p:cNvPr id="12" name="Title 1"/>
          <p:cNvSpPr txBox="1"/>
          <p:nvPr/>
        </p:nvSpPr>
        <p:spPr>
          <a:xfrm>
            <a:off x="3902075" y="5546725"/>
            <a:ext cx="2536825" cy="114300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buFont typeface="Arial" pitchFamily="34" charset="0"/>
              <a:buNone/>
              <a:defRPr/>
            </a:pPr>
            <a:r>
              <a:rPr lang="zh-CN" altLang="en-US" sz="3600" b="1" noProof="1">
                <a:solidFill>
                  <a:srgbClr val="FFFFFF"/>
                </a:solidFill>
                <a:effectLst>
                  <a:glow rad="101600">
                    <a:prstClr val="black">
                      <a:alpha val="75000"/>
                    </a:prstClr>
                  </a:glow>
                  <a:outerShdw blurRad="50800" dist="38100" dir="10800000" algn="r" rotWithShape="0">
                    <a:prstClr val="black">
                      <a:alpha val="40000"/>
                    </a:prstClr>
                  </a:outerShdw>
                </a:effectLst>
                <a:latin typeface="Arial"/>
                <a:ea typeface="黑体"/>
              </a:rPr>
              <a:t>贪娈</a:t>
            </a:r>
            <a:r>
              <a:rPr lang="en-US" sz="3600" b="1" noProof="1">
                <a:solidFill>
                  <a:srgbClr val="FFFFFF"/>
                </a:solidFill>
                <a:effectLst>
                  <a:glow rad="101600">
                    <a:prstClr val="black">
                      <a:alpha val="75000"/>
                    </a:prstClr>
                  </a:glow>
                  <a:outerShdw blurRad="50800" dist="38100" dir="10800000" algn="r" rotWithShape="0">
                    <a:prstClr val="black">
                      <a:alpha val="40000"/>
                    </a:prstClr>
                  </a:outerShdw>
                </a:effectLst>
                <a:latin typeface="Arial"/>
              </a:rPr>
              <a:t>?</a:t>
            </a:r>
          </a:p>
        </p:txBody>
      </p:sp>
      <p:pic>
        <p:nvPicPr>
          <p:cNvPr id="10" name="Picture 9"/>
          <p:cNvPicPr>
            <a:picLocks noChangeAspect="1"/>
          </p:cNvPicPr>
          <p:nvPr/>
        </p:nvPicPr>
        <p:blipFill>
          <a:blip r:embed="rId7"/>
          <a:stretch>
            <a:fillRect/>
          </a:stretch>
        </p:blipFill>
        <p:spPr>
          <a:xfrm>
            <a:off x="2411413" y="1341438"/>
            <a:ext cx="4948237" cy="4005262"/>
          </a:xfrm>
          <a:prstGeom prst="rect">
            <a:avLst/>
          </a:prstGeom>
          <a:noFill/>
          <a:ln w="9525">
            <a:noFill/>
            <a:miter/>
          </a:ln>
        </p:spPr>
      </p:pic>
      <p:sp>
        <p:nvSpPr>
          <p:cNvPr id="11" name="Title 1"/>
          <p:cNvSpPr txBox="1"/>
          <p:nvPr/>
        </p:nvSpPr>
        <p:spPr>
          <a:xfrm>
            <a:off x="4139883" y="1340803"/>
            <a:ext cx="3209925" cy="2651125"/>
          </a:xfrm>
          <a:prstGeom prst="rect">
            <a:avLst/>
          </a:prstGeom>
          <a:effectLst>
            <a:glow rad="228600">
              <a:schemeClr val="tx1">
                <a:alpha val="100000"/>
              </a:schemeClr>
            </a:glow>
            <a:innerShdw blurRad="63500" dist="50800" dir="18900000">
              <a:prstClr val="black">
                <a:alpha val="16000"/>
              </a:prstClr>
            </a:innerShdw>
          </a:effectLst>
        </p:spPr>
        <p:txBody>
          <a:bodyPr anchor="ctr"/>
          <a:lstStyle/>
          <a:p>
            <a:pPr algn="ctr" defTabSz="457200" hangingPunct="1">
              <a:buFont typeface="Arial" pitchFamily="34" charset="0"/>
              <a:buNone/>
            </a:pPr>
            <a:r>
              <a:rPr lang="en-US" altLang="en-US" sz="3600" b="1" noProof="1">
                <a:solidFill>
                  <a:srgbClr val="FFFFFF"/>
                </a:solidFill>
                <a:effectLst>
                  <a:glow rad="228600">
                    <a:srgbClr val="000000">
                      <a:alpha val="40000"/>
                    </a:srgbClr>
                  </a:glow>
                  <a:outerShdw blurRad="38100" dist="38100" dir="2700000">
                    <a:srgbClr val="000000"/>
                  </a:outerShdw>
                </a:effectLst>
                <a:latin typeface="Arial" pitchFamily="34" charset="0"/>
                <a:ea typeface="SimHei" pitchFamily="49" charset="-122"/>
                <a:cs typeface="+mn-ea"/>
              </a:rPr>
              <a:t>破碎的关系</a:t>
            </a:r>
            <a:r>
              <a:rPr lang="en-US" altLang="x-none" sz="3600" b="1" noProof="1">
                <a:solidFill>
                  <a:srgbClr val="FFFFFF"/>
                </a:solidFill>
                <a:effectLst>
                  <a:glow rad="228600">
                    <a:srgbClr val="000000">
                      <a:alpha val="40000"/>
                    </a:srgbClr>
                  </a:glow>
                  <a:outerShdw blurRad="38100" dist="38100" dir="2700000">
                    <a:srgbClr val="000000"/>
                  </a:outerShdw>
                </a:effectLst>
                <a:latin typeface="Arial" pitchFamily="34" charset="0"/>
                <a:ea typeface="MS PGothic" pitchFamily="34" charset="-128"/>
                <a:cs typeface="+mn-ea"/>
              </a:rPr>
              <a:t>?</a:t>
            </a:r>
            <a:endParaRPr lang="en-US" altLang="x-none" sz="3600" b="1" noProof="1">
              <a:solidFill>
                <a:srgbClr val="FFFFFF"/>
              </a:solidFill>
              <a:effectLst>
                <a:glow rad="228600">
                  <a:srgbClr val="000000">
                    <a:alpha val="40000"/>
                  </a:srgbClr>
                </a:glow>
                <a:outerShdw blurRad="38100" dist="38100" dir="2700000">
                  <a:srgbClr val="000000"/>
                </a:outerShdw>
              </a:effectLst>
              <a:latin typeface="Arial" pitchFamily="34" charset="0"/>
              <a:ea typeface="MS PGothic" pitchFamily="34" charset="-128"/>
            </a:endParaRPr>
          </a:p>
        </p:txBody>
      </p:sp>
      <p:sp>
        <p:nvSpPr>
          <p:cNvPr id="13" name="Title 1"/>
          <p:cNvSpPr txBox="1"/>
          <p:nvPr/>
        </p:nvSpPr>
        <p:spPr>
          <a:xfrm>
            <a:off x="4067493" y="2421569"/>
            <a:ext cx="3209925" cy="2651125"/>
          </a:xfrm>
          <a:prstGeom prst="rect">
            <a:avLst/>
          </a:prstGeom>
          <a:effectLst>
            <a:glow rad="228600">
              <a:schemeClr val="tx1">
                <a:alpha val="100000"/>
              </a:schemeClr>
            </a:glow>
            <a:innerShdw blurRad="63500" dist="50800" dir="18900000">
              <a:prstClr val="black">
                <a:alpha val="16000"/>
              </a:prstClr>
            </a:innerShdw>
          </a:effectLst>
        </p:spPr>
        <p:txBody>
          <a:bodyPr anchor="ctr"/>
          <a:lstStyle/>
          <a:p>
            <a:pPr algn="ctr" defTabSz="457200" hangingPunct="1">
              <a:buFont typeface="Arial" pitchFamily="34" charset="0"/>
              <a:buNone/>
            </a:pPr>
            <a:r>
              <a:rPr lang="zh-CN" altLang="en-US" sz="3600" b="1" noProof="1">
                <a:solidFill>
                  <a:srgbClr val="FFFFFF"/>
                </a:solidFill>
                <a:effectLst>
                  <a:glow rad="228600">
                    <a:srgbClr val="000000">
                      <a:alpha val="40000"/>
                    </a:srgbClr>
                  </a:glow>
                  <a:outerShdw blurRad="38100" dist="38100" dir="2700000">
                    <a:srgbClr val="000000"/>
                  </a:outerShdw>
                </a:effectLst>
                <a:latin typeface="Arial" pitchFamily="34" charset="0"/>
                <a:ea typeface="SimHei" pitchFamily="49" charset="-122"/>
                <a:cs typeface="黑体"/>
              </a:rPr>
              <a:t>蔑视的想法</a:t>
            </a:r>
            <a:r>
              <a:rPr lang="en-US" altLang="x-none" sz="3600" b="1" noProof="1">
                <a:solidFill>
                  <a:srgbClr val="FFFFFF"/>
                </a:solidFill>
                <a:effectLst>
                  <a:glow rad="228600">
                    <a:srgbClr val="000000">
                      <a:alpha val="40000"/>
                    </a:srgbClr>
                  </a:glow>
                  <a:outerShdw blurRad="38100" dist="38100" dir="2700000">
                    <a:srgbClr val="000000"/>
                  </a:outerShdw>
                </a:effectLst>
                <a:latin typeface="Arial" pitchFamily="34" charset="0"/>
                <a:ea typeface="MS PGothic" pitchFamily="34" charset="-128"/>
                <a:cs typeface="+mn-ea"/>
              </a:rPr>
              <a:t>?</a:t>
            </a:r>
            <a:endParaRPr lang="en-US" altLang="x-none" sz="3600" b="1" noProof="1">
              <a:solidFill>
                <a:srgbClr val="FFFFFF"/>
              </a:solidFill>
              <a:effectLst>
                <a:glow rad="228600">
                  <a:srgbClr val="000000">
                    <a:alpha val="40000"/>
                  </a:srgbClr>
                </a:glow>
                <a:outerShdw blurRad="38100" dist="38100" dir="2700000">
                  <a:srgbClr val="000000"/>
                </a:outerShdw>
              </a:effectLst>
              <a:latin typeface="Arial" pitchFamily="34" charset="0"/>
              <a:ea typeface="MS PGothic" pitchFamily="34" charset="-128"/>
            </a:endParaRPr>
          </a:p>
        </p:txBody>
      </p:sp>
    </p:spTree>
    <p:extLst>
      <p:ext uri="{BB962C8B-B14F-4D97-AF65-F5344CB8AC3E}">
        <p14:creationId xmlns:p14="http://schemas.microsoft.com/office/powerpoint/2010/main" val="1612263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2" presetID="1"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43"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
                                        <p:tgtEl>
                                          <p:spTgt spid="5"/>
                                        </p:tgtEl>
                                      </p:cBhvr>
                                    </p:animEffect>
                                    <p:anim calcmode="lin" valueType="num">
                                      <p:cBhvr>
                                        <p:cTn id="19" dur="400" fill="hold"/>
                                        <p:tgtEl>
                                          <p:spTgt spid="5"/>
                                        </p:tgtEl>
                                        <p:attrNameLst>
                                          <p:attrName>ppt_x</p:attrName>
                                        </p:attrNameLst>
                                      </p:cBhvr>
                                      <p:tavLst>
                                        <p:tav tm="0">
                                          <p:val>
                                            <p:strVal val="#ppt_x"/>
                                          </p:val>
                                        </p:tav>
                                        <p:tav tm="100000">
                                          <p:val>
                                            <p:strVal val="#ppt_x"/>
                                          </p:val>
                                        </p:tav>
                                      </p:tavLst>
                                    </p:anim>
                                    <p:anim calcmode="lin" valueType="num">
                                      <p:cBhvr>
                                        <p:cTn id="20" dur="400" fill="hold"/>
                                        <p:tgtEl>
                                          <p:spTgt spid="5"/>
                                        </p:tgtEl>
                                        <p:attrNameLst>
                                          <p:attrName>ppt_y</p:attrName>
                                        </p:attrNameLst>
                                      </p:cBhvr>
                                      <p:tavLst>
                                        <p:tav tm="0">
                                          <p:val>
                                            <p:strVal val="#ppt_y+0.31"/>
                                          </p:val>
                                        </p:tav>
                                        <p:tav tm="100000">
                                          <p:val>
                                            <p:strVal val="#ppt_y+0.31"/>
                                          </p:val>
                                        </p:tav>
                                      </p:tavLst>
                                    </p:anim>
                                    <p:anim calcmode="lin" valueType="num">
                                      <p:cBhvr>
                                        <p:cTn id="21" dur="600" decel="50000" fill="hold">
                                          <p:stCondLst>
                                            <p:cond delay="400"/>
                                          </p:stCondLst>
                                        </p:cTn>
                                        <p:tgtEl>
                                          <p:spTgt spid="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2" dur="600" decel="50000" fill="hold">
                                          <p:stCondLst>
                                            <p:cond delay="400"/>
                                          </p:stCondLst>
                                        </p:cTn>
                                        <p:tgtEl>
                                          <p:spTgt spid="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23" presetID="1" presetClass="entr" presetSubtype="0" fill="hold" grpId="0" nodeType="withEffect">
                                  <p:stCondLst>
                                    <p:cond delay="0"/>
                                  </p:stCondLst>
                                  <p:childTnLst>
                                    <p:set>
                                      <p:cBhvr>
                                        <p:cTn id="24" dur="1" fill="hold">
                                          <p:stCondLst>
                                            <p:cond delay="999"/>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43"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
                                        <p:tgtEl>
                                          <p:spTgt spid="6"/>
                                        </p:tgtEl>
                                      </p:cBhvr>
                                    </p:animEffect>
                                    <p:anim calcmode="lin" valueType="num">
                                      <p:cBhvr>
                                        <p:cTn id="30" dur="400" fill="hold"/>
                                        <p:tgtEl>
                                          <p:spTgt spid="6"/>
                                        </p:tgtEl>
                                        <p:attrNameLst>
                                          <p:attrName>ppt_x</p:attrName>
                                        </p:attrNameLst>
                                      </p:cBhvr>
                                      <p:tavLst>
                                        <p:tav tm="0">
                                          <p:val>
                                            <p:strVal val="#ppt_x"/>
                                          </p:val>
                                        </p:tav>
                                        <p:tav tm="100000">
                                          <p:val>
                                            <p:strVal val="#ppt_x"/>
                                          </p:val>
                                        </p:tav>
                                      </p:tavLst>
                                    </p:anim>
                                    <p:anim calcmode="lin" valueType="num">
                                      <p:cBhvr>
                                        <p:cTn id="31" dur="400" fill="hold"/>
                                        <p:tgtEl>
                                          <p:spTgt spid="6"/>
                                        </p:tgtEl>
                                        <p:attrNameLst>
                                          <p:attrName>ppt_y</p:attrName>
                                        </p:attrNameLst>
                                      </p:cBhvr>
                                      <p:tavLst>
                                        <p:tav tm="0">
                                          <p:val>
                                            <p:strVal val="#ppt_y+0.31"/>
                                          </p:val>
                                        </p:tav>
                                        <p:tav tm="100000">
                                          <p:val>
                                            <p:strVal val="#ppt_y+0.31"/>
                                          </p:val>
                                        </p:tav>
                                      </p:tavLst>
                                    </p:anim>
                                    <p:anim calcmode="lin" valueType="num">
                                      <p:cBhvr>
                                        <p:cTn id="32" dur="600" decel="50000" fill="hold">
                                          <p:stCondLst>
                                            <p:cond delay="400"/>
                                          </p:stCondLst>
                                        </p:cTn>
                                        <p:tgtEl>
                                          <p:spTgt spid="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3" dur="600" decel="50000" fill="hold">
                                          <p:stCondLst>
                                            <p:cond delay="400"/>
                                          </p:stCondLst>
                                        </p:cTn>
                                        <p:tgtEl>
                                          <p:spTgt spid="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34" presetID="31"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1000" fill="hold"/>
                                        <p:tgtEl>
                                          <p:spTgt spid="8"/>
                                        </p:tgtEl>
                                        <p:attrNameLst>
                                          <p:attrName>ppt_w</p:attrName>
                                        </p:attrNameLst>
                                      </p:cBhvr>
                                      <p:tavLst>
                                        <p:tav tm="0">
                                          <p:val>
                                            <p:fltVal val="0"/>
                                          </p:val>
                                        </p:tav>
                                        <p:tav tm="100000">
                                          <p:val>
                                            <p:strVal val="#ppt_w"/>
                                          </p:val>
                                        </p:tav>
                                      </p:tavLst>
                                    </p:anim>
                                    <p:anim calcmode="lin" valueType="num">
                                      <p:cBhvr>
                                        <p:cTn id="37" dur="1000" fill="hold"/>
                                        <p:tgtEl>
                                          <p:spTgt spid="8"/>
                                        </p:tgtEl>
                                        <p:attrNameLst>
                                          <p:attrName>ppt_h</p:attrName>
                                        </p:attrNameLst>
                                      </p:cBhvr>
                                      <p:tavLst>
                                        <p:tav tm="0">
                                          <p:val>
                                            <p:fltVal val="0"/>
                                          </p:val>
                                        </p:tav>
                                        <p:tav tm="100000">
                                          <p:val>
                                            <p:strVal val="#ppt_h"/>
                                          </p:val>
                                        </p:tav>
                                      </p:tavLst>
                                    </p:anim>
                                    <p:anim calcmode="lin" valueType="num">
                                      <p:cBhvr>
                                        <p:cTn id="38" dur="1000" fill="hold"/>
                                        <p:tgtEl>
                                          <p:spTgt spid="8"/>
                                        </p:tgtEl>
                                        <p:attrNameLst>
                                          <p:attrName>style.rotation</p:attrName>
                                        </p:attrNameLst>
                                      </p:cBhvr>
                                      <p:tavLst>
                                        <p:tav tm="0">
                                          <p:val>
                                            <p:fltVal val="90"/>
                                          </p:val>
                                        </p:tav>
                                        <p:tav tm="100000">
                                          <p:val>
                                            <p:fltVal val="0"/>
                                          </p:val>
                                        </p:tav>
                                      </p:tavLst>
                                    </p:anim>
                                    <p:animEffect transition="in" filter="fade">
                                      <p:cBhvr>
                                        <p:cTn id="39" dur="10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43" presetClass="entr" presetSubtype="0"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100"/>
                                        <p:tgtEl>
                                          <p:spTgt spid="3"/>
                                        </p:tgtEl>
                                      </p:cBhvr>
                                    </p:animEffect>
                                    <p:anim calcmode="lin" valueType="num">
                                      <p:cBhvr>
                                        <p:cTn id="45" dur="400" fill="hold"/>
                                        <p:tgtEl>
                                          <p:spTgt spid="3"/>
                                        </p:tgtEl>
                                        <p:attrNameLst>
                                          <p:attrName>ppt_x</p:attrName>
                                        </p:attrNameLst>
                                      </p:cBhvr>
                                      <p:tavLst>
                                        <p:tav tm="0">
                                          <p:val>
                                            <p:strVal val="#ppt_x"/>
                                          </p:val>
                                        </p:tav>
                                        <p:tav tm="100000">
                                          <p:val>
                                            <p:strVal val="#ppt_x"/>
                                          </p:val>
                                        </p:tav>
                                      </p:tavLst>
                                    </p:anim>
                                    <p:anim calcmode="lin" valueType="num">
                                      <p:cBhvr>
                                        <p:cTn id="46" dur="400" fill="hold"/>
                                        <p:tgtEl>
                                          <p:spTgt spid="3"/>
                                        </p:tgtEl>
                                        <p:attrNameLst>
                                          <p:attrName>ppt_y</p:attrName>
                                        </p:attrNameLst>
                                      </p:cBhvr>
                                      <p:tavLst>
                                        <p:tav tm="0">
                                          <p:val>
                                            <p:strVal val="#ppt_y+0.31"/>
                                          </p:val>
                                        </p:tav>
                                        <p:tav tm="100000">
                                          <p:val>
                                            <p:strVal val="#ppt_y+0.31"/>
                                          </p:val>
                                        </p:tav>
                                      </p:tavLst>
                                    </p:anim>
                                    <p:anim calcmode="lin" valueType="num">
                                      <p:cBhvr>
                                        <p:cTn id="47" dur="600" decel="50000" fill="hold">
                                          <p:stCondLst>
                                            <p:cond delay="400"/>
                                          </p:stCondLst>
                                        </p:cTn>
                                        <p:tgtEl>
                                          <p:spTgt spid="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8" dur="600" decel="50000" fill="hold">
                                          <p:stCondLst>
                                            <p:cond delay="400"/>
                                          </p:stCondLst>
                                        </p:cTn>
                                        <p:tgtEl>
                                          <p:spTgt spid="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49" presetID="31" presetClass="entr" presetSubtype="0" fill="hold" grpId="0" nodeType="with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p:cTn id="51" dur="1000" fill="hold"/>
                                        <p:tgtEl>
                                          <p:spTgt spid="9"/>
                                        </p:tgtEl>
                                        <p:attrNameLst>
                                          <p:attrName>ppt_w</p:attrName>
                                        </p:attrNameLst>
                                      </p:cBhvr>
                                      <p:tavLst>
                                        <p:tav tm="0">
                                          <p:val>
                                            <p:fltVal val="0"/>
                                          </p:val>
                                        </p:tav>
                                        <p:tav tm="100000">
                                          <p:val>
                                            <p:strVal val="#ppt_w"/>
                                          </p:val>
                                        </p:tav>
                                      </p:tavLst>
                                    </p:anim>
                                    <p:anim calcmode="lin" valueType="num">
                                      <p:cBhvr>
                                        <p:cTn id="52" dur="1000" fill="hold"/>
                                        <p:tgtEl>
                                          <p:spTgt spid="9"/>
                                        </p:tgtEl>
                                        <p:attrNameLst>
                                          <p:attrName>ppt_h</p:attrName>
                                        </p:attrNameLst>
                                      </p:cBhvr>
                                      <p:tavLst>
                                        <p:tav tm="0">
                                          <p:val>
                                            <p:fltVal val="0"/>
                                          </p:val>
                                        </p:tav>
                                        <p:tav tm="100000">
                                          <p:val>
                                            <p:strVal val="#ppt_h"/>
                                          </p:val>
                                        </p:tav>
                                      </p:tavLst>
                                    </p:anim>
                                    <p:anim calcmode="lin" valueType="num">
                                      <p:cBhvr>
                                        <p:cTn id="53" dur="1000" fill="hold"/>
                                        <p:tgtEl>
                                          <p:spTgt spid="9"/>
                                        </p:tgtEl>
                                        <p:attrNameLst>
                                          <p:attrName>style.rotation</p:attrName>
                                        </p:attrNameLst>
                                      </p:cBhvr>
                                      <p:tavLst>
                                        <p:tav tm="0">
                                          <p:val>
                                            <p:fltVal val="90"/>
                                          </p:val>
                                        </p:tav>
                                        <p:tav tm="100000">
                                          <p:val>
                                            <p:fltVal val="0"/>
                                          </p:val>
                                        </p:tav>
                                      </p:tavLst>
                                    </p:anim>
                                    <p:animEffect transition="in" filter="fade">
                                      <p:cBhvr>
                                        <p:cTn id="54" dur="1000"/>
                                        <p:tgtEl>
                                          <p:spTgt spid="9"/>
                                        </p:tgtEl>
                                      </p:cBhvr>
                                    </p:animEffect>
                                  </p:childTnLst>
                                </p:cTn>
                              </p:par>
                              <p:par>
                                <p:cTn id="55" presetID="31" presetClass="entr" presetSubtype="0" fill="hold" grpId="0" nodeType="with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p:cTn id="57" dur="1000" fill="hold"/>
                                        <p:tgtEl>
                                          <p:spTgt spid="12"/>
                                        </p:tgtEl>
                                        <p:attrNameLst>
                                          <p:attrName>ppt_w</p:attrName>
                                        </p:attrNameLst>
                                      </p:cBhvr>
                                      <p:tavLst>
                                        <p:tav tm="0">
                                          <p:val>
                                            <p:fltVal val="0"/>
                                          </p:val>
                                        </p:tav>
                                        <p:tav tm="100000">
                                          <p:val>
                                            <p:strVal val="#ppt_w"/>
                                          </p:val>
                                        </p:tav>
                                      </p:tavLst>
                                    </p:anim>
                                    <p:anim calcmode="lin" valueType="num">
                                      <p:cBhvr>
                                        <p:cTn id="58" dur="1000" fill="hold"/>
                                        <p:tgtEl>
                                          <p:spTgt spid="12"/>
                                        </p:tgtEl>
                                        <p:attrNameLst>
                                          <p:attrName>ppt_h</p:attrName>
                                        </p:attrNameLst>
                                      </p:cBhvr>
                                      <p:tavLst>
                                        <p:tav tm="0">
                                          <p:val>
                                            <p:fltVal val="0"/>
                                          </p:val>
                                        </p:tav>
                                        <p:tav tm="100000">
                                          <p:val>
                                            <p:strVal val="#ppt_h"/>
                                          </p:val>
                                        </p:tav>
                                      </p:tavLst>
                                    </p:anim>
                                    <p:anim calcmode="lin" valueType="num">
                                      <p:cBhvr>
                                        <p:cTn id="59" dur="1000" fill="hold"/>
                                        <p:tgtEl>
                                          <p:spTgt spid="12"/>
                                        </p:tgtEl>
                                        <p:attrNameLst>
                                          <p:attrName>style.rotation</p:attrName>
                                        </p:attrNameLst>
                                      </p:cBhvr>
                                      <p:tavLst>
                                        <p:tav tm="0">
                                          <p:val>
                                            <p:fltVal val="90"/>
                                          </p:val>
                                        </p:tav>
                                        <p:tav tm="100000">
                                          <p:val>
                                            <p:fltVal val="0"/>
                                          </p:val>
                                        </p:tav>
                                      </p:tavLst>
                                    </p:anim>
                                    <p:animEffect transition="in" filter="fade">
                                      <p:cBhvr>
                                        <p:cTn id="60" dur="1000"/>
                                        <p:tgtEl>
                                          <p:spTgt spid="12"/>
                                        </p:tgtEl>
                                      </p:cBhvr>
                                    </p:animEffect>
                                  </p:childTnLst>
                                </p:cTn>
                              </p:par>
                            </p:childTnLst>
                          </p:cTn>
                        </p:par>
                      </p:childTnLst>
                    </p:cTn>
                  </p:par>
                  <p:par>
                    <p:cTn id="61" fill="hold">
                      <p:stCondLst>
                        <p:cond delay="indefinite"/>
                      </p:stCondLst>
                      <p:childTnLst>
                        <p:par>
                          <p:cTn id="62" fill="hold">
                            <p:stCondLst>
                              <p:cond delay="0"/>
                            </p:stCondLst>
                            <p:childTnLst>
                              <p:par>
                                <p:cTn id="63" presetID="55" presetClass="entr" presetSubtype="0" fill="hold" nodeType="clickEffect">
                                  <p:stCondLst>
                                    <p:cond delay="0"/>
                                  </p:stCondLst>
                                  <p:childTnLst>
                                    <p:set>
                                      <p:cBhvr>
                                        <p:cTn id="64" dur="1" fill="hold">
                                          <p:stCondLst>
                                            <p:cond delay="0"/>
                                          </p:stCondLst>
                                        </p:cTn>
                                        <p:tgtEl>
                                          <p:spTgt spid="10"/>
                                        </p:tgtEl>
                                        <p:attrNameLst>
                                          <p:attrName>style.visibility</p:attrName>
                                        </p:attrNameLst>
                                      </p:cBhvr>
                                      <p:to>
                                        <p:strVal val="visible"/>
                                      </p:to>
                                    </p:set>
                                    <p:anim calcmode="lin" valueType="num">
                                      <p:cBhvr>
                                        <p:cTn id="65" dur="1000" fill="hold"/>
                                        <p:tgtEl>
                                          <p:spTgt spid="10"/>
                                        </p:tgtEl>
                                        <p:attrNameLst>
                                          <p:attrName>ppt_w</p:attrName>
                                        </p:attrNameLst>
                                      </p:cBhvr>
                                      <p:tavLst>
                                        <p:tav tm="0">
                                          <p:val>
                                            <p:strVal val="#ppt_w*0.70"/>
                                          </p:val>
                                        </p:tav>
                                        <p:tav tm="100000">
                                          <p:val>
                                            <p:strVal val="#ppt_w"/>
                                          </p:val>
                                        </p:tav>
                                      </p:tavLst>
                                    </p:anim>
                                    <p:anim calcmode="lin" valueType="num">
                                      <p:cBhvr>
                                        <p:cTn id="66" dur="1000" fill="hold"/>
                                        <p:tgtEl>
                                          <p:spTgt spid="10"/>
                                        </p:tgtEl>
                                        <p:attrNameLst>
                                          <p:attrName>ppt_h</p:attrName>
                                        </p:attrNameLst>
                                      </p:cBhvr>
                                      <p:tavLst>
                                        <p:tav tm="0">
                                          <p:val>
                                            <p:strVal val="#ppt_h"/>
                                          </p:val>
                                        </p:tav>
                                        <p:tav tm="100000">
                                          <p:val>
                                            <p:strVal val="#ppt_h"/>
                                          </p:val>
                                        </p:tav>
                                      </p:tavLst>
                                    </p:anim>
                                    <p:animEffect transition="in" filter="fade">
                                      <p:cBhvr>
                                        <p:cTn id="67" dur="1000"/>
                                        <p:tgtEl>
                                          <p:spTgt spid="10"/>
                                        </p:tgtEl>
                                      </p:cBhvr>
                                    </p:animEffect>
                                  </p:childTnLst>
                                </p:cTn>
                              </p:par>
                              <p:par>
                                <p:cTn id="68" presetID="31" presetClass="entr" presetSubtype="0" fill="hold" grpId="0" nodeType="withEffect">
                                  <p:stCondLst>
                                    <p:cond delay="0"/>
                                  </p:stCondLst>
                                  <p:childTnLst>
                                    <p:set>
                                      <p:cBhvr>
                                        <p:cTn id="69" dur="1" fill="hold">
                                          <p:stCondLst>
                                            <p:cond delay="0"/>
                                          </p:stCondLst>
                                        </p:cTn>
                                        <p:tgtEl>
                                          <p:spTgt spid="11"/>
                                        </p:tgtEl>
                                        <p:attrNameLst>
                                          <p:attrName>style.visibility</p:attrName>
                                        </p:attrNameLst>
                                      </p:cBhvr>
                                      <p:to>
                                        <p:strVal val="visible"/>
                                      </p:to>
                                    </p:set>
                                    <p:anim calcmode="lin" valueType="num">
                                      <p:cBhvr>
                                        <p:cTn id="70" dur="1000" fill="hold"/>
                                        <p:tgtEl>
                                          <p:spTgt spid="11"/>
                                        </p:tgtEl>
                                        <p:attrNameLst>
                                          <p:attrName>ppt_w</p:attrName>
                                        </p:attrNameLst>
                                      </p:cBhvr>
                                      <p:tavLst>
                                        <p:tav tm="0">
                                          <p:val>
                                            <p:fltVal val="0"/>
                                          </p:val>
                                        </p:tav>
                                        <p:tav tm="100000">
                                          <p:val>
                                            <p:strVal val="#ppt_w"/>
                                          </p:val>
                                        </p:tav>
                                      </p:tavLst>
                                    </p:anim>
                                    <p:anim calcmode="lin" valueType="num">
                                      <p:cBhvr>
                                        <p:cTn id="71" dur="1000" fill="hold"/>
                                        <p:tgtEl>
                                          <p:spTgt spid="11"/>
                                        </p:tgtEl>
                                        <p:attrNameLst>
                                          <p:attrName>ppt_h</p:attrName>
                                        </p:attrNameLst>
                                      </p:cBhvr>
                                      <p:tavLst>
                                        <p:tav tm="0">
                                          <p:val>
                                            <p:fltVal val="0"/>
                                          </p:val>
                                        </p:tav>
                                        <p:tav tm="100000">
                                          <p:val>
                                            <p:strVal val="#ppt_h"/>
                                          </p:val>
                                        </p:tav>
                                      </p:tavLst>
                                    </p:anim>
                                    <p:anim calcmode="lin" valueType="num">
                                      <p:cBhvr>
                                        <p:cTn id="72" dur="1000" fill="hold"/>
                                        <p:tgtEl>
                                          <p:spTgt spid="11"/>
                                        </p:tgtEl>
                                        <p:attrNameLst>
                                          <p:attrName>style.rotation</p:attrName>
                                        </p:attrNameLst>
                                      </p:cBhvr>
                                      <p:tavLst>
                                        <p:tav tm="0">
                                          <p:val>
                                            <p:fltVal val="90"/>
                                          </p:val>
                                        </p:tav>
                                        <p:tav tm="100000">
                                          <p:val>
                                            <p:fltVal val="0"/>
                                          </p:val>
                                        </p:tav>
                                      </p:tavLst>
                                    </p:anim>
                                    <p:animEffect transition="in" filter="fade">
                                      <p:cBhvr>
                                        <p:cTn id="73" dur="1000"/>
                                        <p:tgtEl>
                                          <p:spTgt spid="11"/>
                                        </p:tgtEl>
                                      </p:cBhvr>
                                    </p:animEffect>
                                  </p:childTnLst>
                                </p:cTn>
                              </p:par>
                              <p:par>
                                <p:cTn id="74" presetID="31" presetClass="entr" presetSubtype="0" fill="hold" grpId="0" nodeType="withEffect">
                                  <p:stCondLst>
                                    <p:cond delay="0"/>
                                  </p:stCondLst>
                                  <p:childTnLst>
                                    <p:set>
                                      <p:cBhvr>
                                        <p:cTn id="75" dur="1" fill="hold">
                                          <p:stCondLst>
                                            <p:cond delay="0"/>
                                          </p:stCondLst>
                                        </p:cTn>
                                        <p:tgtEl>
                                          <p:spTgt spid="13"/>
                                        </p:tgtEl>
                                        <p:attrNameLst>
                                          <p:attrName>style.visibility</p:attrName>
                                        </p:attrNameLst>
                                      </p:cBhvr>
                                      <p:to>
                                        <p:strVal val="visible"/>
                                      </p:to>
                                    </p:set>
                                    <p:anim calcmode="lin" valueType="num">
                                      <p:cBhvr>
                                        <p:cTn id="76" dur="1000" fill="hold"/>
                                        <p:tgtEl>
                                          <p:spTgt spid="13"/>
                                        </p:tgtEl>
                                        <p:attrNameLst>
                                          <p:attrName>ppt_w</p:attrName>
                                        </p:attrNameLst>
                                      </p:cBhvr>
                                      <p:tavLst>
                                        <p:tav tm="0">
                                          <p:val>
                                            <p:fltVal val="0"/>
                                          </p:val>
                                        </p:tav>
                                        <p:tav tm="100000">
                                          <p:val>
                                            <p:strVal val="#ppt_w"/>
                                          </p:val>
                                        </p:tav>
                                      </p:tavLst>
                                    </p:anim>
                                    <p:anim calcmode="lin" valueType="num">
                                      <p:cBhvr>
                                        <p:cTn id="77" dur="1000" fill="hold"/>
                                        <p:tgtEl>
                                          <p:spTgt spid="13"/>
                                        </p:tgtEl>
                                        <p:attrNameLst>
                                          <p:attrName>ppt_h</p:attrName>
                                        </p:attrNameLst>
                                      </p:cBhvr>
                                      <p:tavLst>
                                        <p:tav tm="0">
                                          <p:val>
                                            <p:fltVal val="0"/>
                                          </p:val>
                                        </p:tav>
                                        <p:tav tm="100000">
                                          <p:val>
                                            <p:strVal val="#ppt_h"/>
                                          </p:val>
                                        </p:tav>
                                      </p:tavLst>
                                    </p:anim>
                                    <p:anim calcmode="lin" valueType="num">
                                      <p:cBhvr>
                                        <p:cTn id="78" dur="1000" fill="hold"/>
                                        <p:tgtEl>
                                          <p:spTgt spid="13"/>
                                        </p:tgtEl>
                                        <p:attrNameLst>
                                          <p:attrName>style.rotation</p:attrName>
                                        </p:attrNameLst>
                                      </p:cBhvr>
                                      <p:tavLst>
                                        <p:tav tm="0">
                                          <p:val>
                                            <p:fltVal val="90"/>
                                          </p:val>
                                        </p:tav>
                                        <p:tav tm="100000">
                                          <p:val>
                                            <p:fltVal val="0"/>
                                          </p:val>
                                        </p:tav>
                                      </p:tavLst>
                                    </p:anim>
                                    <p:animEffect transition="in" filter="fade">
                                      <p:cBhvr>
                                        <p:cTn id="7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9" grpId="0" bldLvl="0" animBg="1"/>
      <p:bldP spid="12" grpId="0"/>
      <p:bldP spid="11" grpId="0" bldLvl="0" animBg="1"/>
      <p:bldP spid="13" grpId="0" bldLvl="0" animBg="1"/>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29058" name="Picture 1"/>
          <p:cNvPicPr>
            <a:picLocks noChangeAspect="1"/>
          </p:cNvPicPr>
          <p:nvPr/>
        </p:nvPicPr>
        <p:blipFill>
          <a:blip r:embed="rId3"/>
          <a:stretch>
            <a:fillRect/>
          </a:stretch>
        </p:blipFill>
        <p:spPr>
          <a:xfrm>
            <a:off x="-41275" y="730250"/>
            <a:ext cx="9185275" cy="6154738"/>
          </a:xfrm>
          <a:prstGeom prst="rect">
            <a:avLst/>
          </a:prstGeom>
          <a:noFill/>
          <a:ln w="9525">
            <a:noFill/>
            <a:miter/>
          </a:ln>
        </p:spPr>
      </p:pic>
      <p:sp>
        <p:nvSpPr>
          <p:cNvPr id="31748" name="Text Box 4"/>
          <p:cNvSpPr txBox="1">
            <a:spLocks noChangeArrowheads="1"/>
          </p:cNvSpPr>
          <p:nvPr/>
        </p:nvSpPr>
        <p:spPr bwMode="auto">
          <a:xfrm>
            <a:off x="-8639" y="2124139"/>
            <a:ext cx="3428510" cy="3078475"/>
          </a:xfrm>
          <a:prstGeom prst="rect">
            <a:avLst/>
          </a:prstGeom>
          <a:noFill/>
          <a:ln w="9525">
            <a:noFill/>
            <a:miter lim="800000"/>
          </a:ln>
          <a:effectLst/>
        </p:spPr>
        <p:txBody>
          <a:bodyPr>
            <a:spAutoFit/>
          </a:bodyPr>
          <a:lstStyle>
            <a:lvl1pPr eaLnBrk="0" hangingPunct="0">
              <a:defRPr sz="2400">
                <a:solidFill>
                  <a:schemeClr val="tx1"/>
                </a:solidFill>
                <a:latin typeface="Times New Roman" pitchFamily="18" charset="0"/>
                <a:ea typeface="ＭＳ Ｐゴシック" charset="0"/>
                <a:cs typeface="ＭＳ Ｐゴシック" charset="0"/>
              </a:defRPr>
            </a:lvl1pPr>
            <a:lvl2pPr marL="37931725" indent="-37474525" eaLnBrk="0" hangingPunct="0">
              <a:defRPr sz="2400">
                <a:solidFill>
                  <a:schemeClr val="tx1"/>
                </a:solidFill>
                <a:latin typeface="Times New Roman" pitchFamily="18" charset="0"/>
                <a:ea typeface="ＭＳ Ｐゴシック" charset="0"/>
              </a:defRPr>
            </a:lvl2pPr>
            <a:lvl3pPr eaLnBrk="0" hangingPunct="0">
              <a:defRPr sz="2400">
                <a:solidFill>
                  <a:schemeClr val="tx1"/>
                </a:solidFill>
                <a:latin typeface="Times New Roman" pitchFamily="18" charset="0"/>
                <a:ea typeface="ＭＳ Ｐゴシック" charset="0"/>
              </a:defRPr>
            </a:lvl3pPr>
            <a:lvl4pPr eaLnBrk="0" hangingPunct="0">
              <a:defRPr sz="2400">
                <a:solidFill>
                  <a:schemeClr val="tx1"/>
                </a:solidFill>
                <a:latin typeface="Times New Roman" pitchFamily="18" charset="0"/>
                <a:ea typeface="ＭＳ Ｐゴシック" charset="0"/>
              </a:defRPr>
            </a:lvl4pPr>
            <a:lvl5pPr eaLnBrk="0" hangingPunct="0">
              <a:defRPr sz="2400">
                <a:solidFill>
                  <a:schemeClr val="tx1"/>
                </a:solidFill>
                <a:latin typeface="Times New Roman" pitchFamily="18" charset="0"/>
                <a:ea typeface="ＭＳ Ｐゴシック" charset="0"/>
              </a:defRPr>
            </a:lvl5pPr>
            <a:lvl6pPr marL="457200" eaLnBrk="0" fontAlgn="base" hangingPunct="0">
              <a:spcBef>
                <a:spcPct val="0"/>
              </a:spcBef>
              <a:spcAft>
                <a:spcPct val="0"/>
              </a:spcAft>
              <a:defRPr sz="2400">
                <a:solidFill>
                  <a:schemeClr val="tx1"/>
                </a:solidFill>
                <a:latin typeface="Times New Roman" pitchFamily="18" charset="0"/>
                <a:ea typeface="ＭＳ Ｐゴシック" charset="0"/>
              </a:defRPr>
            </a:lvl6pPr>
            <a:lvl7pPr marL="914400" eaLnBrk="0" fontAlgn="base" hangingPunct="0">
              <a:spcBef>
                <a:spcPct val="0"/>
              </a:spcBef>
              <a:spcAft>
                <a:spcPct val="0"/>
              </a:spcAft>
              <a:defRPr sz="2400">
                <a:solidFill>
                  <a:schemeClr val="tx1"/>
                </a:solidFill>
                <a:latin typeface="Times New Roman" pitchFamily="18" charset="0"/>
                <a:ea typeface="ＭＳ Ｐゴシック" charset="0"/>
              </a:defRPr>
            </a:lvl7pPr>
            <a:lvl8pPr marL="1371600" eaLnBrk="0" fontAlgn="base" hangingPunct="0">
              <a:spcBef>
                <a:spcPct val="0"/>
              </a:spcBef>
              <a:spcAft>
                <a:spcPct val="0"/>
              </a:spcAft>
              <a:defRPr sz="2400">
                <a:solidFill>
                  <a:schemeClr val="tx1"/>
                </a:solidFill>
                <a:latin typeface="Times New Roman" pitchFamily="18" charset="0"/>
                <a:ea typeface="ＭＳ Ｐゴシック" charset="0"/>
              </a:defRPr>
            </a:lvl8pPr>
            <a:lvl9pPr marL="1828800" eaLnBrk="0" fontAlgn="base" hangingPunct="0">
              <a:spcBef>
                <a:spcPct val="0"/>
              </a:spcBef>
              <a:spcAft>
                <a:spcPct val="0"/>
              </a:spcAft>
              <a:defRPr sz="2400">
                <a:solidFill>
                  <a:schemeClr val="tx1"/>
                </a:solidFill>
                <a:latin typeface="Times New Roman" pitchFamily="18" charset="0"/>
                <a:ea typeface="ＭＳ Ｐゴシック" charset="0"/>
              </a:defRPr>
            </a:lvl9pPr>
          </a:lstStyle>
          <a:p>
            <a:pPr algn="ctr">
              <a:buFont typeface="Arial" pitchFamily="34" charset="0"/>
              <a:buNone/>
              <a:defRPr/>
            </a:pPr>
            <a:r>
              <a:rPr lang="en-US" altLang="en-GB" sz="2800" b="1" noProof="1">
                <a:solidFill>
                  <a:srgbClr val="FFFFFF"/>
                </a:solidFill>
                <a:effectLst>
                  <a:glow rad="101600">
                    <a:srgbClr val="000000">
                      <a:alpha val="99000"/>
                    </a:srgbClr>
                  </a:glow>
                </a:effectLst>
                <a:latin typeface="SimHei" charset="0"/>
                <a:ea typeface="SimHei" charset="0"/>
                <a:cs typeface="Times New Roman" pitchFamily="18" charset="0"/>
              </a:rPr>
              <a:t>“</a:t>
            </a:r>
            <a:r>
              <a:rPr lang="en-GB" sz="2800" b="1" noProof="1">
                <a:solidFill>
                  <a:srgbClr val="FFFFFF"/>
                </a:solidFill>
                <a:effectLst>
                  <a:glow rad="101600">
                    <a:srgbClr val="000000">
                      <a:alpha val="99000"/>
                    </a:srgbClr>
                  </a:glow>
                </a:effectLst>
                <a:latin typeface="SimHei" charset="0"/>
                <a:ea typeface="SimHei" charset="0"/>
                <a:cs typeface="Times New Roman" pitchFamily="18" charset="0"/>
              </a:rPr>
              <a:t>你们作妻子的，要顺服丈夫，这在主里是合宜的。 你们作丈夫的，要爱妻子，不可苦待她们</a:t>
            </a:r>
            <a:r>
              <a:rPr lang="en-US" altLang="en-GB" sz="2800" b="1" noProof="1">
                <a:solidFill>
                  <a:srgbClr val="FFFFFF"/>
                </a:solidFill>
                <a:effectLst>
                  <a:glow rad="101600">
                    <a:srgbClr val="000000">
                      <a:alpha val="99000"/>
                    </a:srgbClr>
                  </a:glow>
                </a:effectLst>
                <a:latin typeface="SimHei" charset="0"/>
                <a:ea typeface="SimHei" charset="0"/>
                <a:cs typeface="Times New Roman" pitchFamily="18" charset="0"/>
              </a:rPr>
              <a:t>“ </a:t>
            </a:r>
            <a:r>
              <a:rPr lang="en-GB" sz="2800" b="1" dirty="0">
                <a:solidFill>
                  <a:srgbClr val="FFFFFF"/>
                </a:solidFill>
                <a:effectLst>
                  <a:glow rad="101600">
                    <a:srgbClr val="000000">
                      <a:alpha val="99000"/>
                    </a:srgbClr>
                  </a:glow>
                </a:effectLst>
                <a:latin typeface="SimHei" charset="0"/>
                <a:ea typeface="SimHei" charset="0"/>
                <a:cs typeface="Times New Roman" pitchFamily="18" charset="0"/>
              </a:rPr>
              <a:t> </a:t>
            </a:r>
            <a:br>
              <a:rPr lang="en-GB" sz="2800" b="1" dirty="0">
                <a:solidFill>
                  <a:srgbClr val="FFFFFF"/>
                </a:solidFill>
                <a:effectLst>
                  <a:glow rad="101600">
                    <a:srgbClr val="000000">
                      <a:alpha val="99000"/>
                    </a:srgbClr>
                  </a:glow>
                </a:effectLst>
                <a:latin typeface="SimHei" charset="0"/>
                <a:ea typeface="SimHei" charset="0"/>
                <a:cs typeface="Times New Roman" pitchFamily="18" charset="0"/>
              </a:rPr>
            </a:br>
            <a:r>
              <a:rPr lang="en-GB" sz="2800" b="1" dirty="0">
                <a:solidFill>
                  <a:srgbClr val="FFFFFF"/>
                </a:solidFill>
                <a:effectLst>
                  <a:glow rad="101600">
                    <a:srgbClr val="000000">
                      <a:alpha val="99000"/>
                    </a:srgbClr>
                  </a:glow>
                </a:effectLst>
                <a:latin typeface="SimHei" charset="0"/>
                <a:ea typeface="SimHei" charset="0"/>
                <a:cs typeface="Times New Roman" pitchFamily="18" charset="0"/>
              </a:rPr>
              <a:t>(</a:t>
            </a:r>
            <a:r>
              <a:rPr lang="zh-CN" altLang="en-GB" sz="2800" b="1" dirty="0">
                <a:solidFill>
                  <a:srgbClr val="FFFFFF"/>
                </a:solidFill>
                <a:effectLst>
                  <a:glow rad="101600">
                    <a:srgbClr val="000000">
                      <a:alpha val="99000"/>
                    </a:srgbClr>
                  </a:glow>
                </a:effectLst>
                <a:latin typeface="SimHei" charset="0"/>
                <a:ea typeface="SimHei" charset="0"/>
                <a:cs typeface="Times New Roman" pitchFamily="18" charset="0"/>
              </a:rPr>
              <a:t>歌罗西</a:t>
            </a:r>
            <a:r>
              <a:rPr lang="en-GB" sz="2800" b="1" dirty="0">
                <a:solidFill>
                  <a:srgbClr val="FFFFFF"/>
                </a:solidFill>
                <a:effectLst>
                  <a:glow rad="101600">
                    <a:srgbClr val="000000">
                      <a:alpha val="99000"/>
                    </a:srgbClr>
                  </a:glow>
                </a:effectLst>
                <a:latin typeface="SimHei" charset="0"/>
                <a:ea typeface="SimHei" charset="0"/>
                <a:cs typeface="Times New Roman" pitchFamily="18" charset="0"/>
              </a:rPr>
              <a:t> 3:18-19 </a:t>
            </a:r>
          </a:p>
          <a:p>
            <a:pPr algn="ctr">
              <a:buFont typeface="Arial" pitchFamily="34" charset="0"/>
              <a:buNone/>
              <a:defRPr/>
            </a:pPr>
            <a:r>
              <a:rPr lang="zh-CN" altLang="en-GB" sz="2800" b="1" dirty="0">
                <a:solidFill>
                  <a:srgbClr val="FFFFFF"/>
                </a:solidFill>
                <a:effectLst>
                  <a:glow rad="101600">
                    <a:srgbClr val="000000">
                      <a:alpha val="99000"/>
                    </a:srgbClr>
                  </a:glow>
                </a:effectLst>
                <a:latin typeface="SimHei" charset="0"/>
                <a:ea typeface="SimHei" charset="0"/>
                <a:cs typeface="Times New Roman" pitchFamily="18" charset="0"/>
              </a:rPr>
              <a:t>新译本</a:t>
            </a:r>
            <a:r>
              <a:rPr lang="en-GB" sz="2800" b="1" noProof="1">
                <a:solidFill>
                  <a:srgbClr val="FFFFFF"/>
                </a:solidFill>
                <a:effectLst>
                  <a:glow rad="101600">
                    <a:srgbClr val="000000">
                      <a:alpha val="99000"/>
                    </a:srgbClr>
                  </a:glow>
                </a:effectLst>
                <a:latin typeface="SimHei" charset="0"/>
                <a:ea typeface="SimHei" charset="0"/>
                <a:cs typeface="Times New Roman" pitchFamily="18" charset="0"/>
              </a:rPr>
              <a:t>)</a:t>
            </a:r>
            <a:endParaRPr lang="en-US" sz="2800" b="1" noProof="1">
              <a:solidFill>
                <a:srgbClr val="FFFFFF"/>
              </a:solidFill>
              <a:effectLst>
                <a:glow rad="101600">
                  <a:srgbClr val="000000">
                    <a:alpha val="99000"/>
                  </a:srgbClr>
                </a:glow>
              </a:effectLst>
              <a:latin typeface="SimHei" charset="0"/>
              <a:ea typeface="SimHei" charset="0"/>
            </a:endParaRPr>
          </a:p>
        </p:txBody>
      </p:sp>
      <p:sp>
        <p:nvSpPr>
          <p:cNvPr id="429060" name="Rectangle 2"/>
          <p:cNvSpPr>
            <a:spLocks noGrp="1"/>
          </p:cNvSpPr>
          <p:nvPr>
            <p:ph type="title"/>
          </p:nvPr>
        </p:nvSpPr>
        <p:spPr>
          <a:xfrm>
            <a:off x="-20637" y="0"/>
            <a:ext cx="9164637" cy="765175"/>
          </a:xfrm>
          <a:ln/>
        </p:spPr>
        <p:txBody>
          <a:bodyPr wrap="square" lIns="91440" tIns="45720" rIns="91440" bIns="45720" anchor="ctr"/>
          <a:lstStyle/>
          <a:p>
            <a:r>
              <a:rPr lang="zh-CN" altLang="en-GB" sz="3200" b="1" dirty="0">
                <a:solidFill>
                  <a:schemeClr val="bg1"/>
                </a:solidFill>
                <a:latin typeface="SimHei" pitchFamily="49" charset="-122"/>
                <a:ea typeface="SimHei" pitchFamily="49" charset="-122"/>
              </a:rPr>
              <a:t>如果我们跟从歌罗西</a:t>
            </a:r>
            <a:r>
              <a:rPr lang="en-GB" altLang="en-US" sz="3200" b="1" dirty="0">
                <a:solidFill>
                  <a:schemeClr val="bg1"/>
                </a:solidFill>
                <a:latin typeface="SimHei" pitchFamily="49" charset="-122"/>
                <a:ea typeface="SimHei" pitchFamily="49" charset="-122"/>
              </a:rPr>
              <a:t> </a:t>
            </a:r>
            <a:r>
              <a:rPr lang="en-GB" altLang="en-US" sz="3200" b="1" dirty="0">
                <a:solidFill>
                  <a:schemeClr val="bg1"/>
                </a:solidFill>
              </a:rPr>
              <a:t>3:18-19?</a:t>
            </a:r>
            <a:endParaRPr lang="en-US" altLang="en-US" b="1" dirty="0">
              <a:solidFill>
                <a:schemeClr val="bg1"/>
              </a:solidFill>
            </a:endParaRPr>
          </a:p>
        </p:txBody>
      </p:sp>
    </p:spTree>
    <p:extLst>
      <p:ext uri="{BB962C8B-B14F-4D97-AF65-F5344CB8AC3E}">
        <p14:creationId xmlns:p14="http://schemas.microsoft.com/office/powerpoint/2010/main" val="24137085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1"/>
          <p:cNvSpPr>
            <a:spLocks noGrp="1" noChangeArrowheads="1"/>
          </p:cNvSpPr>
          <p:nvPr>
            <p:ph type="title"/>
          </p:nvPr>
        </p:nvSpPr>
        <p:spPr>
          <a:xfrm>
            <a:off x="838200" y="685800"/>
            <a:ext cx="6705600" cy="457200"/>
          </a:xfrm>
        </p:spPr>
        <p:txBody>
          <a:bodyPr lIns="0" tIns="0" rIns="0" bIns="0" anchor="ctr"/>
          <a:lstStyle/>
          <a:p>
            <a:pPr algn="ctr" defTabSz="639763" eaLnBrk="1">
              <a:defRPr/>
            </a:pPr>
            <a:r>
              <a:rPr lang="en-US" sz="2500">
                <a:solidFill>
                  <a:srgbClr val="996600"/>
                </a:solidFill>
                <a:latin typeface="Times New Roman" charset="0"/>
                <a:cs typeface="Times New Roman" charset="0"/>
                <a:sym typeface="Times New Roman" charset="0"/>
              </a:rPr>
              <a:t>Ephesians &amp; Colossians</a:t>
            </a:r>
            <a:endParaRPr lang="en-US"/>
          </a:p>
        </p:txBody>
      </p:sp>
      <p:sp>
        <p:nvSpPr>
          <p:cNvPr id="50178" name="AutoShape 2"/>
          <p:cNvSpPr>
            <a:spLocks/>
          </p:cNvSpPr>
          <p:nvPr/>
        </p:nvSpPr>
        <p:spPr bwMode="auto">
          <a:xfrm>
            <a:off x="196850" y="733425"/>
            <a:ext cx="4375150" cy="541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3300"/>
          </a:solidFill>
          <a:ln w="3175" cap="sq" cmpd="sng">
            <a:solidFill>
              <a:srgbClr val="000000"/>
            </a:solidFill>
            <a:prstDash val="solid"/>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sp>
        <p:nvSpPr>
          <p:cNvPr id="50179" name="AutoShape 3"/>
          <p:cNvSpPr>
            <a:spLocks/>
          </p:cNvSpPr>
          <p:nvPr/>
        </p:nvSpPr>
        <p:spPr bwMode="auto">
          <a:xfrm>
            <a:off x="4572000" y="733425"/>
            <a:ext cx="4375150" cy="541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3300"/>
          </a:solidFill>
          <a:ln w="3175" cap="sq" cmpd="sng">
            <a:solidFill>
              <a:srgbClr val="000000"/>
            </a:solidFill>
            <a:prstDash val="solid"/>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sp>
        <p:nvSpPr>
          <p:cNvPr id="50180" name="AutoShape 4"/>
          <p:cNvSpPr>
            <a:spLocks/>
          </p:cNvSpPr>
          <p:nvPr/>
        </p:nvSpPr>
        <p:spPr bwMode="auto">
          <a:xfrm>
            <a:off x="7867650" y="152400"/>
            <a:ext cx="942975" cy="349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5718" tIns="45718" rIns="45718" bIns="45718"/>
          <a:lstStyle/>
          <a:p>
            <a:pPr algn="ctr" defTabSz="457200">
              <a:defRPr/>
            </a:pPr>
            <a:r>
              <a:rPr lang="en-US" sz="1800">
                <a:latin typeface="Arial" charset="0"/>
                <a:cs typeface="Arial" charset="0"/>
                <a:sym typeface="Arial" charset="0"/>
              </a:rPr>
              <a:t>189-190</a:t>
            </a:r>
            <a:endParaRPr lang="en-US">
              <a:cs typeface="Helvetica" charset="0"/>
            </a:endParaRPr>
          </a:p>
        </p:txBody>
      </p:sp>
      <p:grpSp>
        <p:nvGrpSpPr>
          <p:cNvPr id="297989" name="Group 5"/>
          <p:cNvGrpSpPr>
            <a:grpSpLocks/>
          </p:cNvGrpSpPr>
          <p:nvPr/>
        </p:nvGrpSpPr>
        <p:grpSpPr bwMode="auto">
          <a:xfrm>
            <a:off x="3976688" y="0"/>
            <a:ext cx="1220787" cy="646113"/>
            <a:chOff x="0" y="0"/>
            <a:chExt cx="1220788" cy="646113"/>
          </a:xfrm>
        </p:grpSpPr>
        <p:sp>
          <p:nvSpPr>
            <p:cNvPr id="50182" name="AutoShape 6"/>
            <p:cNvSpPr>
              <a:spLocks/>
            </p:cNvSpPr>
            <p:nvPr/>
          </p:nvSpPr>
          <p:spPr bwMode="auto">
            <a:xfrm>
              <a:off x="0" y="0"/>
              <a:ext cx="1220788" cy="6461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00"/>
            </a:solid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defRPr/>
              </a:pPr>
              <a:endParaRPr lang="en-US">
                <a:latin typeface="Times New Roman Bold" charset="0"/>
                <a:cs typeface="Times New Roman Bold" charset="0"/>
                <a:sym typeface="Times New Roman Bold" charset="0"/>
              </a:endParaRPr>
            </a:p>
          </p:txBody>
        </p:sp>
        <p:sp>
          <p:nvSpPr>
            <p:cNvPr id="50183" name="AutoShape 7"/>
            <p:cNvSpPr>
              <a:spLocks/>
            </p:cNvSpPr>
            <p:nvPr/>
          </p:nvSpPr>
          <p:spPr bwMode="auto">
            <a:xfrm>
              <a:off x="0" y="0"/>
              <a:ext cx="1220788" cy="5540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ja-JP" altLang="en-US" sz="4400" dirty="0">
                  <a:solidFill>
                    <a:srgbClr val="FFFFFF"/>
                  </a:solidFill>
                  <a:effectLst>
                    <a:outerShdw blurRad="38100" dist="38100" dir="2700000" algn="tl">
                      <a:srgbClr val="000000"/>
                    </a:outerShdw>
                  </a:effectLst>
                  <a:cs typeface="Helvetica" charset="0"/>
                </a:rPr>
                <a:t>特征</a:t>
              </a:r>
              <a:endParaRPr lang="en-US" dirty="0">
                <a:solidFill>
                  <a:srgbClr val="FFFFFF"/>
                </a:solidFill>
                <a:cs typeface="Helvetica" charset="0"/>
              </a:endParaRPr>
            </a:p>
          </p:txBody>
        </p:sp>
      </p:grpSp>
      <p:grpSp>
        <p:nvGrpSpPr>
          <p:cNvPr id="297990" name="Group 8"/>
          <p:cNvGrpSpPr>
            <a:grpSpLocks/>
          </p:cNvGrpSpPr>
          <p:nvPr/>
        </p:nvGrpSpPr>
        <p:grpSpPr bwMode="auto">
          <a:xfrm>
            <a:off x="271463" y="733425"/>
            <a:ext cx="4224337" cy="541338"/>
            <a:chOff x="-1" y="0"/>
            <a:chExt cx="4222751" cy="541338"/>
          </a:xfrm>
        </p:grpSpPr>
        <p:sp>
          <p:nvSpPr>
            <p:cNvPr id="50185" name="AutoShape 9"/>
            <p:cNvSpPr>
              <a:spLocks/>
            </p:cNvSpPr>
            <p:nvPr/>
          </p:nvSpPr>
          <p:spPr bwMode="auto">
            <a:xfrm>
              <a:off x="-1" y="0"/>
              <a:ext cx="4222751" cy="541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003300"/>
            </a:solid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endParaRPr lang="en-US" sz="3200">
                <a:solidFill>
                  <a:srgbClr val="09FF09"/>
                </a:solidFill>
                <a:latin typeface="Arial" charset="0"/>
                <a:cs typeface="Arial" charset="0"/>
                <a:sym typeface="Arial" charset="0"/>
              </a:endParaRPr>
            </a:p>
          </p:txBody>
        </p:sp>
        <p:sp>
          <p:nvSpPr>
            <p:cNvPr id="50186" name="AutoShape 10"/>
            <p:cNvSpPr>
              <a:spLocks/>
            </p:cNvSpPr>
            <p:nvPr/>
          </p:nvSpPr>
          <p:spPr bwMode="auto">
            <a:xfrm>
              <a:off x="-1" y="63500"/>
              <a:ext cx="4222751" cy="414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ja-JP" altLang="en-US" sz="3200" dirty="0">
                  <a:solidFill>
                    <a:srgbClr val="FFFFFF"/>
                  </a:solidFill>
                  <a:effectLst>
                    <a:outerShdw blurRad="38100" dist="38100" dir="2700000" algn="tl">
                      <a:srgbClr val="000000"/>
                    </a:outerShdw>
                  </a:effectLst>
                  <a:cs typeface="Helvetica" charset="0"/>
                </a:rPr>
                <a:t>以弗所书</a:t>
              </a:r>
              <a:endParaRPr lang="en-US" dirty="0">
                <a:solidFill>
                  <a:srgbClr val="FFFFFF"/>
                </a:solidFill>
                <a:cs typeface="Helvetica" charset="0"/>
              </a:endParaRPr>
            </a:p>
          </p:txBody>
        </p:sp>
      </p:grpSp>
      <p:grpSp>
        <p:nvGrpSpPr>
          <p:cNvPr id="297991" name="Group 11"/>
          <p:cNvGrpSpPr>
            <a:grpSpLocks/>
          </p:cNvGrpSpPr>
          <p:nvPr/>
        </p:nvGrpSpPr>
        <p:grpSpPr bwMode="auto">
          <a:xfrm>
            <a:off x="4646613" y="733425"/>
            <a:ext cx="4224337" cy="541338"/>
            <a:chOff x="-1" y="0"/>
            <a:chExt cx="4222751" cy="541338"/>
          </a:xfrm>
        </p:grpSpPr>
        <p:sp>
          <p:nvSpPr>
            <p:cNvPr id="50188" name="AutoShape 12"/>
            <p:cNvSpPr>
              <a:spLocks/>
            </p:cNvSpPr>
            <p:nvPr/>
          </p:nvSpPr>
          <p:spPr bwMode="auto">
            <a:xfrm>
              <a:off x="-1" y="0"/>
              <a:ext cx="4222751" cy="541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003300"/>
            </a:solid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endParaRPr lang="en-US" sz="3200">
                <a:solidFill>
                  <a:srgbClr val="09FF09"/>
                </a:solidFill>
                <a:effectLst>
                  <a:outerShdw blurRad="38100" dist="38100" dir="2700000" algn="tl">
                    <a:srgbClr val="000000"/>
                  </a:outerShdw>
                </a:effectLst>
                <a:cs typeface="Helvetica" charset="0"/>
              </a:endParaRPr>
            </a:p>
          </p:txBody>
        </p:sp>
        <p:sp>
          <p:nvSpPr>
            <p:cNvPr id="50189" name="AutoShape 13"/>
            <p:cNvSpPr>
              <a:spLocks/>
            </p:cNvSpPr>
            <p:nvPr/>
          </p:nvSpPr>
          <p:spPr bwMode="auto">
            <a:xfrm>
              <a:off x="-1" y="63500"/>
              <a:ext cx="4222751" cy="414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ja-JP" altLang="en-US" sz="3200" dirty="0">
                  <a:solidFill>
                    <a:srgbClr val="FFFFFF"/>
                  </a:solidFill>
                  <a:effectLst>
                    <a:outerShdw blurRad="38100" dist="38100" dir="2700000" algn="tl">
                      <a:srgbClr val="000000"/>
                    </a:outerShdw>
                  </a:effectLst>
                  <a:cs typeface="Helvetica" charset="0"/>
                </a:rPr>
                <a:t>歌罗西书</a:t>
              </a:r>
              <a:endParaRPr lang="en-US" dirty="0">
                <a:solidFill>
                  <a:srgbClr val="FFFFFF"/>
                </a:solidFill>
                <a:cs typeface="Helvetica" charset="0"/>
              </a:endParaRPr>
            </a:p>
          </p:txBody>
        </p:sp>
      </p:grpSp>
      <p:grpSp>
        <p:nvGrpSpPr>
          <p:cNvPr id="297992" name="Group 14"/>
          <p:cNvGrpSpPr>
            <a:grpSpLocks/>
          </p:cNvGrpSpPr>
          <p:nvPr/>
        </p:nvGrpSpPr>
        <p:grpSpPr bwMode="auto">
          <a:xfrm>
            <a:off x="196850" y="1273175"/>
            <a:ext cx="4375150" cy="517525"/>
            <a:chOff x="0" y="-1"/>
            <a:chExt cx="4375150" cy="517503"/>
          </a:xfrm>
        </p:grpSpPr>
        <p:sp>
          <p:nvSpPr>
            <p:cNvPr id="50191" name="AutoShape 15"/>
            <p:cNvSpPr>
              <a:spLocks/>
            </p:cNvSpPr>
            <p:nvPr/>
          </p:nvSpPr>
          <p:spPr bwMode="auto">
            <a:xfrm>
              <a:off x="76200" y="141281"/>
              <a:ext cx="4219575" cy="23494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ja-JP" altLang="en-US" sz="1800">
                  <a:effectLst>
                    <a:outerShdw blurRad="38100" dist="38100" dir="2700000" algn="tl">
                      <a:srgbClr val="FFFFFF"/>
                    </a:outerShdw>
                  </a:effectLst>
                  <a:cs typeface="Helvetica" charset="0"/>
                </a:rPr>
                <a:t>相似经文</a:t>
              </a:r>
              <a:endParaRPr lang="en-US">
                <a:cs typeface="Helvetica" charset="0"/>
              </a:endParaRPr>
            </a:p>
          </p:txBody>
        </p:sp>
        <p:sp>
          <p:nvSpPr>
            <p:cNvPr id="50192" name="AutoShape 16"/>
            <p:cNvSpPr>
              <a:spLocks/>
            </p:cNvSpPr>
            <p:nvPr/>
          </p:nvSpPr>
          <p:spPr bwMode="auto">
            <a:xfrm>
              <a:off x="0" y="-1"/>
              <a:ext cx="4375150" cy="51750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grpSp>
      <p:grpSp>
        <p:nvGrpSpPr>
          <p:cNvPr id="297993" name="Group 17"/>
          <p:cNvGrpSpPr>
            <a:grpSpLocks/>
          </p:cNvGrpSpPr>
          <p:nvPr/>
        </p:nvGrpSpPr>
        <p:grpSpPr bwMode="auto">
          <a:xfrm>
            <a:off x="4572000" y="1273175"/>
            <a:ext cx="4375150" cy="517525"/>
            <a:chOff x="0" y="-1"/>
            <a:chExt cx="4375150" cy="517503"/>
          </a:xfrm>
        </p:grpSpPr>
        <p:sp>
          <p:nvSpPr>
            <p:cNvPr id="50194" name="AutoShape 18"/>
            <p:cNvSpPr>
              <a:spLocks/>
            </p:cNvSpPr>
            <p:nvPr/>
          </p:nvSpPr>
          <p:spPr bwMode="auto">
            <a:xfrm>
              <a:off x="76200" y="141281"/>
              <a:ext cx="4219575" cy="23494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ja-JP" altLang="en-US" sz="1800">
                  <a:effectLst>
                    <a:outerShdw blurRad="38100" dist="38100" dir="2700000" algn="tl">
                      <a:srgbClr val="FFFFFF"/>
                    </a:outerShdw>
                  </a:effectLst>
                  <a:cs typeface="Helvetica" charset="0"/>
                </a:rPr>
                <a:t>相似经文</a:t>
              </a:r>
              <a:endParaRPr lang="en-US">
                <a:cs typeface="Helvetica" charset="0"/>
              </a:endParaRPr>
            </a:p>
          </p:txBody>
        </p:sp>
        <p:sp>
          <p:nvSpPr>
            <p:cNvPr id="50195" name="AutoShape 19"/>
            <p:cNvSpPr>
              <a:spLocks/>
            </p:cNvSpPr>
            <p:nvPr/>
          </p:nvSpPr>
          <p:spPr bwMode="auto">
            <a:xfrm>
              <a:off x="0" y="-1"/>
              <a:ext cx="4375150" cy="51750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grpSp>
      <p:grpSp>
        <p:nvGrpSpPr>
          <p:cNvPr id="297994" name="Group 20"/>
          <p:cNvGrpSpPr>
            <a:grpSpLocks/>
          </p:cNvGrpSpPr>
          <p:nvPr/>
        </p:nvGrpSpPr>
        <p:grpSpPr bwMode="auto">
          <a:xfrm>
            <a:off x="196850" y="1792288"/>
            <a:ext cx="4375150" cy="490537"/>
            <a:chOff x="0" y="0"/>
            <a:chExt cx="4375150" cy="490538"/>
          </a:xfrm>
        </p:grpSpPr>
        <p:sp>
          <p:nvSpPr>
            <p:cNvPr id="50197" name="AutoShape 21"/>
            <p:cNvSpPr>
              <a:spLocks/>
            </p:cNvSpPr>
            <p:nvPr/>
          </p:nvSpPr>
          <p:spPr bwMode="auto">
            <a:xfrm>
              <a:off x="76200" y="104775"/>
              <a:ext cx="4219575" cy="2794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1800">
                  <a:effectLst>
                    <a:outerShdw blurRad="38100" dist="38100" dir="2700000" algn="tl">
                      <a:srgbClr val="FFFFFF"/>
                    </a:outerShdw>
                  </a:effectLst>
                  <a:cs typeface="Helvetica" charset="0"/>
                </a:rPr>
                <a:t>1:15-17</a:t>
              </a:r>
              <a:endParaRPr lang="en-US">
                <a:cs typeface="Helvetica" charset="0"/>
              </a:endParaRPr>
            </a:p>
          </p:txBody>
        </p:sp>
        <p:sp>
          <p:nvSpPr>
            <p:cNvPr id="50198" name="AutoShape 22"/>
            <p:cNvSpPr>
              <a:spLocks/>
            </p:cNvSpPr>
            <p:nvPr/>
          </p:nvSpPr>
          <p:spPr bwMode="auto">
            <a:xfrm>
              <a:off x="0" y="0"/>
              <a:ext cx="4375150" cy="4905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grpSp>
      <p:grpSp>
        <p:nvGrpSpPr>
          <p:cNvPr id="297995" name="Group 23"/>
          <p:cNvGrpSpPr>
            <a:grpSpLocks/>
          </p:cNvGrpSpPr>
          <p:nvPr/>
        </p:nvGrpSpPr>
        <p:grpSpPr bwMode="auto">
          <a:xfrm>
            <a:off x="4572000" y="1792288"/>
            <a:ext cx="4375150" cy="490537"/>
            <a:chOff x="0" y="0"/>
            <a:chExt cx="4375150" cy="490538"/>
          </a:xfrm>
        </p:grpSpPr>
        <p:sp>
          <p:nvSpPr>
            <p:cNvPr id="50200" name="AutoShape 24"/>
            <p:cNvSpPr>
              <a:spLocks/>
            </p:cNvSpPr>
            <p:nvPr/>
          </p:nvSpPr>
          <p:spPr bwMode="auto">
            <a:xfrm>
              <a:off x="76200" y="104775"/>
              <a:ext cx="4219575" cy="2794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1800">
                  <a:effectLst>
                    <a:outerShdw blurRad="38100" dist="38100" dir="2700000" algn="tl">
                      <a:srgbClr val="FFFFFF"/>
                    </a:outerShdw>
                  </a:effectLst>
                  <a:cs typeface="Helvetica" charset="0"/>
                </a:rPr>
                <a:t>1:3-4</a:t>
              </a:r>
              <a:endParaRPr lang="en-US">
                <a:cs typeface="Helvetica" charset="0"/>
              </a:endParaRPr>
            </a:p>
          </p:txBody>
        </p:sp>
        <p:sp>
          <p:nvSpPr>
            <p:cNvPr id="50201" name="AutoShape 25"/>
            <p:cNvSpPr>
              <a:spLocks/>
            </p:cNvSpPr>
            <p:nvPr/>
          </p:nvSpPr>
          <p:spPr bwMode="auto">
            <a:xfrm>
              <a:off x="0" y="0"/>
              <a:ext cx="4375150" cy="4905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grpSp>
      <p:grpSp>
        <p:nvGrpSpPr>
          <p:cNvPr id="297996" name="Group 26"/>
          <p:cNvGrpSpPr>
            <a:grpSpLocks/>
          </p:cNvGrpSpPr>
          <p:nvPr/>
        </p:nvGrpSpPr>
        <p:grpSpPr bwMode="auto">
          <a:xfrm>
            <a:off x="196850" y="2282825"/>
            <a:ext cx="4375150" cy="492125"/>
            <a:chOff x="0" y="0"/>
            <a:chExt cx="4375150" cy="492125"/>
          </a:xfrm>
        </p:grpSpPr>
        <p:sp>
          <p:nvSpPr>
            <p:cNvPr id="50203" name="AutoShape 27"/>
            <p:cNvSpPr>
              <a:spLocks/>
            </p:cNvSpPr>
            <p:nvPr/>
          </p:nvSpPr>
          <p:spPr bwMode="auto">
            <a:xfrm>
              <a:off x="76200" y="106363"/>
              <a:ext cx="4219575" cy="279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1800">
                  <a:effectLst>
                    <a:outerShdw blurRad="38100" dist="38100" dir="2700000" algn="tl">
                      <a:srgbClr val="FFFFFF"/>
                    </a:outerShdw>
                  </a:effectLst>
                  <a:cs typeface="Helvetica" charset="0"/>
                </a:rPr>
                <a:t>1:18</a:t>
              </a:r>
              <a:endParaRPr lang="en-US">
                <a:cs typeface="Helvetica" charset="0"/>
              </a:endParaRPr>
            </a:p>
          </p:txBody>
        </p:sp>
        <p:sp>
          <p:nvSpPr>
            <p:cNvPr id="50204" name="AutoShape 28"/>
            <p:cNvSpPr>
              <a:spLocks/>
            </p:cNvSpPr>
            <p:nvPr/>
          </p:nvSpPr>
          <p:spPr bwMode="auto">
            <a:xfrm>
              <a:off x="0" y="0"/>
              <a:ext cx="4375150" cy="4921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grpSp>
      <p:grpSp>
        <p:nvGrpSpPr>
          <p:cNvPr id="297997" name="Group 29"/>
          <p:cNvGrpSpPr>
            <a:grpSpLocks/>
          </p:cNvGrpSpPr>
          <p:nvPr/>
        </p:nvGrpSpPr>
        <p:grpSpPr bwMode="auto">
          <a:xfrm>
            <a:off x="4572000" y="2282825"/>
            <a:ext cx="4375150" cy="492125"/>
            <a:chOff x="0" y="0"/>
            <a:chExt cx="4375150" cy="492125"/>
          </a:xfrm>
        </p:grpSpPr>
        <p:sp>
          <p:nvSpPr>
            <p:cNvPr id="50206" name="AutoShape 30"/>
            <p:cNvSpPr>
              <a:spLocks/>
            </p:cNvSpPr>
            <p:nvPr/>
          </p:nvSpPr>
          <p:spPr bwMode="auto">
            <a:xfrm>
              <a:off x="76200" y="106363"/>
              <a:ext cx="4219575" cy="279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1800">
                  <a:effectLst>
                    <a:outerShdw blurRad="38100" dist="38100" dir="2700000" algn="tl">
                      <a:srgbClr val="FFFFFF"/>
                    </a:outerShdw>
                  </a:effectLst>
                  <a:cs typeface="Helvetica" charset="0"/>
                </a:rPr>
                <a:t>1:27</a:t>
              </a:r>
              <a:endParaRPr lang="en-US">
                <a:cs typeface="Helvetica" charset="0"/>
              </a:endParaRPr>
            </a:p>
          </p:txBody>
        </p:sp>
        <p:sp>
          <p:nvSpPr>
            <p:cNvPr id="50207" name="AutoShape 31"/>
            <p:cNvSpPr>
              <a:spLocks/>
            </p:cNvSpPr>
            <p:nvPr/>
          </p:nvSpPr>
          <p:spPr bwMode="auto">
            <a:xfrm>
              <a:off x="0" y="0"/>
              <a:ext cx="4375150" cy="4921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grpSp>
      <p:grpSp>
        <p:nvGrpSpPr>
          <p:cNvPr id="297998" name="Group 32"/>
          <p:cNvGrpSpPr>
            <a:grpSpLocks/>
          </p:cNvGrpSpPr>
          <p:nvPr/>
        </p:nvGrpSpPr>
        <p:grpSpPr bwMode="auto">
          <a:xfrm>
            <a:off x="196850" y="2774950"/>
            <a:ext cx="4375150" cy="490538"/>
            <a:chOff x="0" y="0"/>
            <a:chExt cx="4375150" cy="490538"/>
          </a:xfrm>
        </p:grpSpPr>
        <p:sp>
          <p:nvSpPr>
            <p:cNvPr id="50209" name="AutoShape 33"/>
            <p:cNvSpPr>
              <a:spLocks/>
            </p:cNvSpPr>
            <p:nvPr/>
          </p:nvSpPr>
          <p:spPr bwMode="auto">
            <a:xfrm>
              <a:off x="76200" y="104775"/>
              <a:ext cx="4219575" cy="279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1800">
                  <a:effectLst>
                    <a:outerShdw blurRad="38100" dist="38100" dir="2700000" algn="tl">
                      <a:srgbClr val="FFFFFF"/>
                    </a:outerShdw>
                  </a:effectLst>
                  <a:cs typeface="Helvetica" charset="0"/>
                </a:rPr>
                <a:t>1:19-20</a:t>
              </a:r>
              <a:endParaRPr lang="en-US">
                <a:cs typeface="Helvetica" charset="0"/>
              </a:endParaRPr>
            </a:p>
          </p:txBody>
        </p:sp>
        <p:sp>
          <p:nvSpPr>
            <p:cNvPr id="50210" name="AutoShape 34"/>
            <p:cNvSpPr>
              <a:spLocks/>
            </p:cNvSpPr>
            <p:nvPr/>
          </p:nvSpPr>
          <p:spPr bwMode="auto">
            <a:xfrm>
              <a:off x="0" y="0"/>
              <a:ext cx="4375150" cy="4905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grpSp>
      <p:grpSp>
        <p:nvGrpSpPr>
          <p:cNvPr id="297999" name="Group 35"/>
          <p:cNvGrpSpPr>
            <a:grpSpLocks/>
          </p:cNvGrpSpPr>
          <p:nvPr/>
        </p:nvGrpSpPr>
        <p:grpSpPr bwMode="auto">
          <a:xfrm>
            <a:off x="4572000" y="2774950"/>
            <a:ext cx="4375150" cy="490538"/>
            <a:chOff x="0" y="0"/>
            <a:chExt cx="4375150" cy="490538"/>
          </a:xfrm>
        </p:grpSpPr>
        <p:sp>
          <p:nvSpPr>
            <p:cNvPr id="50212" name="AutoShape 36"/>
            <p:cNvSpPr>
              <a:spLocks/>
            </p:cNvSpPr>
            <p:nvPr/>
          </p:nvSpPr>
          <p:spPr bwMode="auto">
            <a:xfrm>
              <a:off x="76200" y="104775"/>
              <a:ext cx="4219575" cy="279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1800">
                  <a:effectLst>
                    <a:outerShdw blurRad="38100" dist="38100" dir="2700000" algn="tl">
                      <a:srgbClr val="FFFFFF"/>
                    </a:outerShdw>
                  </a:effectLst>
                  <a:cs typeface="Helvetica" charset="0"/>
                </a:rPr>
                <a:t>2:12</a:t>
              </a:r>
              <a:endParaRPr lang="en-US">
                <a:cs typeface="Helvetica" charset="0"/>
              </a:endParaRPr>
            </a:p>
          </p:txBody>
        </p:sp>
        <p:sp>
          <p:nvSpPr>
            <p:cNvPr id="50213" name="AutoShape 37"/>
            <p:cNvSpPr>
              <a:spLocks/>
            </p:cNvSpPr>
            <p:nvPr/>
          </p:nvSpPr>
          <p:spPr bwMode="auto">
            <a:xfrm>
              <a:off x="0" y="0"/>
              <a:ext cx="4375150" cy="4905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grpSp>
      <p:grpSp>
        <p:nvGrpSpPr>
          <p:cNvPr id="298000" name="Group 38"/>
          <p:cNvGrpSpPr>
            <a:grpSpLocks/>
          </p:cNvGrpSpPr>
          <p:nvPr/>
        </p:nvGrpSpPr>
        <p:grpSpPr bwMode="auto">
          <a:xfrm>
            <a:off x="196850" y="3265488"/>
            <a:ext cx="4375150" cy="490537"/>
            <a:chOff x="0" y="0"/>
            <a:chExt cx="4375150" cy="490538"/>
          </a:xfrm>
        </p:grpSpPr>
        <p:sp>
          <p:nvSpPr>
            <p:cNvPr id="50215" name="AutoShape 39"/>
            <p:cNvSpPr>
              <a:spLocks/>
            </p:cNvSpPr>
            <p:nvPr/>
          </p:nvSpPr>
          <p:spPr bwMode="auto">
            <a:xfrm>
              <a:off x="76200" y="104775"/>
              <a:ext cx="4219575" cy="2794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1800">
                  <a:effectLst>
                    <a:outerShdw blurRad="38100" dist="38100" dir="2700000" algn="tl">
                      <a:srgbClr val="FFFFFF"/>
                    </a:outerShdw>
                  </a:effectLst>
                  <a:cs typeface="Helvetica" charset="0"/>
                </a:rPr>
                <a:t>1:21-23</a:t>
              </a:r>
              <a:endParaRPr lang="en-US">
                <a:cs typeface="Helvetica" charset="0"/>
              </a:endParaRPr>
            </a:p>
          </p:txBody>
        </p:sp>
        <p:sp>
          <p:nvSpPr>
            <p:cNvPr id="50216" name="AutoShape 40"/>
            <p:cNvSpPr>
              <a:spLocks/>
            </p:cNvSpPr>
            <p:nvPr/>
          </p:nvSpPr>
          <p:spPr bwMode="auto">
            <a:xfrm>
              <a:off x="0" y="0"/>
              <a:ext cx="4375150" cy="4905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grpSp>
      <p:grpSp>
        <p:nvGrpSpPr>
          <p:cNvPr id="298001" name="Group 41"/>
          <p:cNvGrpSpPr>
            <a:grpSpLocks/>
          </p:cNvGrpSpPr>
          <p:nvPr/>
        </p:nvGrpSpPr>
        <p:grpSpPr bwMode="auto">
          <a:xfrm>
            <a:off x="4572000" y="3265488"/>
            <a:ext cx="4375150" cy="490537"/>
            <a:chOff x="0" y="0"/>
            <a:chExt cx="4375150" cy="490538"/>
          </a:xfrm>
        </p:grpSpPr>
        <p:sp>
          <p:nvSpPr>
            <p:cNvPr id="50218" name="AutoShape 42"/>
            <p:cNvSpPr>
              <a:spLocks/>
            </p:cNvSpPr>
            <p:nvPr/>
          </p:nvSpPr>
          <p:spPr bwMode="auto">
            <a:xfrm>
              <a:off x="76200" y="104775"/>
              <a:ext cx="4219575" cy="2794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1800">
                  <a:effectLst>
                    <a:outerShdw blurRad="38100" dist="38100" dir="2700000" algn="tl">
                      <a:srgbClr val="FFFFFF"/>
                    </a:outerShdw>
                  </a:effectLst>
                  <a:cs typeface="Helvetica" charset="0"/>
                </a:rPr>
                <a:t>1:16-19</a:t>
              </a:r>
              <a:endParaRPr lang="en-US">
                <a:cs typeface="Helvetica" charset="0"/>
              </a:endParaRPr>
            </a:p>
          </p:txBody>
        </p:sp>
        <p:sp>
          <p:nvSpPr>
            <p:cNvPr id="50219" name="AutoShape 43"/>
            <p:cNvSpPr>
              <a:spLocks/>
            </p:cNvSpPr>
            <p:nvPr/>
          </p:nvSpPr>
          <p:spPr bwMode="auto">
            <a:xfrm>
              <a:off x="0" y="0"/>
              <a:ext cx="4375150" cy="4905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grpSp>
      <p:grpSp>
        <p:nvGrpSpPr>
          <p:cNvPr id="298002" name="Group 44"/>
          <p:cNvGrpSpPr>
            <a:grpSpLocks/>
          </p:cNvGrpSpPr>
          <p:nvPr/>
        </p:nvGrpSpPr>
        <p:grpSpPr bwMode="auto">
          <a:xfrm>
            <a:off x="196850" y="3756025"/>
            <a:ext cx="4375150" cy="490538"/>
            <a:chOff x="0" y="0"/>
            <a:chExt cx="4375150" cy="490538"/>
          </a:xfrm>
        </p:grpSpPr>
        <p:sp>
          <p:nvSpPr>
            <p:cNvPr id="50221" name="AutoShape 45"/>
            <p:cNvSpPr>
              <a:spLocks/>
            </p:cNvSpPr>
            <p:nvPr/>
          </p:nvSpPr>
          <p:spPr bwMode="auto">
            <a:xfrm>
              <a:off x="76200" y="104775"/>
              <a:ext cx="4219575" cy="279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1800">
                  <a:effectLst>
                    <a:outerShdw blurRad="38100" dist="38100" dir="2700000" algn="tl">
                      <a:srgbClr val="FFFFFF"/>
                    </a:outerShdw>
                  </a:effectLst>
                  <a:cs typeface="Helvetica" charset="0"/>
                </a:rPr>
                <a:t>5:22-24 (</a:t>
              </a:r>
              <a:r>
                <a:rPr lang="ja-JP" altLang="en-US" sz="1800">
                  <a:effectLst>
                    <a:outerShdw blurRad="38100" dist="38100" dir="2700000" algn="tl">
                      <a:srgbClr val="FFFFFF"/>
                    </a:outerShdw>
                  </a:effectLst>
                  <a:cs typeface="Helvetica" charset="0"/>
                </a:rPr>
                <a:t>妻子们</a:t>
              </a:r>
              <a:r>
                <a:rPr lang="en-US" sz="1800">
                  <a:effectLst>
                    <a:outerShdw blurRad="38100" dist="38100" dir="2700000" algn="tl">
                      <a:srgbClr val="FFFFFF"/>
                    </a:outerShdw>
                  </a:effectLst>
                  <a:cs typeface="Helvetica" charset="0"/>
                </a:rPr>
                <a:t>)</a:t>
              </a:r>
              <a:endParaRPr lang="en-US">
                <a:cs typeface="Helvetica" charset="0"/>
              </a:endParaRPr>
            </a:p>
          </p:txBody>
        </p:sp>
        <p:sp>
          <p:nvSpPr>
            <p:cNvPr id="50222" name="AutoShape 46"/>
            <p:cNvSpPr>
              <a:spLocks/>
            </p:cNvSpPr>
            <p:nvPr/>
          </p:nvSpPr>
          <p:spPr bwMode="auto">
            <a:xfrm>
              <a:off x="0" y="0"/>
              <a:ext cx="4375150" cy="4905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grpSp>
      <p:grpSp>
        <p:nvGrpSpPr>
          <p:cNvPr id="298003" name="Group 47"/>
          <p:cNvGrpSpPr>
            <a:grpSpLocks/>
          </p:cNvGrpSpPr>
          <p:nvPr/>
        </p:nvGrpSpPr>
        <p:grpSpPr bwMode="auto">
          <a:xfrm>
            <a:off x="4572000" y="3756025"/>
            <a:ext cx="4375150" cy="490538"/>
            <a:chOff x="0" y="0"/>
            <a:chExt cx="4375150" cy="490538"/>
          </a:xfrm>
        </p:grpSpPr>
        <p:sp>
          <p:nvSpPr>
            <p:cNvPr id="50224" name="AutoShape 48"/>
            <p:cNvSpPr>
              <a:spLocks/>
            </p:cNvSpPr>
            <p:nvPr/>
          </p:nvSpPr>
          <p:spPr bwMode="auto">
            <a:xfrm>
              <a:off x="76200" y="104775"/>
              <a:ext cx="4219575" cy="279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1800">
                  <a:effectLst>
                    <a:outerShdw blurRad="38100" dist="38100" dir="2700000" algn="tl">
                      <a:srgbClr val="FFFFFF"/>
                    </a:outerShdw>
                  </a:effectLst>
                  <a:cs typeface="Helvetica" charset="0"/>
                </a:rPr>
                <a:t>3:18 (</a:t>
              </a:r>
              <a:r>
                <a:rPr lang="ja-JP" altLang="en-US" sz="1800">
                  <a:effectLst>
                    <a:outerShdw blurRad="38100" dist="38100" dir="2700000" algn="tl">
                      <a:srgbClr val="FFFFFF"/>
                    </a:outerShdw>
                  </a:effectLst>
                  <a:cs typeface="Helvetica" charset="0"/>
                </a:rPr>
                <a:t>妻子们</a:t>
              </a:r>
              <a:r>
                <a:rPr lang="en-US" sz="1800">
                  <a:effectLst>
                    <a:outerShdw blurRad="38100" dist="38100" dir="2700000" algn="tl">
                      <a:srgbClr val="FFFFFF"/>
                    </a:outerShdw>
                  </a:effectLst>
                  <a:cs typeface="Helvetica" charset="0"/>
                </a:rPr>
                <a:t>)</a:t>
              </a:r>
              <a:endParaRPr lang="en-US">
                <a:cs typeface="Helvetica" charset="0"/>
              </a:endParaRPr>
            </a:p>
          </p:txBody>
        </p:sp>
        <p:sp>
          <p:nvSpPr>
            <p:cNvPr id="50225" name="AutoShape 49"/>
            <p:cNvSpPr>
              <a:spLocks/>
            </p:cNvSpPr>
            <p:nvPr/>
          </p:nvSpPr>
          <p:spPr bwMode="auto">
            <a:xfrm>
              <a:off x="0" y="0"/>
              <a:ext cx="4375150" cy="4905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grpSp>
      <p:grpSp>
        <p:nvGrpSpPr>
          <p:cNvPr id="298004" name="Group 50"/>
          <p:cNvGrpSpPr>
            <a:grpSpLocks/>
          </p:cNvGrpSpPr>
          <p:nvPr/>
        </p:nvGrpSpPr>
        <p:grpSpPr bwMode="auto">
          <a:xfrm>
            <a:off x="196850" y="4246563"/>
            <a:ext cx="4375150" cy="490537"/>
            <a:chOff x="0" y="0"/>
            <a:chExt cx="4375150" cy="490538"/>
          </a:xfrm>
        </p:grpSpPr>
        <p:sp>
          <p:nvSpPr>
            <p:cNvPr id="50227" name="AutoShape 51"/>
            <p:cNvSpPr>
              <a:spLocks/>
            </p:cNvSpPr>
            <p:nvPr/>
          </p:nvSpPr>
          <p:spPr bwMode="auto">
            <a:xfrm>
              <a:off x="76200" y="104775"/>
              <a:ext cx="4219575" cy="2794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1800">
                  <a:effectLst>
                    <a:outerShdw blurRad="38100" dist="38100" dir="2700000" algn="tl">
                      <a:srgbClr val="FFFFFF"/>
                    </a:outerShdw>
                  </a:effectLst>
                  <a:cs typeface="Helvetica" charset="0"/>
                </a:rPr>
                <a:t>5:25-33 (</a:t>
              </a:r>
              <a:r>
                <a:rPr lang="ja-JP" altLang="en-US" sz="1800">
                  <a:effectLst>
                    <a:outerShdw blurRad="38100" dist="38100" dir="2700000" algn="tl">
                      <a:srgbClr val="FFFFFF"/>
                    </a:outerShdw>
                  </a:effectLst>
                  <a:cs typeface="Helvetica" charset="0"/>
                </a:rPr>
                <a:t>丈夫们</a:t>
              </a:r>
              <a:r>
                <a:rPr lang="en-US" sz="1800">
                  <a:effectLst>
                    <a:outerShdw blurRad="38100" dist="38100" dir="2700000" algn="tl">
                      <a:srgbClr val="FFFFFF"/>
                    </a:outerShdw>
                  </a:effectLst>
                  <a:cs typeface="Helvetica" charset="0"/>
                </a:rPr>
                <a:t>)</a:t>
              </a:r>
              <a:endParaRPr lang="en-US">
                <a:cs typeface="Helvetica" charset="0"/>
              </a:endParaRPr>
            </a:p>
          </p:txBody>
        </p:sp>
        <p:sp>
          <p:nvSpPr>
            <p:cNvPr id="50228" name="AutoShape 52"/>
            <p:cNvSpPr>
              <a:spLocks/>
            </p:cNvSpPr>
            <p:nvPr/>
          </p:nvSpPr>
          <p:spPr bwMode="auto">
            <a:xfrm>
              <a:off x="0" y="0"/>
              <a:ext cx="4375150" cy="4905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grpSp>
      <p:grpSp>
        <p:nvGrpSpPr>
          <p:cNvPr id="298005" name="Group 53"/>
          <p:cNvGrpSpPr>
            <a:grpSpLocks/>
          </p:cNvGrpSpPr>
          <p:nvPr/>
        </p:nvGrpSpPr>
        <p:grpSpPr bwMode="auto">
          <a:xfrm>
            <a:off x="4572000" y="4246563"/>
            <a:ext cx="4375150" cy="490537"/>
            <a:chOff x="0" y="0"/>
            <a:chExt cx="4375150" cy="490538"/>
          </a:xfrm>
        </p:grpSpPr>
        <p:sp>
          <p:nvSpPr>
            <p:cNvPr id="50230" name="AutoShape 54"/>
            <p:cNvSpPr>
              <a:spLocks/>
            </p:cNvSpPr>
            <p:nvPr/>
          </p:nvSpPr>
          <p:spPr bwMode="auto">
            <a:xfrm>
              <a:off x="76200" y="104775"/>
              <a:ext cx="4219575" cy="2794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1800">
                  <a:effectLst>
                    <a:outerShdw blurRad="38100" dist="38100" dir="2700000" algn="tl">
                      <a:srgbClr val="FFFFFF"/>
                    </a:outerShdw>
                  </a:effectLst>
                  <a:cs typeface="Helvetica" charset="0"/>
                </a:rPr>
                <a:t>3:19 (</a:t>
              </a:r>
              <a:r>
                <a:rPr lang="ja-JP" altLang="en-US" sz="1800">
                  <a:effectLst>
                    <a:outerShdw blurRad="38100" dist="38100" dir="2700000" algn="tl">
                      <a:srgbClr val="FFFFFF"/>
                    </a:outerShdw>
                  </a:effectLst>
                  <a:cs typeface="Helvetica" charset="0"/>
                </a:rPr>
                <a:t>丈夫们</a:t>
              </a:r>
              <a:r>
                <a:rPr lang="en-US" sz="1800">
                  <a:effectLst>
                    <a:outerShdw blurRad="38100" dist="38100" dir="2700000" algn="tl">
                      <a:srgbClr val="FFFFFF"/>
                    </a:outerShdw>
                  </a:effectLst>
                  <a:cs typeface="Helvetica" charset="0"/>
                </a:rPr>
                <a:t>)</a:t>
              </a:r>
              <a:endParaRPr lang="en-US">
                <a:cs typeface="Helvetica" charset="0"/>
              </a:endParaRPr>
            </a:p>
          </p:txBody>
        </p:sp>
        <p:sp>
          <p:nvSpPr>
            <p:cNvPr id="50231" name="AutoShape 55"/>
            <p:cNvSpPr>
              <a:spLocks/>
            </p:cNvSpPr>
            <p:nvPr/>
          </p:nvSpPr>
          <p:spPr bwMode="auto">
            <a:xfrm>
              <a:off x="0" y="0"/>
              <a:ext cx="4375150" cy="4905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grpSp>
      <p:grpSp>
        <p:nvGrpSpPr>
          <p:cNvPr id="298006" name="Group 56"/>
          <p:cNvGrpSpPr>
            <a:grpSpLocks/>
          </p:cNvGrpSpPr>
          <p:nvPr/>
        </p:nvGrpSpPr>
        <p:grpSpPr bwMode="auto">
          <a:xfrm>
            <a:off x="196850" y="4737100"/>
            <a:ext cx="4375150" cy="490538"/>
            <a:chOff x="0" y="0"/>
            <a:chExt cx="4375150" cy="490538"/>
          </a:xfrm>
        </p:grpSpPr>
        <p:sp>
          <p:nvSpPr>
            <p:cNvPr id="50233" name="AutoShape 57"/>
            <p:cNvSpPr>
              <a:spLocks/>
            </p:cNvSpPr>
            <p:nvPr/>
          </p:nvSpPr>
          <p:spPr bwMode="auto">
            <a:xfrm>
              <a:off x="76200" y="104775"/>
              <a:ext cx="4219575" cy="279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1800">
                  <a:effectLst>
                    <a:outerShdw blurRad="38100" dist="38100" dir="2700000" algn="tl">
                      <a:srgbClr val="FFFFFF"/>
                    </a:outerShdw>
                  </a:effectLst>
                  <a:cs typeface="Helvetica" charset="0"/>
                </a:rPr>
                <a:t>6:1-3 (</a:t>
              </a:r>
              <a:r>
                <a:rPr lang="ja-JP" altLang="en-US" sz="1800">
                  <a:effectLst>
                    <a:outerShdw blurRad="38100" dist="38100" dir="2700000" algn="tl">
                      <a:srgbClr val="FFFFFF"/>
                    </a:outerShdw>
                  </a:effectLst>
                  <a:cs typeface="Helvetica" charset="0"/>
                </a:rPr>
                <a:t>儿女们</a:t>
              </a:r>
              <a:r>
                <a:rPr lang="en-US" sz="1800">
                  <a:effectLst>
                    <a:outerShdw blurRad="38100" dist="38100" dir="2700000" algn="tl">
                      <a:srgbClr val="FFFFFF"/>
                    </a:outerShdw>
                  </a:effectLst>
                  <a:cs typeface="Helvetica" charset="0"/>
                </a:rPr>
                <a:t>)</a:t>
              </a:r>
              <a:endParaRPr lang="en-US">
                <a:cs typeface="Helvetica" charset="0"/>
              </a:endParaRPr>
            </a:p>
          </p:txBody>
        </p:sp>
        <p:sp>
          <p:nvSpPr>
            <p:cNvPr id="50234" name="AutoShape 58"/>
            <p:cNvSpPr>
              <a:spLocks/>
            </p:cNvSpPr>
            <p:nvPr/>
          </p:nvSpPr>
          <p:spPr bwMode="auto">
            <a:xfrm>
              <a:off x="0" y="0"/>
              <a:ext cx="4375150" cy="4905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grpSp>
      <p:grpSp>
        <p:nvGrpSpPr>
          <p:cNvPr id="298007" name="Group 59"/>
          <p:cNvGrpSpPr>
            <a:grpSpLocks/>
          </p:cNvGrpSpPr>
          <p:nvPr/>
        </p:nvGrpSpPr>
        <p:grpSpPr bwMode="auto">
          <a:xfrm>
            <a:off x="4572000" y="4737100"/>
            <a:ext cx="4375150" cy="490538"/>
            <a:chOff x="0" y="0"/>
            <a:chExt cx="4375150" cy="490538"/>
          </a:xfrm>
        </p:grpSpPr>
        <p:sp>
          <p:nvSpPr>
            <p:cNvPr id="50236" name="AutoShape 60"/>
            <p:cNvSpPr>
              <a:spLocks/>
            </p:cNvSpPr>
            <p:nvPr/>
          </p:nvSpPr>
          <p:spPr bwMode="auto">
            <a:xfrm>
              <a:off x="76200" y="104775"/>
              <a:ext cx="4219575" cy="279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1800">
                  <a:effectLst>
                    <a:outerShdw blurRad="38100" dist="38100" dir="2700000" algn="tl">
                      <a:srgbClr val="FFFFFF"/>
                    </a:outerShdw>
                  </a:effectLst>
                  <a:cs typeface="Helvetica" charset="0"/>
                </a:rPr>
                <a:t>3:20 (</a:t>
              </a:r>
              <a:r>
                <a:rPr lang="ja-JP" altLang="en-US" sz="1800">
                  <a:effectLst>
                    <a:outerShdw blurRad="38100" dist="38100" dir="2700000" algn="tl">
                      <a:srgbClr val="FFFFFF"/>
                    </a:outerShdw>
                  </a:effectLst>
                  <a:cs typeface="Helvetica" charset="0"/>
                </a:rPr>
                <a:t>儿女们</a:t>
              </a:r>
              <a:r>
                <a:rPr lang="en-US" sz="1800">
                  <a:effectLst>
                    <a:outerShdw blurRad="38100" dist="38100" dir="2700000" algn="tl">
                      <a:srgbClr val="FFFFFF"/>
                    </a:outerShdw>
                  </a:effectLst>
                  <a:cs typeface="Helvetica" charset="0"/>
                </a:rPr>
                <a:t>)</a:t>
              </a:r>
              <a:endParaRPr lang="en-US">
                <a:cs typeface="Helvetica" charset="0"/>
              </a:endParaRPr>
            </a:p>
          </p:txBody>
        </p:sp>
        <p:sp>
          <p:nvSpPr>
            <p:cNvPr id="50237" name="AutoShape 61"/>
            <p:cNvSpPr>
              <a:spLocks/>
            </p:cNvSpPr>
            <p:nvPr/>
          </p:nvSpPr>
          <p:spPr bwMode="auto">
            <a:xfrm>
              <a:off x="0" y="0"/>
              <a:ext cx="4375150" cy="4905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grpSp>
      <p:grpSp>
        <p:nvGrpSpPr>
          <p:cNvPr id="298008" name="Group 62"/>
          <p:cNvGrpSpPr>
            <a:grpSpLocks/>
          </p:cNvGrpSpPr>
          <p:nvPr/>
        </p:nvGrpSpPr>
        <p:grpSpPr bwMode="auto">
          <a:xfrm>
            <a:off x="196850" y="5227638"/>
            <a:ext cx="4375150" cy="492125"/>
            <a:chOff x="0" y="0"/>
            <a:chExt cx="4375150" cy="492125"/>
          </a:xfrm>
        </p:grpSpPr>
        <p:sp>
          <p:nvSpPr>
            <p:cNvPr id="50239" name="AutoShape 63"/>
            <p:cNvSpPr>
              <a:spLocks/>
            </p:cNvSpPr>
            <p:nvPr/>
          </p:nvSpPr>
          <p:spPr bwMode="auto">
            <a:xfrm>
              <a:off x="76200" y="106362"/>
              <a:ext cx="4219575" cy="279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1800">
                  <a:effectLst>
                    <a:outerShdw blurRad="38100" dist="38100" dir="2700000" algn="tl">
                      <a:srgbClr val="FFFFFF"/>
                    </a:outerShdw>
                  </a:effectLst>
                  <a:cs typeface="Helvetica" charset="0"/>
                </a:rPr>
                <a:t>6:4 (</a:t>
              </a:r>
              <a:r>
                <a:rPr lang="ja-JP" altLang="en-US" sz="1800">
                  <a:effectLst>
                    <a:outerShdw blurRad="38100" dist="38100" dir="2700000" algn="tl">
                      <a:srgbClr val="FFFFFF"/>
                    </a:outerShdw>
                  </a:effectLst>
                  <a:cs typeface="Helvetica" charset="0"/>
                </a:rPr>
                <a:t>父亲们</a:t>
              </a:r>
              <a:r>
                <a:rPr lang="en-US" sz="1800">
                  <a:effectLst>
                    <a:outerShdw blurRad="38100" dist="38100" dir="2700000" algn="tl">
                      <a:srgbClr val="FFFFFF"/>
                    </a:outerShdw>
                  </a:effectLst>
                  <a:cs typeface="Helvetica" charset="0"/>
                </a:rPr>
                <a:t>)</a:t>
              </a:r>
              <a:endParaRPr lang="en-US">
                <a:cs typeface="Helvetica" charset="0"/>
              </a:endParaRPr>
            </a:p>
          </p:txBody>
        </p:sp>
        <p:sp>
          <p:nvSpPr>
            <p:cNvPr id="50240" name="AutoShape 64"/>
            <p:cNvSpPr>
              <a:spLocks/>
            </p:cNvSpPr>
            <p:nvPr/>
          </p:nvSpPr>
          <p:spPr bwMode="auto">
            <a:xfrm>
              <a:off x="0" y="0"/>
              <a:ext cx="4375150" cy="4921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grpSp>
      <p:grpSp>
        <p:nvGrpSpPr>
          <p:cNvPr id="298009" name="Group 65"/>
          <p:cNvGrpSpPr>
            <a:grpSpLocks/>
          </p:cNvGrpSpPr>
          <p:nvPr/>
        </p:nvGrpSpPr>
        <p:grpSpPr bwMode="auto">
          <a:xfrm>
            <a:off x="4572000" y="5227638"/>
            <a:ext cx="4375150" cy="492125"/>
            <a:chOff x="0" y="0"/>
            <a:chExt cx="4375150" cy="492125"/>
          </a:xfrm>
        </p:grpSpPr>
        <p:sp>
          <p:nvSpPr>
            <p:cNvPr id="50242" name="AutoShape 66"/>
            <p:cNvSpPr>
              <a:spLocks/>
            </p:cNvSpPr>
            <p:nvPr/>
          </p:nvSpPr>
          <p:spPr bwMode="auto">
            <a:xfrm>
              <a:off x="76200" y="106362"/>
              <a:ext cx="4219575" cy="279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1800">
                  <a:effectLst>
                    <a:outerShdw blurRad="38100" dist="38100" dir="2700000" algn="tl">
                      <a:srgbClr val="FFFFFF"/>
                    </a:outerShdw>
                  </a:effectLst>
                  <a:cs typeface="Helvetica" charset="0"/>
                </a:rPr>
                <a:t>3:21 (</a:t>
              </a:r>
              <a:r>
                <a:rPr lang="ja-JP" altLang="en-US" sz="1800">
                  <a:effectLst>
                    <a:outerShdw blurRad="38100" dist="38100" dir="2700000" algn="tl">
                      <a:srgbClr val="FFFFFF"/>
                    </a:outerShdw>
                  </a:effectLst>
                  <a:cs typeface="Helvetica" charset="0"/>
                </a:rPr>
                <a:t>父亲们</a:t>
              </a:r>
              <a:r>
                <a:rPr lang="en-US" sz="1800">
                  <a:effectLst>
                    <a:outerShdw blurRad="38100" dist="38100" dir="2700000" algn="tl">
                      <a:srgbClr val="FFFFFF"/>
                    </a:outerShdw>
                  </a:effectLst>
                  <a:cs typeface="Helvetica" charset="0"/>
                </a:rPr>
                <a:t>)</a:t>
              </a:r>
              <a:endParaRPr lang="en-US">
                <a:cs typeface="Helvetica" charset="0"/>
              </a:endParaRPr>
            </a:p>
          </p:txBody>
        </p:sp>
        <p:sp>
          <p:nvSpPr>
            <p:cNvPr id="50243" name="AutoShape 67"/>
            <p:cNvSpPr>
              <a:spLocks/>
            </p:cNvSpPr>
            <p:nvPr/>
          </p:nvSpPr>
          <p:spPr bwMode="auto">
            <a:xfrm>
              <a:off x="0" y="0"/>
              <a:ext cx="4375150" cy="4921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grpSp>
      <p:grpSp>
        <p:nvGrpSpPr>
          <p:cNvPr id="298010" name="Group 68"/>
          <p:cNvGrpSpPr>
            <a:grpSpLocks/>
          </p:cNvGrpSpPr>
          <p:nvPr/>
        </p:nvGrpSpPr>
        <p:grpSpPr bwMode="auto">
          <a:xfrm>
            <a:off x="196850" y="5719763"/>
            <a:ext cx="4375150" cy="490537"/>
            <a:chOff x="0" y="0"/>
            <a:chExt cx="4375150" cy="490538"/>
          </a:xfrm>
        </p:grpSpPr>
        <p:sp>
          <p:nvSpPr>
            <p:cNvPr id="50245" name="AutoShape 69"/>
            <p:cNvSpPr>
              <a:spLocks/>
            </p:cNvSpPr>
            <p:nvPr/>
          </p:nvSpPr>
          <p:spPr bwMode="auto">
            <a:xfrm>
              <a:off x="76200" y="104775"/>
              <a:ext cx="4219575" cy="2794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1800">
                  <a:effectLst>
                    <a:outerShdw blurRad="38100" dist="38100" dir="2700000" algn="tl">
                      <a:srgbClr val="FFFFFF"/>
                    </a:outerShdw>
                  </a:effectLst>
                  <a:cs typeface="Helvetica" charset="0"/>
                </a:rPr>
                <a:t>6:5-8 (</a:t>
              </a:r>
              <a:r>
                <a:rPr lang="ja-JP" altLang="en-US" sz="1800">
                  <a:effectLst>
                    <a:outerShdw blurRad="38100" dist="38100" dir="2700000" algn="tl">
                      <a:srgbClr val="FFFFFF"/>
                    </a:outerShdw>
                  </a:effectLst>
                  <a:cs typeface="Helvetica" charset="0"/>
                </a:rPr>
                <a:t>仆人们</a:t>
              </a:r>
              <a:r>
                <a:rPr lang="en-US" sz="1800">
                  <a:effectLst>
                    <a:outerShdw blurRad="38100" dist="38100" dir="2700000" algn="tl">
                      <a:srgbClr val="FFFFFF"/>
                    </a:outerShdw>
                  </a:effectLst>
                  <a:cs typeface="Helvetica" charset="0"/>
                </a:rPr>
                <a:t>)</a:t>
              </a:r>
              <a:endParaRPr lang="en-US">
                <a:cs typeface="Helvetica" charset="0"/>
              </a:endParaRPr>
            </a:p>
          </p:txBody>
        </p:sp>
        <p:sp>
          <p:nvSpPr>
            <p:cNvPr id="50246" name="AutoShape 70"/>
            <p:cNvSpPr>
              <a:spLocks/>
            </p:cNvSpPr>
            <p:nvPr/>
          </p:nvSpPr>
          <p:spPr bwMode="auto">
            <a:xfrm>
              <a:off x="0" y="0"/>
              <a:ext cx="4375150" cy="4905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grpSp>
      <p:grpSp>
        <p:nvGrpSpPr>
          <p:cNvPr id="298011" name="Group 71"/>
          <p:cNvGrpSpPr>
            <a:grpSpLocks/>
          </p:cNvGrpSpPr>
          <p:nvPr/>
        </p:nvGrpSpPr>
        <p:grpSpPr bwMode="auto">
          <a:xfrm>
            <a:off x="4572000" y="5719763"/>
            <a:ext cx="4375150" cy="490537"/>
            <a:chOff x="0" y="0"/>
            <a:chExt cx="4375150" cy="490538"/>
          </a:xfrm>
        </p:grpSpPr>
        <p:sp>
          <p:nvSpPr>
            <p:cNvPr id="50248" name="AutoShape 72"/>
            <p:cNvSpPr>
              <a:spLocks/>
            </p:cNvSpPr>
            <p:nvPr/>
          </p:nvSpPr>
          <p:spPr bwMode="auto">
            <a:xfrm>
              <a:off x="76200" y="104775"/>
              <a:ext cx="4219575" cy="2794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1800">
                  <a:effectLst>
                    <a:outerShdw blurRad="38100" dist="38100" dir="2700000" algn="tl">
                      <a:srgbClr val="FFFFFF"/>
                    </a:outerShdw>
                  </a:effectLst>
                  <a:cs typeface="Helvetica" charset="0"/>
                </a:rPr>
                <a:t>3:22-25 (</a:t>
              </a:r>
              <a:r>
                <a:rPr lang="ja-JP" altLang="en-US" sz="1800">
                  <a:effectLst>
                    <a:outerShdw blurRad="38100" dist="38100" dir="2700000" algn="tl">
                      <a:srgbClr val="FFFFFF"/>
                    </a:outerShdw>
                  </a:effectLst>
                  <a:cs typeface="Helvetica" charset="0"/>
                </a:rPr>
                <a:t>仆人们</a:t>
              </a:r>
              <a:r>
                <a:rPr lang="en-US" sz="1800">
                  <a:effectLst>
                    <a:outerShdw blurRad="38100" dist="38100" dir="2700000" algn="tl">
                      <a:srgbClr val="FFFFFF"/>
                    </a:outerShdw>
                  </a:effectLst>
                  <a:cs typeface="Helvetica" charset="0"/>
                </a:rPr>
                <a:t>)</a:t>
              </a:r>
              <a:endParaRPr lang="en-US">
                <a:cs typeface="Helvetica" charset="0"/>
              </a:endParaRPr>
            </a:p>
          </p:txBody>
        </p:sp>
        <p:sp>
          <p:nvSpPr>
            <p:cNvPr id="50249" name="AutoShape 73"/>
            <p:cNvSpPr>
              <a:spLocks/>
            </p:cNvSpPr>
            <p:nvPr/>
          </p:nvSpPr>
          <p:spPr bwMode="auto">
            <a:xfrm>
              <a:off x="0" y="0"/>
              <a:ext cx="4375150" cy="4905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grpSp>
      <p:grpSp>
        <p:nvGrpSpPr>
          <p:cNvPr id="298012" name="Group 74"/>
          <p:cNvGrpSpPr>
            <a:grpSpLocks/>
          </p:cNvGrpSpPr>
          <p:nvPr/>
        </p:nvGrpSpPr>
        <p:grpSpPr bwMode="auto">
          <a:xfrm>
            <a:off x="196850" y="6210300"/>
            <a:ext cx="4375150" cy="490538"/>
            <a:chOff x="0" y="0"/>
            <a:chExt cx="4375150" cy="490538"/>
          </a:xfrm>
        </p:grpSpPr>
        <p:sp>
          <p:nvSpPr>
            <p:cNvPr id="50251" name="AutoShape 75"/>
            <p:cNvSpPr>
              <a:spLocks/>
            </p:cNvSpPr>
            <p:nvPr/>
          </p:nvSpPr>
          <p:spPr bwMode="auto">
            <a:xfrm>
              <a:off x="76200" y="104775"/>
              <a:ext cx="4219575" cy="279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1800">
                  <a:effectLst>
                    <a:outerShdw blurRad="38100" dist="38100" dir="2700000" algn="tl">
                      <a:srgbClr val="FFFFFF"/>
                    </a:outerShdw>
                  </a:effectLst>
                  <a:cs typeface="Helvetica" charset="0"/>
                </a:rPr>
                <a:t>6:9 (</a:t>
              </a:r>
              <a:r>
                <a:rPr lang="ja-JP" altLang="en-US" sz="1800">
                  <a:effectLst>
                    <a:outerShdw blurRad="38100" dist="38100" dir="2700000" algn="tl">
                      <a:srgbClr val="FFFFFF"/>
                    </a:outerShdw>
                  </a:effectLst>
                  <a:cs typeface="Helvetica" charset="0"/>
                </a:rPr>
                <a:t>主人们</a:t>
              </a:r>
              <a:r>
                <a:rPr lang="en-US" sz="1800">
                  <a:effectLst>
                    <a:outerShdw blurRad="38100" dist="38100" dir="2700000" algn="tl">
                      <a:srgbClr val="FFFFFF"/>
                    </a:outerShdw>
                  </a:effectLst>
                  <a:cs typeface="Helvetica" charset="0"/>
                </a:rPr>
                <a:t>)</a:t>
              </a:r>
              <a:endParaRPr lang="en-US">
                <a:cs typeface="Helvetica" charset="0"/>
              </a:endParaRPr>
            </a:p>
          </p:txBody>
        </p:sp>
        <p:sp>
          <p:nvSpPr>
            <p:cNvPr id="50252" name="AutoShape 76"/>
            <p:cNvSpPr>
              <a:spLocks/>
            </p:cNvSpPr>
            <p:nvPr/>
          </p:nvSpPr>
          <p:spPr bwMode="auto">
            <a:xfrm>
              <a:off x="0" y="0"/>
              <a:ext cx="4375150" cy="4905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grpSp>
      <p:grpSp>
        <p:nvGrpSpPr>
          <p:cNvPr id="298013" name="Group 77"/>
          <p:cNvGrpSpPr>
            <a:grpSpLocks/>
          </p:cNvGrpSpPr>
          <p:nvPr/>
        </p:nvGrpSpPr>
        <p:grpSpPr bwMode="auto">
          <a:xfrm>
            <a:off x="4572000" y="6210300"/>
            <a:ext cx="4375150" cy="490538"/>
            <a:chOff x="0" y="0"/>
            <a:chExt cx="4375150" cy="490538"/>
          </a:xfrm>
        </p:grpSpPr>
        <p:sp>
          <p:nvSpPr>
            <p:cNvPr id="50254" name="AutoShape 78"/>
            <p:cNvSpPr>
              <a:spLocks/>
            </p:cNvSpPr>
            <p:nvPr/>
          </p:nvSpPr>
          <p:spPr bwMode="auto">
            <a:xfrm>
              <a:off x="76200" y="104775"/>
              <a:ext cx="4219575" cy="279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1800">
                  <a:effectLst>
                    <a:outerShdw blurRad="38100" dist="38100" dir="2700000" algn="tl">
                      <a:srgbClr val="FFFFFF"/>
                    </a:outerShdw>
                  </a:effectLst>
                  <a:cs typeface="Helvetica" charset="0"/>
                </a:rPr>
                <a:t>4:1 (</a:t>
              </a:r>
              <a:r>
                <a:rPr lang="ja-JP" altLang="en-US" sz="1800">
                  <a:effectLst>
                    <a:outerShdw blurRad="38100" dist="38100" dir="2700000" algn="tl">
                      <a:srgbClr val="FFFFFF"/>
                    </a:outerShdw>
                  </a:effectLst>
                  <a:cs typeface="Helvetica" charset="0"/>
                </a:rPr>
                <a:t>主人们</a:t>
              </a:r>
              <a:r>
                <a:rPr lang="en-US" sz="1800">
                  <a:effectLst>
                    <a:outerShdw blurRad="38100" dist="38100" dir="2700000" algn="tl">
                      <a:srgbClr val="FFFFFF"/>
                    </a:outerShdw>
                  </a:effectLst>
                  <a:cs typeface="Helvetica" charset="0"/>
                </a:rPr>
                <a:t>)</a:t>
              </a:r>
              <a:endParaRPr lang="en-US">
                <a:cs typeface="Helvetica" charset="0"/>
              </a:endParaRPr>
            </a:p>
          </p:txBody>
        </p:sp>
        <p:sp>
          <p:nvSpPr>
            <p:cNvPr id="50255" name="AutoShape 79"/>
            <p:cNvSpPr>
              <a:spLocks/>
            </p:cNvSpPr>
            <p:nvPr/>
          </p:nvSpPr>
          <p:spPr bwMode="auto">
            <a:xfrm>
              <a:off x="0" y="0"/>
              <a:ext cx="4375150" cy="4905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grpSp>
      <p:sp>
        <p:nvSpPr>
          <p:cNvPr id="50256" name="AutoShape 80"/>
          <p:cNvSpPr>
            <a:spLocks/>
          </p:cNvSpPr>
          <p:nvPr/>
        </p:nvSpPr>
        <p:spPr bwMode="auto">
          <a:xfrm>
            <a:off x="187325" y="728663"/>
            <a:ext cx="8764588" cy="59769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w="14287" cap="sq" cmpd="sng">
            <a:solidFill>
              <a:srgbClr val="000000"/>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E9E2B6"/>
        </a:solidFill>
        <a:effectLst/>
      </p:bgPr>
    </p:bg>
    <p:spTree>
      <p:nvGrpSpPr>
        <p:cNvPr id="1" name=""/>
        <p:cNvGrpSpPr/>
        <p:nvPr/>
      </p:nvGrpSpPr>
      <p:grpSpPr>
        <a:xfrm>
          <a:off x="0" y="0"/>
          <a:ext cx="0" cy="0"/>
          <a:chOff x="0" y="0"/>
          <a:chExt cx="0" cy="0"/>
        </a:xfrm>
      </p:grpSpPr>
      <p:sp>
        <p:nvSpPr>
          <p:cNvPr id="51201" name="AutoShape 1"/>
          <p:cNvSpPr>
            <a:spLocks/>
          </p:cNvSpPr>
          <p:nvPr/>
        </p:nvSpPr>
        <p:spPr bwMode="auto">
          <a:xfrm>
            <a:off x="627063" y="1544638"/>
            <a:ext cx="3949700" cy="6556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FF0000"/>
          </a:solidFill>
          <a:ln w="3175" cap="sq" cmpd="sng">
            <a:solidFill>
              <a:srgbClr val="000000"/>
            </a:solidFill>
            <a:prstDash val="solid"/>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sp>
        <p:nvSpPr>
          <p:cNvPr id="51202" name="AutoShape 2"/>
          <p:cNvSpPr>
            <a:spLocks/>
          </p:cNvSpPr>
          <p:nvPr/>
        </p:nvSpPr>
        <p:spPr bwMode="auto">
          <a:xfrm>
            <a:off x="4576763" y="1544638"/>
            <a:ext cx="3949700" cy="6556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FF0000"/>
          </a:solidFill>
          <a:ln w="3175" cap="sq" cmpd="sng">
            <a:solidFill>
              <a:srgbClr val="000000"/>
            </a:solidFill>
            <a:prstDash val="solid"/>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sp>
        <p:nvSpPr>
          <p:cNvPr id="51203" name="AutoShape 3"/>
          <p:cNvSpPr>
            <a:spLocks/>
          </p:cNvSpPr>
          <p:nvPr/>
        </p:nvSpPr>
        <p:spPr bwMode="auto">
          <a:xfrm>
            <a:off x="8045450" y="0"/>
            <a:ext cx="944563" cy="3698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5718" tIns="45718" rIns="45718" bIns="45718"/>
          <a:lstStyle/>
          <a:p>
            <a:pPr algn="ctr" defTabSz="457200">
              <a:defRPr/>
            </a:pPr>
            <a:r>
              <a:rPr lang="en-US" sz="1800">
                <a:cs typeface="Helvetica" charset="0"/>
              </a:rPr>
              <a:t>189-190</a:t>
            </a:r>
            <a:endParaRPr lang="en-US">
              <a:cs typeface="Helvetica" charset="0"/>
            </a:endParaRPr>
          </a:p>
        </p:txBody>
      </p:sp>
      <p:grpSp>
        <p:nvGrpSpPr>
          <p:cNvPr id="299013" name="Group 4"/>
          <p:cNvGrpSpPr>
            <a:grpSpLocks/>
          </p:cNvGrpSpPr>
          <p:nvPr/>
        </p:nvGrpSpPr>
        <p:grpSpPr bwMode="auto">
          <a:xfrm>
            <a:off x="690563" y="1544638"/>
            <a:ext cx="3813175" cy="655637"/>
            <a:chOff x="0" y="0"/>
            <a:chExt cx="3813175" cy="655638"/>
          </a:xfrm>
        </p:grpSpPr>
        <p:sp>
          <p:nvSpPr>
            <p:cNvPr id="51205" name="AutoShape 5"/>
            <p:cNvSpPr>
              <a:spLocks/>
            </p:cNvSpPr>
            <p:nvPr/>
          </p:nvSpPr>
          <p:spPr bwMode="auto">
            <a:xfrm>
              <a:off x="0" y="0"/>
              <a:ext cx="3813175" cy="6556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FF0000"/>
            </a:solid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endParaRPr lang="en-US" sz="3600">
                <a:solidFill>
                  <a:srgbClr val="FFFFFF"/>
                </a:solidFill>
                <a:cs typeface="Helvetica" charset="0"/>
              </a:endParaRPr>
            </a:p>
          </p:txBody>
        </p:sp>
        <p:sp>
          <p:nvSpPr>
            <p:cNvPr id="51206" name="AutoShape 6"/>
            <p:cNvSpPr>
              <a:spLocks/>
            </p:cNvSpPr>
            <p:nvPr/>
          </p:nvSpPr>
          <p:spPr bwMode="auto">
            <a:xfrm>
              <a:off x="0" y="95250"/>
              <a:ext cx="3813175" cy="465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ja-JP" altLang="en-US" sz="3600" dirty="0">
                  <a:solidFill>
                    <a:srgbClr val="FFFFFF"/>
                  </a:solidFill>
                  <a:effectLst>
                    <a:outerShdw blurRad="38100" dist="38100" dir="2700000" algn="tl">
                      <a:srgbClr val="000000"/>
                    </a:outerShdw>
                  </a:effectLst>
                  <a:cs typeface="Helvetica" charset="0"/>
                </a:rPr>
                <a:t>以弗所书</a:t>
              </a:r>
              <a:endParaRPr lang="en-US" dirty="0">
                <a:solidFill>
                  <a:srgbClr val="FFFFFF"/>
                </a:solidFill>
                <a:cs typeface="Helvetica" charset="0"/>
              </a:endParaRPr>
            </a:p>
          </p:txBody>
        </p:sp>
      </p:grpSp>
      <p:grpSp>
        <p:nvGrpSpPr>
          <p:cNvPr id="299014" name="Group 7"/>
          <p:cNvGrpSpPr>
            <a:grpSpLocks/>
          </p:cNvGrpSpPr>
          <p:nvPr/>
        </p:nvGrpSpPr>
        <p:grpSpPr bwMode="auto">
          <a:xfrm>
            <a:off x="4640263" y="1544638"/>
            <a:ext cx="3813175" cy="655637"/>
            <a:chOff x="0" y="0"/>
            <a:chExt cx="3813175" cy="655638"/>
          </a:xfrm>
        </p:grpSpPr>
        <p:sp>
          <p:nvSpPr>
            <p:cNvPr id="51208" name="AutoShape 8"/>
            <p:cNvSpPr>
              <a:spLocks/>
            </p:cNvSpPr>
            <p:nvPr/>
          </p:nvSpPr>
          <p:spPr bwMode="auto">
            <a:xfrm>
              <a:off x="0" y="0"/>
              <a:ext cx="3813175" cy="6556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FF0000"/>
            </a:solid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endParaRPr lang="en-US" sz="3600">
                <a:solidFill>
                  <a:srgbClr val="FFFFFF"/>
                </a:solidFill>
                <a:cs typeface="Helvetica" charset="0"/>
              </a:endParaRPr>
            </a:p>
          </p:txBody>
        </p:sp>
        <p:sp>
          <p:nvSpPr>
            <p:cNvPr id="51209" name="AutoShape 9"/>
            <p:cNvSpPr>
              <a:spLocks/>
            </p:cNvSpPr>
            <p:nvPr/>
          </p:nvSpPr>
          <p:spPr bwMode="auto">
            <a:xfrm>
              <a:off x="0" y="53975"/>
              <a:ext cx="3813175" cy="5461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ja-JP" altLang="en-US" sz="3600">
                  <a:solidFill>
                    <a:srgbClr val="FFFFFF"/>
                  </a:solidFill>
                  <a:effectLst>
                    <a:outerShdw blurRad="38100" dist="38100" dir="2700000" algn="tl">
                      <a:srgbClr val="000000"/>
                    </a:outerShdw>
                  </a:effectLst>
                  <a:cs typeface="Helvetica" charset="0"/>
                </a:rPr>
                <a:t>歌罗西书</a:t>
              </a:r>
              <a:r>
                <a:rPr lang="en-US" sz="3600">
                  <a:solidFill>
                    <a:srgbClr val="FFFFFF"/>
                  </a:solidFill>
                  <a:cs typeface="Helvetica" charset="0"/>
                </a:rPr>
                <a:t> </a:t>
              </a:r>
              <a:endParaRPr lang="en-US">
                <a:solidFill>
                  <a:srgbClr val="FFFFFF"/>
                </a:solidFill>
                <a:cs typeface="Helvetica" charset="0"/>
              </a:endParaRPr>
            </a:p>
          </p:txBody>
        </p:sp>
      </p:grpSp>
      <p:grpSp>
        <p:nvGrpSpPr>
          <p:cNvPr id="299015" name="Group 10"/>
          <p:cNvGrpSpPr>
            <a:grpSpLocks/>
          </p:cNvGrpSpPr>
          <p:nvPr/>
        </p:nvGrpSpPr>
        <p:grpSpPr bwMode="auto">
          <a:xfrm>
            <a:off x="627063" y="2200275"/>
            <a:ext cx="7899400" cy="762000"/>
            <a:chOff x="0" y="0"/>
            <a:chExt cx="7899400" cy="762000"/>
          </a:xfrm>
        </p:grpSpPr>
        <p:sp>
          <p:nvSpPr>
            <p:cNvPr id="51211" name="AutoShape 11"/>
            <p:cNvSpPr>
              <a:spLocks/>
            </p:cNvSpPr>
            <p:nvPr/>
          </p:nvSpPr>
          <p:spPr bwMode="auto">
            <a:xfrm>
              <a:off x="68262" y="177800"/>
              <a:ext cx="7762875" cy="406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ja-JP" altLang="en-US" sz="3200">
                  <a:solidFill>
                    <a:srgbClr val="EE0000"/>
                  </a:solidFill>
                  <a:effectLst>
                    <a:outerShdw blurRad="38100" dist="38100" dir="2700000" algn="tl">
                      <a:srgbClr val="000000"/>
                    </a:outerShdw>
                  </a:effectLst>
                  <a:cs typeface="Helvetica" charset="0"/>
                </a:rPr>
                <a:t>不同之处</a:t>
              </a:r>
              <a:endParaRPr lang="en-US">
                <a:cs typeface="Helvetica" charset="0"/>
              </a:endParaRPr>
            </a:p>
          </p:txBody>
        </p:sp>
        <p:sp>
          <p:nvSpPr>
            <p:cNvPr id="51212" name="AutoShape 12"/>
            <p:cNvSpPr>
              <a:spLocks/>
            </p:cNvSpPr>
            <p:nvPr/>
          </p:nvSpPr>
          <p:spPr bwMode="auto">
            <a:xfrm>
              <a:off x="0" y="0"/>
              <a:ext cx="7899400" cy="762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grpSp>
      <p:grpSp>
        <p:nvGrpSpPr>
          <p:cNvPr id="299016" name="Group 13"/>
          <p:cNvGrpSpPr>
            <a:grpSpLocks/>
          </p:cNvGrpSpPr>
          <p:nvPr/>
        </p:nvGrpSpPr>
        <p:grpSpPr bwMode="auto">
          <a:xfrm>
            <a:off x="627063" y="2960688"/>
            <a:ext cx="3949700" cy="792162"/>
            <a:chOff x="0" y="-1"/>
            <a:chExt cx="3949700" cy="792127"/>
          </a:xfrm>
        </p:grpSpPr>
        <p:sp>
          <p:nvSpPr>
            <p:cNvPr id="51214" name="AutoShape 14"/>
            <p:cNvSpPr>
              <a:spLocks/>
            </p:cNvSpPr>
            <p:nvPr/>
          </p:nvSpPr>
          <p:spPr bwMode="auto">
            <a:xfrm>
              <a:off x="68262" y="276212"/>
              <a:ext cx="3813175" cy="2397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ja-JP" altLang="en-US" sz="1800">
                  <a:cs typeface="Helvetica" charset="0"/>
                </a:rPr>
                <a:t>强调教会是</a:t>
              </a:r>
              <a:r>
                <a:rPr lang="ja-JP" altLang="en-US" sz="1800" u="sng">
                  <a:cs typeface="Helvetica" charset="0"/>
                </a:rPr>
                <a:t>基督</a:t>
              </a:r>
              <a:r>
                <a:rPr lang="ja-JP" altLang="en-US" sz="1800">
                  <a:cs typeface="Helvetica" charset="0"/>
                </a:rPr>
                <a:t>的身体</a:t>
              </a:r>
              <a:endParaRPr lang="en-US">
                <a:cs typeface="Helvetica" charset="0"/>
              </a:endParaRPr>
            </a:p>
          </p:txBody>
        </p:sp>
        <p:sp>
          <p:nvSpPr>
            <p:cNvPr id="51215" name="AutoShape 15"/>
            <p:cNvSpPr>
              <a:spLocks/>
            </p:cNvSpPr>
            <p:nvPr/>
          </p:nvSpPr>
          <p:spPr bwMode="auto">
            <a:xfrm>
              <a:off x="0" y="-1"/>
              <a:ext cx="3949700" cy="79212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grpSp>
      <p:grpSp>
        <p:nvGrpSpPr>
          <p:cNvPr id="299017" name="Group 16"/>
          <p:cNvGrpSpPr>
            <a:grpSpLocks/>
          </p:cNvGrpSpPr>
          <p:nvPr/>
        </p:nvGrpSpPr>
        <p:grpSpPr bwMode="auto">
          <a:xfrm>
            <a:off x="4576763" y="2960688"/>
            <a:ext cx="3949700" cy="792162"/>
            <a:chOff x="0" y="-1"/>
            <a:chExt cx="3949700" cy="792127"/>
          </a:xfrm>
        </p:grpSpPr>
        <p:sp>
          <p:nvSpPr>
            <p:cNvPr id="51217" name="AutoShape 17"/>
            <p:cNvSpPr>
              <a:spLocks/>
            </p:cNvSpPr>
            <p:nvPr/>
          </p:nvSpPr>
          <p:spPr bwMode="auto">
            <a:xfrm>
              <a:off x="68262" y="276212"/>
              <a:ext cx="3813175" cy="2397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ja-JP" altLang="en-US" sz="1800">
                  <a:cs typeface="Helvetica" charset="0"/>
                </a:rPr>
                <a:t>强调</a:t>
              </a:r>
              <a:r>
                <a:rPr lang="ja-JP" altLang="en-US" sz="1800" u="sng">
                  <a:cs typeface="Helvetica" charset="0"/>
                </a:rPr>
                <a:t>基督</a:t>
              </a:r>
              <a:r>
                <a:rPr lang="ja-JP" altLang="en-US" sz="1800">
                  <a:cs typeface="Helvetica" charset="0"/>
                </a:rPr>
                <a:t>是教会的首领</a:t>
              </a:r>
              <a:endParaRPr lang="en-US">
                <a:cs typeface="Helvetica" charset="0"/>
              </a:endParaRPr>
            </a:p>
          </p:txBody>
        </p:sp>
        <p:sp>
          <p:nvSpPr>
            <p:cNvPr id="51218" name="AutoShape 18"/>
            <p:cNvSpPr>
              <a:spLocks/>
            </p:cNvSpPr>
            <p:nvPr/>
          </p:nvSpPr>
          <p:spPr bwMode="auto">
            <a:xfrm>
              <a:off x="0" y="-1"/>
              <a:ext cx="3949700" cy="79212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grpSp>
      <p:grpSp>
        <p:nvGrpSpPr>
          <p:cNvPr id="299018" name="Group 19"/>
          <p:cNvGrpSpPr>
            <a:grpSpLocks/>
          </p:cNvGrpSpPr>
          <p:nvPr/>
        </p:nvGrpSpPr>
        <p:grpSpPr bwMode="auto">
          <a:xfrm>
            <a:off x="627063" y="3756025"/>
            <a:ext cx="3949700" cy="623888"/>
            <a:chOff x="0" y="0"/>
            <a:chExt cx="3949700" cy="625447"/>
          </a:xfrm>
        </p:grpSpPr>
        <p:sp>
          <p:nvSpPr>
            <p:cNvPr id="51220" name="AutoShape 20"/>
            <p:cNvSpPr>
              <a:spLocks/>
            </p:cNvSpPr>
            <p:nvPr/>
          </p:nvSpPr>
          <p:spPr bwMode="auto">
            <a:xfrm>
              <a:off x="68262" y="195751"/>
              <a:ext cx="3813175" cy="23394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ja-JP" altLang="en-US" sz="1800">
                  <a:cs typeface="Helvetica" charset="0"/>
                </a:rPr>
                <a:t>大体的，共同的</a:t>
              </a:r>
              <a:endParaRPr lang="en-US">
                <a:cs typeface="Helvetica" charset="0"/>
              </a:endParaRPr>
            </a:p>
          </p:txBody>
        </p:sp>
        <p:sp>
          <p:nvSpPr>
            <p:cNvPr id="51221" name="AutoShape 21"/>
            <p:cNvSpPr>
              <a:spLocks/>
            </p:cNvSpPr>
            <p:nvPr/>
          </p:nvSpPr>
          <p:spPr bwMode="auto">
            <a:xfrm>
              <a:off x="0" y="0"/>
              <a:ext cx="3949700" cy="62544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grpSp>
      <p:grpSp>
        <p:nvGrpSpPr>
          <p:cNvPr id="299019" name="Group 22"/>
          <p:cNvGrpSpPr>
            <a:grpSpLocks/>
          </p:cNvGrpSpPr>
          <p:nvPr/>
        </p:nvGrpSpPr>
        <p:grpSpPr bwMode="auto">
          <a:xfrm>
            <a:off x="4576763" y="3756025"/>
            <a:ext cx="3949700" cy="623888"/>
            <a:chOff x="0" y="0"/>
            <a:chExt cx="3949700" cy="625447"/>
          </a:xfrm>
        </p:grpSpPr>
        <p:sp>
          <p:nvSpPr>
            <p:cNvPr id="51223" name="AutoShape 23"/>
            <p:cNvSpPr>
              <a:spLocks/>
            </p:cNvSpPr>
            <p:nvPr/>
          </p:nvSpPr>
          <p:spPr bwMode="auto">
            <a:xfrm>
              <a:off x="68262" y="195751"/>
              <a:ext cx="3813175" cy="23394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ja-JP" altLang="en-US" sz="1800">
                  <a:cs typeface="Helvetica" charset="0"/>
                </a:rPr>
                <a:t>详细而精确的，局部的</a:t>
              </a:r>
              <a:endParaRPr lang="en-US">
                <a:cs typeface="Helvetica" charset="0"/>
              </a:endParaRPr>
            </a:p>
          </p:txBody>
        </p:sp>
        <p:sp>
          <p:nvSpPr>
            <p:cNvPr id="51224" name="AutoShape 24"/>
            <p:cNvSpPr>
              <a:spLocks/>
            </p:cNvSpPr>
            <p:nvPr/>
          </p:nvSpPr>
          <p:spPr bwMode="auto">
            <a:xfrm>
              <a:off x="0" y="0"/>
              <a:ext cx="3949700" cy="62544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grpSp>
      <p:grpSp>
        <p:nvGrpSpPr>
          <p:cNvPr id="299020" name="Group 25"/>
          <p:cNvGrpSpPr>
            <a:grpSpLocks/>
          </p:cNvGrpSpPr>
          <p:nvPr/>
        </p:nvGrpSpPr>
        <p:grpSpPr bwMode="auto">
          <a:xfrm>
            <a:off x="627063" y="4381500"/>
            <a:ext cx="3949700" cy="623888"/>
            <a:chOff x="0" y="0"/>
            <a:chExt cx="3949700" cy="625447"/>
          </a:xfrm>
        </p:grpSpPr>
        <p:sp>
          <p:nvSpPr>
            <p:cNvPr id="51226" name="AutoShape 26"/>
            <p:cNvSpPr>
              <a:spLocks/>
            </p:cNvSpPr>
            <p:nvPr/>
          </p:nvSpPr>
          <p:spPr bwMode="auto">
            <a:xfrm>
              <a:off x="68262" y="173470"/>
              <a:ext cx="3813175" cy="27850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ja-JP" altLang="en-US" sz="1800">
                  <a:cs typeface="Helvetica" charset="0"/>
                </a:rPr>
                <a:t>和平学</a:t>
              </a:r>
              <a:r>
                <a:rPr lang="en-US" sz="1800">
                  <a:cs typeface="Helvetica" charset="0"/>
                </a:rPr>
                <a:t>,</a:t>
              </a:r>
              <a:r>
                <a:rPr lang="ja-JP" altLang="en-US" sz="1800">
                  <a:cs typeface="Helvetica" charset="0"/>
                </a:rPr>
                <a:t>平静的</a:t>
              </a:r>
              <a:endParaRPr lang="en-US">
                <a:cs typeface="Helvetica" charset="0"/>
              </a:endParaRPr>
            </a:p>
          </p:txBody>
        </p:sp>
        <p:sp>
          <p:nvSpPr>
            <p:cNvPr id="51227" name="AutoShape 27"/>
            <p:cNvSpPr>
              <a:spLocks/>
            </p:cNvSpPr>
            <p:nvPr/>
          </p:nvSpPr>
          <p:spPr bwMode="auto">
            <a:xfrm>
              <a:off x="0" y="0"/>
              <a:ext cx="3949700" cy="62544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grpSp>
      <p:grpSp>
        <p:nvGrpSpPr>
          <p:cNvPr id="299021" name="Group 28"/>
          <p:cNvGrpSpPr>
            <a:grpSpLocks/>
          </p:cNvGrpSpPr>
          <p:nvPr/>
        </p:nvGrpSpPr>
        <p:grpSpPr bwMode="auto">
          <a:xfrm>
            <a:off x="4576763" y="4381500"/>
            <a:ext cx="3949700" cy="623888"/>
            <a:chOff x="0" y="0"/>
            <a:chExt cx="3949700" cy="625447"/>
          </a:xfrm>
        </p:grpSpPr>
        <p:sp>
          <p:nvSpPr>
            <p:cNvPr id="51229" name="AutoShape 29"/>
            <p:cNvSpPr>
              <a:spLocks/>
            </p:cNvSpPr>
            <p:nvPr/>
          </p:nvSpPr>
          <p:spPr bwMode="auto">
            <a:xfrm>
              <a:off x="68262" y="173470"/>
              <a:ext cx="3813175" cy="27850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ja-JP" altLang="en-US" sz="1800">
                  <a:cs typeface="Helvetica" charset="0"/>
                </a:rPr>
                <a:t>研究教会内问题</a:t>
              </a:r>
              <a:r>
                <a:rPr lang="en-US" sz="1800">
                  <a:cs typeface="Helvetica" charset="0"/>
                </a:rPr>
                <a:t>, </a:t>
              </a:r>
              <a:r>
                <a:rPr lang="ja-JP" altLang="en-US" sz="1800">
                  <a:cs typeface="Helvetica" charset="0"/>
                </a:rPr>
                <a:t>担心的</a:t>
              </a:r>
              <a:endParaRPr lang="en-US">
                <a:cs typeface="Helvetica" charset="0"/>
              </a:endParaRPr>
            </a:p>
          </p:txBody>
        </p:sp>
        <p:sp>
          <p:nvSpPr>
            <p:cNvPr id="51230" name="AutoShape 30"/>
            <p:cNvSpPr>
              <a:spLocks/>
            </p:cNvSpPr>
            <p:nvPr/>
          </p:nvSpPr>
          <p:spPr bwMode="auto">
            <a:xfrm>
              <a:off x="0" y="0"/>
              <a:ext cx="3949700" cy="62544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grpSp>
      <p:grpSp>
        <p:nvGrpSpPr>
          <p:cNvPr id="299022" name="Group 31"/>
          <p:cNvGrpSpPr>
            <a:grpSpLocks/>
          </p:cNvGrpSpPr>
          <p:nvPr/>
        </p:nvGrpSpPr>
        <p:grpSpPr bwMode="auto">
          <a:xfrm>
            <a:off x="627063" y="5006975"/>
            <a:ext cx="3949700" cy="623888"/>
            <a:chOff x="0" y="0"/>
            <a:chExt cx="3949700" cy="625447"/>
          </a:xfrm>
        </p:grpSpPr>
        <p:sp>
          <p:nvSpPr>
            <p:cNvPr id="51232" name="AutoShape 32"/>
            <p:cNvSpPr>
              <a:spLocks/>
            </p:cNvSpPr>
            <p:nvPr/>
          </p:nvSpPr>
          <p:spPr bwMode="auto">
            <a:xfrm>
              <a:off x="68262" y="195751"/>
              <a:ext cx="3813175" cy="23394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ja-JP" altLang="en-US" sz="1800">
                  <a:cs typeface="Helvetica" charset="0"/>
                </a:rPr>
                <a:t>沉思的，无动于衷</a:t>
              </a:r>
              <a:endParaRPr lang="en-US">
                <a:cs typeface="Helvetica" charset="0"/>
              </a:endParaRPr>
            </a:p>
          </p:txBody>
        </p:sp>
        <p:sp>
          <p:nvSpPr>
            <p:cNvPr id="51233" name="AutoShape 33"/>
            <p:cNvSpPr>
              <a:spLocks/>
            </p:cNvSpPr>
            <p:nvPr/>
          </p:nvSpPr>
          <p:spPr bwMode="auto">
            <a:xfrm>
              <a:off x="0" y="0"/>
              <a:ext cx="3949700" cy="62544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grpSp>
      <p:grpSp>
        <p:nvGrpSpPr>
          <p:cNvPr id="299023" name="Group 34"/>
          <p:cNvGrpSpPr>
            <a:grpSpLocks/>
          </p:cNvGrpSpPr>
          <p:nvPr/>
        </p:nvGrpSpPr>
        <p:grpSpPr bwMode="auto">
          <a:xfrm>
            <a:off x="4576763" y="5006975"/>
            <a:ext cx="3949700" cy="623888"/>
            <a:chOff x="0" y="0"/>
            <a:chExt cx="3949700" cy="625447"/>
          </a:xfrm>
        </p:grpSpPr>
        <p:sp>
          <p:nvSpPr>
            <p:cNvPr id="51235" name="AutoShape 35"/>
            <p:cNvSpPr>
              <a:spLocks/>
            </p:cNvSpPr>
            <p:nvPr/>
          </p:nvSpPr>
          <p:spPr bwMode="auto">
            <a:xfrm>
              <a:off x="68262" y="195751"/>
              <a:ext cx="3813175" cy="23394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ja-JP" altLang="en-US" sz="1800">
                  <a:cs typeface="Helvetica" charset="0"/>
                </a:rPr>
                <a:t>属灵的冲突</a:t>
              </a:r>
              <a:endParaRPr lang="en-US">
                <a:cs typeface="Helvetica" charset="0"/>
              </a:endParaRPr>
            </a:p>
          </p:txBody>
        </p:sp>
        <p:sp>
          <p:nvSpPr>
            <p:cNvPr id="51236" name="AutoShape 36"/>
            <p:cNvSpPr>
              <a:spLocks/>
            </p:cNvSpPr>
            <p:nvPr/>
          </p:nvSpPr>
          <p:spPr bwMode="auto">
            <a:xfrm>
              <a:off x="0" y="0"/>
              <a:ext cx="3949700" cy="62544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grpSp>
      <p:sp>
        <p:nvSpPr>
          <p:cNvPr id="51237" name="AutoShape 37"/>
          <p:cNvSpPr>
            <a:spLocks/>
          </p:cNvSpPr>
          <p:nvPr/>
        </p:nvSpPr>
        <p:spPr bwMode="auto">
          <a:xfrm>
            <a:off x="620713" y="1538288"/>
            <a:ext cx="7912100" cy="41005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14287" cap="sq" cmpd="sng">
            <a:solidFill>
              <a:srgbClr val="000000"/>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3600">
              <a:cs typeface="Helvetica" charset="0"/>
            </a:endParaRPr>
          </a:p>
        </p:txBody>
      </p:sp>
      <p:sp>
        <p:nvSpPr>
          <p:cNvPr id="51238" name="Rectangle 38"/>
          <p:cNvSpPr>
            <a:spLocks noGrp="1" noChangeArrowheads="1"/>
          </p:cNvSpPr>
          <p:nvPr>
            <p:ph type="title"/>
          </p:nvPr>
        </p:nvSpPr>
        <p:spPr>
          <a:xfrm>
            <a:off x="1554163" y="320675"/>
            <a:ext cx="5721350" cy="762000"/>
          </a:xfrm>
          <a:solidFill>
            <a:srgbClr val="000000"/>
          </a:solidFill>
        </p:spPr>
        <p:txBody>
          <a:bodyPr lIns="45718" tIns="45718" rIns="45718" bIns="45718"/>
          <a:lstStyle/>
          <a:p>
            <a:pPr algn="ctr" defTabSz="914400" eaLnBrk="1">
              <a:defRPr/>
            </a:pPr>
            <a:r>
              <a:rPr lang="ja-JP" altLang="en-US" sz="4400" b="1" u="sng" dirty="0">
                <a:solidFill>
                  <a:srgbClr val="FFFFFF"/>
                </a:solidFill>
              </a:rPr>
              <a:t>以弗所</a:t>
            </a:r>
            <a:r>
              <a:rPr lang="ja-JP" altLang="en-US" sz="4400" b="1" dirty="0">
                <a:solidFill>
                  <a:srgbClr val="FFFFFF"/>
                </a:solidFill>
              </a:rPr>
              <a:t>书</a:t>
            </a:r>
            <a:r>
              <a:rPr lang="ja-JP" altLang="en-US" sz="2800" b="1" dirty="0">
                <a:solidFill>
                  <a:srgbClr val="FFFFFF"/>
                </a:solidFill>
              </a:rPr>
              <a:t>对比于</a:t>
            </a:r>
            <a:r>
              <a:rPr lang="ja-JP" altLang="en-US" sz="4400" b="1" u="sng" dirty="0">
                <a:solidFill>
                  <a:srgbClr val="FFFFFF"/>
                </a:solidFill>
              </a:rPr>
              <a:t>歌罗西</a:t>
            </a:r>
            <a:r>
              <a:rPr lang="ja-JP" altLang="en-US" sz="4400" b="1" dirty="0">
                <a:solidFill>
                  <a:srgbClr val="FFFFFF"/>
                </a:solidFill>
              </a:rPr>
              <a:t>书</a:t>
            </a:r>
            <a:endParaRPr lang="en-US" dirty="0">
              <a:solidFill>
                <a:srgbClr val="FFFFFF"/>
              </a:solidFill>
            </a:endParaRPr>
          </a:p>
        </p:txBody>
      </p:sp>
    </p:spTree>
  </p:cSld>
  <p:clrMapOvr>
    <a:overrideClrMapping bg1="lt1" tx1="dk1" bg2="lt2" tx2="dk2" accent1="accent1" accent2="accent2" accent3="accent3" accent4="accent4" accent5="accent5" accent6="accent6" hlink="hlink" folHlink="folHlink"/>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hangingPunct="1"/>
            <a:endParaRPr lang="en-US" b="1">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歌罗西</a:t>
            </a:r>
            <a:r>
              <a:rPr lang="en-US" sz="8800" dirty="0">
                <a:solidFill>
                  <a:schemeClr val="bg1"/>
                </a:solidFill>
                <a:latin typeface="Arial" charset="0"/>
                <a:ea typeface="Osaka" charset="0"/>
                <a:cs typeface="Arial" charset="0"/>
              </a:rPr>
              <a:t> 4</a:t>
            </a:r>
          </a:p>
        </p:txBody>
      </p:sp>
    </p:spTree>
    <p:extLst>
      <p:ext uri="{BB962C8B-B14F-4D97-AF65-F5344CB8AC3E}">
        <p14:creationId xmlns:p14="http://schemas.microsoft.com/office/powerpoint/2010/main" val="419428401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
            <a:ext cx="9144000" cy="1673425"/>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你怎么能从假教导中</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受庇护</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pic>
        <p:nvPicPr>
          <p:cNvPr id="3" name="Picture 2" descr="http://messiahsmandate.org/wp-content/uploads/2018/08/How-to-Detect-a-Wolf-in-Sheeps-Clothing.001.jpeg">
            <a:extLst>
              <a:ext uri="{FF2B5EF4-FFF2-40B4-BE49-F238E27FC236}">
                <a16:creationId xmlns:a16="http://schemas.microsoft.com/office/drawing/2014/main" id="{1D9C1A46-5DDE-1B43-9ECE-369D383877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3424"/>
            <a:ext cx="9206774" cy="518457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6DF97B18-6ECB-5D48-BDD4-C52C2310244E}"/>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歌罗西书</a:t>
            </a:r>
          </a:p>
        </p:txBody>
      </p:sp>
    </p:spTree>
    <p:extLst>
      <p:ext uri="{BB962C8B-B14F-4D97-AF65-F5344CB8AC3E}">
        <p14:creationId xmlns:p14="http://schemas.microsoft.com/office/powerpoint/2010/main" val="3408627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
            <a:ext cx="9144000" cy="1673425"/>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你怎么能从假教导中</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受庇护</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pic>
        <p:nvPicPr>
          <p:cNvPr id="3" name="Picture 2" descr="http://messiahsmandate.org/wp-content/uploads/2018/08/How-to-Detect-a-Wolf-in-Sheeps-Clothing.001.jpeg">
            <a:extLst>
              <a:ext uri="{FF2B5EF4-FFF2-40B4-BE49-F238E27FC236}">
                <a16:creationId xmlns:a16="http://schemas.microsoft.com/office/drawing/2014/main" id="{1D9C1A46-5DDE-1B43-9ECE-369D383877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3424"/>
            <a:ext cx="9206774" cy="518457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6DF97B18-6ECB-5D48-BDD4-C52C2310244E}"/>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歌罗西书</a:t>
            </a:r>
          </a:p>
        </p:txBody>
      </p:sp>
    </p:spTree>
    <p:extLst>
      <p:ext uri="{BB962C8B-B14F-4D97-AF65-F5344CB8AC3E}">
        <p14:creationId xmlns:p14="http://schemas.microsoft.com/office/powerpoint/2010/main" val="198001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ark Blue Worship Backgrounds.jpg">
            <a:extLst>
              <a:ext uri="{FF2B5EF4-FFF2-40B4-BE49-F238E27FC236}">
                <a16:creationId xmlns:a16="http://schemas.microsoft.com/office/drawing/2014/main" id="{0B470321-189C-F045-AE3B-29BC714084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7384"/>
            <a:ext cx="9144000" cy="1023543"/>
          </a:xfrm>
          <a:solidFill>
            <a:schemeClr val="tx1"/>
          </a:solidFill>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主要思想</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3" name="Rectangle 2"/>
          <p:cNvSpPr txBox="1">
            <a:spLocks noChangeArrowheads="1"/>
          </p:cNvSpPr>
          <p:nvPr/>
        </p:nvSpPr>
        <p:spPr bwMode="auto">
          <a:xfrm>
            <a:off x="-108520" y="1255551"/>
            <a:ext cx="9144000" cy="34889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以相信基督的神性</a:t>
            </a:r>
            <a:endParaRPr kumimoji="0" lang="en-US" altLang="zh-CN"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与追求圣洁的生活</a:t>
            </a:r>
            <a:endParaRPr kumimoji="0" lang="en-US" altLang="zh-CN"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从假教导中保护自己。</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endParaRPr>
          </a:p>
        </p:txBody>
      </p:sp>
      <p:sp>
        <p:nvSpPr>
          <p:cNvPr id="5" name="Rectangle 2">
            <a:extLst>
              <a:ext uri="{FF2B5EF4-FFF2-40B4-BE49-F238E27FC236}">
                <a16:creationId xmlns:a16="http://schemas.microsoft.com/office/drawing/2014/main" id="{C617C4F2-B793-894B-BA04-2BD9D17D2656}"/>
              </a:ext>
            </a:extLst>
          </p:cNvPr>
          <p:cNvSpPr txBox="1">
            <a:spLocks noChangeArrowheads="1"/>
          </p:cNvSpPr>
          <p:nvPr/>
        </p:nvSpPr>
        <p:spPr bwMode="auto">
          <a:xfrm>
            <a:off x="0" y="6065250"/>
            <a:ext cx="9144000" cy="76934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歌罗西书</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endParaRPr>
          </a:p>
        </p:txBody>
      </p:sp>
    </p:spTree>
    <p:extLst>
      <p:ext uri="{BB962C8B-B14F-4D97-AF65-F5344CB8AC3E}">
        <p14:creationId xmlns:p14="http://schemas.microsoft.com/office/powerpoint/2010/main" val="2775040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555750"/>
          </a:xfrm>
          <a:effectLst>
            <a:outerShdw blurRad="63500" dist="35921" dir="2700000" algn="ctr" rotWithShape="0">
              <a:schemeClr val="tx2">
                <a:alpha val="74998"/>
              </a:schemeClr>
            </a:outerShdw>
          </a:effectLst>
        </p:spPr>
        <p:txBody>
          <a:bodyPr/>
          <a:lstStyle/>
          <a:p>
            <a:pPr>
              <a:defRPr/>
            </a:pPr>
            <a:r>
              <a:rPr lang="zh-CN" altLang="en-US" b="1" i="1" dirty="0">
                <a:effectLst>
                  <a:glow rad="876300">
                    <a:schemeClr val="tx1"/>
                  </a:glow>
                </a:effectLst>
                <a:latin typeface="Microsoft YaHei UI" panose="020B0503020204020204" pitchFamily="34" charset="-122"/>
                <a:ea typeface="Microsoft YaHei UI" panose="020B0503020204020204" pitchFamily="34" charset="-122"/>
                <a:cs typeface="ＭＳ Ｐゴシック" charset="0"/>
              </a:rPr>
              <a:t>要追求什么</a:t>
            </a:r>
            <a:endParaRPr lang="en-US" b="1" i="1" dirty="0">
              <a:effectLst>
                <a:glow rad="8763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p:cNvSpPr txBox="1">
            <a:spLocks noChangeArrowheads="1"/>
          </p:cNvSpPr>
          <p:nvPr/>
        </p:nvSpPr>
        <p:spPr bwMode="auto">
          <a:xfrm>
            <a:off x="323528" y="1773238"/>
            <a:ext cx="3082450"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sym typeface="Helvetica" charset="0"/>
              </a:rPr>
              <a:t>神性</a:t>
            </a:r>
            <a:endParaRPr kumimoji="0" lang="en-US" sz="32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sym typeface="Helvetica" charset="0"/>
            </a:endParaRPr>
          </a:p>
        </p:txBody>
      </p:sp>
      <p:sp>
        <p:nvSpPr>
          <p:cNvPr id="5" name="Rectangle 2"/>
          <p:cNvSpPr txBox="1">
            <a:spLocks noChangeArrowheads="1"/>
          </p:cNvSpPr>
          <p:nvPr/>
        </p:nvSpPr>
        <p:spPr bwMode="auto">
          <a:xfrm>
            <a:off x="5726914" y="1773238"/>
            <a:ext cx="3082450"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sym typeface="Helvetica" charset="0"/>
              </a:rPr>
              <a:t>圣洁</a:t>
            </a:r>
            <a:endParaRPr kumimoji="0" lang="en-US" sz="54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sym typeface="Helvetica" charset="0"/>
            </a:endParaRPr>
          </a:p>
        </p:txBody>
      </p:sp>
      <p:sp>
        <p:nvSpPr>
          <p:cNvPr id="2" name="Notched Right Arrow 1"/>
          <p:cNvSpPr/>
          <p:nvPr/>
        </p:nvSpPr>
        <p:spPr bwMode="auto">
          <a:xfrm>
            <a:off x="3194377" y="2478458"/>
            <a:ext cx="2745775" cy="1838491"/>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sym typeface="Helvetica" charset="0"/>
              </a:rPr>
              <a:t>到</a:t>
            </a:r>
            <a:endParaRPr kumimoji="0" lang="en-US" sz="24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sym typeface="Helvetica" charset="0"/>
            </a:endParaRPr>
          </a:p>
        </p:txBody>
      </p:sp>
      <p:sp>
        <p:nvSpPr>
          <p:cNvPr id="6" name="Rectangle 2">
            <a:extLst>
              <a:ext uri="{FF2B5EF4-FFF2-40B4-BE49-F238E27FC236}">
                <a16:creationId xmlns:a16="http://schemas.microsoft.com/office/drawing/2014/main" id="{998C55BD-EDDA-CD4E-99E0-730D1E472A35}"/>
              </a:ext>
            </a:extLst>
          </p:cNvPr>
          <p:cNvSpPr txBox="1">
            <a:spLocks noChangeArrowheads="1"/>
          </p:cNvSpPr>
          <p:nvPr/>
        </p:nvSpPr>
        <p:spPr bwMode="auto">
          <a:xfrm>
            <a:off x="0" y="6065250"/>
            <a:ext cx="9144000" cy="76934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歌罗西书</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endParaRPr>
          </a:p>
        </p:txBody>
      </p:sp>
    </p:spTree>
    <p:extLst>
      <p:ext uri="{BB962C8B-B14F-4D97-AF65-F5344CB8AC3E}">
        <p14:creationId xmlns:p14="http://schemas.microsoft.com/office/powerpoint/2010/main" val="11644075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6"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7972" name="Group 5"/>
          <p:cNvGrpSpPr/>
          <p:nvPr/>
        </p:nvGrpSpPr>
        <p:grpSpPr>
          <a:xfrm>
            <a:off x="1905000" y="1021446"/>
            <a:ext cx="5219700" cy="5219700"/>
            <a:chOff x="1200" y="696"/>
            <a:chExt cx="3288" cy="3288"/>
          </a:xfrm>
        </p:grpSpPr>
        <p:sp>
          <p:nvSpPr>
            <p:cNvPr id="467973" name="Oval 6"/>
            <p:cNvSpPr/>
            <p:nvPr/>
          </p:nvSpPr>
          <p:spPr>
            <a:xfrm>
              <a:off x="1200" y="696"/>
              <a:ext cx="3288" cy="3288"/>
            </a:xfrm>
            <a:prstGeom prst="ellipse">
              <a:avLst/>
            </a:prstGeom>
            <a:noFill/>
            <a:ln w="57150" cap="flat" cmpd="sng">
              <a:solidFill>
                <a:schemeClr val="bg1"/>
              </a:solidFill>
              <a:prstDash val="solid"/>
              <a:round/>
              <a:headEnd type="none" w="med" len="med"/>
              <a:tailEnd type="none" w="med" len="med"/>
            </a:ln>
            <a:effectLst>
              <a:outerShdw dist="35921" dir="2699999" algn="ctr" rotWithShape="0">
                <a:schemeClr val="tx1"/>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 typeface="Arial"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sym typeface="Helvetica" charset="0"/>
              </a:endParaRPr>
            </a:p>
          </p:txBody>
        </p:sp>
        <p:sp>
          <p:nvSpPr>
            <p:cNvPr id="467974" name="Oval 7"/>
            <p:cNvSpPr/>
            <p:nvPr/>
          </p:nvSpPr>
          <p:spPr>
            <a:xfrm>
              <a:off x="1500" y="996"/>
              <a:ext cx="2688" cy="2688"/>
            </a:xfrm>
            <a:prstGeom prst="ellipse">
              <a:avLst/>
            </a:prstGeom>
            <a:noFill/>
            <a:ln w="57150" cap="flat" cmpd="sng">
              <a:solidFill>
                <a:schemeClr val="bg1"/>
              </a:solidFill>
              <a:prstDash val="solid"/>
              <a:round/>
              <a:headEnd type="none" w="med" len="med"/>
              <a:tailEnd type="none" w="med" len="med"/>
            </a:ln>
            <a:effectLst>
              <a:outerShdw dist="35921" dir="2699999" algn="ctr" rotWithShape="0">
                <a:schemeClr val="tx1"/>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 typeface="Arial"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sym typeface="Helvetica" charset="0"/>
              </a:endParaRPr>
            </a:p>
          </p:txBody>
        </p:sp>
      </p:grpSp>
      <p:sp>
        <p:nvSpPr>
          <p:cNvPr id="467975" name="Text Box 8"/>
          <p:cNvSpPr txBox="1"/>
          <p:nvPr/>
        </p:nvSpPr>
        <p:spPr>
          <a:xfrm>
            <a:off x="3581400" y="381000"/>
            <a:ext cx="5562600" cy="369332"/>
          </a:xfrm>
          <a:prstGeom prst="rect">
            <a:avLst/>
          </a:prstGeom>
          <a:noFill/>
          <a:ln w="9525">
            <a:noFill/>
            <a:miter/>
          </a:ln>
        </p:spPr>
        <p:txBody>
          <a:bodyPr anchor="t">
            <a:spAutoFit/>
          </a:bodyPr>
          <a:lstStyle/>
          <a:p>
            <a:pPr marL="0" marR="0" lvl="0" indent="0" algn="l" defTabSz="457200" rtl="0" eaLnBrk="1" fontAlgn="auto" latinLnBrk="0" hangingPunct="1">
              <a:lnSpc>
                <a:spcPct val="100000"/>
              </a:lnSpc>
              <a:spcBef>
                <a:spcPct val="50000"/>
              </a:spcBef>
              <a:spcAft>
                <a:spcPts val="0"/>
              </a:spcAft>
              <a:buClrTx/>
              <a:buSzTx/>
              <a:buFont typeface="Arial" pitchFamily="34" charset="0"/>
              <a:buChar char="•"/>
              <a:tabLst/>
              <a:defRPr/>
            </a:pPr>
            <a:endParaRPr kumimoji="0" lang="en-US" alt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sym typeface="Helvetica" charset="0"/>
            </a:endParaRPr>
          </a:p>
        </p:txBody>
      </p:sp>
      <p:sp>
        <p:nvSpPr>
          <p:cNvPr id="467976" name="AutoShape 9"/>
          <p:cNvSpPr/>
          <p:nvPr/>
        </p:nvSpPr>
        <p:spPr>
          <a:xfrm>
            <a:off x="1733550" y="449946"/>
            <a:ext cx="5791200" cy="4773613"/>
          </a:xfrm>
          <a:prstGeom prst="triangle">
            <a:avLst>
              <a:gd name="adj" fmla="val 50000"/>
            </a:avLst>
          </a:prstGeom>
          <a:gradFill rotWithShape="1">
            <a:gsLst>
              <a:gs pos="0">
                <a:srgbClr val="5E0000"/>
              </a:gs>
              <a:gs pos="100000">
                <a:srgbClr val="CC0000"/>
              </a:gs>
            </a:gsLst>
            <a:path path="shape">
              <a:fillToRect l="50000" t="50000" r="50000" b="50000"/>
            </a:path>
            <a:tileRect/>
          </a:gradFill>
          <a:ln w="76200">
            <a:noFill/>
            <a:miter/>
          </a:ln>
          <a:effectLst>
            <a:outerShdw dist="35921" dir="2699999" algn="ctr" rotWithShape="0">
              <a:schemeClr val="tx1"/>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 typeface="Arial"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sym typeface="Helvetica" charset="0"/>
            </a:endParaRPr>
          </a:p>
        </p:txBody>
      </p:sp>
      <p:sp>
        <p:nvSpPr>
          <p:cNvPr id="15" name="Text Box 10"/>
          <p:cNvSpPr txBox="1"/>
          <p:nvPr/>
        </p:nvSpPr>
        <p:spPr>
          <a:xfrm>
            <a:off x="4114800" y="1881871"/>
            <a:ext cx="1066800" cy="701675"/>
          </a:xfrm>
          <a:prstGeom prst="rect">
            <a:avLst/>
          </a:prstGeom>
          <a:noFill/>
          <a:ln w="9525">
            <a:noFill/>
            <a:miter/>
          </a:ln>
          <a:effectLst>
            <a:outerShdw dist="35921" dir="2699999" algn="ctr" rotWithShape="0">
              <a:schemeClr val="tx1"/>
            </a:outerShdw>
          </a:effectLst>
        </p:spPr>
        <p:txBody>
          <a:bodyPr anchor="t">
            <a:spAutoFit/>
          </a:bodyPr>
          <a:lstStyle/>
          <a:p>
            <a:pPr marL="0" marR="0" lvl="0" indent="0" algn="ctr" defTabSz="457200" rtl="0" eaLnBrk="1" fontAlgn="auto" latinLnBrk="0" hangingPunct="1">
              <a:lnSpc>
                <a:spcPct val="100000"/>
              </a:lnSpc>
              <a:spcBef>
                <a:spcPts val="0"/>
              </a:spcBef>
              <a:spcAft>
                <a:spcPts val="0"/>
              </a:spcAft>
              <a:buClrTx/>
              <a:buSzTx/>
              <a:buFont typeface="Arial" pitchFamily="34" charset="0"/>
              <a:buNone/>
              <a:tabLst/>
              <a:defRPr/>
            </a:pPr>
            <a:r>
              <a:rPr kumimoji="0" lang="zh-CN" altLang="en-US" sz="4000" b="1" i="1"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mn-cs"/>
                <a:sym typeface="Helvetica" charset="0"/>
              </a:rPr>
              <a:t>是</a:t>
            </a:r>
          </a:p>
        </p:txBody>
      </p:sp>
      <p:sp>
        <p:nvSpPr>
          <p:cNvPr id="16" name="Text Box 11"/>
          <p:cNvSpPr txBox="1"/>
          <p:nvPr/>
        </p:nvSpPr>
        <p:spPr>
          <a:xfrm>
            <a:off x="5608638" y="4091671"/>
            <a:ext cx="1066800" cy="701675"/>
          </a:xfrm>
          <a:prstGeom prst="rect">
            <a:avLst/>
          </a:prstGeom>
          <a:noFill/>
          <a:ln w="9525">
            <a:noFill/>
            <a:miter/>
          </a:ln>
          <a:effectLst>
            <a:outerShdw dist="35921" dir="2699999" algn="ctr" rotWithShape="0">
              <a:schemeClr val="tx1"/>
            </a:outerShdw>
          </a:effectLst>
        </p:spPr>
        <p:txBody>
          <a:bodyPr anchor="t">
            <a:spAutoFit/>
          </a:bodyPr>
          <a:lstStyle/>
          <a:p>
            <a:pPr marL="0" marR="0" lvl="0" indent="0" algn="l" defTabSz="457200" rtl="0" eaLnBrk="1" fontAlgn="auto" latinLnBrk="0" hangingPunct="1">
              <a:lnSpc>
                <a:spcPct val="100000"/>
              </a:lnSpc>
              <a:spcBef>
                <a:spcPts val="0"/>
              </a:spcBef>
              <a:spcAft>
                <a:spcPts val="0"/>
              </a:spcAft>
              <a:buClrTx/>
              <a:buSzTx/>
              <a:buFont typeface="Arial" pitchFamily="34" charset="0"/>
              <a:buNone/>
              <a:tabLst/>
              <a:defRPr/>
            </a:pPr>
            <a:r>
              <a:rPr kumimoji="0" lang="zh-CN" altLang="en-US" sz="4000" b="1" i="1"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mn-cs"/>
                <a:sym typeface="Helvetica" charset="0"/>
              </a:rPr>
              <a:t>是</a:t>
            </a:r>
          </a:p>
        </p:txBody>
      </p:sp>
      <p:sp>
        <p:nvSpPr>
          <p:cNvPr id="17" name="Text Box 12"/>
          <p:cNvSpPr txBox="1"/>
          <p:nvPr/>
        </p:nvSpPr>
        <p:spPr>
          <a:xfrm>
            <a:off x="2438400" y="4091671"/>
            <a:ext cx="1066800" cy="701675"/>
          </a:xfrm>
          <a:prstGeom prst="rect">
            <a:avLst/>
          </a:prstGeom>
          <a:noFill/>
          <a:ln w="9525">
            <a:noFill/>
            <a:miter/>
          </a:ln>
          <a:effectLst>
            <a:outerShdw dist="35921" dir="2699999" algn="ctr" rotWithShape="0">
              <a:schemeClr val="tx1"/>
            </a:outerShdw>
          </a:effectLst>
        </p:spPr>
        <p:txBody>
          <a:bodyPr anchor="t">
            <a:spAutoFit/>
          </a:bodyPr>
          <a:lstStyle/>
          <a:p>
            <a:pPr marL="0" marR="0" lvl="0" indent="0" algn="r" defTabSz="457200" rtl="0" eaLnBrk="1" fontAlgn="auto" latinLnBrk="0" hangingPunct="1">
              <a:lnSpc>
                <a:spcPct val="100000"/>
              </a:lnSpc>
              <a:spcBef>
                <a:spcPts val="0"/>
              </a:spcBef>
              <a:spcAft>
                <a:spcPts val="0"/>
              </a:spcAft>
              <a:buClrTx/>
              <a:buSzTx/>
              <a:buFont typeface="Arial" pitchFamily="34" charset="0"/>
              <a:buNone/>
              <a:tabLst/>
              <a:defRPr/>
            </a:pPr>
            <a:r>
              <a:rPr kumimoji="0" lang="zh-CN" altLang="en-US" sz="4000" b="1" i="1"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mn-cs"/>
                <a:sym typeface="Helvetica" charset="0"/>
              </a:rPr>
              <a:t>是</a:t>
            </a:r>
          </a:p>
        </p:txBody>
      </p:sp>
      <p:sp>
        <p:nvSpPr>
          <p:cNvPr id="18" name="Text Box 13"/>
          <p:cNvSpPr txBox="1"/>
          <p:nvPr/>
        </p:nvSpPr>
        <p:spPr>
          <a:xfrm>
            <a:off x="1905000" y="4548871"/>
            <a:ext cx="1828800" cy="701675"/>
          </a:xfrm>
          <a:prstGeom prst="rect">
            <a:avLst/>
          </a:prstGeom>
          <a:noFill/>
          <a:ln w="9525">
            <a:noFill/>
            <a:miter/>
          </a:ln>
          <a:effectLst>
            <a:outerShdw dist="35921" dir="2699999" algn="ctr" rotWithShape="0">
              <a:schemeClr val="tx1"/>
            </a:outerShdw>
          </a:effectLst>
        </p:spPr>
        <p:txBody>
          <a:bodyPr anchor="t">
            <a:spAutoFit/>
          </a:bodyPr>
          <a:lstStyle/>
          <a:p>
            <a:pPr marL="0" marR="0" lvl="0" indent="0" algn="l" defTabSz="457200" rtl="0" eaLnBrk="1" fontAlgn="auto" latinLnBrk="0" hangingPunct="1">
              <a:lnSpc>
                <a:spcPct val="100000"/>
              </a:lnSpc>
              <a:spcBef>
                <a:spcPts val="0"/>
              </a:spcBef>
              <a:spcAft>
                <a:spcPts val="0"/>
              </a:spcAft>
              <a:buClrTx/>
              <a:buSzTx/>
              <a:buFont typeface="Arial" pitchFamily="34" charset="0"/>
              <a:buNone/>
              <a:tabLst/>
              <a:defRPr/>
            </a:pPr>
            <a:r>
              <a:rPr kumimoji="0" lang="zh-CN" altLang="en-US" sz="4000" b="1" i="1"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mn-cs"/>
                <a:sym typeface="Helvetica" charset="0"/>
              </a:rPr>
              <a:t>子</a:t>
            </a:r>
          </a:p>
        </p:txBody>
      </p:sp>
      <p:grpSp>
        <p:nvGrpSpPr>
          <p:cNvPr id="19" name="Group 14"/>
          <p:cNvGrpSpPr/>
          <p:nvPr/>
        </p:nvGrpSpPr>
        <p:grpSpPr>
          <a:xfrm>
            <a:off x="3629025" y="2702609"/>
            <a:ext cx="1981200" cy="1752600"/>
            <a:chOff x="2286" y="1803"/>
            <a:chExt cx="1248" cy="1104"/>
          </a:xfrm>
        </p:grpSpPr>
        <p:sp>
          <p:nvSpPr>
            <p:cNvPr id="467982" name="Text Box 15"/>
            <p:cNvSpPr txBox="1"/>
            <p:nvPr/>
          </p:nvSpPr>
          <p:spPr>
            <a:xfrm>
              <a:off x="2448" y="2112"/>
              <a:ext cx="864" cy="442"/>
            </a:xfrm>
            <a:prstGeom prst="rect">
              <a:avLst/>
            </a:prstGeom>
            <a:noFill/>
            <a:ln w="9525">
              <a:noFill/>
              <a:miter/>
            </a:ln>
            <a:effectLst>
              <a:outerShdw dist="35921" dir="2699999" algn="ctr" rotWithShape="0">
                <a:schemeClr val="tx1"/>
              </a:outerShdw>
            </a:effectLst>
          </p:spPr>
          <p:txBody>
            <a:bodyPr anchor="t">
              <a:spAutoFit/>
            </a:bodyPr>
            <a:lstStyle/>
            <a:p>
              <a:pPr marL="0" marR="0" lvl="0" indent="0" algn="ctr" defTabSz="457200" rtl="0" eaLnBrk="1" fontAlgn="auto" latinLnBrk="0" hangingPunct="1">
                <a:lnSpc>
                  <a:spcPct val="100000"/>
                </a:lnSpc>
                <a:spcBef>
                  <a:spcPts val="0"/>
                </a:spcBef>
                <a:spcAft>
                  <a:spcPts val="0"/>
                </a:spcAft>
                <a:buClrTx/>
                <a:buSzTx/>
                <a:buFont typeface="Arial" pitchFamily="34" charset="0"/>
                <a:buNone/>
                <a:tabLst/>
                <a:defRPr/>
              </a:pPr>
              <a:r>
                <a:rPr kumimoji="0" lang="zh-CN" altLang="en-US" sz="4000" b="1" i="1"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mn-cs"/>
                  <a:sym typeface="Helvetica" charset="0"/>
                </a:rPr>
                <a:t>神</a:t>
              </a:r>
            </a:p>
          </p:txBody>
        </p:sp>
        <p:sp>
          <p:nvSpPr>
            <p:cNvPr id="467983" name="AutoShape 16"/>
            <p:cNvSpPr/>
            <p:nvPr/>
          </p:nvSpPr>
          <p:spPr>
            <a:xfrm>
              <a:off x="2286" y="1803"/>
              <a:ext cx="1248" cy="1104"/>
            </a:xfrm>
            <a:prstGeom prst="irregularSeal1">
              <a:avLst/>
            </a:prstGeom>
            <a:noFill/>
            <a:ln w="57150" cap="flat" cmpd="sng">
              <a:solidFill>
                <a:schemeClr val="bg1"/>
              </a:solidFill>
              <a:prstDash val="solid"/>
              <a:miter/>
              <a:headEnd type="none" w="med" len="med"/>
              <a:tailEnd type="none" w="med" len="med"/>
            </a:ln>
            <a:effectLst>
              <a:outerShdw dist="35921" dir="2699999" algn="ctr" rotWithShape="0">
                <a:schemeClr val="tx1"/>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 typeface="Arial"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sym typeface="Helvetica" charset="0"/>
              </a:endParaRPr>
            </a:p>
          </p:txBody>
        </p:sp>
      </p:grpSp>
      <p:sp>
        <p:nvSpPr>
          <p:cNvPr id="22" name="Text Box 17"/>
          <p:cNvSpPr txBox="1"/>
          <p:nvPr/>
        </p:nvSpPr>
        <p:spPr>
          <a:xfrm>
            <a:off x="3714750" y="1272271"/>
            <a:ext cx="1828800" cy="701675"/>
          </a:xfrm>
          <a:prstGeom prst="rect">
            <a:avLst/>
          </a:prstGeom>
          <a:noFill/>
          <a:ln w="9525">
            <a:noFill/>
            <a:miter/>
          </a:ln>
          <a:effectLst>
            <a:outerShdw dist="35921" dir="2699999" algn="ctr" rotWithShape="0">
              <a:schemeClr val="tx1"/>
            </a:outerShdw>
          </a:effectLst>
        </p:spPr>
        <p:txBody>
          <a:bodyPr anchor="t">
            <a:spAutoFit/>
          </a:bodyPr>
          <a:lstStyle/>
          <a:p>
            <a:pPr marL="0" marR="0" lvl="0" indent="0" algn="ctr" defTabSz="457200" rtl="0" eaLnBrk="1" fontAlgn="auto" latinLnBrk="0" hangingPunct="1">
              <a:lnSpc>
                <a:spcPct val="100000"/>
              </a:lnSpc>
              <a:spcBef>
                <a:spcPts val="0"/>
              </a:spcBef>
              <a:spcAft>
                <a:spcPts val="0"/>
              </a:spcAft>
              <a:buClrTx/>
              <a:buSzTx/>
              <a:buFont typeface="Arial" pitchFamily="34" charset="0"/>
              <a:buNone/>
              <a:tabLst/>
              <a:defRPr/>
            </a:pPr>
            <a:r>
              <a:rPr kumimoji="0" lang="zh-CN" altLang="en-US" sz="4000" b="1" i="1"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mn-cs"/>
                <a:sym typeface="Helvetica" charset="0"/>
              </a:rPr>
              <a:t>父</a:t>
            </a:r>
          </a:p>
        </p:txBody>
      </p:sp>
      <p:sp>
        <p:nvSpPr>
          <p:cNvPr id="23" name="Text Box 18"/>
          <p:cNvSpPr txBox="1"/>
          <p:nvPr/>
        </p:nvSpPr>
        <p:spPr>
          <a:xfrm>
            <a:off x="5486400" y="4548871"/>
            <a:ext cx="1828800" cy="701675"/>
          </a:xfrm>
          <a:prstGeom prst="rect">
            <a:avLst/>
          </a:prstGeom>
          <a:noFill/>
          <a:ln w="9525">
            <a:noFill/>
            <a:miter/>
          </a:ln>
          <a:effectLst>
            <a:outerShdw dist="35921" dir="2699999" algn="ctr" rotWithShape="0">
              <a:schemeClr val="tx1"/>
            </a:outerShdw>
          </a:effectLst>
        </p:spPr>
        <p:txBody>
          <a:bodyPr anchor="t">
            <a:spAutoFit/>
          </a:bodyPr>
          <a:lstStyle/>
          <a:p>
            <a:pPr marL="0" marR="0" lvl="0" indent="0" algn="r" defTabSz="457200" rtl="0" eaLnBrk="1" fontAlgn="auto" latinLnBrk="0" hangingPunct="1">
              <a:lnSpc>
                <a:spcPct val="100000"/>
              </a:lnSpc>
              <a:spcBef>
                <a:spcPts val="0"/>
              </a:spcBef>
              <a:spcAft>
                <a:spcPts val="0"/>
              </a:spcAft>
              <a:buClrTx/>
              <a:buSzTx/>
              <a:buFont typeface="Arial" pitchFamily="34" charset="0"/>
              <a:buNone/>
              <a:tabLst/>
              <a:defRPr/>
            </a:pPr>
            <a:r>
              <a:rPr kumimoji="0" lang="zh-CN" altLang="en-US" sz="4000" b="1" i="1"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mn-cs"/>
                <a:sym typeface="Helvetica" charset="0"/>
              </a:rPr>
              <a:t>灵</a:t>
            </a:r>
          </a:p>
        </p:txBody>
      </p:sp>
      <p:sp>
        <p:nvSpPr>
          <p:cNvPr id="24" name="WordArt 19"/>
          <p:cNvSpPr>
            <a:spLocks noTextEdit="1"/>
          </p:cNvSpPr>
          <p:nvPr/>
        </p:nvSpPr>
        <p:spPr>
          <a:xfrm rot="-3731304">
            <a:off x="1997075" y="2397809"/>
            <a:ext cx="1066800" cy="276225"/>
          </a:xfrm>
          <a:prstGeom prst="rect">
            <a:avLst/>
          </a:prstGeom>
        </p:spPr>
        <p:txBody>
          <a:bodyPr wrap="none" fromWordArt="1">
            <a:prstTxWarp prst="textArchUp">
              <a:avLst>
                <a:gd name="adj" fmla="val 10800000"/>
              </a:avLst>
            </a:prstTxWarp>
            <a:normAutofit fontScale="47500" lnSpcReduction="20000"/>
          </a:bodyPr>
          <a:lstStyle/>
          <a:p>
            <a:pPr marL="0" marR="0" lvl="0" indent="0" algn="ctr" defTabSz="457200" rtl="0" eaLnBrk="1" fontAlgn="auto" latinLnBrk="0" hangingPunct="1">
              <a:lnSpc>
                <a:spcPct val="100000"/>
              </a:lnSpc>
              <a:spcBef>
                <a:spcPts val="0"/>
              </a:spcBef>
              <a:spcAft>
                <a:spcPts val="0"/>
              </a:spcAft>
              <a:buClrTx/>
              <a:buSzTx/>
              <a:buFont typeface="Arial" pitchFamily="34" charset="0"/>
              <a:buNone/>
              <a:tabLst/>
              <a:defRPr/>
            </a:pPr>
            <a:r>
              <a:rPr kumimoji="0" lang="en-US" sz="3200" b="1" i="0" u="none" strike="noStrike" kern="1200" cap="none" spc="0" normalizeH="0" baseline="0" noProof="0">
                <a:ln w="9525" cap="flat" cmpd="sng">
                  <a:solidFill>
                    <a:srgbClr val="000000"/>
                  </a:solidFill>
                  <a:prstDash val="solid"/>
                  <a:round/>
                  <a:headEnd type="none" w="med" len="med"/>
                  <a:tailEnd type="none" w="med" len="med"/>
                </a:ln>
                <a:solidFill>
                  <a:srgbClr val="FFFFFF"/>
                </a:solidFill>
                <a:effectLst/>
                <a:uLnTx/>
                <a:uFillTx/>
                <a:latin typeface="Microsoft YaHei UI" panose="020B0503020204020204" pitchFamily="34" charset="-122"/>
                <a:ea typeface="Microsoft YaHei UI" panose="020B0503020204020204" pitchFamily="34" charset="-122"/>
                <a:cs typeface="+mn-cs"/>
                <a:sym typeface="Helvetica" charset="0"/>
              </a:rPr>
              <a:t>不是</a:t>
            </a:r>
          </a:p>
        </p:txBody>
      </p:sp>
      <p:sp>
        <p:nvSpPr>
          <p:cNvPr id="25" name="WordArt 20"/>
          <p:cNvSpPr>
            <a:spLocks noTextEdit="1"/>
          </p:cNvSpPr>
          <p:nvPr/>
        </p:nvSpPr>
        <p:spPr>
          <a:xfrm rot="3668274">
            <a:off x="5957888" y="2397809"/>
            <a:ext cx="1066800" cy="276225"/>
          </a:xfrm>
          <a:prstGeom prst="rect">
            <a:avLst/>
          </a:prstGeom>
        </p:spPr>
        <p:txBody>
          <a:bodyPr wrap="none" fromWordArt="1">
            <a:prstTxWarp prst="textArchUp">
              <a:avLst>
                <a:gd name="adj" fmla="val 10800000"/>
              </a:avLst>
            </a:prstTxWarp>
            <a:normAutofit fontScale="82500" lnSpcReduction="20000"/>
          </a:bodyPr>
          <a:lstStyle/>
          <a:p>
            <a:pPr marL="0" marR="0" lvl="0" indent="0" algn="ctr" defTabSz="457200" rtl="0" eaLnBrk="1" fontAlgn="auto" latinLnBrk="0" hangingPunct="1">
              <a:lnSpc>
                <a:spcPct val="100000"/>
              </a:lnSpc>
              <a:spcBef>
                <a:spcPts val="0"/>
              </a:spcBef>
              <a:spcAft>
                <a:spcPts val="0"/>
              </a:spcAft>
              <a:buClrTx/>
              <a:buSzTx/>
              <a:buFont typeface="Arial" pitchFamily="34" charset="0"/>
              <a:buNone/>
              <a:tabLst/>
              <a:defRPr/>
            </a:pPr>
            <a:r>
              <a:rPr kumimoji="0" lang="zh-CN" altLang="en-US" sz="1800" b="1" i="0" u="none" strike="noStrike" kern="1200" cap="none" spc="0" normalizeH="0" baseline="0" noProof="1">
                <a:ln w="9525" cap="flat" cmpd="sng">
                  <a:solidFill>
                    <a:srgbClr val="000000"/>
                  </a:solidFill>
                  <a:prstDash val="solid"/>
                  <a:round/>
                  <a:headEnd type="none" w="med" len="med"/>
                  <a:tailEnd type="none" w="med" len="med"/>
                </a:ln>
                <a:solidFill>
                  <a:srgbClr val="FFFFFF"/>
                </a:solidFill>
                <a:effectLst/>
                <a:uLnTx/>
                <a:uFillTx/>
                <a:latin typeface="Microsoft YaHei UI" panose="020B0503020204020204" pitchFamily="34" charset="-122"/>
                <a:ea typeface="Microsoft YaHei UI" panose="020B0503020204020204" pitchFamily="34" charset="-122"/>
                <a:cs typeface="+mn-cs"/>
                <a:sym typeface="Helvetica" charset="0"/>
              </a:rPr>
              <a:t>不是</a:t>
            </a:r>
          </a:p>
        </p:txBody>
      </p:sp>
      <p:sp>
        <p:nvSpPr>
          <p:cNvPr id="26" name="WordArt 21"/>
          <p:cNvSpPr>
            <a:spLocks noTextEdit="1"/>
          </p:cNvSpPr>
          <p:nvPr/>
        </p:nvSpPr>
        <p:spPr>
          <a:xfrm>
            <a:off x="4038600" y="5812521"/>
            <a:ext cx="1119188" cy="204788"/>
          </a:xfrm>
          <a:prstGeom prst="rect">
            <a:avLst/>
          </a:prstGeom>
        </p:spPr>
        <p:txBody>
          <a:bodyPr wrap="none" fromWordArt="1">
            <a:prstTxWarp prst="textArchDown">
              <a:avLst>
                <a:gd name="adj" fmla="val 0"/>
              </a:avLst>
            </a:prstTxWarp>
            <a:normAutofit fontScale="50000" lnSpcReduction="20000"/>
          </a:bodyPr>
          <a:lstStyle/>
          <a:p>
            <a:pPr marL="0" marR="0" lvl="0" indent="0" algn="ctr" defTabSz="457200" rtl="0" eaLnBrk="1" fontAlgn="auto" latinLnBrk="0" hangingPunct="1">
              <a:lnSpc>
                <a:spcPct val="100000"/>
              </a:lnSpc>
              <a:spcBef>
                <a:spcPts val="0"/>
              </a:spcBef>
              <a:spcAft>
                <a:spcPts val="0"/>
              </a:spcAft>
              <a:buClrTx/>
              <a:buSzTx/>
              <a:buFont typeface="Arial" pitchFamily="34" charset="0"/>
              <a:buNone/>
              <a:tabLst/>
              <a:defRPr/>
            </a:pPr>
            <a:r>
              <a:rPr kumimoji="0" lang="zh-CN" altLang="en-US" sz="1800" b="1" i="0" u="none" strike="noStrike" kern="1200" cap="none" spc="0" normalizeH="0" baseline="0" noProof="1">
                <a:ln w="9525" cap="flat" cmpd="sng">
                  <a:solidFill>
                    <a:srgbClr val="000000"/>
                  </a:solidFill>
                  <a:prstDash val="solid"/>
                  <a:round/>
                  <a:headEnd type="none" w="med" len="med"/>
                  <a:tailEnd type="none" w="med" len="med"/>
                </a:ln>
                <a:solidFill>
                  <a:srgbClr val="FFFFFF"/>
                </a:solidFill>
                <a:effectLst/>
                <a:uLnTx/>
                <a:uFillTx/>
                <a:latin typeface="Microsoft YaHei UI" panose="020B0503020204020204" pitchFamily="34" charset="-122"/>
                <a:ea typeface="Microsoft YaHei UI" panose="020B0503020204020204" pitchFamily="34" charset="-122"/>
                <a:cs typeface="+mn-cs"/>
                <a:sym typeface="Helvetica" charset="0"/>
              </a:rPr>
              <a:t>不是</a:t>
            </a:r>
          </a:p>
        </p:txBody>
      </p:sp>
      <p:sp>
        <p:nvSpPr>
          <p:cNvPr id="29" name="Rectangle 2"/>
          <p:cNvSpPr txBox="1">
            <a:spLocks noChangeArrowheads="1"/>
          </p:cNvSpPr>
          <p:nvPr/>
        </p:nvSpPr>
        <p:spPr bwMode="auto">
          <a:xfrm>
            <a:off x="609601" y="49784"/>
            <a:ext cx="4744278" cy="8652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I. </a:t>
            </a:r>
            <a:r>
              <a:rPr kumimoji="0" lang="zh-CN" alt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相信基督是</a:t>
            </a: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神</a:t>
            </a:r>
            <a:endPar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endParaRPr>
          </a:p>
        </p:txBody>
      </p:sp>
      <p:sp>
        <p:nvSpPr>
          <p:cNvPr id="31" name="Rectangle 2">
            <a:extLst>
              <a:ext uri="{FF2B5EF4-FFF2-40B4-BE49-F238E27FC236}">
                <a16:creationId xmlns:a16="http://schemas.microsoft.com/office/drawing/2014/main" id="{9F810DD0-59F5-AC47-9AE7-C4384A94C454}"/>
              </a:ext>
            </a:extLst>
          </p:cNvPr>
          <p:cNvSpPr txBox="1">
            <a:spLocks noChangeArrowheads="1"/>
          </p:cNvSpPr>
          <p:nvPr/>
        </p:nvSpPr>
        <p:spPr bwMode="auto">
          <a:xfrm>
            <a:off x="0" y="6308203"/>
            <a:ext cx="9108504" cy="55115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你怎么能从假教导中受庇护</a:t>
            </a:r>
            <a:r>
              <a:rPr kumimoji="0" lang="en-US" altLang="zh-CN"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a:t>
            </a:r>
            <a:endParaRPr kumimoji="0" 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endParaRPr>
          </a:p>
        </p:txBody>
      </p:sp>
      <p:sp>
        <p:nvSpPr>
          <p:cNvPr id="21" name="Rectangle 2">
            <a:extLst>
              <a:ext uri="{FF2B5EF4-FFF2-40B4-BE49-F238E27FC236}">
                <a16:creationId xmlns:a16="http://schemas.microsoft.com/office/drawing/2014/main" id="{4264AE96-6E4E-374A-BBA7-5EA96B68B5C7}"/>
              </a:ext>
            </a:extLst>
          </p:cNvPr>
          <p:cNvSpPr txBox="1">
            <a:spLocks noChangeArrowheads="1"/>
          </p:cNvSpPr>
          <p:nvPr/>
        </p:nvSpPr>
        <p:spPr bwMode="auto">
          <a:xfrm>
            <a:off x="5204793" y="49784"/>
            <a:ext cx="3922643" cy="90168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歌</a:t>
            </a: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 1–2</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章</a:t>
            </a: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 </a:t>
            </a:r>
            <a:endPar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endParaRPr>
          </a:p>
        </p:txBody>
      </p:sp>
    </p:spTree>
    <p:extLst>
      <p:ext uri="{BB962C8B-B14F-4D97-AF65-F5344CB8AC3E}">
        <p14:creationId xmlns:p14="http://schemas.microsoft.com/office/powerpoint/2010/main" val="3267318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2000"/>
                                        <p:tgtEl>
                                          <p:spTgt spid="22"/>
                                        </p:tgtEl>
                                      </p:cBhvr>
                                    </p:animEffect>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20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2000"/>
                                        <p:tgtEl>
                                          <p:spTgt spid="18"/>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20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2000"/>
                                        <p:tgtEl>
                                          <p:spTgt spid="23"/>
                                        </p:tgtEl>
                                      </p:cBhvr>
                                    </p:animEffect>
                                  </p:childTnLst>
                                </p:cTn>
                              </p:par>
                            </p:childTnLst>
                          </p:cTn>
                        </p:par>
                        <p:par>
                          <p:cTn id="31" fill="hold">
                            <p:stCondLst>
                              <p:cond delay="2000"/>
                            </p:stCondLst>
                            <p:childTnLst>
                              <p:par>
                                <p:cTn id="32" presetID="10" presetClass="entr" presetSubtype="0" fill="hold" grpId="0"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20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2000"/>
                                        <p:tgtEl>
                                          <p:spTgt spid="2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20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2000"/>
                                        <p:tgtEl>
                                          <p:spTgt spid="25"/>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21"/>
                                        </p:tgtEl>
                                        <p:attrNameLst>
                                          <p:attrName>style.visibility</p:attrName>
                                        </p:attrNameLst>
                                      </p:cBhvr>
                                      <p:to>
                                        <p:strVal val="visible"/>
                                      </p:to>
                                    </p:set>
                                    <p:anim calcmode="lin" valueType="num">
                                      <p:cBhvr additive="base">
                                        <p:cTn id="54" dur="500" fill="hold"/>
                                        <p:tgtEl>
                                          <p:spTgt spid="21"/>
                                        </p:tgtEl>
                                        <p:attrNameLst>
                                          <p:attrName>ppt_x</p:attrName>
                                        </p:attrNameLst>
                                      </p:cBhvr>
                                      <p:tavLst>
                                        <p:tav tm="0">
                                          <p:val>
                                            <p:strVal val="#ppt_x"/>
                                          </p:val>
                                        </p:tav>
                                        <p:tav tm="100000">
                                          <p:val>
                                            <p:strVal val="#ppt_x"/>
                                          </p:val>
                                        </p:tav>
                                      </p:tavLst>
                                    </p:anim>
                                    <p:anim calcmode="lin" valueType="num">
                                      <p:cBhvr additive="base">
                                        <p:cTn id="5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6" grpId="0" bldLvl="0" animBg="1"/>
      <p:bldP spid="17" grpId="0" bldLvl="0" animBg="1"/>
      <p:bldP spid="18" grpId="0" bldLvl="0" animBg="1"/>
      <p:bldP spid="22" grpId="0" bldLvl="0" animBg="1"/>
      <p:bldP spid="23" grpId="0" bldLvl="0" animBg="1"/>
      <p:bldP spid="24" grpId="0" animBg="1"/>
      <p:bldP spid="25" grpId="0" animBg="1"/>
      <p:bldP spid="26" grpId="0" animBg="1"/>
      <p:bldP spid="21"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5"/>
            <a:ext cx="5297557" cy="930944"/>
          </a:xfrm>
          <a:effectLst>
            <a:outerShdw blurRad="63500" dist="35921" dir="2700000" algn="ctr" rotWithShape="0">
              <a:schemeClr val="tx2">
                <a:alpha val="74998"/>
              </a:schemeClr>
            </a:outerShdw>
          </a:effectLst>
        </p:spPr>
        <p:txBody>
          <a:bodyPr anchor="t"/>
          <a:lstStyle/>
          <a:p>
            <a:pPr algn="l">
              <a:defRPr/>
            </a:pP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II.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追求</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圣洁</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的生活</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pic>
        <p:nvPicPr>
          <p:cNvPr id="498690" name="Picture 2" descr="http://www.swordofthespirit.net/bulwark/what-is-the-holy-spirit2-720x420.jpg">
            <a:extLst>
              <a:ext uri="{FF2B5EF4-FFF2-40B4-BE49-F238E27FC236}">
                <a16:creationId xmlns:a16="http://schemas.microsoft.com/office/drawing/2014/main" id="{8DF40EC5-4BC2-B64F-BF2B-B9F20F087C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80728"/>
            <a:ext cx="9144000" cy="533064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9F810DD0-59F5-AC47-9AE7-C4384A94C454}"/>
              </a:ext>
            </a:extLst>
          </p:cNvPr>
          <p:cNvSpPr txBox="1">
            <a:spLocks noChangeArrowheads="1"/>
          </p:cNvSpPr>
          <p:nvPr/>
        </p:nvSpPr>
        <p:spPr bwMode="auto">
          <a:xfrm>
            <a:off x="0" y="6308203"/>
            <a:ext cx="9108504" cy="55115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你怎么能从假教导中受庇护</a:t>
            </a:r>
            <a:r>
              <a:rPr kumimoji="0" lang="en-US" altLang="zh-CN"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a:t>
            </a:r>
            <a:endParaRPr kumimoji="0" 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endParaRPr>
          </a:p>
        </p:txBody>
      </p:sp>
      <p:sp>
        <p:nvSpPr>
          <p:cNvPr id="5" name="Rectangle 2">
            <a:extLst>
              <a:ext uri="{FF2B5EF4-FFF2-40B4-BE49-F238E27FC236}">
                <a16:creationId xmlns:a16="http://schemas.microsoft.com/office/drawing/2014/main" id="{24960D21-6F74-F943-877C-7E49D45DB3A7}"/>
              </a:ext>
            </a:extLst>
          </p:cNvPr>
          <p:cNvSpPr txBox="1">
            <a:spLocks noChangeArrowheads="1"/>
          </p:cNvSpPr>
          <p:nvPr/>
        </p:nvSpPr>
        <p:spPr bwMode="auto">
          <a:xfrm>
            <a:off x="5204793" y="49784"/>
            <a:ext cx="3922643" cy="90168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歌</a:t>
            </a: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 3–4</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章</a:t>
            </a: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 </a:t>
            </a:r>
            <a:endPar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endParaRPr>
          </a:p>
        </p:txBody>
      </p:sp>
    </p:spTree>
    <p:extLst>
      <p:ext uri="{BB962C8B-B14F-4D97-AF65-F5344CB8AC3E}">
        <p14:creationId xmlns:p14="http://schemas.microsoft.com/office/powerpoint/2010/main" val="12653084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555750"/>
          </a:xfrm>
          <a:effectLst>
            <a:outerShdw blurRad="63500" dist="35921" dir="2700000" algn="ctr" rotWithShape="0">
              <a:schemeClr val="tx2">
                <a:alpha val="74998"/>
              </a:schemeClr>
            </a:outerShdw>
          </a:effectLst>
        </p:spPr>
        <p:txBody>
          <a:bodyPr/>
          <a:lstStyle/>
          <a:p>
            <a:pPr>
              <a:defRPr/>
            </a:pPr>
            <a:r>
              <a:rPr lang="zh-CN" altLang="en-US" b="1" i="1" dirty="0">
                <a:effectLst>
                  <a:glow rad="876300">
                    <a:schemeClr val="tx1"/>
                  </a:glow>
                </a:effectLst>
                <a:latin typeface="Arial" charset="0"/>
                <a:ea typeface="ＭＳ Ｐゴシック" charset="0"/>
                <a:cs typeface="ＭＳ Ｐゴシック" charset="0"/>
              </a:rPr>
              <a:t>要持守的信念</a:t>
            </a:r>
            <a:endParaRPr lang="en-US" b="1" i="1" dirty="0">
              <a:effectLst>
                <a:glow rad="8763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323528" y="1773238"/>
            <a:ext cx="3082450"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0" i="0" u="none" strike="noStrike" kern="1200" cap="none" spc="-100" normalizeH="0" baseline="0" noProof="0" dirty="0" err="1">
                <a:ln>
                  <a:noFill/>
                </a:ln>
                <a:solidFill>
                  <a:srgbClr val="000090"/>
                </a:solidFill>
                <a:effectLst/>
                <a:uLnTx/>
                <a:uFillTx/>
                <a:latin typeface="Helvetica Neue Black Condensed"/>
                <a:ea typeface="ＭＳ Ｐゴシック" charset="0"/>
                <a:cs typeface="Helvetica Neue Black Condensed"/>
              </a:rPr>
              <a:t>从神性</a:t>
            </a:r>
            <a:endParaRPr kumimoji="0" lang="en-US" sz="32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
        <p:nvSpPr>
          <p:cNvPr id="5" name="Rectangle 2"/>
          <p:cNvSpPr txBox="1">
            <a:spLocks noChangeArrowheads="1"/>
          </p:cNvSpPr>
          <p:nvPr/>
        </p:nvSpPr>
        <p:spPr bwMode="auto">
          <a:xfrm>
            <a:off x="5726914" y="1773238"/>
            <a:ext cx="3082450"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0" i="0" u="none" strike="noStrike" kern="1200" cap="none" spc="-100" normalizeH="0" baseline="0" noProof="0" dirty="0" err="1">
                <a:ln>
                  <a:noFill/>
                </a:ln>
                <a:solidFill>
                  <a:srgbClr val="000090"/>
                </a:solidFill>
                <a:effectLst/>
                <a:uLnTx/>
                <a:uFillTx/>
                <a:latin typeface="Helvetica Neue Black Condensed"/>
                <a:ea typeface="ＭＳ Ｐゴシック" charset="0"/>
                <a:cs typeface="Helvetica Neue Black Condensed"/>
              </a:rPr>
              <a:t>到圣洁</a:t>
            </a:r>
            <a:endParaRPr kumimoji="0" lang="en-US" sz="54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
        <p:nvSpPr>
          <p:cNvPr id="2" name="Notched Right Arrow 1"/>
          <p:cNvSpPr/>
          <p:nvPr/>
        </p:nvSpPr>
        <p:spPr bwMode="auto">
          <a:xfrm>
            <a:off x="3194377" y="2478458"/>
            <a:ext cx="2745775" cy="1838490"/>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0" i="0" u="none" strike="noStrike" kern="1200" cap="none" spc="-100" normalizeH="0" baseline="0" noProof="0" dirty="0" err="1">
                <a:ln>
                  <a:noFill/>
                </a:ln>
                <a:solidFill>
                  <a:srgbClr val="000090"/>
                </a:solidFill>
                <a:effectLst/>
                <a:uLnTx/>
                <a:uFillTx/>
                <a:latin typeface="Helvetica Neue Black Condensed"/>
                <a:ea typeface="ＭＳ Ｐゴシック" charset="0"/>
                <a:cs typeface="Helvetica Neue Black Condensed"/>
              </a:rPr>
              <a:t>到</a:t>
            </a: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Tree>
    <p:extLst>
      <p:ext uri="{BB962C8B-B14F-4D97-AF65-F5344CB8AC3E}">
        <p14:creationId xmlns:p14="http://schemas.microsoft.com/office/powerpoint/2010/main" val="7568871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rtlCol="0">
            <a:normAutofit/>
          </a:bodyPr>
          <a:lstStyle/>
          <a:p>
            <a:pPr eaLnBrk="1" fontAlgn="auto" hangingPunct="1">
              <a:spcAft>
                <a:spcPts val="0"/>
              </a:spcAft>
              <a:defRPr/>
            </a:pPr>
            <a:r>
              <a:rPr lang="zh-CN" altLang="en-US"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你需要丢弃哪些旧“衣裳”？</a:t>
            </a:r>
            <a:endParaRPr lang="en-US"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endParaRPr>
          </a:p>
        </p:txBody>
      </p:sp>
      <p:pic>
        <p:nvPicPr>
          <p:cNvPr id="523266" name="Picture 2" descr="http://home.bt.com/images/from-moths-to-tumble-dryers-7-everyday-habits-that-are-ruining-your-clothes-136398861877603901-150624154917.jpg">
            <a:extLst>
              <a:ext uri="{FF2B5EF4-FFF2-40B4-BE49-F238E27FC236}">
                <a16:creationId xmlns:a16="http://schemas.microsoft.com/office/drawing/2014/main" id="{E1C69092-695D-E146-869B-57B4119525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947862"/>
            <a:ext cx="8229600" cy="4635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501931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AutoShape 2"/>
          <p:cNvSpPr>
            <a:spLocks/>
          </p:cNvSpPr>
          <p:nvPr/>
        </p:nvSpPr>
        <p:spPr bwMode="auto">
          <a:xfrm>
            <a:off x="112713" y="793750"/>
            <a:ext cx="8915400" cy="6307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9" tIns="45719" rIns="45719" bIns="45719"/>
          <a:lstStyle/>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诺斯底主义的发源地就是第二世纪的小亚细亚。保罗反驳该异端：</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1.</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犹太教</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跟随旧约律法及礼仪的律法主义（</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2:16-17</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2.</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希腊哲学</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跟随一个所谓的「秘传知识」，只有获得传授该奥秘的人才可得着。（</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2:2b-4,8-10</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3.</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敬拜天使</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是神和人的中保（</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2:18</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4.</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否定基督的神性</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1:15</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2:19</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）、基督的超越性（</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1:15b</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17a</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）、基督创造的能力（</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1:16</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）及支撑宇宙的能力（</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1:17</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5.</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禁欲主义</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：贬低身体欲望的观点（</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2:20-23</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何谓歌罗西书的异端？以上述所指的就是一种综合于犹太</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希腊</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苦行</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外邦的异端。保罗反驳该异端的方法就是强调基督的神性及超越性。</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p:txBody>
      </p:sp>
      <p:sp>
        <p:nvSpPr>
          <p:cNvPr id="5" name="Frame 4"/>
          <p:cNvSpPr/>
          <p:nvPr/>
        </p:nvSpPr>
        <p:spPr bwMode="auto">
          <a:xfrm>
            <a:off x="36513" y="1773238"/>
            <a:ext cx="1655762" cy="576262"/>
          </a:xfrm>
          <a:prstGeom prst="frame">
            <a:avLst/>
          </a:prstGeom>
          <a:solidFill>
            <a:schemeClr val="accent1"/>
          </a:solidFill>
          <a:ln w="12700" cap="sq" cmpd="sng" algn="ctr">
            <a:solidFill>
              <a:srgbClr val="F2EED7"/>
            </a:solidFill>
            <a:prstDash val="solid"/>
            <a:miter lim="800000"/>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1" charset="0"/>
              <a:ea typeface="ＭＳ Ｐゴシック"/>
              <a:sym typeface="Helvetica" charset="0"/>
            </a:endParaRPr>
          </a:p>
        </p:txBody>
      </p:sp>
      <p:sp>
        <p:nvSpPr>
          <p:cNvPr id="2" name="Title 1"/>
          <p:cNvSpPr>
            <a:spLocks noGrp="1"/>
          </p:cNvSpPr>
          <p:nvPr>
            <p:ph type="title"/>
          </p:nvPr>
        </p:nvSpPr>
        <p:spPr>
          <a:xfrm>
            <a:off x="744538" y="44450"/>
            <a:ext cx="7715250" cy="561975"/>
          </a:xfrm>
        </p:spPr>
        <p:txBody>
          <a:bodyPr/>
          <a:lstStyle/>
          <a:p>
            <a:pPr algn="ctr">
              <a:defRPr/>
            </a:pPr>
            <a:r>
              <a:rPr lang="ja-JP" altLang="en-US" sz="4400" b="1" dirty="0">
                <a:solidFill>
                  <a:schemeClr val="tx1"/>
                </a:solidFill>
                <a:effectLst>
                  <a:outerShdw blurRad="38100" dist="38100" dir="2700000" algn="tl" rotWithShape="0">
                    <a:srgbClr val="FFFFFF"/>
                  </a:outerShdw>
                </a:effectLst>
                <a:latin typeface="Times New Roman"/>
                <a:ea typeface="ＭＳ Ｐゴシック"/>
                <a:cs typeface="ＭＳ Ｐゴシック"/>
              </a:rPr>
              <a:t>写这封信的背景</a:t>
            </a:r>
            <a:r>
              <a:rPr lang="ja-JP" altLang="en-US" dirty="0">
                <a:solidFill>
                  <a:schemeClr val="tx1"/>
                </a:solidFill>
              </a:rPr>
              <a:t> </a:t>
            </a:r>
            <a:endParaRPr lang="en-US" dirty="0">
              <a:solidFill>
                <a:schemeClr val="tx1"/>
              </a:solidFill>
            </a:endParaRPr>
          </a:p>
        </p:txBody>
      </p:sp>
    </p:spTree>
    <p:extLst>
      <p:ext uri="{BB962C8B-B14F-4D97-AF65-F5344CB8AC3E}">
        <p14:creationId xmlns:p14="http://schemas.microsoft.com/office/powerpoint/2010/main" val="14431100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57"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4330700"/>
            <a:ext cx="9144000" cy="2527300"/>
          </a:xfrm>
        </p:spPr>
        <p:txBody>
          <a:bodyPr rtlCol="0">
            <a:normAutofit/>
          </a:bodyPr>
          <a:lstStyle/>
          <a:p>
            <a:pPr eaLnBrk="1" fontAlgn="auto" hangingPunct="1">
              <a:spcAft>
                <a:spcPts val="0"/>
              </a:spcAft>
              <a:defRPr/>
            </a:pPr>
            <a:r>
              <a:rPr lang="zh-CN" altLang="en-US" b="1" dirty="0">
                <a:solidFill>
                  <a:srgbClr val="FFFFFF"/>
                </a:solidFill>
                <a:effectLst>
                  <a:glow rad="101600">
                    <a:schemeClr val="tx1">
                      <a:alpha val="75000"/>
                    </a:schemeClr>
                  </a:glow>
                  <a:outerShdw blurRad="50800" dist="38100" dir="10800000" algn="r" rotWithShape="0">
                    <a:prstClr val="black">
                      <a:alpha val="40000"/>
                    </a:prstClr>
                  </a:outerShdw>
                </a:effectLst>
              </a:rPr>
              <a:t>你需要穿上什么样的新‘衣服’？</a:t>
            </a:r>
            <a:endParaRPr lang="en-US"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endParaRPr>
          </a:p>
        </p:txBody>
      </p:sp>
    </p:spTree>
    <p:extLst>
      <p:ext uri="{BB962C8B-B14F-4D97-AF65-F5344CB8AC3E}">
        <p14:creationId xmlns:p14="http://schemas.microsoft.com/office/powerpoint/2010/main" val="221147725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089604053"/>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13447"/>
            <a:ext cx="9144000" cy="574261"/>
          </a:xfrm>
          <a:prstGeom prst="rect">
            <a:avLst/>
          </a:prstGeom>
          <a:noFill/>
          <a:ln>
            <a:noFill/>
          </a:ln>
          <a:effectLst>
            <a:outerShdw blurRad="63500" dist="35921" dir="2700000" algn="ctr" rotWithShape="0">
              <a:schemeClr val="dk2">
                <a:alpha val="74901"/>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spcFirstLastPara="1" vert="horz" wrap="square" lIns="91425" tIns="45700" rIns="91425" bIns="45700" numCol="1" anchor="ctr" anchorCtr="0" compatLnSpc="1">
            <a:prstTxWarp prst="textNoShape">
              <a:avLst/>
            </a:prstTxWarp>
            <a:noAutofit/>
          </a:bodyPr>
          <a:lstStyle>
            <a:lvl1pPr algn="ctr" eaLnBrk="0" fontAlgn="base" hangingPunct="0">
              <a:spcBef>
                <a:spcPct val="0"/>
              </a:spcBef>
              <a:spcAft>
                <a:spcPct val="0"/>
              </a:spcAft>
              <a:defRPr sz="3600" b="1">
                <a:solidFill>
                  <a:schemeClr val="bg1"/>
                </a:solidFill>
                <a:ea typeface="ＭＳ Ｐゴシック" pitchFamily="-108" charset="-128"/>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
                <a:srgbClr val="000000"/>
              </a:buClr>
              <a:buSzTx/>
              <a:buFont typeface="Arial"/>
              <a:buNone/>
              <a:tabLst/>
              <a:defRPr/>
            </a:pPr>
            <a:r>
              <a:rPr kumimoji="0" lang="zh-CN" altLang="en-US" sz="36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sym typeface="Arial"/>
              </a:rPr>
              <a:t>免费获得该讲解</a:t>
            </a:r>
            <a:r>
              <a:rPr kumimoji="0" lang="en-US" sz="36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sym typeface="Arial"/>
              </a:rPr>
              <a:t>!</a:t>
            </a:r>
          </a:p>
        </p:txBody>
      </p:sp>
      <p:pic>
        <p:nvPicPr>
          <p:cNvPr id="6" name="图片 5">
            <a:extLst>
              <a:ext uri="{FF2B5EF4-FFF2-40B4-BE49-F238E27FC236}">
                <a16:creationId xmlns:a16="http://schemas.microsoft.com/office/drawing/2014/main" id="{791E53B6-8742-2B40-C177-BE280D188EAF}"/>
              </a:ext>
            </a:extLst>
          </p:cNvPr>
          <p:cNvPicPr>
            <a:picLocks noChangeAspect="1"/>
          </p:cNvPicPr>
          <p:nvPr/>
        </p:nvPicPr>
        <p:blipFill>
          <a:blip r:embed="rId3"/>
          <a:srcRect/>
          <a:stretch/>
        </p:blipFill>
        <p:spPr>
          <a:xfrm>
            <a:off x="0" y="628049"/>
            <a:ext cx="9144000" cy="6083300"/>
          </a:xfrm>
          <a:prstGeom prst="rect">
            <a:avLst/>
          </a:prstGeom>
        </p:spPr>
      </p:pic>
      <p:pic>
        <p:nvPicPr>
          <p:cNvPr id="9" name="图片 8">
            <a:extLst>
              <a:ext uri="{FF2B5EF4-FFF2-40B4-BE49-F238E27FC236}">
                <a16:creationId xmlns:a16="http://schemas.microsoft.com/office/drawing/2014/main" id="{68C8C9C1-EEE3-C260-D127-73BF5E1BE98B}"/>
              </a:ext>
            </a:extLst>
          </p:cNvPr>
          <p:cNvPicPr>
            <a:picLocks noChangeAspect="1"/>
          </p:cNvPicPr>
          <p:nvPr/>
        </p:nvPicPr>
        <p:blipFill>
          <a:blip r:embed="rId4"/>
          <a:srcRect/>
          <a:stretch/>
        </p:blipFill>
        <p:spPr>
          <a:xfrm>
            <a:off x="8029905" y="5160207"/>
            <a:ext cx="925836" cy="925836"/>
          </a:xfrm>
          <a:prstGeom prst="rect">
            <a:avLst/>
          </a:prstGeom>
        </p:spPr>
      </p:pic>
      <p:sp>
        <p:nvSpPr>
          <p:cNvPr id="11" name="文本框 10">
            <a:extLst>
              <a:ext uri="{FF2B5EF4-FFF2-40B4-BE49-F238E27FC236}">
                <a16:creationId xmlns:a16="http://schemas.microsoft.com/office/drawing/2014/main" id="{466D2CCE-ACFF-9D3B-5D45-6FD7B6BE4F87}"/>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zh-CN" altLang="en-US" sz="1200" b="0" i="0" u="none" strike="noStrike" kern="0" cap="none" spc="0" normalizeH="0" baseline="0" noProof="0" dirty="0">
                <a:ln>
                  <a:noFill/>
                </a:ln>
                <a:solidFill>
                  <a:srgbClr val="0E0BF5"/>
                </a:solidFill>
                <a:effectLst/>
                <a:uLnTx/>
                <a:uFillTx/>
                <a:latin typeface="Arial"/>
                <a:ea typeface="+mn-ea"/>
                <a:cs typeface="Arial"/>
                <a:sym typeface="Arial"/>
              </a:rPr>
              <a:t>圣经学习下载</a:t>
            </a:r>
          </a:p>
        </p:txBody>
      </p:sp>
      <p:sp>
        <p:nvSpPr>
          <p:cNvPr id="202753" name="Rectangle 1026"/>
          <p:cNvSpPr>
            <a:spLocks noGrp="1" noChangeArrowheads="1"/>
          </p:cNvSpPr>
          <p:nvPr>
            <p:ph type="ctrTitle"/>
          </p:nvPr>
        </p:nvSpPr>
        <p:spPr>
          <a:xfrm>
            <a:off x="0" y="6172200"/>
            <a:ext cx="9144000" cy="685800"/>
          </a:xfrm>
          <a:solidFill>
            <a:schemeClr val="tx1"/>
          </a:solidFill>
          <a:ln>
            <a:noFill/>
          </a:ln>
          <a:effectLst>
            <a:outerShdw blurRad="63500" dist="35921" dir="2700000" algn="ctr" rotWithShape="0">
              <a:schemeClr val="dk2">
                <a:alpha val="74901"/>
              </a:schemeClr>
            </a:outerShdw>
          </a:effectLst>
        </p:spPr>
        <p:txBody>
          <a:bodyPr spcFirstLastPara="1" vert="horz" wrap="square" lIns="91425" tIns="45700" rIns="91425" bIns="45700" numCol="1" anchor="ctr" anchorCtr="0" compatLnSpc="1">
            <a:prstTxWarp prst="textNoShape">
              <a:avLst/>
            </a:prstTxWarp>
            <a:noAutofit/>
          </a:bodyPr>
          <a:lstStyle/>
          <a:p>
            <a:r>
              <a:rPr lang="zh-TW" altLang="en-US" sz="3600" b="1" dirty="0">
                <a:latin typeface="Arial" panose="020B0604020202020204" pitchFamily="34" charset="0"/>
                <a:cs typeface="Arial" panose="020B0604020202020204" pitchFamily="34" charset="0"/>
              </a:rPr>
              <a:t>圣经阐释 </a:t>
            </a:r>
            <a:r>
              <a:rPr lang="en-US" altLang="zh-TW" sz="3600" b="1" dirty="0">
                <a:latin typeface="Arial" panose="020B0604020202020204" pitchFamily="34" charset="0"/>
                <a:cs typeface="Arial" panose="020B0604020202020204" pitchFamily="34" charset="0"/>
              </a:rPr>
              <a:t>• </a:t>
            </a:r>
            <a:r>
              <a:rPr lang="en-US" sz="3600" b="1" dirty="0">
                <a:latin typeface="Arial" panose="020B0604020202020204" pitchFamily="34" charset="0"/>
                <a:cs typeface="Arial" panose="020B0604020202020204" pitchFamily="34" charset="0"/>
              </a:rPr>
              <a:t>BibleStudyDownloads.org</a:t>
            </a:r>
          </a:p>
        </p:txBody>
      </p:sp>
      <p:sp>
        <p:nvSpPr>
          <p:cNvPr id="8" name="Rectangle 1026"/>
          <p:cNvSpPr txBox="1">
            <a:spLocks noChangeArrowheads="1"/>
          </p:cNvSpPr>
          <p:nvPr/>
        </p:nvSpPr>
        <p:spPr bwMode="auto">
          <a:xfrm>
            <a:off x="1629103" y="669040"/>
            <a:ext cx="4194555" cy="57426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spcFirstLastPara="1" vert="horz" wrap="square" lIns="91425" tIns="45700" rIns="91425" bIns="45700" numCol="1" anchor="ctr" anchorCtr="0" compatLnSpc="1">
            <a:prstTxWarp prst="textNoShape">
              <a:avLst/>
            </a:prstTxWarp>
            <a:noAutofit/>
          </a:bodyPr>
          <a:lstStyle>
            <a:defPPr marR="0" lvl="0" algn="l" rtl="0">
              <a:lnSpc>
                <a:spcPct val="100000"/>
              </a:lnSpc>
              <a:spcBef>
                <a:spcPts val="0"/>
              </a:spcBef>
              <a:spcAft>
                <a:spcPts val="0"/>
              </a:spcAft>
            </a:defPPr>
            <a:lvl1pPr algn="ctr" eaLnBrk="0" fontAlgn="base" hangingPunct="0">
              <a:spcBef>
                <a:spcPct val="0"/>
              </a:spcBef>
              <a:spcAft>
                <a:spcPct val="0"/>
              </a:spcAft>
              <a:defRPr sz="3600" b="1">
                <a:solidFill>
                  <a:schemeClr val="bg1"/>
                </a:solidFill>
                <a:latin typeface="Arial" panose="020B0604020202020204" pitchFamily="34" charset="0"/>
                <a:ea typeface="ＭＳ Ｐゴシック" pitchFamily="-108" charset="-128"/>
                <a:cs typeface="Arial" panose="020B0604020202020204" pitchFamily="34"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
                <a:srgbClr val="000000"/>
              </a:buClr>
              <a:buSzTx/>
              <a:buFont typeface="Arial"/>
              <a:buNone/>
              <a:tabLst/>
              <a:defRPr/>
            </a:pPr>
            <a:r>
              <a:rPr kumimoji="0" lang="zh-CN" altLang="en-US" sz="3200" b="1" i="0" u="none" strike="noStrike" kern="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sym typeface="Arial"/>
              </a:rPr>
              <a:t>圣经学习下载</a:t>
            </a:r>
          </a:p>
        </p:txBody>
      </p:sp>
      <p:sp>
        <p:nvSpPr>
          <p:cNvPr id="3" name="文本框 2">
            <a:extLst>
              <a:ext uri="{FF2B5EF4-FFF2-40B4-BE49-F238E27FC236}">
                <a16:creationId xmlns:a16="http://schemas.microsoft.com/office/drawing/2014/main" id="{4D7549BA-129B-175F-0889-8CCDB7216707}"/>
              </a:ext>
            </a:extLst>
          </p:cNvPr>
          <p:cNvSpPr txBox="1"/>
          <p:nvPr/>
        </p:nvSpPr>
        <p:spPr>
          <a:xfrm>
            <a:off x="510988" y="3368040"/>
            <a:ext cx="8175812" cy="78707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你需要更好地了解圣经吗？谁不需要呢？</a:t>
            </a:r>
            <a:r>
              <a:rPr kumimoji="1" lang="en-US" altLang="zh-CN" sz="1600" b="0" i="0" u="none" strike="noStrike" kern="0" cap="none" spc="0" normalizeH="0" baseline="0" noProof="0" dirty="0" err="1">
                <a:ln>
                  <a:noFill/>
                </a:ln>
                <a:solidFill>
                  <a:srgbClr val="000000"/>
                </a:solidFill>
                <a:effectLst/>
                <a:uLnTx/>
                <a:uFillTx/>
                <a:latin typeface="Arial"/>
                <a:ea typeface="+mn-ea"/>
                <a:cs typeface="Arial"/>
                <a:sym typeface="Arial"/>
              </a:rPr>
              <a:t>BibleStudyDownloads</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（圣经学习下载）为神学生和教师们提供了从 创世纪</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到 启示录的</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30</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万份</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可编辑的免费</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PowerPoint</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和</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Word</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文件。</a:t>
            </a:r>
          </a:p>
        </p:txBody>
      </p:sp>
      <p:sp>
        <p:nvSpPr>
          <p:cNvPr id="4" name="文本框 3">
            <a:extLst>
              <a:ext uri="{FF2B5EF4-FFF2-40B4-BE49-F238E27FC236}">
                <a16:creationId xmlns:a16="http://schemas.microsoft.com/office/drawing/2014/main" id="{7993E054-16E2-274B-1A28-DF7BC15E1E7A}"/>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本网站的大部分资料由</a:t>
            </a:r>
            <a:r>
              <a:rPr kumimoji="1" lang="en-US" altLang="zh-CN" sz="1300" b="0" i="0" u="none" strike="noStrike" kern="0" cap="none" spc="0" normalizeH="0" baseline="0" noProof="0" dirty="0">
                <a:ln>
                  <a:noFill/>
                </a:ln>
                <a:solidFill>
                  <a:srgbClr val="000000"/>
                </a:solidFill>
                <a:effectLst/>
                <a:uLnTx/>
                <a:uFillTx/>
                <a:latin typeface="Arial"/>
                <a:ea typeface="+mn-ea"/>
                <a:cs typeface="Arial"/>
                <a:sym typeface="Arial"/>
              </a:rPr>
              <a:t>Dr. Rick Griffith </a:t>
            </a: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博士设计，他从</a:t>
            </a:r>
            <a:r>
              <a:rPr kumimoji="1" lang="en-US" altLang="zh-CN" sz="1300" b="0" i="0" u="none" strike="noStrike" kern="0" cap="none" spc="0" normalizeH="0" baseline="0" noProof="0" dirty="0">
                <a:ln>
                  <a:noFill/>
                </a:ln>
                <a:solidFill>
                  <a:srgbClr val="000000"/>
                </a:solidFill>
                <a:effectLst/>
                <a:uLnTx/>
                <a:uFillTx/>
                <a:latin typeface="Arial"/>
                <a:ea typeface="+mn-ea"/>
                <a:cs typeface="Arial"/>
                <a:sym typeface="Arial"/>
              </a:rPr>
              <a:t>1991</a:t>
            </a: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年到</a:t>
            </a:r>
            <a:r>
              <a:rPr kumimoji="1" lang="en-US" altLang="zh-CN" sz="1300" b="0" i="0" u="none" strike="noStrike" kern="0" cap="none" spc="0" normalizeH="0" baseline="0" noProof="0" dirty="0">
                <a:ln>
                  <a:noFill/>
                </a:ln>
                <a:solidFill>
                  <a:srgbClr val="000000"/>
                </a:solidFill>
                <a:effectLst/>
                <a:uLnTx/>
                <a:uFillTx/>
                <a:latin typeface="Arial"/>
                <a:ea typeface="+mn-ea"/>
                <a:cs typeface="Arial"/>
                <a:sym typeface="Arial"/>
              </a:rPr>
              <a:t>2021</a:t>
            </a: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年在新加坡神学院教授圣经、神学和讲道学，现在是约旦福音神学院的圣经释经教授。</a:t>
            </a:r>
          </a:p>
        </p:txBody>
      </p:sp>
    </p:spTree>
    <p:extLst>
      <p:ext uri="{BB962C8B-B14F-4D97-AF65-F5344CB8AC3E}">
        <p14:creationId xmlns:p14="http://schemas.microsoft.com/office/powerpoint/2010/main" val="1866877549"/>
      </p:ext>
    </p:extLst>
  </p:cSld>
  <p:clrMapOvr>
    <a:masterClrMapping/>
  </p:clrMapOvr>
  <p:transition spd="slow"/>
</p:sld>
</file>

<file path=ppt/theme/theme1.xml><?xml version="1.0" encoding="utf-8"?>
<a:theme xmlns:a="http://schemas.openxmlformats.org/drawingml/2006/main" name="Office Theme">
  <a:themeElements>
    <a:clrScheme name="">
      <a:dk1>
        <a:srgbClr val="000000"/>
      </a:dk1>
      <a:lt1>
        <a:srgbClr val="FFFFFF"/>
      </a:lt1>
      <a:dk2>
        <a:srgbClr val="A7A7A7"/>
      </a:dk2>
      <a:lt2>
        <a:srgbClr val="535353"/>
      </a:lt2>
      <a:accent1>
        <a:srgbClr val="727DE0"/>
      </a:accent1>
      <a:accent2>
        <a:srgbClr val="D54F41"/>
      </a:accent2>
      <a:accent3>
        <a:srgbClr val="FFFFFF"/>
      </a:accent3>
      <a:accent4>
        <a:srgbClr val="000000"/>
      </a:accent4>
      <a:accent5>
        <a:srgbClr val="BCBFED"/>
      </a:accent5>
      <a:accent6>
        <a:srgbClr val="C1473A"/>
      </a:accent6>
      <a:hlink>
        <a:srgbClr val="0000FF"/>
      </a:hlink>
      <a:folHlink>
        <a:srgbClr val="FF00FF"/>
      </a:folHlink>
    </a:clrScheme>
    <a:fontScheme name="Office Theme">
      <a:majorFont>
        <a:latin typeface="Helvetica"/>
        <a:ea typeface="ＭＳ Ｐゴシック"/>
        <a:cs typeface="Helvetica"/>
      </a:majorFont>
      <a:minorFont>
        <a:latin typeface="Helvetica"/>
        <a:ea typeface="ＭＳ Ｐゴシック"/>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rgbClr val="727DE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45718" tIns="45718" rIns="45718" bIns="45718" numCol="1" anchor="t"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Helvetica" charset="0"/>
            <a:ea typeface="ＭＳ Ｐゴシック" charset="0"/>
            <a:cs typeface="Helvetica" charset="0"/>
            <a:sym typeface="Helvetica" charset="0"/>
          </a:defRPr>
        </a:defPPr>
      </a:lstStyle>
    </a:spDef>
    <a:lnDef>
      <a:spPr bwMode="auto">
        <a:xfrm>
          <a:off x="0" y="0"/>
          <a:ext cx="1" cy="1"/>
        </a:xfrm>
        <a:custGeom>
          <a:avLst/>
          <a:gdLst/>
          <a:ahLst/>
          <a:cxnLst/>
          <a:rect l="0" t="0" r="0" b="0"/>
          <a:pathLst/>
        </a:custGeom>
        <a:solidFill>
          <a:srgbClr val="E9E2B6"/>
        </a:solidFill>
        <a:ln w="25400" cap="flat" cmpd="sng" algn="ctr">
          <a:solidFill>
            <a:srgbClr val="727DE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45718" tIns="45718" rIns="45718" bIns="45718" numCol="1" anchor="t"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Helvetica" charset="0"/>
            <a:ea typeface="ＭＳ Ｐゴシック" charset="0"/>
            <a:cs typeface="Helvetica" charset="0"/>
            <a:sym typeface="Helvetica" charset="0"/>
          </a:defRPr>
        </a:defPPr>
      </a:lstStyle>
    </a:lnDef>
  </a:objectDefaults>
  <a:extraClrSchemeLst/>
</a:theme>
</file>

<file path=ppt/theme/theme10.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spPr>
      <a:bodyPr vert="horz" wrap="non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spPr>
      <a:bodyPr vert="horz" wrap="non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non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non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1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
      <a:dk1>
        <a:srgbClr val="000000"/>
      </a:dk1>
      <a:lt1>
        <a:srgbClr val="FFFFFF"/>
      </a:lt1>
      <a:dk2>
        <a:srgbClr val="A7A7A7"/>
      </a:dk2>
      <a:lt2>
        <a:srgbClr val="535353"/>
      </a:lt2>
      <a:accent1>
        <a:srgbClr val="727DE0"/>
      </a:accent1>
      <a:accent2>
        <a:srgbClr val="D54F41"/>
      </a:accent2>
      <a:accent3>
        <a:srgbClr val="FFFFFF"/>
      </a:accent3>
      <a:accent4>
        <a:srgbClr val="000000"/>
      </a:accent4>
      <a:accent5>
        <a:srgbClr val="BCBFED"/>
      </a:accent5>
      <a:accent6>
        <a:srgbClr val="C1473A"/>
      </a:accent6>
      <a:hlink>
        <a:srgbClr val="0000FF"/>
      </a:hlink>
      <a:folHlink>
        <a:srgbClr val="FF00FF"/>
      </a:folHlink>
    </a:clrScheme>
    <a:fontScheme name="Office Theme">
      <a:majorFont>
        <a:latin typeface="Helvetica"/>
        <a:ea typeface="ＭＳ Ｐゴシック"/>
        <a:cs typeface="Helvetica"/>
      </a:majorFont>
      <a:minorFont>
        <a:latin typeface="Helvetica"/>
        <a:ea typeface="ＭＳ Ｐゴシック"/>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rgbClr val="727DE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45718" tIns="45718" rIns="45718" bIns="45718" numCol="1" anchor="t"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Helvetica" charset="0"/>
            <a:ea typeface="ＭＳ Ｐゴシック" charset="0"/>
            <a:cs typeface="Helvetica" charset="0"/>
            <a:sym typeface="Helvetica" charset="0"/>
          </a:defRPr>
        </a:defPPr>
      </a:lstStyle>
    </a:spDef>
    <a:lnDef>
      <a:spPr bwMode="auto">
        <a:xfrm>
          <a:off x="0" y="0"/>
          <a:ext cx="1" cy="1"/>
        </a:xfrm>
        <a:custGeom>
          <a:avLst/>
          <a:gdLst/>
          <a:ahLst/>
          <a:cxnLst/>
          <a:rect l="0" t="0" r="0" b="0"/>
          <a:pathLst/>
        </a:custGeom>
        <a:solidFill>
          <a:srgbClr val="E9E2B6"/>
        </a:solidFill>
        <a:ln w="25400" cap="flat" cmpd="sng" algn="ctr">
          <a:solidFill>
            <a:srgbClr val="727DE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45718" tIns="45718" rIns="45718" bIns="45718" numCol="1" anchor="t"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Helvetica" charset="0"/>
            <a:ea typeface="ＭＳ Ｐゴシック" charset="0"/>
            <a:cs typeface="Helvetica" charset="0"/>
            <a:sym typeface="Helvetica" charset="0"/>
          </a:defRPr>
        </a:defPPr>
      </a:lstStyle>
    </a:lnDef>
  </a:objectDefaults>
  <a:extraClrSchemeLst/>
</a:theme>
</file>

<file path=ppt/theme/theme20.xml><?xml version="1.0" encoding="utf-8"?>
<a:theme xmlns:a="http://schemas.openxmlformats.org/drawingml/2006/main" name="20_Office Theme">
  <a:themeElements>
    <a:clrScheme name="">
      <a:dk1>
        <a:srgbClr val="000000"/>
      </a:dk1>
      <a:lt1>
        <a:srgbClr val="FFFFFF"/>
      </a:lt1>
      <a:dk2>
        <a:srgbClr val="A7A7A7"/>
      </a:dk2>
      <a:lt2>
        <a:srgbClr val="535353"/>
      </a:lt2>
      <a:accent1>
        <a:srgbClr val="727DE0"/>
      </a:accent1>
      <a:accent2>
        <a:srgbClr val="D54F41"/>
      </a:accent2>
      <a:accent3>
        <a:srgbClr val="FFFFFF"/>
      </a:accent3>
      <a:accent4>
        <a:srgbClr val="000000"/>
      </a:accent4>
      <a:accent5>
        <a:srgbClr val="BCBFED"/>
      </a:accent5>
      <a:accent6>
        <a:srgbClr val="C1473A"/>
      </a:accent6>
      <a:hlink>
        <a:srgbClr val="0000FF"/>
      </a:hlink>
      <a:folHlink>
        <a:srgbClr val="FF00FF"/>
      </a:folHlink>
    </a:clrScheme>
    <a:fontScheme name="Office Theme">
      <a:majorFont>
        <a:latin typeface="Helvetica"/>
        <a:ea typeface="ＭＳ Ｐゴシック"/>
        <a:cs typeface="Helvetica"/>
      </a:majorFont>
      <a:minorFont>
        <a:latin typeface="Helvetica"/>
        <a:ea typeface="ＭＳ Ｐゴシック"/>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rgbClr val="727DE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45718" tIns="45718" rIns="45718" bIns="45718" numCol="1" anchor="t"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Helvetica" charset="0"/>
            <a:ea typeface="ＭＳ Ｐゴシック" charset="0"/>
            <a:cs typeface="Helvetica" charset="0"/>
            <a:sym typeface="Helvetica" charset="0"/>
          </a:defRPr>
        </a:defPPr>
      </a:lstStyle>
    </a:spDef>
    <a:lnDef>
      <a:spPr bwMode="auto">
        <a:xfrm>
          <a:off x="0" y="0"/>
          <a:ext cx="1" cy="1"/>
        </a:xfrm>
        <a:custGeom>
          <a:avLst/>
          <a:gdLst/>
          <a:ahLst/>
          <a:cxnLst/>
          <a:rect l="0" t="0" r="0" b="0"/>
          <a:pathLst/>
        </a:custGeom>
        <a:solidFill>
          <a:srgbClr val="E9E2B6"/>
        </a:solidFill>
        <a:ln w="25400" cap="flat" cmpd="sng" algn="ctr">
          <a:solidFill>
            <a:srgbClr val="727DE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45718" tIns="45718" rIns="45718" bIns="45718" numCol="1" anchor="t"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Helvetica" charset="0"/>
            <a:ea typeface="ＭＳ Ｐゴシック" charset="0"/>
            <a:cs typeface="Helvetica" charset="0"/>
            <a:sym typeface="Helvetica" charset="0"/>
          </a:defRPr>
        </a:defPPr>
      </a:lstStyle>
    </a:lnDef>
  </a:objectDefaults>
  <a:extraClrSchemeLst/>
</a:theme>
</file>

<file path=ppt/theme/theme21.xml><?xml version="1.0" encoding="utf-8"?>
<a:theme xmlns:a="http://schemas.openxmlformats.org/drawingml/2006/main" name="20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66_Office Theme">
  <a:themeElements>
    <a:clrScheme name="6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66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6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8.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2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Office Theme">
  <a:themeElements>
    <a:clrScheme name="">
      <a:dk1>
        <a:srgbClr val="000000"/>
      </a:dk1>
      <a:lt1>
        <a:srgbClr val="FFFFFF"/>
      </a:lt1>
      <a:dk2>
        <a:srgbClr val="A7A7A7"/>
      </a:dk2>
      <a:lt2>
        <a:srgbClr val="535353"/>
      </a:lt2>
      <a:accent1>
        <a:srgbClr val="727DE0"/>
      </a:accent1>
      <a:accent2>
        <a:srgbClr val="D54F41"/>
      </a:accent2>
      <a:accent3>
        <a:srgbClr val="FFFFFF"/>
      </a:accent3>
      <a:accent4>
        <a:srgbClr val="000000"/>
      </a:accent4>
      <a:accent5>
        <a:srgbClr val="BCBFED"/>
      </a:accent5>
      <a:accent6>
        <a:srgbClr val="C1473A"/>
      </a:accent6>
      <a:hlink>
        <a:srgbClr val="0000FF"/>
      </a:hlink>
      <a:folHlink>
        <a:srgbClr val="FF00FF"/>
      </a:folHlink>
    </a:clrScheme>
    <a:fontScheme name="Office Theme">
      <a:majorFont>
        <a:latin typeface="Helvetica"/>
        <a:ea typeface="ＭＳ Ｐゴシック"/>
        <a:cs typeface="Helvetica"/>
      </a:majorFont>
      <a:minorFont>
        <a:latin typeface="Helvetica"/>
        <a:ea typeface="ＭＳ Ｐゴシック"/>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rgbClr val="727DE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45718" tIns="45718" rIns="45718" bIns="45718" numCol="1" anchor="t"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Helvetica" charset="0"/>
            <a:ea typeface="ＭＳ Ｐゴシック" charset="0"/>
            <a:cs typeface="Helvetica" charset="0"/>
            <a:sym typeface="Helvetica" charset="0"/>
          </a:defRPr>
        </a:defPPr>
      </a:lstStyle>
    </a:spDef>
    <a:lnDef>
      <a:spPr bwMode="auto">
        <a:xfrm>
          <a:off x="0" y="0"/>
          <a:ext cx="1" cy="1"/>
        </a:xfrm>
        <a:custGeom>
          <a:avLst/>
          <a:gdLst/>
          <a:ahLst/>
          <a:cxnLst/>
          <a:rect l="0" t="0" r="0" b="0"/>
          <a:pathLst/>
        </a:custGeom>
        <a:solidFill>
          <a:srgbClr val="E9E2B6"/>
        </a:solidFill>
        <a:ln w="25400" cap="flat" cmpd="sng" algn="ctr">
          <a:solidFill>
            <a:srgbClr val="727DE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45718" tIns="45718" rIns="45718" bIns="45718" numCol="1" anchor="t"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Helvetica" charset="0"/>
            <a:ea typeface="ＭＳ Ｐゴシック" charset="0"/>
            <a:cs typeface="Helvetica" charset="0"/>
            <a:sym typeface="Helvetica" charset="0"/>
          </a:defRPr>
        </a:defPPr>
      </a:lstStyle>
    </a:lnDef>
  </a:objectDefaults>
  <a:extraClrSchemeLst/>
</a:theme>
</file>

<file path=ppt/theme/theme30.xml><?xml version="1.0" encoding="utf-8"?>
<a:theme xmlns:a="http://schemas.openxmlformats.org/drawingml/2006/main" name="Office Theme">
  <a:themeElements>
    <a:clrScheme name="">
      <a:dk1>
        <a:srgbClr val="000000"/>
      </a:dk1>
      <a:lt1>
        <a:srgbClr val="FFFFFF"/>
      </a:lt1>
      <a:dk2>
        <a:srgbClr val="A7A7A7"/>
      </a:dk2>
      <a:lt2>
        <a:srgbClr val="535353"/>
      </a:lt2>
      <a:accent1>
        <a:srgbClr val="727DE0"/>
      </a:accent1>
      <a:accent2>
        <a:srgbClr val="D54F41"/>
      </a:accent2>
      <a:accent3>
        <a:srgbClr val="FFFFFF"/>
      </a:accent3>
      <a:accent4>
        <a:srgbClr val="000000"/>
      </a:accent4>
      <a:accent5>
        <a:srgbClr val="BCBFED"/>
      </a:accent5>
      <a:accent6>
        <a:srgbClr val="C1473A"/>
      </a:accent6>
      <a:hlink>
        <a:srgbClr val="0000FF"/>
      </a:hlink>
      <a:folHlink>
        <a:srgbClr val="FF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4_Office Theme">
  <a:themeElements>
    <a:clrScheme name="">
      <a:dk1>
        <a:srgbClr val="000000"/>
      </a:dk1>
      <a:lt1>
        <a:srgbClr val="FFFFFF"/>
      </a:lt1>
      <a:dk2>
        <a:srgbClr val="A7A7A7"/>
      </a:dk2>
      <a:lt2>
        <a:srgbClr val="535353"/>
      </a:lt2>
      <a:accent1>
        <a:srgbClr val="727DE0"/>
      </a:accent1>
      <a:accent2>
        <a:srgbClr val="D54F41"/>
      </a:accent2>
      <a:accent3>
        <a:srgbClr val="FFFFFF"/>
      </a:accent3>
      <a:accent4>
        <a:srgbClr val="000000"/>
      </a:accent4>
      <a:accent5>
        <a:srgbClr val="BCBFED"/>
      </a:accent5>
      <a:accent6>
        <a:srgbClr val="C1473A"/>
      </a:accent6>
      <a:hlink>
        <a:srgbClr val="0000FF"/>
      </a:hlink>
      <a:folHlink>
        <a:srgbClr val="FF00FF"/>
      </a:folHlink>
    </a:clrScheme>
    <a:fontScheme name="Office Theme">
      <a:majorFont>
        <a:latin typeface="Helvetica"/>
        <a:ea typeface="ＭＳ Ｐゴシック"/>
        <a:cs typeface="Helvetica"/>
      </a:majorFont>
      <a:minorFont>
        <a:latin typeface="Helvetica"/>
        <a:ea typeface="ＭＳ Ｐゴシック"/>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rgbClr val="727DE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45718" tIns="45718" rIns="45718" bIns="45718" numCol="1" anchor="t"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Helvetica" charset="0"/>
            <a:ea typeface="ＭＳ Ｐゴシック" charset="0"/>
            <a:cs typeface="Helvetica" charset="0"/>
            <a:sym typeface="Helvetica" charset="0"/>
          </a:defRPr>
        </a:defPPr>
      </a:lstStyle>
    </a:spDef>
    <a:lnDef>
      <a:spPr bwMode="auto">
        <a:xfrm>
          <a:off x="0" y="0"/>
          <a:ext cx="1" cy="1"/>
        </a:xfrm>
        <a:custGeom>
          <a:avLst/>
          <a:gdLst/>
          <a:ahLst/>
          <a:cxnLst/>
          <a:rect l="0" t="0" r="0" b="0"/>
          <a:pathLst/>
        </a:custGeom>
        <a:solidFill>
          <a:srgbClr val="E9E2B6"/>
        </a:solidFill>
        <a:ln w="25400" cap="flat" cmpd="sng" algn="ctr">
          <a:solidFill>
            <a:srgbClr val="727DE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45718" tIns="45718" rIns="45718" bIns="45718" numCol="1" anchor="t"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Helvetica" charset="0"/>
            <a:ea typeface="ＭＳ Ｐゴシック" charset="0"/>
            <a:cs typeface="Helvetica" charset="0"/>
            <a:sym typeface="Helvetica" charset="0"/>
          </a:defRPr>
        </a:defPPr>
      </a:lstStyle>
    </a:lnDef>
  </a:objectDefaults>
  <a:extraClrSchemeLst/>
</a:theme>
</file>

<file path=ppt/theme/theme5.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
    <a:dk1>
      <a:srgbClr val="000000"/>
    </a:dk1>
    <a:lt1>
      <a:srgbClr val="FFFFFF"/>
    </a:lt1>
    <a:dk2>
      <a:srgbClr val="A7A7A7"/>
    </a:dk2>
    <a:lt2>
      <a:srgbClr val="535353"/>
    </a:lt2>
    <a:accent1>
      <a:srgbClr val="727DE0"/>
    </a:accent1>
    <a:accent2>
      <a:srgbClr val="D54F41"/>
    </a:accent2>
    <a:accent3>
      <a:srgbClr val="FFFFFF"/>
    </a:accent3>
    <a:accent4>
      <a:srgbClr val="000000"/>
    </a:accent4>
    <a:accent5>
      <a:srgbClr val="BCBFED"/>
    </a:accent5>
    <a:accent6>
      <a:srgbClr val="C1473A"/>
    </a:accent6>
    <a:hlink>
      <a:srgbClr val="0000FF"/>
    </a:hlink>
    <a:folHlink>
      <a:srgbClr val="FF00FF"/>
    </a:folHlink>
  </a:clrScheme>
</a:themeOverride>
</file>

<file path=docProps/app.xml><?xml version="1.0" encoding="utf-8"?>
<Properties xmlns="http://schemas.openxmlformats.org/officeDocument/2006/extended-properties" xmlns:vt="http://schemas.openxmlformats.org/officeDocument/2006/docPropsVTypes">
  <TotalTime>1854</TotalTime>
  <Words>9505</Words>
  <Application>Microsoft Macintosh PowerPoint</Application>
  <PresentationFormat>On-screen Show (4:3)</PresentationFormat>
  <Paragraphs>835</Paragraphs>
  <Slides>99</Slides>
  <Notes>61</Notes>
  <HiddenSlides>0</HiddenSlides>
  <MMClips>0</MMClips>
  <ScaleCrop>false</ScaleCrop>
  <HeadingPairs>
    <vt:vector size="6" baseType="variant">
      <vt:variant>
        <vt:lpstr>Fonts Used</vt:lpstr>
      </vt:variant>
      <vt:variant>
        <vt:i4>27</vt:i4>
      </vt:variant>
      <vt:variant>
        <vt:lpstr>Theme</vt:lpstr>
      </vt:variant>
      <vt:variant>
        <vt:i4>29</vt:i4>
      </vt:variant>
      <vt:variant>
        <vt:lpstr>Slide Titles</vt:lpstr>
      </vt:variant>
      <vt:variant>
        <vt:i4>99</vt:i4>
      </vt:variant>
    </vt:vector>
  </HeadingPairs>
  <TitlesOfParts>
    <vt:vector size="155" baseType="lpstr">
      <vt:lpstr>.AppleSystemUIFont</vt:lpstr>
      <vt:lpstr>Inter</vt:lpstr>
      <vt:lpstr>Microsoft YaHei UI</vt:lpstr>
      <vt:lpstr>ＭＳ Ｐゴシック</vt:lpstr>
      <vt:lpstr>NJ Chinese Simplified</vt:lpstr>
      <vt:lpstr>Osaka</vt:lpstr>
      <vt:lpstr>SimHei</vt:lpstr>
      <vt:lpstr>宋体</vt:lpstr>
      <vt:lpstr>Tahoma Negreta</vt:lpstr>
      <vt:lpstr>Times New Roman Bold</vt:lpstr>
      <vt:lpstr>Arial</vt:lpstr>
      <vt:lpstr>Arial Rounded MT Bold</vt:lpstr>
      <vt:lpstr>Avenir</vt:lpstr>
      <vt:lpstr>Bank Gothic Light</vt:lpstr>
      <vt:lpstr>Calibri</vt:lpstr>
      <vt:lpstr>Candara</vt:lpstr>
      <vt:lpstr>Comic Sans MS</vt:lpstr>
      <vt:lpstr>Engravers MT</vt:lpstr>
      <vt:lpstr>Geneva</vt:lpstr>
      <vt:lpstr>Helvetica</vt:lpstr>
      <vt:lpstr>Helvetica Neue Black Condensed</vt:lpstr>
      <vt:lpstr>Silom</vt:lpstr>
      <vt:lpstr>Stencil</vt:lpstr>
      <vt:lpstr>Tahoma</vt:lpstr>
      <vt:lpstr>Times New Roman</vt:lpstr>
      <vt:lpstr>Wingdings</vt:lpstr>
      <vt:lpstr>Wingdings 2</vt:lpstr>
      <vt:lpstr>Office Theme</vt:lpstr>
      <vt:lpstr>1_Office Theme</vt:lpstr>
      <vt:lpstr>3_Office Theme</vt:lpstr>
      <vt:lpstr>4_Office Theme</vt:lpstr>
      <vt:lpstr>2_Default Design</vt:lpstr>
      <vt:lpstr>3_Default Design</vt:lpstr>
      <vt:lpstr>4_Default Design</vt:lpstr>
      <vt:lpstr>5_Default Design</vt:lpstr>
      <vt:lpstr>Blank Presentation</vt:lpstr>
      <vt:lpstr>1_Blank Presentation</vt:lpstr>
      <vt:lpstr>2_Blank Presentation</vt:lpstr>
      <vt:lpstr>3_Blank Presentation</vt:lpstr>
      <vt:lpstr>50_Blank Presentation</vt:lpstr>
      <vt:lpstr>17_Default Design</vt:lpstr>
      <vt:lpstr>Orbit</vt:lpstr>
      <vt:lpstr>5_Office Theme</vt:lpstr>
      <vt:lpstr>12_Default Design</vt:lpstr>
      <vt:lpstr>18_Default Design</vt:lpstr>
      <vt:lpstr>51_Blank Presentation</vt:lpstr>
      <vt:lpstr>20_Office Theme</vt:lpstr>
      <vt:lpstr>20_Default Design</vt:lpstr>
      <vt:lpstr>66_Office Theme</vt:lpstr>
      <vt:lpstr>13_Blank Presentation</vt:lpstr>
      <vt:lpstr>預設簡報設計</vt:lpstr>
      <vt:lpstr>Strategic</vt:lpstr>
      <vt:lpstr>7_Default Design</vt:lpstr>
      <vt:lpstr>7_Office Theme</vt:lpstr>
      <vt:lpstr>4_Blank Presentation</vt:lpstr>
      <vt:lpstr>25_Blank Presentation</vt:lpstr>
      <vt:lpstr>要受庇护</vt:lpstr>
      <vt:lpstr>假师傅否认基督的神性与作为</vt:lpstr>
      <vt:lpstr>假道</vt:lpstr>
      <vt:lpstr>Foster Letter 2002</vt:lpstr>
      <vt:lpstr>Already Gone 04802</vt:lpstr>
      <vt:lpstr>假道</vt:lpstr>
      <vt:lpstr>假道</vt:lpstr>
      <vt:lpstr>要受庇护</vt:lpstr>
      <vt:lpstr>你怎么能从假教导中受庇护?</vt:lpstr>
      <vt:lpstr>七 个 教 会 (启示录 2–3)</vt:lpstr>
      <vt:lpstr>莱卡思河谷流域</vt:lpstr>
      <vt:lpstr>背景</vt:lpstr>
      <vt:lpstr>写这封信的背景 </vt:lpstr>
      <vt:lpstr>PowerPoint Presentation</vt:lpstr>
      <vt:lpstr>PowerPoint Presentation</vt:lpstr>
      <vt:lpstr>没有影子！</vt:lpstr>
      <vt:lpstr>PowerPoint Presentation</vt:lpstr>
      <vt:lpstr>写这封信的背景 </vt:lpstr>
      <vt:lpstr>希腊哲学</vt:lpstr>
      <vt:lpstr>关键节</vt:lpstr>
      <vt:lpstr>写这封信的背景 </vt:lpstr>
      <vt:lpstr>敬拜天使</vt:lpstr>
      <vt:lpstr>天使的信息？</vt:lpstr>
      <vt:lpstr>PowerPoint Presentation</vt:lpstr>
      <vt:lpstr>写这封信的背景 </vt:lpstr>
      <vt:lpstr>基督的神性</vt:lpstr>
      <vt:lpstr>写这封信的背景 </vt:lpstr>
      <vt:lpstr>PowerPoint Presentation</vt:lpstr>
      <vt:lpstr>写这封信的背景 </vt:lpstr>
      <vt:lpstr>你怎么能从假教导中受庇护?</vt:lpstr>
      <vt:lpstr>关键词 &amp; 关键经文</vt:lpstr>
      <vt:lpstr>要追求什么</vt:lpstr>
      <vt:lpstr>书之分析表</vt:lpstr>
      <vt:lpstr>PowerPoint Presentation</vt:lpstr>
      <vt:lpstr>Slides on  歌罗西 1</vt:lpstr>
      <vt:lpstr>"1奉　神旨意作基督耶稣使徒的保罗，和提摩太弟兄，2写信给在歌罗西的圣徒，和在基督里忠心的弟兄。愿恩惠平安从我们的父　神临到你们。  (歌罗西书 1:1-2 新译本).</vt:lpstr>
      <vt:lpstr>" 3我们为你们祈祷的时候，常常感谢　神我们主耶稣基督的父，4因为听见你们在基督耶稣里的信心，和对众圣徒的爱心。5这都是由于那给你们存在天上的盼望，这盼望是你们从前在福音真理的道上听过的。  (西 1:3-5 新译本).</vt:lpstr>
      <vt:lpstr>大迁移</vt:lpstr>
      <vt:lpstr>Colossians 1:15</vt:lpstr>
      <vt:lpstr>Colossians 1:16-18</vt:lpstr>
      <vt:lpstr>内窥原子</vt:lpstr>
      <vt:lpstr>PowerPoint Presentation</vt:lpstr>
      <vt:lpstr>PowerPoint Presentation</vt:lpstr>
      <vt:lpstr>PowerPoint Presentation</vt:lpstr>
      <vt:lpstr>PowerPoint Presentation</vt:lpstr>
      <vt:lpstr>PowerPoint Presentation</vt:lpstr>
      <vt:lpstr>真耶稣教会 (亚当路)</vt:lpstr>
      <vt:lpstr>真耶稣教会相信什么 ?</vt:lpstr>
      <vt:lpstr>伪钞？</vt:lpstr>
      <vt:lpstr>Slides on  歌罗西 2</vt:lpstr>
      <vt:lpstr>有什么问题？</vt:lpstr>
      <vt:lpstr>False Teaching</vt:lpstr>
      <vt:lpstr>你怎么能从假教导中受庇护?</vt:lpstr>
      <vt:lpstr>PowerPoint Presentation</vt:lpstr>
      <vt:lpstr>II. 追求圣洁的生活</vt:lpstr>
      <vt:lpstr>Slides on  歌罗西 3</vt:lpstr>
      <vt:lpstr>PowerPoint Presentation</vt:lpstr>
      <vt:lpstr>圣洁的生活是关系性的</vt:lpstr>
      <vt:lpstr>穿上新生命</vt:lpstr>
      <vt:lpstr>I. 脱去旧人 (3:5-11).</vt:lpstr>
      <vt:lpstr>歌罗西. 3:5 "  所以要治死你们在地上的肢体，就如淫乱、污秽、邪情、恶欲和贪心，贪心就是拜偶像。" (CNVS).   马太福音 18:9a "如果你的一只眼睛使你犯罪，就把它挖出来丢掉；你一只眼睛进永生，总比有两只眼睛被投进地狱的火里好。" (CNVS).</vt:lpstr>
      <vt:lpstr>重点 –  "除去我们内心的邪恶"</vt:lpstr>
      <vt:lpstr>定死腐败的生活  (3:5-7)</vt:lpstr>
      <vt:lpstr>Death to corrupt living  (3:5-7)</vt:lpstr>
      <vt:lpstr>Death to corrupt living</vt:lpstr>
      <vt:lpstr>"所以要治死你们在地上的肢体，就如淫乱、污秽、邪情、恶欲和贪心，贪心就是拜偶像" (3:5)</vt:lpstr>
      <vt:lpstr>定死不义之言 (3:8-9)</vt:lpstr>
      <vt:lpstr>3:8-9</vt:lpstr>
      <vt:lpstr>应该脱去怎样的言语呢？</vt:lpstr>
      <vt:lpstr>定死传统的隔阂</vt:lpstr>
      <vt:lpstr>3:10-11</vt:lpstr>
      <vt:lpstr>避免这些隔阂。。。</vt:lpstr>
      <vt:lpstr>教会接纳所有</vt:lpstr>
      <vt:lpstr>II. 披上基督的恩惠 (3:12-14).</vt:lpstr>
      <vt:lpstr>要存有怜悯的心 (3:12)</vt:lpstr>
      <vt:lpstr>没有怜悯, 我们不能对他人有同理之心.</vt:lpstr>
      <vt:lpstr>要有饶恕的心(3:13)</vt:lpstr>
      <vt:lpstr>“饶恕并不是给他人应得的， 而是他人所需的”  –匿名  “弱者从不原谅，宽恕是强者的属性”  – 甘地</vt:lpstr>
      <vt:lpstr>格雷厄姆 和 格拉迪斯·斯坦斯</vt:lpstr>
      <vt:lpstr>3:13</vt:lpstr>
      <vt:lpstr>要有爱心 (3:14)</vt:lpstr>
      <vt:lpstr>饶恕了但我不能。。。</vt:lpstr>
      <vt:lpstr>I. 脱去旧人  II. 披上基督的恩惠</vt:lpstr>
      <vt:lpstr>愤怒?</vt:lpstr>
      <vt:lpstr>如果我们跟从歌罗西 3:18-19?</vt:lpstr>
      <vt:lpstr>Ephesians &amp; Colossians</vt:lpstr>
      <vt:lpstr>以弗所书对比于歌罗西书</vt:lpstr>
      <vt:lpstr>Slides on  歌罗西 4</vt:lpstr>
      <vt:lpstr>你怎么能从假教导中受庇护?</vt:lpstr>
      <vt:lpstr>主要思想</vt:lpstr>
      <vt:lpstr>要追求什么</vt:lpstr>
      <vt:lpstr>PowerPoint Presentation</vt:lpstr>
      <vt:lpstr>II. 追求圣洁的生活</vt:lpstr>
      <vt:lpstr>要持守的信念</vt:lpstr>
      <vt:lpstr>你需要丢弃哪些旧“衣裳”？</vt:lpstr>
      <vt:lpstr>写这封信的背景 </vt:lpstr>
      <vt:lpstr>你需要穿上什么样的新‘衣服’？</vt:lpstr>
      <vt:lpstr>Black</vt:lpstr>
      <vt:lpstr>圣经阐释 •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哈德生(Huddleston)对歌罗西书的概要</dc:title>
  <cp:lastModifiedBy>Rick Griffith</cp:lastModifiedBy>
  <cp:revision>107</cp:revision>
  <dcterms:modified xsi:type="dcterms:W3CDTF">2025-01-31T16:57:10Z</dcterms:modified>
</cp:coreProperties>
</file>