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theme/theme1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theme/theme1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0.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2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2.xml" ContentType="application/vnd.openxmlformats-officedocument.theme+xml"/>
  <Override PartName="/ppt/slideLayouts/slideLayout157.xml" ContentType="application/vnd.openxmlformats-officedocument.presentationml.slideLayout+xml"/>
  <Override PartName="/ppt/theme/theme2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9.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3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31.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2.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5.xml" ContentType="application/vnd.openxmlformats-officedocument.themeOverride+xml"/>
  <Override PartName="/ppt/notesSlides/notesSlide34.xml" ContentType="application/vnd.openxmlformats-officedocument.presentationml.notesSlide+xml"/>
  <Override PartName="/ppt/theme/themeOverride6.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 id="2147486333" r:id="rId2"/>
    <p:sldMasterId id="2147489934" r:id="rId3"/>
    <p:sldMasterId id="2147489954" r:id="rId4"/>
    <p:sldMasterId id="2147490200" r:id="rId5"/>
    <p:sldMasterId id="2147490225" r:id="rId6"/>
    <p:sldMasterId id="2147490227" r:id="rId7"/>
    <p:sldMasterId id="2147490239" r:id="rId8"/>
    <p:sldMasterId id="2147490264" r:id="rId9"/>
    <p:sldMasterId id="2147490279" r:id="rId10"/>
    <p:sldMasterId id="2147490288" r:id="rId11"/>
    <p:sldMasterId id="2147490316" r:id="rId12"/>
    <p:sldMasterId id="2147490318" r:id="rId13"/>
    <p:sldMasterId id="2147490322" r:id="rId14"/>
    <p:sldMasterId id="2147490843" r:id="rId15"/>
    <p:sldMasterId id="2147490847" r:id="rId16"/>
    <p:sldMasterId id="2147491403" r:id="rId17"/>
    <p:sldMasterId id="2147491416" r:id="rId18"/>
    <p:sldMasterId id="2147491429" r:id="rId19"/>
    <p:sldMasterId id="2147491442" r:id="rId20"/>
    <p:sldMasterId id="2147491458" r:id="rId21"/>
    <p:sldMasterId id="2147491464" r:id="rId22"/>
    <p:sldMasterId id="2147491521" r:id="rId23"/>
    <p:sldMasterId id="2147491523" r:id="rId24"/>
    <p:sldMasterId id="2147491536" r:id="rId25"/>
    <p:sldMasterId id="2147491548" r:id="rId26"/>
    <p:sldMasterId id="2147491560" r:id="rId27"/>
    <p:sldMasterId id="2147491572" r:id="rId28"/>
    <p:sldMasterId id="2147491584" r:id="rId29"/>
    <p:sldMasterId id="2147491635" r:id="rId30"/>
    <p:sldMasterId id="2147491661" r:id="rId31"/>
    <p:sldMasterId id="2147491698" r:id="rId32"/>
    <p:sldMasterId id="2147491747" r:id="rId33"/>
  </p:sldMasterIdLst>
  <p:notesMasterIdLst>
    <p:notesMasterId r:id="rId133"/>
  </p:notesMasterIdLst>
  <p:sldIdLst>
    <p:sldId id="4185" r:id="rId34"/>
    <p:sldId id="1221" r:id="rId35"/>
    <p:sldId id="1192" r:id="rId36"/>
    <p:sldId id="1191" r:id="rId37"/>
    <p:sldId id="4187" r:id="rId38"/>
    <p:sldId id="4186" r:id="rId39"/>
    <p:sldId id="1184" r:id="rId40"/>
    <p:sldId id="4193" r:id="rId41"/>
    <p:sldId id="1186" r:id="rId42"/>
    <p:sldId id="432" r:id="rId43"/>
    <p:sldId id="4194" r:id="rId44"/>
    <p:sldId id="4195" r:id="rId45"/>
    <p:sldId id="4197" r:id="rId46"/>
    <p:sldId id="4196" r:id="rId47"/>
    <p:sldId id="4189" r:id="rId48"/>
    <p:sldId id="4198" r:id="rId49"/>
    <p:sldId id="4200" r:id="rId50"/>
    <p:sldId id="4201" r:id="rId51"/>
    <p:sldId id="1146" r:id="rId52"/>
    <p:sldId id="4215" r:id="rId53"/>
    <p:sldId id="4216" r:id="rId54"/>
    <p:sldId id="887" r:id="rId55"/>
    <p:sldId id="888" r:id="rId56"/>
    <p:sldId id="1072" r:id="rId57"/>
    <p:sldId id="1073" r:id="rId58"/>
    <p:sldId id="982" r:id="rId59"/>
    <p:sldId id="990" r:id="rId60"/>
    <p:sldId id="996" r:id="rId61"/>
    <p:sldId id="1133" r:id="rId62"/>
    <p:sldId id="998" r:id="rId63"/>
    <p:sldId id="1000" r:id="rId64"/>
    <p:sldId id="1001" r:id="rId65"/>
    <p:sldId id="1003" r:id="rId66"/>
    <p:sldId id="1004" r:id="rId67"/>
    <p:sldId id="1002" r:id="rId68"/>
    <p:sldId id="1005" r:id="rId69"/>
    <p:sldId id="1134" r:id="rId70"/>
    <p:sldId id="1109" r:id="rId71"/>
    <p:sldId id="1011" r:id="rId72"/>
    <p:sldId id="1135" r:id="rId73"/>
    <p:sldId id="1136" r:id="rId74"/>
    <p:sldId id="1147" r:id="rId75"/>
    <p:sldId id="4213" r:id="rId76"/>
    <p:sldId id="4214" r:id="rId77"/>
    <p:sldId id="1026" r:id="rId78"/>
    <p:sldId id="1141" r:id="rId79"/>
    <p:sldId id="1043" r:id="rId80"/>
    <p:sldId id="275" r:id="rId81"/>
    <p:sldId id="1142" r:id="rId82"/>
    <p:sldId id="1143" r:id="rId83"/>
    <p:sldId id="905" r:id="rId84"/>
    <p:sldId id="907" r:id="rId85"/>
    <p:sldId id="908" r:id="rId86"/>
    <p:sldId id="909" r:id="rId87"/>
    <p:sldId id="910" r:id="rId88"/>
    <p:sldId id="911" r:id="rId89"/>
    <p:sldId id="1113" r:id="rId90"/>
    <p:sldId id="1114" r:id="rId91"/>
    <p:sldId id="1115" r:id="rId92"/>
    <p:sldId id="1116" r:id="rId93"/>
    <p:sldId id="931" r:id="rId94"/>
    <p:sldId id="933" r:id="rId95"/>
    <p:sldId id="1148" r:id="rId96"/>
    <p:sldId id="4211" r:id="rId97"/>
    <p:sldId id="4212" r:id="rId98"/>
    <p:sldId id="936" r:id="rId99"/>
    <p:sldId id="943" r:id="rId100"/>
    <p:sldId id="1118" r:id="rId101"/>
    <p:sldId id="949" r:id="rId102"/>
    <p:sldId id="955" r:id="rId103"/>
    <p:sldId id="956" r:id="rId104"/>
    <p:sldId id="970" r:id="rId105"/>
    <p:sldId id="974" r:id="rId106"/>
    <p:sldId id="655" r:id="rId107"/>
    <p:sldId id="662" r:id="rId108"/>
    <p:sldId id="666" r:id="rId109"/>
    <p:sldId id="696" r:id="rId110"/>
    <p:sldId id="1149" r:id="rId111"/>
    <p:sldId id="4203" r:id="rId112"/>
    <p:sldId id="4210" r:id="rId113"/>
    <p:sldId id="769" r:id="rId114"/>
    <p:sldId id="770" r:id="rId115"/>
    <p:sldId id="772" r:id="rId116"/>
    <p:sldId id="773" r:id="rId117"/>
    <p:sldId id="774" r:id="rId118"/>
    <p:sldId id="778" r:id="rId119"/>
    <p:sldId id="779" r:id="rId120"/>
    <p:sldId id="780" r:id="rId121"/>
    <p:sldId id="796" r:id="rId122"/>
    <p:sldId id="800" r:id="rId123"/>
    <p:sldId id="4202" r:id="rId124"/>
    <p:sldId id="4204" r:id="rId125"/>
    <p:sldId id="4218" r:id="rId126"/>
    <p:sldId id="4219" r:id="rId127"/>
    <p:sldId id="4205" r:id="rId128"/>
    <p:sldId id="846" r:id="rId129"/>
    <p:sldId id="1219" r:id="rId130"/>
    <p:sldId id="4220" r:id="rId131"/>
    <p:sldId id="1977" r:id="rId13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E69D8157-97FC-F14B-8EE1-8EBD8410789D}">
          <p14:sldIdLst>
            <p14:sldId id="4185"/>
            <p14:sldId id="1221"/>
            <p14:sldId id="1192"/>
            <p14:sldId id="1191"/>
            <p14:sldId id="4187"/>
            <p14:sldId id="4186"/>
            <p14:sldId id="1184"/>
            <p14:sldId id="4193"/>
            <p14:sldId id="1186"/>
            <p14:sldId id="432"/>
            <p14:sldId id="4194"/>
            <p14:sldId id="4195"/>
            <p14:sldId id="4197"/>
            <p14:sldId id="4196"/>
            <p14:sldId id="4189"/>
            <p14:sldId id="4198"/>
            <p14:sldId id="4200"/>
            <p14:sldId id="4201"/>
          </p14:sldIdLst>
        </p14:section>
        <p14:section name="Chapters" id="{32C8C0EC-D0F2-E644-A560-6ECC337BA742}">
          <p14:sldIdLst>
            <p14:sldId id="1146"/>
            <p14:sldId id="4215"/>
            <p14:sldId id="4216"/>
            <p14:sldId id="887"/>
            <p14:sldId id="888"/>
            <p14:sldId id="1072"/>
            <p14:sldId id="1073"/>
            <p14:sldId id="982"/>
            <p14:sldId id="990"/>
            <p14:sldId id="996"/>
            <p14:sldId id="1133"/>
            <p14:sldId id="998"/>
            <p14:sldId id="1000"/>
            <p14:sldId id="1001"/>
            <p14:sldId id="1003"/>
            <p14:sldId id="1004"/>
            <p14:sldId id="1002"/>
            <p14:sldId id="1005"/>
            <p14:sldId id="1134"/>
            <p14:sldId id="1109"/>
            <p14:sldId id="1011"/>
            <p14:sldId id="1135"/>
            <p14:sldId id="1136"/>
            <p14:sldId id="1147"/>
            <p14:sldId id="4213"/>
            <p14:sldId id="4214"/>
            <p14:sldId id="1026"/>
            <p14:sldId id="1141"/>
            <p14:sldId id="1043"/>
            <p14:sldId id="275"/>
            <p14:sldId id="1142"/>
            <p14:sldId id="1143"/>
            <p14:sldId id="905"/>
            <p14:sldId id="907"/>
            <p14:sldId id="908"/>
            <p14:sldId id="909"/>
            <p14:sldId id="910"/>
            <p14:sldId id="911"/>
            <p14:sldId id="1113"/>
            <p14:sldId id="1114"/>
            <p14:sldId id="1115"/>
            <p14:sldId id="1116"/>
            <p14:sldId id="931"/>
            <p14:sldId id="933"/>
            <p14:sldId id="1148"/>
            <p14:sldId id="4211"/>
            <p14:sldId id="4212"/>
            <p14:sldId id="936"/>
            <p14:sldId id="943"/>
            <p14:sldId id="1118"/>
            <p14:sldId id="949"/>
            <p14:sldId id="955"/>
            <p14:sldId id="956"/>
            <p14:sldId id="970"/>
            <p14:sldId id="974"/>
            <p14:sldId id="655"/>
            <p14:sldId id="662"/>
            <p14:sldId id="666"/>
            <p14:sldId id="696"/>
            <p14:sldId id="1149"/>
            <p14:sldId id="4203"/>
            <p14:sldId id="4210"/>
            <p14:sldId id="769"/>
            <p14:sldId id="770"/>
            <p14:sldId id="772"/>
            <p14:sldId id="773"/>
            <p14:sldId id="774"/>
            <p14:sldId id="778"/>
            <p14:sldId id="779"/>
            <p14:sldId id="780"/>
            <p14:sldId id="796"/>
            <p14:sldId id="800"/>
          </p14:sldIdLst>
        </p14:section>
        <p14:section name="Conclusion" id="{435841B1-BBF5-754A-97EF-D522CDBE1190}">
          <p14:sldIdLst>
            <p14:sldId id="4202"/>
            <p14:sldId id="4204"/>
            <p14:sldId id="4218"/>
            <p14:sldId id="4219"/>
            <p14:sldId id="4205"/>
            <p14:sldId id="846"/>
            <p14:sldId id="1219"/>
            <p14:sldId id="4220"/>
            <p14:sldId id="1977"/>
          </p14:sldIdLst>
        </p14:section>
      </p14:sectionLst>
    </p:ext>
    <p:ext uri="{EFAFB233-063F-42B5-8137-9DF3F51BA10A}">
      <p15:sldGuideLst xmlns:p15="http://schemas.microsoft.com/office/powerpoint/2012/main">
        <p15:guide id="1" orient="horz" pos="193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235"/>
    <a:srgbClr val="222236"/>
    <a:srgbClr val="CCFFCC"/>
    <a:srgbClr val="99FF99"/>
    <a:srgbClr val="3333CC"/>
    <a:srgbClr val="156F9A"/>
    <a:srgbClr val="005D2B"/>
    <a:srgbClr val="0E3915"/>
    <a:srgbClr val="000000"/>
    <a:srgbClr val="4B311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95"/>
    <p:restoredTop sz="79748" autoAdjust="0"/>
  </p:normalViewPr>
  <p:slideViewPr>
    <p:cSldViewPr>
      <p:cViewPr>
        <p:scale>
          <a:sx n="126" d="100"/>
          <a:sy n="126" d="100"/>
        </p:scale>
        <p:origin x="-24" y="32"/>
      </p:cViewPr>
      <p:guideLst>
        <p:guide orient="horz" pos="1933"/>
        <p:guide pos="2880"/>
      </p:guideLst>
    </p:cSldViewPr>
  </p:slideViewPr>
  <p:outlineViewPr>
    <p:cViewPr>
      <p:scale>
        <a:sx n="33" d="100"/>
        <a:sy n="33" d="100"/>
      </p:scale>
      <p:origin x="0" y="0"/>
    </p:cViewPr>
  </p:outlineViewPr>
  <p:notesTextViewPr>
    <p:cViewPr>
      <p:scale>
        <a:sx n="100" d="100"/>
        <a:sy n="100" d="100"/>
      </p:scale>
      <p:origin x="0" y="-632"/>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6" Type="http://schemas.openxmlformats.org/officeDocument/2006/relationships/slideMaster" Target="slideMasters/slideMaster16.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28"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113" Type="http://schemas.openxmlformats.org/officeDocument/2006/relationships/slide" Target="slides/slide80.xml"/><Relationship Id="rId118" Type="http://schemas.openxmlformats.org/officeDocument/2006/relationships/slide" Target="slides/slide85.xml"/><Relationship Id="rId134" Type="http://schemas.openxmlformats.org/officeDocument/2006/relationships/presProps" Target="presProps.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slide" Target="slides/slide96.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theme" Target="theme/theme1.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vl1pPr>
          </a:lstStyle>
          <a:p>
            <a:endParaRPr lang="zh-CN" altLang="en-US"/>
          </a:p>
        </p:txBody>
      </p:sp>
      <p:sp>
        <p:nvSpPr>
          <p:cNvPr id="4710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vl1pPr>
          </a:lstStyle>
          <a:p>
            <a:endParaRPr lang="zh-CN" altLang="en-US"/>
          </a:p>
        </p:txBody>
      </p:sp>
      <p:sp>
        <p:nvSpPr>
          <p:cNvPr id="317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vl1pPr>
          </a:lstStyle>
          <a:p>
            <a:endParaRPr lang="zh-CN" alt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88A03C5A-6EC0-0542-8A02-64CD1D978353}" type="slidenum">
              <a:rPr lang="en-US"/>
              <a:pPr>
                <a:defRPr/>
              </a:pPr>
              <a:t>‹#›</a:t>
            </a:fld>
            <a:endParaRPr lang="en-US"/>
          </a:p>
        </p:txBody>
      </p:sp>
    </p:spTree>
    <p:extLst>
      <p:ext uri="{BB962C8B-B14F-4D97-AF65-F5344CB8AC3E}">
        <p14:creationId xmlns:p14="http://schemas.microsoft.com/office/powerpoint/2010/main" val="5446300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1" charset="0"/>
        <a:ea typeface="ＭＳ Ｐゴシック" charset="-128"/>
        <a:cs typeface="ＭＳ Ｐゴシック" charset="-128"/>
      </a:defRPr>
    </a:lvl1pPr>
    <a:lvl2pPr marL="455613"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ＭＳ Ｐゴシック" charset="0"/>
      </a:defRPr>
    </a:lvl2pPr>
    <a:lvl3pPr marL="912813"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ＭＳ Ｐゴシック" charset="0"/>
      </a:defRPr>
    </a:lvl3pPr>
    <a:lvl4pPr marL="1370013"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ＭＳ Ｐゴシック" charset="0"/>
      </a:defRPr>
    </a:lvl4pPr>
    <a:lvl5pPr marL="1827213"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ＭＳ Ｐゴシック" charset="0"/>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9165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Now none of us could ever imitate the actions of Jesus. He lived in a different time and place. He was single whereas God’s will for most of us is marriage. We are told WWJD? (What Would Jesus Do?).</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如今，我们无人能完全效法耶稣的作为。祂生活在不同的时代和环境中。祂是独身的，而神对我们大多数人的旨意是婚姻。我们常被问道：“</a:t>
            </a:r>
            <a:r>
              <a:rPr lang="en-US" altLang="zh-CN" dirty="0">
                <a:solidFill>
                  <a:srgbClr val="0E0E0E"/>
                </a:solidFill>
                <a:effectLst/>
                <a:latin typeface=".AppleSystemUIFont"/>
              </a:rPr>
              <a:t>WWJD?”</a:t>
            </a:r>
            <a:r>
              <a:rPr lang="zh-CN" altLang="en-US" dirty="0">
                <a:solidFill>
                  <a:srgbClr val="0E0E0E"/>
                </a:solidFill>
                <a:effectLst/>
                <a:latin typeface=".AppleSystemUIFont"/>
              </a:rPr>
              <a:t>（耶稣会怎么做？）。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335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Imitating Jesus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模仿耶稣有时可能会变得荒谬，就像那件</a:t>
            </a:r>
            <a:r>
              <a:rPr lang="en-US" altLang="zh-CN" dirty="0">
                <a:solidFill>
                  <a:srgbClr val="0E0E0E"/>
                </a:solidFill>
                <a:effectLst/>
                <a:latin typeface=".AppleSystemUIFont"/>
              </a:rPr>
              <a:t>T</a:t>
            </a:r>
            <a:r>
              <a:rPr lang="zh-CN" altLang="en-US" dirty="0">
                <a:solidFill>
                  <a:srgbClr val="0E0E0E"/>
                </a:solidFill>
                <a:effectLst/>
                <a:latin typeface=".AppleSystemUIFont"/>
              </a:rPr>
              <a:t>恤上写的：“耶稣打盹。要像耶稣一样</a:t>
            </a:r>
            <a:r>
              <a:rPr lang="en-US" altLang="zh-CN" dirty="0">
                <a:solidFill>
                  <a:srgbClr val="0E0E0E"/>
                </a:solidFill>
                <a:effectLst/>
                <a:latin typeface=".AppleSystemUIFont"/>
              </a:rPr>
              <a:t>——</a:t>
            </a:r>
            <a:r>
              <a:rPr lang="zh-CN" altLang="en-US" dirty="0">
                <a:solidFill>
                  <a:srgbClr val="0E0E0E"/>
                </a:solidFill>
                <a:effectLst/>
                <a:latin typeface=".AppleSystemUIFont"/>
              </a:rPr>
              <a:t>马可福音 </a:t>
            </a:r>
            <a:r>
              <a:rPr lang="en-US" altLang="zh-CN" dirty="0">
                <a:solidFill>
                  <a:srgbClr val="0E0E0E"/>
                </a:solidFill>
                <a:effectLst/>
                <a:latin typeface=".AppleSystemUIFont"/>
              </a:rPr>
              <a:t>4:38</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158237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0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7115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zh-CN" altLang="en-US" dirty="0">
                <a:solidFill>
                  <a:srgbClr val="0E0E0E"/>
                </a:solidFill>
                <a:effectLst/>
                <a:latin typeface=".AppleSystemUIFont"/>
              </a:rPr>
              <a:t>如果用一个问题来表达，腓立比书实际上是在回答这个问题！</a:t>
            </a:r>
          </a:p>
          <a:p>
            <a:r>
              <a:rPr lang="zh-CN" altLang="en-US" dirty="0">
                <a:solidFill>
                  <a:srgbClr val="0E0E0E"/>
                </a:solidFill>
                <a:effectLst/>
                <a:latin typeface=".AppleSystemUIFont"/>
              </a:rPr>
              <a:t>当我们决心以耶稣的视角来回应生活</a:t>
            </a:r>
            <a:r>
              <a:rPr lang="en-US" altLang="zh-CN" dirty="0">
                <a:solidFill>
                  <a:srgbClr val="0E0E0E"/>
                </a:solidFill>
                <a:effectLst/>
                <a:latin typeface=".AppleSystemUIFont"/>
              </a:rPr>
              <a:t>——</a:t>
            </a:r>
            <a:r>
              <a:rPr lang="zh-CN" altLang="en-US" dirty="0">
                <a:solidFill>
                  <a:srgbClr val="0E0E0E"/>
                </a:solidFill>
                <a:effectLst/>
                <a:latin typeface=".AppleSystemUIFont"/>
              </a:rPr>
              <a:t>即复活的救主所拥有的那种眼光或思维方式时，会带来哪些结果？</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6518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By the time Paul wrote the Philippian letter we will see today, he had spent the last four years in two prisons with a shipwreck between them!</a:t>
            </a:r>
          </a:p>
          <a:p>
            <a:r>
              <a:rPr lang="en-SG" dirty="0">
                <a:latin typeface="Arial" panose="020B0604020202020204" pitchFamily="34" charset="0"/>
                <a:cs typeface="Arial" panose="020B0604020202020204" pitchFamily="34" charset="0"/>
              </a:rPr>
              <a:t>If we need easy circumstances to show the attitude of Jesus, then Paul certainly would be no example! </a:t>
            </a:r>
          </a:p>
          <a:p>
            <a:endParaRPr lang="en-US" dirty="0">
              <a:latin typeface="Arial" panose="020B0604020202020204" pitchFamily="34" charset="0"/>
              <a:cs typeface="Arial" panose="020B0604020202020204" pitchFamily="34" charset="0"/>
            </a:endParaRPr>
          </a:p>
          <a:p>
            <a:r>
              <a:rPr lang="zh-CN" altLang="en-US" dirty="0">
                <a:latin typeface="Arial" panose="020B0604020202020204" pitchFamily="34" charset="0"/>
                <a:cs typeface="Arial" panose="020B0604020202020204" pitchFamily="34" charset="0"/>
              </a:rPr>
              <a:t>到保罗写我们今天要看的</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腓立比书</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时，他已经在两个监狱中度过了过去四年，期间还经历了一次海难！</a:t>
            </a:r>
          </a:p>
          <a:p>
            <a:r>
              <a:rPr lang="zh-CN" altLang="en-US" dirty="0">
                <a:latin typeface="Arial" panose="020B0604020202020204" pitchFamily="34" charset="0"/>
                <a:cs typeface="Arial" panose="020B0604020202020204" pitchFamily="34" charset="0"/>
              </a:rPr>
              <a:t>如果我们需要轻松的环境来展现耶稣的态度，那么保罗肯定不是一个榜样！</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834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723E1700-8EEB-1A43-B94D-D18B07DCC0D0}" type="slidenum">
              <a:rPr kumimoji="0" lang="en-US" altLang="zh-CN" sz="1200">
                <a:solidFill>
                  <a:srgbClr val="000000"/>
                </a:solidFill>
                <a:ea typeface="MS PGothic" charset="0"/>
                <a:cs typeface="MS PGothic" charset="0"/>
              </a:rPr>
              <a:pPr/>
              <a:t>17</a:t>
            </a:fld>
            <a:endParaRPr kumimoji="0" lang="en-US" altLang="zh-CN" sz="1200">
              <a:solidFill>
                <a:srgbClr val="000000"/>
              </a:solidFill>
              <a:ea typeface="MS PGothic" charset="0"/>
              <a:cs typeface="MS PGothic"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71200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9DB86376-139C-4947-984E-955520447978}" type="slidenum">
              <a:rPr kumimoji="0" lang="en-US" altLang="zh-CN" sz="1200">
                <a:solidFill>
                  <a:srgbClr val="000000"/>
                </a:solidFill>
                <a:ea typeface="MS PGothic" charset="0"/>
                <a:cs typeface="MS PGothic" charset="0"/>
              </a:rPr>
              <a:pPr/>
              <a:t>18</a:t>
            </a:fld>
            <a:endParaRPr kumimoji="0" lang="en-US" altLang="zh-CN" sz="1200">
              <a:solidFill>
                <a:srgbClr val="000000"/>
              </a:solidFill>
              <a:ea typeface="MS PGothic" charset="0"/>
              <a:cs typeface="MS PGothic" charset="0"/>
            </a:endParaRPr>
          </a:p>
        </p:txBody>
      </p:sp>
      <p:sp>
        <p:nvSpPr>
          <p:cNvPr id="356354" name="Rectangle 2"/>
          <p:cNvSpPr>
            <a:spLocks noGrp="1" noRot="1" noChangeAspect="1" noChangeArrowheads="1" noTextEdit="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85048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629405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863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charset="-128"/>
                <a:cs typeface="ＭＳ Ｐゴシック" charset="-128"/>
              </a:rPr>
              <a:t>“Most” (Czech for “The Bridge”) movie at https://</a:t>
            </a:r>
            <a:r>
              <a:rPr lang="en-US" sz="1200" kern="1200" dirty="0" err="1">
                <a:solidFill>
                  <a:schemeClr val="tx1"/>
                </a:solidFill>
                <a:effectLst/>
                <a:latin typeface="Times New Roman" pitchFamily="-111" charset="0"/>
                <a:ea typeface="ＭＳ Ｐゴシック" charset="-128"/>
                <a:cs typeface="ＭＳ Ｐゴシック" charset="-128"/>
              </a:rPr>
              <a:t>www.wingclips.com</a:t>
            </a:r>
            <a:r>
              <a:rPr lang="en-US" sz="1200" kern="1200" dirty="0">
                <a:solidFill>
                  <a:schemeClr val="tx1"/>
                </a:solidFill>
                <a:effectLst/>
                <a:latin typeface="Times New Roman" pitchFamily="-111" charset="0"/>
                <a:ea typeface="ＭＳ Ｐゴシック" charset="-128"/>
                <a:cs typeface="ＭＳ Ｐゴシック" charset="-128"/>
              </a:rPr>
              <a:t>/movie-clips/most/the-bridge.</a:t>
            </a:r>
            <a:r>
              <a:rPr lang="en-SG" dirty="0">
                <a:effectLst/>
              </a:rPr>
              <a:t> </a:t>
            </a:r>
          </a:p>
          <a:p>
            <a:r>
              <a:rPr lang="en-US" dirty="0"/>
              <a:t>https://www.youtube.com/</a:t>
            </a:r>
            <a:r>
              <a:rPr lang="en-US" dirty="0" err="1"/>
              <a:t>watch?v</a:t>
            </a:r>
            <a:r>
              <a:rPr lang="en-US" dirty="0"/>
              <a:t>=6pVe6pBXk1A</a:t>
            </a:r>
          </a:p>
        </p:txBody>
      </p:sp>
    </p:spTree>
    <p:extLst>
      <p:ext uri="{BB962C8B-B14F-4D97-AF65-F5344CB8AC3E}">
        <p14:creationId xmlns:p14="http://schemas.microsoft.com/office/powerpoint/2010/main" val="972272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C14A93BB-DA3D-A34D-81CB-EECC6637B407}" type="slidenum">
              <a:rPr kumimoji="0" lang="en-US" altLang="zh-CN" sz="1200">
                <a:solidFill>
                  <a:srgbClr val="000000"/>
                </a:solidFill>
              </a:rPr>
              <a:pPr/>
              <a:t>25</a:t>
            </a:fld>
            <a:endParaRPr kumimoji="0" lang="en-US" altLang="zh-CN" sz="1200">
              <a:solidFill>
                <a:srgbClr val="000000"/>
              </a:solidFill>
            </a:endParaRPr>
          </a:p>
        </p:txBody>
      </p:sp>
      <p:sp>
        <p:nvSpPr>
          <p:cNvPr id="1030146" name="Rectangle 1026"/>
          <p:cNvSpPr>
            <a:spLocks noGrp="1" noRot="1" noChangeAspect="1" noChangeArrowheads="1"/>
          </p:cNvSpPr>
          <p:nvPr>
            <p:ph type="sldImg"/>
          </p:nvPr>
        </p:nvSpPr>
        <p:spPr>
          <a:solidFill>
            <a:srgbClr val="FFFFFF"/>
          </a:solidFill>
          <a:ln/>
        </p:spPr>
      </p:sp>
      <p:sp>
        <p:nvSpPr>
          <p:cNvPr id="10301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a:defRPr kumimoji="1" sz="2400">
                <a:solidFill>
                  <a:schemeClr val="tx1"/>
                </a:solidFill>
                <a:latin typeface="Times New Roman" charset="0"/>
                <a:ea typeface="ＭＳ Ｐゴシック" charset="0"/>
                <a:cs typeface="ＭＳ Ｐゴシック" charset="0"/>
              </a:defRPr>
            </a:lvl1pPr>
            <a:lvl2pPr marL="742950" indent="-285750" defTabSz="455613">
              <a:defRPr kumimoji="1" sz="2400">
                <a:solidFill>
                  <a:schemeClr val="tx1"/>
                </a:solidFill>
                <a:latin typeface="Times New Roman" charset="0"/>
                <a:ea typeface="ＭＳ Ｐゴシック" charset="0"/>
              </a:defRPr>
            </a:lvl2pPr>
            <a:lvl3pPr marL="1143000" indent="-228600" defTabSz="455613">
              <a:defRPr kumimoji="1" sz="2400">
                <a:solidFill>
                  <a:schemeClr val="tx1"/>
                </a:solidFill>
                <a:latin typeface="Times New Roman" charset="0"/>
                <a:ea typeface="ＭＳ Ｐゴシック" charset="0"/>
              </a:defRPr>
            </a:lvl3pPr>
            <a:lvl4pPr marL="1600200" indent="-228600" defTabSz="455613">
              <a:defRPr kumimoji="1" sz="2400">
                <a:solidFill>
                  <a:schemeClr val="tx1"/>
                </a:solidFill>
                <a:latin typeface="Times New Roman" charset="0"/>
                <a:ea typeface="ＭＳ Ｐゴシック" charset="0"/>
              </a:defRPr>
            </a:lvl4pPr>
            <a:lvl5pPr marL="2057400" indent="-228600" defTabSz="455613">
              <a:defRPr kumimoji="1" sz="2400">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400">
                <a:solidFill>
                  <a:schemeClr val="tx1"/>
                </a:solidFill>
                <a:latin typeface="Times New Roman" charset="0"/>
                <a:ea typeface="ＭＳ Ｐゴシック" charset="0"/>
              </a:defRPr>
            </a:lvl9pPr>
          </a:lstStyle>
          <a:p>
            <a:fld id="{3DD5CAF0-2B71-AF48-9525-505060C2F213}" type="slidenum">
              <a:rPr kumimoji="0" lang="en-US" altLang="zh-CN" sz="1200">
                <a:solidFill>
                  <a:srgbClr val="000000"/>
                </a:solidFill>
                <a:ea typeface="MS PGothic" charset="0"/>
                <a:cs typeface="MS PGothic" charset="0"/>
              </a:rPr>
              <a:pPr/>
              <a:t>26</a:t>
            </a:fld>
            <a:endParaRPr kumimoji="0" lang="en-US" altLang="zh-CN" sz="1200">
              <a:solidFill>
                <a:srgbClr val="000000"/>
              </a:solidFill>
              <a:ea typeface="MS PGothic" charset="0"/>
              <a:cs typeface="MS PGothic" charset="0"/>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r>
              <a:rPr kumimoji="0" lang="en-US" altLang="zh-CN" dirty="0">
                <a:latin typeface="Times New Roman" charset="0"/>
                <a:ea typeface="MS PGothic" charset="0"/>
                <a:cs typeface="MS PGothic" charset="0"/>
              </a:rPr>
              <a:t>Get feedback from everyone and add up to these 10 issues.</a:t>
            </a:r>
          </a:p>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dirty="0">
                <a:solidFill>
                  <a:srgbClr val="0E0E0E"/>
                </a:solidFill>
                <a:effectLst/>
                <a:latin typeface=".AppleSystemUIFont"/>
              </a:rPr>
              <a:t>收集每个人的反馈，并总结出这 </a:t>
            </a:r>
            <a:r>
              <a:rPr lang="en-US" altLang="zh-CN" dirty="0">
                <a:solidFill>
                  <a:srgbClr val="0E0E0E"/>
                </a:solidFill>
                <a:effectLst/>
                <a:latin typeface=".AppleSystemUIFont"/>
              </a:rPr>
              <a:t>10 </a:t>
            </a:r>
            <a:r>
              <a:rPr lang="zh-CN" altLang="en-US" dirty="0">
                <a:solidFill>
                  <a:srgbClr val="0E0E0E"/>
                </a:solidFill>
                <a:effectLst/>
                <a:latin typeface=".AppleSystemUIFont"/>
              </a:rPr>
              <a:t>个问题。</a:t>
            </a:r>
          </a:p>
          <a:p>
            <a:pPr eaLnBrk="1" hangingPunct="1">
              <a:spcBef>
                <a:spcPct val="0"/>
              </a:spcBef>
            </a:pPr>
            <a:endParaRPr kumimoji="0" lang="en-US" altLang="zh-CN" dirty="0">
              <a:latin typeface="Times New Roman" charset="0"/>
              <a:ea typeface="MS PGothic" charset="0"/>
              <a:cs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A2111D55-8011-E047-8C20-5865F9B55211}" type="slidenum">
              <a:rPr kumimoji="0" lang="en-US" altLang="zh-TW" sz="1200">
                <a:solidFill>
                  <a:srgbClr val="000000"/>
                </a:solidFill>
                <a:ea typeface="MS PGothic" charset="0"/>
                <a:cs typeface="MS PGothic" charset="0"/>
              </a:rPr>
              <a:pPr/>
              <a:t>28</a:t>
            </a:fld>
            <a:endParaRPr kumimoji="0" lang="en-US" altLang="zh-TW" sz="1200">
              <a:solidFill>
                <a:srgbClr val="000000"/>
              </a:solidFill>
              <a:ea typeface="MS PGothic" charset="0"/>
              <a:cs typeface="MS PGothic" charset="0"/>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TW" altLang="en-US">
              <a:latin typeface="Times New Roman" charset="0"/>
              <a:ea typeface="PMingLiU" charset="0"/>
              <a:cs typeface="PMingLiU"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zh-CN">
                <a:latin typeface="Times New Roman" charset="0"/>
              </a:rPr>
              <a:t>Translators, please move the six black rectangles to the side and translate the text underneath.  Then return them to their original spots.  You might need to resize them, so look at this slide in slide show view to see if the text fits correctly.</a:t>
            </a:r>
          </a:p>
        </p:txBody>
      </p:sp>
      <p:sp>
        <p:nvSpPr>
          <p:cNvPr id="491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B6C1ED9-6390-6D46-9483-AF32192F26BD}" type="slidenum">
              <a:rPr lang="en-US" altLang="zh-CN" sz="1200"/>
              <a:pPr eaLnBrk="1" hangingPunct="1"/>
              <a:t>37</a:t>
            </a:fld>
            <a:endParaRPr lang="en-US" altLang="zh-CN"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Translators,</a:t>
            </a:r>
            <a:r>
              <a:rPr lang="en-US" baseline="0" dirty="0"/>
              <a:t> please translate the text on the cross at the right.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933E466-253D-7848-8B89-86DFF5AC7344}" type="slidenum">
              <a:rPr lang="en-US" smtClean="0"/>
              <a:pPr>
                <a:defRPr/>
              </a:pPr>
              <a:t>38</a:t>
            </a:fld>
            <a:endParaRPr lang="en-US"/>
          </a:p>
        </p:txBody>
      </p:sp>
    </p:spTree>
    <p:extLst>
      <p:ext uri="{BB962C8B-B14F-4D97-AF65-F5344CB8AC3E}">
        <p14:creationId xmlns:p14="http://schemas.microsoft.com/office/powerpoint/2010/main" val="171400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69790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3214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In one of my past ministries, I got along with all eight of the other colleagues—except one.  She thought I was very proud.  What do you do when someone thinks you are proud?  Defend your humility, right?  I decided to try to serve her in any way I could.  This wasn’t easy, for she didn’t want me to do anything for her that she could do herself!  But eventually I found I could do some things that she couldn’t—like use a power drill to hang pictures in her house.  I discovered that the best way to defeat pride is to serve others.  By the way, trying to serve her really worked—now she’s my wife! </a:t>
            </a:r>
          </a:p>
          <a:p>
            <a:r>
              <a:rPr lang="zh-CN" altLang="en-US" dirty="0">
                <a:solidFill>
                  <a:srgbClr val="0E0E0E"/>
                </a:solidFill>
                <a:effectLst/>
                <a:latin typeface=".AppleSystemUIFont"/>
              </a:rPr>
              <a:t>在我过去的某个事工中，我和其他八位同事都相处融洽，</a:t>
            </a:r>
            <a:r>
              <a:rPr lang="zh-CN" altLang="en-US" b="1" dirty="0">
                <a:solidFill>
                  <a:srgbClr val="0E0E0E"/>
                </a:solidFill>
                <a:effectLst/>
                <a:latin typeface=".AppleSystemUIFont"/>
              </a:rPr>
              <a:t>除了</a:t>
            </a:r>
            <a:r>
              <a:rPr lang="zh-CN" altLang="en-US" dirty="0">
                <a:solidFill>
                  <a:srgbClr val="0E0E0E"/>
                </a:solidFill>
                <a:effectLst/>
                <a:latin typeface=".AppleSystemUIFont"/>
              </a:rPr>
              <a:t>一位。她认为我很骄傲。当有人认为你骄傲时，你会怎么做？当然是</a:t>
            </a:r>
            <a:r>
              <a:rPr lang="zh-CN" altLang="en-US" b="1" dirty="0">
                <a:solidFill>
                  <a:srgbClr val="0E0E0E"/>
                </a:solidFill>
                <a:effectLst/>
                <a:latin typeface=".AppleSystemUIFont"/>
              </a:rPr>
              <a:t>捍卫自己的谦卑</a:t>
            </a:r>
            <a:r>
              <a:rPr lang="zh-CN" altLang="en-US" dirty="0">
                <a:solidFill>
                  <a:srgbClr val="0E0E0E"/>
                </a:solidFill>
                <a:effectLst/>
                <a:latin typeface=".AppleSystemUIFont"/>
              </a:rPr>
              <a:t>，对吧？但我决定尽我所能去</a:t>
            </a:r>
            <a:r>
              <a:rPr lang="zh-CN" altLang="en-US" b="1" dirty="0">
                <a:solidFill>
                  <a:srgbClr val="0E0E0E"/>
                </a:solidFill>
                <a:effectLst/>
                <a:latin typeface=".AppleSystemUIFont"/>
              </a:rPr>
              <a:t>服侍她</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这并不容易，因为她不希望我为她做任何她自己能做的事情！但最终，我发现有些事情是她做不到的，比如用电钻在她家里挂画。我发现</a:t>
            </a:r>
            <a:r>
              <a:rPr lang="zh-CN" altLang="en-US" b="1" dirty="0">
                <a:solidFill>
                  <a:srgbClr val="0E0E0E"/>
                </a:solidFill>
                <a:effectLst/>
                <a:latin typeface=".AppleSystemUIFont"/>
              </a:rPr>
              <a:t>对抗骄傲最好的方式就是服侍他人</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顺便说一下，这种方法真的奏效了</a:t>
            </a:r>
            <a:r>
              <a:rPr lang="en-US" altLang="zh-CN" dirty="0">
                <a:solidFill>
                  <a:srgbClr val="0E0E0E"/>
                </a:solidFill>
                <a:effectLst/>
                <a:latin typeface=".AppleSystemUIFont"/>
              </a:rPr>
              <a:t>——</a:t>
            </a:r>
            <a:r>
              <a:rPr lang="zh-CN" altLang="en-US" b="1" dirty="0">
                <a:solidFill>
                  <a:srgbClr val="0E0E0E"/>
                </a:solidFill>
                <a:effectLst/>
                <a:latin typeface=".AppleSystemUIFont"/>
              </a:rPr>
              <a:t>现在她是我的妻子！</a:t>
            </a:r>
            <a:r>
              <a:rPr lang="zh-CN" altLang="en-US" dirty="0">
                <a:solidFill>
                  <a:srgbClr val="0E0E0E"/>
                </a:solidFill>
                <a:effectLst/>
                <a:latin typeface=".AppleSystemUIFont"/>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SG" sz="1200" b="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7FA677-5860-FA4C-8E59-DCDF4FE5AC4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4275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kumimoji="0" lang="en-US" altLang="zh-CN" dirty="0">
                <a:latin typeface="Times New Roman" charset="0"/>
              </a:rPr>
              <a:t>Some translations add "merely" (NASB) or "only" (NIV, NKJV, NCV, NET)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一些译本添加了“仅仅”（</a:t>
            </a:r>
            <a:r>
              <a:rPr lang="en-US" altLang="zh-CN" dirty="0">
                <a:solidFill>
                  <a:srgbClr val="0E0E0E"/>
                </a:solidFill>
                <a:effectLst/>
                <a:latin typeface=".AppleSystemUIFont"/>
              </a:rPr>
              <a:t>NASB</a:t>
            </a:r>
            <a:r>
              <a:rPr lang="zh-CN" altLang="en-US" dirty="0">
                <a:solidFill>
                  <a:srgbClr val="0E0E0E"/>
                </a:solidFill>
                <a:effectLst/>
                <a:latin typeface=".AppleSystemUIFont"/>
              </a:rPr>
              <a:t>）或“只”（</a:t>
            </a:r>
            <a:r>
              <a:rPr lang="en-US" altLang="zh-CN" dirty="0">
                <a:solidFill>
                  <a:srgbClr val="0E0E0E"/>
                </a:solidFill>
                <a:effectLst/>
                <a:latin typeface=".AppleSystemUIFont"/>
              </a:rPr>
              <a:t>NIV</a:t>
            </a:r>
            <a:r>
              <a:rPr lang="zh-CN" altLang="en-US" dirty="0">
                <a:solidFill>
                  <a:srgbClr val="0E0E0E"/>
                </a:solidFill>
                <a:effectLst/>
                <a:latin typeface=".AppleSystemUIFont"/>
              </a:rPr>
              <a:t>、</a:t>
            </a:r>
            <a:r>
              <a:rPr lang="en-US" altLang="zh-CN" dirty="0">
                <a:solidFill>
                  <a:srgbClr val="0E0E0E"/>
                </a:solidFill>
                <a:effectLst/>
                <a:latin typeface=".AppleSystemUIFont"/>
              </a:rPr>
              <a:t>NKJV</a:t>
            </a:r>
            <a:r>
              <a:rPr lang="zh-CN" altLang="en-US" dirty="0">
                <a:solidFill>
                  <a:srgbClr val="0E0E0E"/>
                </a:solidFill>
                <a:effectLst/>
                <a:latin typeface=".AppleSystemUIFont"/>
              </a:rPr>
              <a:t>、</a:t>
            </a:r>
            <a:r>
              <a:rPr lang="en-US" altLang="zh-CN" dirty="0">
                <a:solidFill>
                  <a:srgbClr val="0E0E0E"/>
                </a:solidFill>
                <a:effectLst/>
                <a:latin typeface=".AppleSystemUIFont"/>
              </a:rPr>
              <a:t>NCV</a:t>
            </a:r>
            <a:r>
              <a:rPr lang="zh-CN" altLang="en-US" dirty="0">
                <a:solidFill>
                  <a:srgbClr val="0E0E0E"/>
                </a:solidFill>
                <a:effectLst/>
                <a:latin typeface=".AppleSystemUIFont"/>
              </a:rPr>
              <a:t>、</a:t>
            </a:r>
            <a:r>
              <a:rPr lang="en-US" altLang="zh-CN" dirty="0">
                <a:solidFill>
                  <a:srgbClr val="0E0E0E"/>
                </a:solidFill>
                <a:effectLst/>
                <a:latin typeface=".AppleSystemUIFont"/>
              </a:rPr>
              <a:t>NET</a:t>
            </a:r>
            <a:r>
              <a:rPr lang="zh-CN" altLang="en-US" dirty="0">
                <a:solidFill>
                  <a:srgbClr val="0E0E0E"/>
                </a:solidFill>
                <a:effectLst/>
                <a:latin typeface=".AppleSystemUIFont"/>
              </a:rPr>
              <a:t>）。</a:t>
            </a:r>
          </a:p>
          <a:p>
            <a:endParaRPr kumimoji="0" lang="en-US" altLang="zh-CN" dirty="0">
              <a:latin typeface="Times New Roman" charset="0"/>
            </a:endParaRPr>
          </a:p>
        </p:txBody>
      </p:sp>
      <p:sp>
        <p:nvSpPr>
          <p:cNvPr id="5120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33443A4-2AFA-A14F-9089-C787E2A9CD0D}" type="slidenum">
              <a:rPr lang="en-US" altLang="zh-CN" sz="1200">
                <a:solidFill>
                  <a:srgbClr val="000000"/>
                </a:solidFill>
              </a:rPr>
              <a:pPr eaLnBrk="1" hangingPunct="1"/>
              <a:t>49</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21B86913-C819-744F-B18D-8DCF9A64917D}" type="slidenum">
              <a:rPr kumimoji="0" lang="en-US" altLang="zh-CN" sz="1200">
                <a:solidFill>
                  <a:srgbClr val="000000"/>
                </a:solidFill>
              </a:rPr>
              <a:pPr/>
              <a:t>56</a:t>
            </a:fld>
            <a:endParaRPr kumimoji="0" lang="en-US" altLang="zh-CN" sz="1200">
              <a:solidFill>
                <a:srgbClr val="000000"/>
              </a:solidFill>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boy did not accidentally die, but he willingly risked his life for the apathetic passengers. </a:t>
            </a:r>
          </a:p>
          <a:p>
            <a:r>
              <a:rPr lang="zh-CN" altLang="en-US" sz="1200" kern="1200" dirty="0">
                <a:solidFill>
                  <a:schemeClr val="tx1"/>
                </a:solidFill>
                <a:effectLst/>
                <a:latin typeface="Arial" panose="020B0604020202020204" pitchFamily="34" charset="0"/>
                <a:ea typeface="ＭＳ Ｐゴシック" charset="-128"/>
                <a:cs typeface="Arial" panose="020B0604020202020204" pitchFamily="34" charset="0"/>
              </a:rPr>
              <a:t>这个男孩并非意外死亡，而是为了那些冷漠的乘客甘愿冒生命危险。</a:t>
            </a:r>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_________</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1278108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14961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3211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“Hey!  What’s wrong with dogs?” you say.  “I have a nice dog—he’s affectionate, loyal, and he protects me.” Well, I think you have a different concept of “dogs” than we have here.</a:t>
            </a:r>
            <a:r>
              <a:rPr lang="en-SG" dirty="0">
                <a:effectLst/>
              </a:rPr>
              <a:t> </a:t>
            </a:r>
            <a:endParaRPr lang="en-US" dirty="0"/>
          </a:p>
          <a:p>
            <a:r>
              <a:rPr lang="zh-CN" altLang="en-US" dirty="0">
                <a:solidFill>
                  <a:srgbClr val="0E0E0E"/>
                </a:solidFill>
                <a:effectLst/>
                <a:latin typeface=".AppleSystemUIFont"/>
              </a:rPr>
              <a:t>“嘿！你说，‘狗有什么不好的吗？’  ‘我有一只很好的狗</a:t>
            </a:r>
            <a:r>
              <a:rPr lang="en-US" altLang="zh-CN" dirty="0">
                <a:solidFill>
                  <a:srgbClr val="0E0E0E"/>
                </a:solidFill>
                <a:effectLst/>
                <a:latin typeface=".AppleSystemUIFont"/>
              </a:rPr>
              <a:t>——</a:t>
            </a:r>
            <a:r>
              <a:rPr lang="zh-CN" altLang="en-US" dirty="0">
                <a:solidFill>
                  <a:srgbClr val="0E0E0E"/>
                </a:solidFill>
                <a:effectLst/>
                <a:latin typeface=".AppleSystemUIFont"/>
              </a:rPr>
              <a:t>它很有爱心，忠诚，而且还能保护我。’”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嗯，我想你对“狗”的概念，和我们这里所指的可能不太一样。</a:t>
            </a:r>
          </a:p>
          <a:p>
            <a:endParaRPr lang="en-US" dirty="0"/>
          </a:p>
        </p:txBody>
      </p:sp>
      <p:sp>
        <p:nvSpPr>
          <p:cNvPr id="4" name="Slide Number Placeholder 3"/>
          <p:cNvSpPr>
            <a:spLocks noGrp="1"/>
          </p:cNvSpPr>
          <p:nvPr>
            <p:ph type="sldNum" sz="quarter" idx="10"/>
          </p:nvPr>
        </p:nvSpPr>
        <p:spPr/>
        <p:txBody>
          <a:bodyPr/>
          <a:lstStyle/>
          <a:p>
            <a:pPr>
              <a:defRPr/>
            </a:pPr>
            <a:fld id="{88A03C5A-6EC0-0542-8A02-64CD1D978353}" type="slidenum">
              <a:rPr lang="en-US" smtClean="0"/>
              <a:pPr>
                <a:defRPr/>
              </a:pPr>
              <a:t>69</a:t>
            </a:fld>
            <a:endParaRPr lang="en-US"/>
          </a:p>
        </p:txBody>
      </p:sp>
    </p:spTree>
    <p:extLst>
      <p:ext uri="{BB962C8B-B14F-4D97-AF65-F5344CB8AC3E}">
        <p14:creationId xmlns:p14="http://schemas.microsoft.com/office/powerpoint/2010/main" val="352289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Times New Roman" pitchFamily="-111" charset="0"/>
                <a:ea typeface="ＭＳ Ｐゴシック" charset="-128"/>
                <a:cs typeface="ＭＳ Ｐゴシック" charset="-128"/>
              </a:rPr>
              <a:t>Jewish legalists cared little for people—and in this way they were like packs of dogs</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犹太律法主义者对人漠不关心</a:t>
            </a:r>
            <a:r>
              <a:rPr lang="en-US" altLang="zh-CN" dirty="0">
                <a:solidFill>
                  <a:srgbClr val="0E0E0E"/>
                </a:solidFill>
                <a:effectLst/>
                <a:latin typeface=".AppleSystemUIFont"/>
              </a:rPr>
              <a:t>——</a:t>
            </a:r>
            <a:r>
              <a:rPr lang="zh-CN" altLang="en-US" dirty="0">
                <a:solidFill>
                  <a:srgbClr val="0E0E0E"/>
                </a:solidFill>
                <a:effectLst/>
                <a:latin typeface=".AppleSystemUIFont"/>
              </a:rPr>
              <a:t>在这一点上，他们就像成群的野狗。</a:t>
            </a:r>
          </a:p>
          <a:p>
            <a:endParaRPr lang="en-US" dirty="0"/>
          </a:p>
        </p:txBody>
      </p:sp>
      <p:sp>
        <p:nvSpPr>
          <p:cNvPr id="4" name="Slide Number Placeholder 3"/>
          <p:cNvSpPr>
            <a:spLocks noGrp="1"/>
          </p:cNvSpPr>
          <p:nvPr>
            <p:ph type="sldNum" sz="quarter" idx="10"/>
          </p:nvPr>
        </p:nvSpPr>
        <p:spPr/>
        <p:txBody>
          <a:bodyPr/>
          <a:lstStyle/>
          <a:p>
            <a:pPr>
              <a:defRPr/>
            </a:pPr>
            <a:fld id="{88A03C5A-6EC0-0542-8A02-64CD1D978353}" type="slidenum">
              <a:rPr lang="en-US" smtClean="0"/>
              <a:pPr>
                <a:defRPr/>
              </a:pPr>
              <a:t>70</a:t>
            </a:fld>
            <a:endParaRPr lang="en-US"/>
          </a:p>
        </p:txBody>
      </p:sp>
    </p:spTree>
    <p:extLst>
      <p:ext uri="{BB962C8B-B14F-4D97-AF65-F5344CB8AC3E}">
        <p14:creationId xmlns:p14="http://schemas.microsoft.com/office/powerpoint/2010/main" val="365891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Times New Roman" pitchFamily="-111" charset="0"/>
                <a:ea typeface="ＭＳ Ｐゴシック" charset="-128"/>
                <a:cs typeface="ＭＳ Ｐゴシック" charset="-128"/>
              </a:rPr>
              <a:t>Jesus confronted these people who were incensed that he would heal a man’s shriveled hand on the Sabbath.</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耶稣直面这些人，他们对他在安息日治愈一个手枯干的人感到愤怒。</a:t>
            </a:r>
          </a:p>
          <a:p>
            <a:endParaRPr lang="en-US" dirty="0"/>
          </a:p>
        </p:txBody>
      </p:sp>
      <p:sp>
        <p:nvSpPr>
          <p:cNvPr id="4" name="Slide Number Placeholder 3"/>
          <p:cNvSpPr>
            <a:spLocks noGrp="1"/>
          </p:cNvSpPr>
          <p:nvPr>
            <p:ph type="sldNum" sz="quarter" idx="10"/>
          </p:nvPr>
        </p:nvSpPr>
        <p:spPr/>
        <p:txBody>
          <a:bodyPr/>
          <a:lstStyle/>
          <a:p>
            <a:pPr>
              <a:defRPr/>
            </a:pPr>
            <a:fld id="{88A03C5A-6EC0-0542-8A02-64CD1D978353}" type="slidenum">
              <a:rPr lang="en-US" smtClean="0"/>
              <a:pPr>
                <a:defRPr/>
              </a:pPr>
              <a:t>71</a:t>
            </a:fld>
            <a:endParaRPr lang="en-US"/>
          </a:p>
        </p:txBody>
      </p:sp>
    </p:spTree>
    <p:extLst>
      <p:ext uri="{BB962C8B-B14F-4D97-AF65-F5344CB8AC3E}">
        <p14:creationId xmlns:p14="http://schemas.microsoft.com/office/powerpoint/2010/main" val="2193086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66735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01011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p>
          <a:p>
            <a:r>
              <a:rPr lang="zh-CN" altLang="en-US" dirty="0">
                <a:solidFill>
                  <a:srgbClr val="0E0E0E"/>
                </a:solidFill>
                <a:effectLst/>
                <a:latin typeface=".AppleSystemUIFont"/>
              </a:rPr>
              <a:t>以问题的形式提出，</a:t>
            </a:r>
            <a:r>
              <a:rPr lang="en-US" altLang="zh-CN" dirty="0">
                <a:solidFill>
                  <a:srgbClr val="0E0E0E"/>
                </a:solidFill>
                <a:effectLst/>
                <a:latin typeface=".AppleSystemUIFont"/>
              </a:rPr>
              <a:t>《</a:t>
            </a:r>
            <a:r>
              <a:rPr lang="zh-CN" altLang="en-US" dirty="0">
                <a:solidFill>
                  <a:srgbClr val="0E0E0E"/>
                </a:solidFill>
                <a:effectLst/>
                <a:latin typeface=".AppleSystemUIFont"/>
              </a:rPr>
              <a:t>腓立比书</a:t>
            </a:r>
            <a:r>
              <a:rPr lang="en-US" altLang="zh-CN" dirty="0">
                <a:solidFill>
                  <a:srgbClr val="0E0E0E"/>
                </a:solidFill>
                <a:effectLst/>
                <a:latin typeface=".AppleSystemUIFont"/>
              </a:rPr>
              <a:t>》</a:t>
            </a:r>
            <a:r>
              <a:rPr lang="zh-CN" altLang="en-US" dirty="0">
                <a:solidFill>
                  <a:srgbClr val="0E0E0E"/>
                </a:solidFill>
                <a:effectLst/>
                <a:latin typeface=".AppleSystemUIFont"/>
              </a:rPr>
              <a:t>回答了这个问题！</a:t>
            </a:r>
          </a:p>
          <a:p>
            <a:r>
              <a:rPr lang="zh-CN" altLang="en-US" dirty="0">
                <a:solidFill>
                  <a:srgbClr val="0E0E0E"/>
                </a:solidFill>
                <a:effectLst/>
                <a:latin typeface=".AppleSystemUIFont"/>
              </a:rPr>
              <a:t>当我们致力于以耶稣那种复活救主的视角或思维来回应生活时，会有哪些结果？</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51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4536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Imitating Jesus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模仿耶稣有时可能会变得荒谬，就像那件</a:t>
            </a:r>
            <a:r>
              <a:rPr lang="en-US" altLang="zh-CN" dirty="0">
                <a:solidFill>
                  <a:srgbClr val="0E0E0E"/>
                </a:solidFill>
                <a:effectLst/>
                <a:latin typeface=".AppleSystemUIFont"/>
              </a:rPr>
              <a:t>T</a:t>
            </a:r>
            <a:r>
              <a:rPr lang="zh-CN" altLang="en-US" dirty="0">
                <a:solidFill>
                  <a:srgbClr val="0E0E0E"/>
                </a:solidFill>
                <a:effectLst/>
                <a:latin typeface=".AppleSystemUIFont"/>
              </a:rPr>
              <a:t>恤上写的：“耶稣打盹。要像耶稣一样</a:t>
            </a:r>
            <a:r>
              <a:rPr lang="en-US" altLang="zh-CN" dirty="0">
                <a:solidFill>
                  <a:srgbClr val="0E0E0E"/>
                </a:solidFill>
                <a:effectLst/>
                <a:latin typeface=".AppleSystemUIFont"/>
              </a:rPr>
              <a:t>——</a:t>
            </a:r>
            <a:r>
              <a:rPr lang="zh-CN" altLang="en-US" dirty="0">
                <a:solidFill>
                  <a:srgbClr val="0E0E0E"/>
                </a:solidFill>
                <a:effectLst/>
                <a:latin typeface=".AppleSystemUIFont"/>
              </a:rPr>
              <a:t>马可福音 </a:t>
            </a:r>
            <a:r>
              <a:rPr lang="en-US" altLang="zh-CN" dirty="0">
                <a:solidFill>
                  <a:srgbClr val="0E0E0E"/>
                </a:solidFill>
                <a:effectLst/>
                <a:latin typeface=".AppleSystemUIFont"/>
              </a:rPr>
              <a:t>4:38</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1490268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agony of the father can hardly be fathomed. What an example of sacrifice!</a:t>
            </a:r>
            <a:r>
              <a:rPr lang="en-SG" dirty="0">
                <a:effectLst/>
                <a:latin typeface="Arial" panose="020B0604020202020204" pitchFamily="34" charset="0"/>
                <a:cs typeface="Arial" panose="020B0604020202020204" pitchFamily="34" charset="0"/>
              </a:rPr>
              <a:t> </a:t>
            </a:r>
          </a:p>
          <a:p>
            <a:r>
              <a:rPr lang="zh-CN" altLang="en-US" dirty="0">
                <a:effectLst/>
                <a:latin typeface="Arial" panose="020B0604020202020204" pitchFamily="34" charset="0"/>
                <a:cs typeface="Arial" panose="020B0604020202020204" pitchFamily="34" charset="0"/>
              </a:rPr>
              <a:t>父亲的痛苦几乎无法估量。这是多么伟大的牺牲榜样！</a:t>
            </a:r>
            <a:endParaRPr lang="en-SG" dirty="0">
              <a:effectLst/>
              <a:latin typeface="Arial" panose="020B0604020202020204" pitchFamily="34" charset="0"/>
              <a:cs typeface="Arial" panose="020B0604020202020204" pitchFamily="34" charset="0"/>
            </a:endParaRP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_____________</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3468434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 better t-shirt says this…</a:t>
            </a:r>
          </a:p>
          <a:p>
            <a:r>
              <a:rPr lang="zh-CN" altLang="en-US" dirty="0"/>
              <a:t>更好的 </a:t>
            </a:r>
            <a:r>
              <a:rPr lang="en-US" dirty="0"/>
              <a:t>T </a:t>
            </a:r>
            <a:r>
              <a:rPr lang="zh-CN" altLang="en-US" dirty="0"/>
              <a:t>恤上写着这样的话</a:t>
            </a:r>
            <a:r>
              <a:rPr lang="en-US" altLang="zh-CN" dirty="0"/>
              <a:t>……</a:t>
            </a:r>
            <a:endParaRPr lang="en-US" dirty="0"/>
          </a:p>
        </p:txBody>
      </p:sp>
    </p:spTree>
    <p:extLst>
      <p:ext uri="{BB962C8B-B14F-4D97-AF65-F5344CB8AC3E}">
        <p14:creationId xmlns:p14="http://schemas.microsoft.com/office/powerpoint/2010/main" val="1302162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0CB257-508B-AD4F-A014-7D2C8FC9ECB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4183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28B29F02-926D-A84A-A82B-B1205DD01B8E}" type="slidenum">
              <a:rPr kumimoji="0" lang="en-US" altLang="zh-CN" sz="1200">
                <a:solidFill>
                  <a:srgbClr val="000000"/>
                </a:solidFill>
                <a:ea typeface="宋体" charset="0"/>
                <a:cs typeface="MS PGothic" charset="0"/>
              </a:rPr>
              <a:pPr/>
              <a:t>96</a:t>
            </a:fld>
            <a:endParaRPr kumimoji="0" lang="en-US" altLang="zh-CN" sz="1200">
              <a:solidFill>
                <a:srgbClr val="000000"/>
              </a:solidFill>
              <a:ea typeface="宋体" charset="0"/>
              <a:cs typeface="MS PGothic"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You can mimic Jesus in any of these areas with his help.</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在祂的帮助下，你可以在任何这些方面效仿耶稣。</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26514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Who is your ultimate example in life? Who do you admire most? Who do you want to be like more than anyone else?</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A century ago the most admired people were scientists.</a:t>
            </a:r>
            <a:r>
              <a:rPr lang="en-SG" dirty="0">
                <a:effectLst/>
                <a:latin typeface="Arial" panose="020B0604020202020204" pitchFamily="34" charset="0"/>
                <a:cs typeface="Arial" panose="020B0604020202020204" pitchFamily="34" charset="0"/>
              </a:rPr>
              <a:t> </a:t>
            </a:r>
          </a:p>
          <a:p>
            <a:r>
              <a:rPr lang="zh-CN" altLang="en-US" dirty="0">
                <a:latin typeface="Arial" panose="020B0604020202020204" pitchFamily="34" charset="0"/>
                <a:cs typeface="Arial" panose="020B0604020202020204" pitchFamily="34" charset="0"/>
              </a:rPr>
              <a:t>谁是你生命中最终的榜样？你最钦佩谁？你最想成为谁那样的人？</a:t>
            </a:r>
          </a:p>
          <a:p>
            <a:r>
              <a:rPr lang="zh-CN" altLang="en-US" dirty="0">
                <a:latin typeface="Arial" panose="020B0604020202020204" pitchFamily="34" charset="0"/>
                <a:cs typeface="Arial" panose="020B0604020202020204" pitchFamily="34" charset="0"/>
              </a:rPr>
              <a:t>一个世纪前，最受钦佩的人是科学家。</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78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Today many of the most admired are actors who make a pretty good living by pretending to be someone else.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Actually, in 2018 the most admired man was Barack Obama and woman was Angelina Jolie.</a:t>
            </a:r>
          </a:p>
          <a:p>
            <a:r>
              <a:rPr lang="zh-CN" altLang="en-US" dirty="0">
                <a:solidFill>
                  <a:srgbClr val="0E0E0E"/>
                </a:solidFill>
                <a:effectLst/>
                <a:latin typeface=".AppleSystemUIFont"/>
              </a:rPr>
              <a:t>如今，许多最受推崇的人是演员，他们靠扮演他人而谋生。</a:t>
            </a:r>
          </a:p>
          <a:p>
            <a:r>
              <a:rPr lang="zh-CN" altLang="en-US" dirty="0">
                <a:solidFill>
                  <a:srgbClr val="0E0E0E"/>
                </a:solidFill>
                <a:effectLst/>
                <a:latin typeface=".AppleSystemUIFont"/>
              </a:rPr>
              <a:t>事实上，在</a:t>
            </a:r>
            <a:r>
              <a:rPr lang="en-US" altLang="zh-CN" dirty="0">
                <a:solidFill>
                  <a:srgbClr val="0E0E0E"/>
                </a:solidFill>
                <a:effectLst/>
                <a:latin typeface=".AppleSystemUIFont"/>
              </a:rPr>
              <a:t>2018</a:t>
            </a:r>
            <a:r>
              <a:rPr lang="zh-CN" altLang="en-US" dirty="0">
                <a:solidFill>
                  <a:srgbClr val="0E0E0E"/>
                </a:solidFill>
                <a:effectLst/>
                <a:latin typeface=".AppleSystemUIFont"/>
              </a:rPr>
              <a:t>年，最受敬仰的男性是巴拉克</a:t>
            </a:r>
            <a:r>
              <a:rPr lang="en-US" altLang="zh-CN" dirty="0">
                <a:solidFill>
                  <a:srgbClr val="0E0E0E"/>
                </a:solidFill>
                <a:effectLst/>
                <a:latin typeface=".AppleSystemUIFont"/>
              </a:rPr>
              <a:t>·</a:t>
            </a:r>
            <a:r>
              <a:rPr lang="zh-CN" altLang="en-US" dirty="0">
                <a:solidFill>
                  <a:srgbClr val="0E0E0E"/>
                </a:solidFill>
                <a:effectLst/>
                <a:latin typeface=".AppleSystemUIFont"/>
              </a:rPr>
              <a:t>奥巴马，最受敬仰的女性是安吉丽娜</a:t>
            </a:r>
            <a:r>
              <a:rPr lang="en-US" altLang="zh-CN" dirty="0">
                <a:solidFill>
                  <a:srgbClr val="0E0E0E"/>
                </a:solidFill>
                <a:effectLst/>
                <a:latin typeface=".AppleSystemUIFont"/>
              </a:rPr>
              <a:t>·</a:t>
            </a:r>
            <a:r>
              <a:rPr lang="zh-CN" altLang="en-US" dirty="0">
                <a:solidFill>
                  <a:srgbClr val="0E0E0E"/>
                </a:solidFill>
                <a:effectLst/>
                <a:latin typeface=".AppleSystemUIFont"/>
              </a:rPr>
              <a:t>朱莉。</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723616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latin typeface="Arial" panose="020B0604020202020204" pitchFamily="34" charset="0"/>
                <a:cs typeface="Arial" panose="020B0604020202020204" pitchFamily="34" charset="0"/>
              </a:rPr>
              <a:t>Angelina Jolie has held the most admired woman spot for 2016, 2017 and 2018. Amazing…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安吉丽娜</a:t>
            </a:r>
            <a:r>
              <a:rPr lang="en-US" altLang="zh-CN" dirty="0">
                <a:solidFill>
                  <a:srgbClr val="0E0E0E"/>
                </a:solidFill>
                <a:effectLst/>
                <a:latin typeface=".AppleSystemUIFont"/>
              </a:rPr>
              <a:t>·</a:t>
            </a:r>
            <a:r>
              <a:rPr lang="zh-CN" altLang="en-US" dirty="0">
                <a:solidFill>
                  <a:srgbClr val="0E0E0E"/>
                </a:solidFill>
                <a:effectLst/>
                <a:latin typeface=".AppleSystemUIFont"/>
              </a:rPr>
              <a:t>朱莉在</a:t>
            </a: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2017</a:t>
            </a:r>
            <a:r>
              <a:rPr lang="zh-CN" altLang="en-US" dirty="0">
                <a:solidFill>
                  <a:srgbClr val="0E0E0E"/>
                </a:solidFill>
                <a:effectLst/>
                <a:latin typeface=".AppleSystemUIFont"/>
              </a:rPr>
              <a:t>年和</a:t>
            </a:r>
            <a:r>
              <a:rPr lang="en-US" altLang="zh-CN" dirty="0">
                <a:solidFill>
                  <a:srgbClr val="0E0E0E"/>
                </a:solidFill>
                <a:effectLst/>
                <a:latin typeface=".AppleSystemUIFont"/>
              </a:rPr>
              <a:t>2018</a:t>
            </a:r>
            <a:r>
              <a:rPr lang="zh-CN" altLang="en-US" dirty="0">
                <a:solidFill>
                  <a:srgbClr val="0E0E0E"/>
                </a:solidFill>
                <a:effectLst/>
                <a:latin typeface=".AppleSystemUIFont"/>
              </a:rPr>
              <a:t>年连续获得“最受敬仰女性”称号。太令人惊叹了</a:t>
            </a:r>
            <a:r>
              <a:rPr lang="en-US" altLang="zh-CN" dirty="0">
                <a:solidFill>
                  <a:srgbClr val="0E0E0E"/>
                </a:solidFill>
                <a:effectLst/>
                <a:latin typeface=".AppleSystemUIFont"/>
              </a:rPr>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2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left heaven to take on humanity?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was completely innocent any sin but willingly gave his life for 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came back from the dead and appeared to over 500 people?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boy did not accidentally die, but he willingly risked his life for the apathetic passengers.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agony of the Czech father to sacrifice his son aptly depicts God's grief to put Jesus to death even for apathetic people like us. What an example of sacrifice!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CN" altLang="en-US" dirty="0">
                <a:solidFill>
                  <a:srgbClr val="0E0E0E"/>
                </a:solidFill>
                <a:effectLst/>
                <a:latin typeface=".AppleSystemUIFont"/>
              </a:rPr>
              <a:t>谁曾离开天堂，取了人的样式？</a:t>
            </a:r>
          </a:p>
          <a:p>
            <a:r>
              <a:rPr lang="zh-CN" altLang="en-US" dirty="0">
                <a:solidFill>
                  <a:srgbClr val="0E0E0E"/>
                </a:solidFill>
                <a:effectLst/>
                <a:latin typeface=".AppleSystemUIFont"/>
              </a:rPr>
              <a:t>谁曾完全无罪，却甘愿为所有人舍命？</a:t>
            </a:r>
          </a:p>
          <a:p>
            <a:r>
              <a:rPr lang="zh-CN" altLang="en-US" dirty="0">
                <a:solidFill>
                  <a:srgbClr val="0E0E0E"/>
                </a:solidFill>
                <a:effectLst/>
                <a:latin typeface=".AppleSystemUIFont"/>
              </a:rPr>
              <a:t>谁曾从死里复活，并向超过</a:t>
            </a:r>
            <a:r>
              <a:rPr lang="en-US" altLang="zh-CN" dirty="0">
                <a:solidFill>
                  <a:srgbClr val="0E0E0E"/>
                </a:solidFill>
                <a:effectLst/>
                <a:latin typeface=".AppleSystemUIFont"/>
              </a:rPr>
              <a:t>500</a:t>
            </a:r>
            <a:r>
              <a:rPr lang="zh-CN" altLang="en-US" dirty="0">
                <a:solidFill>
                  <a:srgbClr val="0E0E0E"/>
                </a:solidFill>
                <a:effectLst/>
                <a:latin typeface=".AppleSystemUIFont"/>
              </a:rPr>
              <a:t>人显现？</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那个男孩并不是意外身亡，而是甘愿冒着生命危险去拯救那些冷漠的乘客。</a:t>
            </a:r>
          </a:p>
          <a:p>
            <a:r>
              <a:rPr lang="zh-CN" altLang="en-US" dirty="0">
                <a:solidFill>
                  <a:srgbClr val="0E0E0E"/>
                </a:solidFill>
                <a:effectLst/>
                <a:latin typeface=".AppleSystemUIFont"/>
              </a:rPr>
              <a:t>那位捷克父亲牺牲儿子的痛苦，正恰当地描绘了上帝为我们这些冷漠的人将耶稣交付受死的悲痛。多么伟大的牺牲榜样！</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631093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Yet God also brought Jesus back to life. We worship a risen Savior!</a:t>
            </a:r>
          </a:p>
          <a:p>
            <a:r>
              <a:rPr lang="zh-CN" altLang="en-US" dirty="0">
                <a:latin typeface="Arial" panose="020B0604020202020204" pitchFamily="34" charset="0"/>
                <a:cs typeface="Arial" panose="020B0604020202020204" pitchFamily="34" charset="0"/>
              </a:rPr>
              <a:t>然而，上帝也让耶稣复活。我们敬拜复活的救世主！</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01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E3072F5-5A87-864C-8702-D3561B576E23}" type="slidenum">
              <a:rPr lang="en-US"/>
              <a:pPr>
                <a:defRPr/>
              </a:pPr>
              <a:t>‹#›</a:t>
            </a:fld>
            <a:endParaRPr lang="en-US"/>
          </a:p>
        </p:txBody>
      </p:sp>
    </p:spTree>
    <p:extLst>
      <p:ext uri="{BB962C8B-B14F-4D97-AF65-F5344CB8AC3E}">
        <p14:creationId xmlns:p14="http://schemas.microsoft.com/office/powerpoint/2010/main" val="204319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FFC33E-568C-684E-8B08-18122D3FD808}" type="slidenum">
              <a:rPr lang="en-US"/>
              <a:pPr>
                <a:defRPr/>
              </a:pPr>
              <a:t>‹#›</a:t>
            </a:fld>
            <a:endParaRPr lang="en-US"/>
          </a:p>
        </p:txBody>
      </p:sp>
    </p:spTree>
    <p:extLst>
      <p:ext uri="{BB962C8B-B14F-4D97-AF65-F5344CB8AC3E}">
        <p14:creationId xmlns:p14="http://schemas.microsoft.com/office/powerpoint/2010/main" val="7860497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p>
        </p:txBody>
      </p:sp>
      <p:sp>
        <p:nvSpPr>
          <p:cNvPr id="5" name="Rectangle 5"/>
          <p:cNvSpPr>
            <a:spLocks noGrp="1" noChangeArrowheads="1"/>
          </p:cNvSpPr>
          <p:nvPr>
            <p:ph type="ftr" sz="quarter" idx="11"/>
          </p:nvPr>
        </p:nvSpPr>
        <p:spPr/>
        <p:txBody>
          <a:bodyPr/>
          <a:lstStyle>
            <a:lvl1pPr eaLnBrk="1" hangingPunct="1">
              <a:defRPr/>
            </a:lvl1pPr>
          </a:lstStyle>
          <a:p>
            <a:endParaRPr lang="zh-CN"/>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512193F-1580-D344-A246-B7501414D5CB}" type="slidenum">
              <a:rPr lang="en-US" altLang="zh-CN"/>
              <a:pPr>
                <a:defRPr/>
              </a:pPr>
              <a:t>‹#›</a:t>
            </a:fld>
            <a:endParaRPr lang="en-US" altLang="zh-CN"/>
          </a:p>
        </p:txBody>
      </p:sp>
    </p:spTree>
    <p:extLst>
      <p:ext uri="{BB962C8B-B14F-4D97-AF65-F5344CB8AC3E}">
        <p14:creationId xmlns:p14="http://schemas.microsoft.com/office/powerpoint/2010/main" val="2995904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endParaRPr lang="zh-CN"/>
          </a:p>
        </p:txBody>
      </p:sp>
      <p:sp>
        <p:nvSpPr>
          <p:cNvPr id="7" name="Rectangle 5"/>
          <p:cNvSpPr>
            <a:spLocks noGrp="1" noChangeArrowheads="1"/>
          </p:cNvSpPr>
          <p:nvPr>
            <p:ph type="ftr" sz="quarter" idx="11"/>
          </p:nvPr>
        </p:nvSpPr>
        <p:spPr/>
        <p:txBody>
          <a:bodyPr/>
          <a:lstStyle>
            <a:lvl1pPr eaLnBrk="1" hangingPunct="1">
              <a:defRPr/>
            </a:lvl1pPr>
          </a:lstStyle>
          <a:p>
            <a:endParaRPr lang="zh-CN"/>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60CDD6-FA6C-8641-9A41-0EACE7B6F039}" type="slidenum">
              <a:rPr lang="en-US" altLang="zh-CN"/>
              <a:pPr>
                <a:defRPr/>
              </a:pPr>
              <a:t>‹#›</a:t>
            </a:fld>
            <a:endParaRPr lang="en-US" altLang="zh-CN"/>
          </a:p>
        </p:txBody>
      </p:sp>
    </p:spTree>
    <p:extLst>
      <p:ext uri="{BB962C8B-B14F-4D97-AF65-F5344CB8AC3E}">
        <p14:creationId xmlns:p14="http://schemas.microsoft.com/office/powerpoint/2010/main" val="5749483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zh-CN" altLang="en-US"/>
          </a:p>
        </p:txBody>
      </p:sp>
      <p:sp>
        <p:nvSpPr>
          <p:cNvPr id="5" name="Rectangle 5"/>
          <p:cNvSpPr>
            <a:spLocks noGrp="1" noChangeArrowheads="1"/>
          </p:cNvSpPr>
          <p:nvPr>
            <p:ph type="ftr" sz="quarter" idx="11"/>
          </p:nvPr>
        </p:nvSpPr>
        <p:spPr/>
        <p:txBody>
          <a:bodyPr/>
          <a:lstStyle>
            <a:lvl1pPr algn="l">
              <a:defRPr/>
            </a:lvl1pPr>
          </a:lstStyle>
          <a:p>
            <a:endParaRPr lang="zh-CN" alt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C0019C0F-09A0-7542-8417-C5C60E215FE6}" type="slidenum">
              <a:rPr lang="en-US"/>
              <a:pPr>
                <a:defRPr/>
              </a:pPr>
              <a:t>‹#›</a:t>
            </a:fld>
            <a:endParaRPr lang="en-US"/>
          </a:p>
        </p:txBody>
      </p:sp>
    </p:spTree>
    <p:extLst>
      <p:ext uri="{BB962C8B-B14F-4D97-AF65-F5344CB8AC3E}">
        <p14:creationId xmlns:p14="http://schemas.microsoft.com/office/powerpoint/2010/main" val="310766887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zh-CN" altLang="en-US"/>
          </a:p>
        </p:txBody>
      </p:sp>
      <p:sp>
        <p:nvSpPr>
          <p:cNvPr id="5" name="Rectangle 5"/>
          <p:cNvSpPr>
            <a:spLocks noGrp="1" noChangeArrowheads="1"/>
          </p:cNvSpPr>
          <p:nvPr>
            <p:ph type="ftr" sz="quarter" idx="11"/>
          </p:nvPr>
        </p:nvSpPr>
        <p:spPr/>
        <p:txBody>
          <a:bodyPr/>
          <a:lstStyle>
            <a:lvl1pPr algn="l">
              <a:defRPr/>
            </a:lvl1pPr>
          </a:lstStyle>
          <a:p>
            <a:endParaRPr lang="zh-CN" alt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5AD2FD0E-6EE6-9C45-A459-B8261930AC81}" type="slidenum">
              <a:rPr lang="en-US"/>
              <a:pPr>
                <a:defRPr/>
              </a:pPr>
              <a:t>‹#›</a:t>
            </a:fld>
            <a:endParaRPr lang="en-US"/>
          </a:p>
        </p:txBody>
      </p:sp>
    </p:spTree>
    <p:extLst>
      <p:ext uri="{BB962C8B-B14F-4D97-AF65-F5344CB8AC3E}">
        <p14:creationId xmlns:p14="http://schemas.microsoft.com/office/powerpoint/2010/main" val="193474137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GB"/>
          </a:p>
        </p:txBody>
      </p:sp>
      <p:sp>
        <p:nvSpPr>
          <p:cNvPr id="3" name="Rectangle 5"/>
          <p:cNvSpPr>
            <a:spLocks noGrp="1" noChangeArrowheads="1"/>
          </p:cNvSpPr>
          <p:nvPr>
            <p:ph type="ftr" sz="quarter" idx="11"/>
          </p:nvPr>
        </p:nvSpPr>
        <p:spPr/>
        <p:txBody>
          <a:bodyPr/>
          <a:lstStyle>
            <a:lvl1pPr>
              <a:defRPr/>
            </a:lvl1pPr>
          </a:lstStyle>
          <a:p>
            <a:endParaRPr lang="en-GB"/>
          </a:p>
        </p:txBody>
      </p:sp>
      <p:sp>
        <p:nvSpPr>
          <p:cNvPr id="4" name="Rectangle 6"/>
          <p:cNvSpPr>
            <a:spLocks noGrp="1" noChangeArrowheads="1"/>
          </p:cNvSpPr>
          <p:nvPr>
            <p:ph type="sldNum" sz="quarter" idx="12"/>
          </p:nvPr>
        </p:nvSpPr>
        <p:spPr/>
        <p:txBody>
          <a:bodyPr/>
          <a:lstStyle>
            <a:lvl1pPr>
              <a:defRPr/>
            </a:lvl1pPr>
          </a:lstStyle>
          <a:p>
            <a:fld id="{86040136-3241-7B45-93F7-82FA7EF0C787}" type="slidenum">
              <a:rPr lang="en-GB" altLang="zh-CN"/>
              <a:pPr/>
              <a:t>‹#›</a:t>
            </a:fld>
            <a:endParaRPr lang="en-GB" altLang="zh-CN"/>
          </a:p>
        </p:txBody>
      </p:sp>
    </p:spTree>
    <p:extLst>
      <p:ext uri="{BB962C8B-B14F-4D97-AF65-F5344CB8AC3E}">
        <p14:creationId xmlns:p14="http://schemas.microsoft.com/office/powerpoint/2010/main" val="11421131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905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solidFill>
                <a:srgbClr val="EAEAEA"/>
              </a:solidFill>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a:lstStyle>
            <a:lvl1pPr>
              <a:defRPr/>
            </a:lvl1pPr>
          </a:lstStyle>
          <a:p>
            <a:pPr>
              <a:defRPr/>
            </a:pPr>
            <a:endParaRPr lang="en-US">
              <a:solidFill>
                <a:srgbClr val="EAEAEA"/>
              </a:solidFill>
            </a:endParaRPr>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a:lstStyle>
            <a:lvl1pPr>
              <a:defRPr/>
            </a:lvl1pPr>
          </a:lstStyle>
          <a:p>
            <a:pPr>
              <a:defRPr/>
            </a:pPr>
            <a:endParaRPr lang="en-US">
              <a:solidFill>
                <a:srgbClr val="EAEAEA"/>
              </a:solidFill>
            </a:endParaRPr>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6602AEEE-F956-0742-A4CF-151085216E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06943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91366331-7FCF-834F-95CE-4CED9278AA3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69078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50B69DF-9896-344D-AACA-4C281B0779D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956410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A2F13F7-1F88-A140-8ACB-A07D0BFFD21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1903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964D319-1B0F-7A45-B1DB-525D7A9C7AEA}" type="slidenum">
              <a:rPr lang="en-US"/>
              <a:pPr>
                <a:defRPr/>
              </a:pPr>
              <a:t>‹#›</a:t>
            </a:fld>
            <a:endParaRPr lang="en-US"/>
          </a:p>
        </p:txBody>
      </p:sp>
    </p:spTree>
    <p:extLst>
      <p:ext uri="{BB962C8B-B14F-4D97-AF65-F5344CB8AC3E}">
        <p14:creationId xmlns:p14="http://schemas.microsoft.com/office/powerpoint/2010/main" val="28327571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26E14D86-E659-0F47-A72A-CE487651A05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18027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05114E62-D978-214E-8B1E-046E3F0D0D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291214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E6374E6-9876-4344-9A43-E8BCE155E9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14785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C0C53A7B-72E5-0540-897E-DB11AF59EF1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346641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40B79EB5-6DC5-4440-BF25-250436EF557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37813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9D5C5AAD-EC19-0A41-B23A-2DF9FB8E5FB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16590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B4FBF4BC-34C9-2646-93D3-520C2B4C709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36695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34179E-D01F-E546-88FF-98B97D2F293E}" type="slidenum">
              <a:rPr lang="en-US"/>
              <a:pPr>
                <a:defRPr/>
              </a:pPr>
              <a:t>‹#›</a:t>
            </a:fld>
            <a:endParaRPr lang="en-US"/>
          </a:p>
        </p:txBody>
      </p:sp>
    </p:spTree>
    <p:extLst>
      <p:ext uri="{BB962C8B-B14F-4D97-AF65-F5344CB8AC3E}">
        <p14:creationId xmlns:p14="http://schemas.microsoft.com/office/powerpoint/2010/main" val="5696202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C66DB04-4817-304A-948D-6575D08421A4}" type="slidenum">
              <a:rPr lang="en-US"/>
              <a:pPr>
                <a:defRPr/>
              </a:pPr>
              <a:t>‹#›</a:t>
            </a:fld>
            <a:endParaRPr lang="en-US"/>
          </a:p>
        </p:txBody>
      </p:sp>
    </p:spTree>
    <p:extLst>
      <p:ext uri="{BB962C8B-B14F-4D97-AF65-F5344CB8AC3E}">
        <p14:creationId xmlns:p14="http://schemas.microsoft.com/office/powerpoint/2010/main" val="27821912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245C34-A62D-3046-BC53-E07110CD0CE2}" type="slidenum">
              <a:rPr lang="en-US"/>
              <a:pPr>
                <a:defRPr/>
              </a:pPr>
              <a:t>‹#›</a:t>
            </a:fld>
            <a:endParaRPr lang="en-US"/>
          </a:p>
        </p:txBody>
      </p:sp>
    </p:spTree>
    <p:extLst>
      <p:ext uri="{BB962C8B-B14F-4D97-AF65-F5344CB8AC3E}">
        <p14:creationId xmlns:p14="http://schemas.microsoft.com/office/powerpoint/2010/main" val="3970075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endParaRPr lang="zh-CN" altLang="en-US"/>
          </a:p>
        </p:txBody>
      </p:sp>
      <p:sp>
        <p:nvSpPr>
          <p:cNvPr id="7"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09EA252D-4895-4744-B103-14D62538C656}" type="slidenum">
              <a:rPr lang="en-US"/>
              <a:pPr>
                <a:defRPr/>
              </a:pPr>
              <a:t>‹#›</a:t>
            </a:fld>
            <a:endParaRPr lang="en-US"/>
          </a:p>
        </p:txBody>
      </p:sp>
    </p:spTree>
    <p:extLst>
      <p:ext uri="{BB962C8B-B14F-4D97-AF65-F5344CB8AC3E}">
        <p14:creationId xmlns:p14="http://schemas.microsoft.com/office/powerpoint/2010/main" val="30991631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EB05E8-9A8D-CD46-9497-3ABC91C8D2D4}" type="slidenum">
              <a:rPr lang="en-US"/>
              <a:pPr>
                <a:defRPr/>
              </a:pPr>
              <a:t>‹#›</a:t>
            </a:fld>
            <a:endParaRPr lang="en-US"/>
          </a:p>
        </p:txBody>
      </p:sp>
    </p:spTree>
    <p:extLst>
      <p:ext uri="{BB962C8B-B14F-4D97-AF65-F5344CB8AC3E}">
        <p14:creationId xmlns:p14="http://schemas.microsoft.com/office/powerpoint/2010/main" val="21436627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79B6AAF-4EA3-124F-96EA-9B59317C168B}" type="slidenum">
              <a:rPr lang="en-US"/>
              <a:pPr>
                <a:defRPr/>
              </a:pPr>
              <a:t>‹#›</a:t>
            </a:fld>
            <a:endParaRPr lang="en-US"/>
          </a:p>
        </p:txBody>
      </p:sp>
    </p:spTree>
    <p:extLst>
      <p:ext uri="{BB962C8B-B14F-4D97-AF65-F5344CB8AC3E}">
        <p14:creationId xmlns:p14="http://schemas.microsoft.com/office/powerpoint/2010/main" val="12833633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2F69BD4-7BBB-6549-9A64-34D7C63596DE}" type="slidenum">
              <a:rPr lang="en-US"/>
              <a:pPr>
                <a:defRPr/>
              </a:pPr>
              <a:t>‹#›</a:t>
            </a:fld>
            <a:endParaRPr lang="en-US"/>
          </a:p>
        </p:txBody>
      </p:sp>
    </p:spTree>
    <p:extLst>
      <p:ext uri="{BB962C8B-B14F-4D97-AF65-F5344CB8AC3E}">
        <p14:creationId xmlns:p14="http://schemas.microsoft.com/office/powerpoint/2010/main" val="17920883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01086ED-34FD-CA4E-8DB3-25D2812B7504}" type="slidenum">
              <a:rPr lang="en-US"/>
              <a:pPr>
                <a:defRPr/>
              </a:pPr>
              <a:t>‹#›</a:t>
            </a:fld>
            <a:endParaRPr lang="en-US"/>
          </a:p>
        </p:txBody>
      </p:sp>
    </p:spTree>
    <p:extLst>
      <p:ext uri="{BB962C8B-B14F-4D97-AF65-F5344CB8AC3E}">
        <p14:creationId xmlns:p14="http://schemas.microsoft.com/office/powerpoint/2010/main" val="27420432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72FFE79-221D-D44B-A6E6-DD4EDE06599F}" type="slidenum">
              <a:rPr lang="en-US"/>
              <a:pPr>
                <a:defRPr/>
              </a:pPr>
              <a:t>‹#›</a:t>
            </a:fld>
            <a:endParaRPr lang="en-US"/>
          </a:p>
        </p:txBody>
      </p:sp>
    </p:spTree>
    <p:extLst>
      <p:ext uri="{BB962C8B-B14F-4D97-AF65-F5344CB8AC3E}">
        <p14:creationId xmlns:p14="http://schemas.microsoft.com/office/powerpoint/2010/main" val="2652350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358B8B9-EF90-E145-B4D0-D90F0B7A52BC}" type="slidenum">
              <a:rPr lang="en-US"/>
              <a:pPr>
                <a:defRPr/>
              </a:pPr>
              <a:t>‹#›</a:t>
            </a:fld>
            <a:endParaRPr lang="en-US"/>
          </a:p>
        </p:txBody>
      </p:sp>
    </p:spTree>
    <p:extLst>
      <p:ext uri="{BB962C8B-B14F-4D97-AF65-F5344CB8AC3E}">
        <p14:creationId xmlns:p14="http://schemas.microsoft.com/office/powerpoint/2010/main" val="12727461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E7EA789-EB22-C44C-8E0F-8BA7463C6771}" type="slidenum">
              <a:rPr lang="en-US"/>
              <a:pPr>
                <a:defRPr/>
              </a:pPr>
              <a:t>‹#›</a:t>
            </a:fld>
            <a:endParaRPr lang="en-US"/>
          </a:p>
        </p:txBody>
      </p:sp>
    </p:spTree>
    <p:extLst>
      <p:ext uri="{BB962C8B-B14F-4D97-AF65-F5344CB8AC3E}">
        <p14:creationId xmlns:p14="http://schemas.microsoft.com/office/powerpoint/2010/main" val="12685476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96DCDD9-45FB-5E4C-ABF8-B89F9674FEDE}" type="slidenum">
              <a:rPr lang="en-US"/>
              <a:pPr>
                <a:defRPr/>
              </a:pPr>
              <a:t>‹#›</a:t>
            </a:fld>
            <a:endParaRPr lang="en-US"/>
          </a:p>
        </p:txBody>
      </p:sp>
    </p:spTree>
    <p:extLst>
      <p:ext uri="{BB962C8B-B14F-4D97-AF65-F5344CB8AC3E}">
        <p14:creationId xmlns:p14="http://schemas.microsoft.com/office/powerpoint/2010/main" val="3981051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70B22E4-9F25-6749-8DD4-C940D6E0249E}" type="slidenum">
              <a:rPr lang="en-US"/>
              <a:pPr>
                <a:defRPr/>
              </a:pPr>
              <a:t>‹#›</a:t>
            </a:fld>
            <a:endParaRPr lang="en-US"/>
          </a:p>
        </p:txBody>
      </p:sp>
    </p:spTree>
    <p:extLst>
      <p:ext uri="{BB962C8B-B14F-4D97-AF65-F5344CB8AC3E}">
        <p14:creationId xmlns:p14="http://schemas.microsoft.com/office/powerpoint/2010/main" val="29929995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388229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794F3B1-893B-544B-8FDE-7D6BA65E6385}" type="slidenum">
              <a:rPr lang="en-US"/>
              <a:pPr>
                <a:defRPr/>
              </a:pPr>
              <a:t>‹#›</a:t>
            </a:fld>
            <a:endParaRPr lang="en-US"/>
          </a:p>
        </p:txBody>
      </p:sp>
    </p:spTree>
    <p:extLst>
      <p:ext uri="{BB962C8B-B14F-4D97-AF65-F5344CB8AC3E}">
        <p14:creationId xmlns:p14="http://schemas.microsoft.com/office/powerpoint/2010/main" val="1036111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2581380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12040665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11484808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8"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31708367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19631554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28998554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32453509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36972267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39430429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337708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2C742433-571E-4D4C-900F-3F8D328E5063}" type="slidenum">
              <a:rPr lang="en-US"/>
              <a:pPr>
                <a:defRPr/>
              </a:pPr>
              <a:t>‹#›</a:t>
            </a:fld>
            <a:endParaRPr lang="en-US"/>
          </a:p>
        </p:txBody>
      </p:sp>
    </p:spTree>
    <p:extLst>
      <p:ext uri="{BB962C8B-B14F-4D97-AF65-F5344CB8AC3E}">
        <p14:creationId xmlns:p14="http://schemas.microsoft.com/office/powerpoint/2010/main" val="28334841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7"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40080870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57624E3-4D78-2D45-97F3-39A5E8F55FE6}" type="slidenum">
              <a:rPr lang="en-US"/>
              <a:pPr>
                <a:defRPr/>
              </a:pPr>
              <a:t>‹#›</a:t>
            </a:fld>
            <a:endParaRPr lang="en-US"/>
          </a:p>
        </p:txBody>
      </p:sp>
    </p:spTree>
    <p:extLst>
      <p:ext uri="{BB962C8B-B14F-4D97-AF65-F5344CB8AC3E}">
        <p14:creationId xmlns:p14="http://schemas.microsoft.com/office/powerpoint/2010/main" val="2337283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B1C3C0-BC54-0D43-A54A-48E401308177}" type="slidenum">
              <a:rPr lang="en-US"/>
              <a:pPr>
                <a:defRPr/>
              </a:pPr>
              <a:t>‹#›</a:t>
            </a:fld>
            <a:endParaRPr lang="en-US"/>
          </a:p>
        </p:txBody>
      </p:sp>
    </p:spTree>
    <p:extLst>
      <p:ext uri="{BB962C8B-B14F-4D97-AF65-F5344CB8AC3E}">
        <p14:creationId xmlns:p14="http://schemas.microsoft.com/office/powerpoint/2010/main" val="110544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1EDBFC3-B62D-3C45-92AC-3AC71C5CE920}" type="slidenum">
              <a:rPr lang="en-US"/>
              <a:pPr>
                <a:defRPr/>
              </a:pPr>
              <a:t>‹#›</a:t>
            </a:fld>
            <a:endParaRPr lang="en-US"/>
          </a:p>
        </p:txBody>
      </p:sp>
    </p:spTree>
    <p:extLst>
      <p:ext uri="{BB962C8B-B14F-4D97-AF65-F5344CB8AC3E}">
        <p14:creationId xmlns:p14="http://schemas.microsoft.com/office/powerpoint/2010/main" val="26955452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C7BF0D6-70A3-FB49-AF4F-EA886FA94A74}" type="slidenum">
              <a:rPr lang="en-US"/>
              <a:pPr>
                <a:defRPr/>
              </a:pPr>
              <a:t>‹#›</a:t>
            </a:fld>
            <a:endParaRPr lang="en-US"/>
          </a:p>
        </p:txBody>
      </p:sp>
    </p:spTree>
    <p:extLst>
      <p:ext uri="{BB962C8B-B14F-4D97-AF65-F5344CB8AC3E}">
        <p14:creationId xmlns:p14="http://schemas.microsoft.com/office/powerpoint/2010/main" val="379761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5759167-4A91-0643-82EB-444BC6816801}" type="slidenum">
              <a:rPr lang="en-US"/>
              <a:pPr>
                <a:defRPr/>
              </a:pPr>
              <a:t>‹#›</a:t>
            </a:fld>
            <a:endParaRPr lang="en-US"/>
          </a:p>
        </p:txBody>
      </p:sp>
    </p:spTree>
    <p:extLst>
      <p:ext uri="{BB962C8B-B14F-4D97-AF65-F5344CB8AC3E}">
        <p14:creationId xmlns:p14="http://schemas.microsoft.com/office/powerpoint/2010/main" val="33639950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FF120EE-D3F1-6E45-880B-32911D76D7B8}" type="slidenum">
              <a:rPr lang="en-US"/>
              <a:pPr>
                <a:defRPr/>
              </a:pPr>
              <a:t>‹#›</a:t>
            </a:fld>
            <a:endParaRPr lang="en-US"/>
          </a:p>
        </p:txBody>
      </p:sp>
    </p:spTree>
    <p:extLst>
      <p:ext uri="{BB962C8B-B14F-4D97-AF65-F5344CB8AC3E}">
        <p14:creationId xmlns:p14="http://schemas.microsoft.com/office/powerpoint/2010/main" val="5724362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CF6E542-993F-D945-8640-4035C5DF182E}" type="slidenum">
              <a:rPr lang="en-US"/>
              <a:pPr>
                <a:defRPr/>
              </a:pPr>
              <a:t>‹#›</a:t>
            </a:fld>
            <a:endParaRPr lang="en-US"/>
          </a:p>
        </p:txBody>
      </p:sp>
    </p:spTree>
    <p:extLst>
      <p:ext uri="{BB962C8B-B14F-4D97-AF65-F5344CB8AC3E}">
        <p14:creationId xmlns:p14="http://schemas.microsoft.com/office/powerpoint/2010/main" val="8372394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15E134D-8649-4B47-9EB3-FBB47C17932F}" type="slidenum">
              <a:rPr lang="en-US"/>
              <a:pPr>
                <a:defRPr/>
              </a:pPr>
              <a:t>‹#›</a:t>
            </a:fld>
            <a:endParaRPr lang="en-US"/>
          </a:p>
        </p:txBody>
      </p:sp>
    </p:spTree>
    <p:extLst>
      <p:ext uri="{BB962C8B-B14F-4D97-AF65-F5344CB8AC3E}">
        <p14:creationId xmlns:p14="http://schemas.microsoft.com/office/powerpoint/2010/main" val="5350057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AD699B7-7AAC-5B4C-9AA9-B7E50AFD1F48}" type="slidenum">
              <a:rPr lang="en-US"/>
              <a:pPr>
                <a:defRPr/>
              </a:pPr>
              <a:t>‹#›</a:t>
            </a:fld>
            <a:endParaRPr lang="en-US"/>
          </a:p>
        </p:txBody>
      </p:sp>
    </p:spTree>
    <p:extLst>
      <p:ext uri="{BB962C8B-B14F-4D97-AF65-F5344CB8AC3E}">
        <p14:creationId xmlns:p14="http://schemas.microsoft.com/office/powerpoint/2010/main" val="1954934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0DD9E94A-0A6F-EA4F-B3E0-531A81FD5674}" type="slidenum">
              <a:rPr lang="en-US"/>
              <a:pPr>
                <a:defRPr/>
              </a:pPr>
              <a:t>‹#›</a:t>
            </a:fld>
            <a:endParaRPr lang="en-US"/>
          </a:p>
        </p:txBody>
      </p:sp>
    </p:spTree>
    <p:extLst>
      <p:ext uri="{BB962C8B-B14F-4D97-AF65-F5344CB8AC3E}">
        <p14:creationId xmlns:p14="http://schemas.microsoft.com/office/powerpoint/2010/main" val="5072553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7E1A74A-54A7-F640-9A00-7A93C1224520}" type="slidenum">
              <a:rPr lang="en-US"/>
              <a:pPr>
                <a:defRPr/>
              </a:pPr>
              <a:t>‹#›</a:t>
            </a:fld>
            <a:endParaRPr lang="en-US"/>
          </a:p>
        </p:txBody>
      </p:sp>
    </p:spTree>
    <p:extLst>
      <p:ext uri="{BB962C8B-B14F-4D97-AF65-F5344CB8AC3E}">
        <p14:creationId xmlns:p14="http://schemas.microsoft.com/office/powerpoint/2010/main" val="439922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123979-AB7B-7544-AB1C-D3D8DC58E68D}" type="slidenum">
              <a:rPr lang="en-US"/>
              <a:pPr>
                <a:defRPr/>
              </a:pPr>
              <a:t>‹#›</a:t>
            </a:fld>
            <a:endParaRPr lang="en-US"/>
          </a:p>
        </p:txBody>
      </p:sp>
    </p:spTree>
    <p:extLst>
      <p:ext uri="{BB962C8B-B14F-4D97-AF65-F5344CB8AC3E}">
        <p14:creationId xmlns:p14="http://schemas.microsoft.com/office/powerpoint/2010/main" val="12323043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5668304-A2B7-0A4F-B68B-21ED01D88337}" type="slidenum">
              <a:rPr lang="en-US"/>
              <a:pPr>
                <a:defRPr/>
              </a:pPr>
              <a:t>‹#›</a:t>
            </a:fld>
            <a:endParaRPr lang="en-US"/>
          </a:p>
        </p:txBody>
      </p:sp>
    </p:spTree>
    <p:extLst>
      <p:ext uri="{BB962C8B-B14F-4D97-AF65-F5344CB8AC3E}">
        <p14:creationId xmlns:p14="http://schemas.microsoft.com/office/powerpoint/2010/main" val="38790479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39AACBB9-C025-664B-8067-D3E998F54593}" type="slidenum">
              <a:rPr lang="en-US"/>
              <a:pPr>
                <a:defRPr/>
              </a:pPr>
              <a:t>‹#›</a:t>
            </a:fld>
            <a:endParaRPr lang="en-US"/>
          </a:p>
        </p:txBody>
      </p:sp>
    </p:spTree>
    <p:extLst>
      <p:ext uri="{BB962C8B-B14F-4D97-AF65-F5344CB8AC3E}">
        <p14:creationId xmlns:p14="http://schemas.microsoft.com/office/powerpoint/2010/main" val="41576737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903B1402-D2C2-CA4E-A839-4DFDFDC4C86D}" type="slidenum">
              <a:rPr lang="en-US"/>
              <a:pPr>
                <a:defRPr/>
              </a:pPr>
              <a:t>‹#›</a:t>
            </a:fld>
            <a:endParaRPr lang="en-US"/>
          </a:p>
        </p:txBody>
      </p:sp>
    </p:spTree>
    <p:extLst>
      <p:ext uri="{BB962C8B-B14F-4D97-AF65-F5344CB8AC3E}">
        <p14:creationId xmlns:p14="http://schemas.microsoft.com/office/powerpoint/2010/main" val="5193389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39965762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fld id="{4F921847-F405-CD47-9B05-729A9F2A85A3}" type="datetimeFigureOut">
              <a:rPr lang="zh-CN" altLang="en-US" smtClean="0"/>
              <a:pPr>
                <a:defRPr/>
              </a:pPr>
              <a:t>2025/1/28</a:t>
            </a:fld>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FB1C33CA-16F4-D643-B10F-F0D44C5086BA}" type="slidenum">
              <a:rPr lang="zh-CN" altLang="en-US" smtClean="0"/>
              <a:pPr>
                <a:defRPr/>
              </a:pPr>
              <a:t>‹#›</a:t>
            </a:fld>
            <a:endParaRPr lang="zh-CN" altLang="en-US"/>
          </a:p>
        </p:txBody>
      </p:sp>
    </p:spTree>
    <p:extLst>
      <p:ext uri="{BB962C8B-B14F-4D97-AF65-F5344CB8AC3E}">
        <p14:creationId xmlns:p14="http://schemas.microsoft.com/office/powerpoint/2010/main" val="42838482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fld id="{ED26C853-B010-9B46-82C4-8886153A7FD1}" type="slidenum">
              <a:rPr lang="en-US" altLang="zh-CN"/>
              <a:pPr/>
              <a:t>‹#›</a:t>
            </a:fld>
            <a:endParaRPr lang="en-US" altLang="zh-CN"/>
          </a:p>
        </p:txBody>
      </p:sp>
    </p:spTree>
    <p:extLst>
      <p:ext uri="{BB962C8B-B14F-4D97-AF65-F5344CB8AC3E}">
        <p14:creationId xmlns:p14="http://schemas.microsoft.com/office/powerpoint/2010/main" val="153073006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fld id="{3F24B650-6B03-0648-862E-8CC4491CCBC5}" type="slidenum">
              <a:rPr lang="en-US" altLang="zh-CN"/>
              <a:pPr/>
              <a:t>‹#›</a:t>
            </a:fld>
            <a:endParaRPr lang="en-US" altLang="zh-CN"/>
          </a:p>
        </p:txBody>
      </p:sp>
    </p:spTree>
    <p:extLst>
      <p:ext uri="{BB962C8B-B14F-4D97-AF65-F5344CB8AC3E}">
        <p14:creationId xmlns:p14="http://schemas.microsoft.com/office/powerpoint/2010/main" val="72118480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fld id="{42514D32-C161-5C44-9028-F95640BD7598}" type="slidenum">
              <a:rPr lang="en-US" altLang="zh-CN"/>
              <a:pPr/>
              <a:t>‹#›</a:t>
            </a:fld>
            <a:endParaRPr lang="en-US" altLang="zh-CN"/>
          </a:p>
        </p:txBody>
      </p:sp>
    </p:spTree>
    <p:extLst>
      <p:ext uri="{BB962C8B-B14F-4D97-AF65-F5344CB8AC3E}">
        <p14:creationId xmlns:p14="http://schemas.microsoft.com/office/powerpoint/2010/main" val="75967863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DE7B4EC8-A7EC-704A-9E10-8ABDEED67664}" type="slidenum">
              <a:rPr lang="en-US"/>
              <a:pPr>
                <a:defRPr/>
              </a:pPr>
              <a:t>‹#›</a:t>
            </a:fld>
            <a:endParaRPr lang="en-US"/>
          </a:p>
        </p:txBody>
      </p:sp>
    </p:spTree>
    <p:extLst>
      <p:ext uri="{BB962C8B-B14F-4D97-AF65-F5344CB8AC3E}">
        <p14:creationId xmlns:p14="http://schemas.microsoft.com/office/powerpoint/2010/main" val="9388722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fld id="{131ACC4E-BE75-304C-B5AE-1D03F053029D}" type="slidenum">
              <a:rPr lang="en-US" altLang="zh-CN"/>
              <a:pPr/>
              <a:t>‹#›</a:t>
            </a:fld>
            <a:endParaRPr lang="en-US" altLang="zh-CN"/>
          </a:p>
        </p:txBody>
      </p:sp>
    </p:spTree>
    <p:extLst>
      <p:ext uri="{BB962C8B-B14F-4D97-AF65-F5344CB8AC3E}">
        <p14:creationId xmlns:p14="http://schemas.microsoft.com/office/powerpoint/2010/main" val="12112982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fld id="{69EDD8DC-B671-1C48-A73D-23182494A690}" type="slidenum">
              <a:rPr lang="en-US" altLang="zh-CN"/>
              <a:pPr/>
              <a:t>‹#›</a:t>
            </a:fld>
            <a:endParaRPr lang="en-US" altLang="zh-CN"/>
          </a:p>
        </p:txBody>
      </p:sp>
    </p:spTree>
    <p:extLst>
      <p:ext uri="{BB962C8B-B14F-4D97-AF65-F5344CB8AC3E}">
        <p14:creationId xmlns:p14="http://schemas.microsoft.com/office/powerpoint/2010/main" val="290618046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zh-CN" altLang="en-US"/>
          </a:p>
        </p:txBody>
      </p:sp>
      <p:sp>
        <p:nvSpPr>
          <p:cNvPr id="8"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9" name="Rectangle 6"/>
          <p:cNvSpPr>
            <a:spLocks noGrp="1" noChangeArrowheads="1"/>
          </p:cNvSpPr>
          <p:nvPr>
            <p:ph type="sldNum" sz="quarter" idx="12"/>
          </p:nvPr>
        </p:nvSpPr>
        <p:spPr/>
        <p:txBody>
          <a:bodyPr/>
          <a:lstStyle>
            <a:lvl1pPr eaLnBrk="1" hangingPunct="1">
              <a:defRPr/>
            </a:lvl1pPr>
          </a:lstStyle>
          <a:p>
            <a:fld id="{F086330F-9941-F145-9D52-F58722803B9F}" type="slidenum">
              <a:rPr lang="en-US" altLang="zh-CN"/>
              <a:pPr/>
              <a:t>‹#›</a:t>
            </a:fld>
            <a:endParaRPr lang="en-US" altLang="zh-CN"/>
          </a:p>
        </p:txBody>
      </p:sp>
    </p:spTree>
    <p:extLst>
      <p:ext uri="{BB962C8B-B14F-4D97-AF65-F5344CB8AC3E}">
        <p14:creationId xmlns:p14="http://schemas.microsoft.com/office/powerpoint/2010/main" val="34474259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fld id="{65D13BB8-59D5-0646-8B8A-66AA7B1DF267}" type="slidenum">
              <a:rPr lang="en-US" altLang="zh-CN"/>
              <a:pPr/>
              <a:t>‹#›</a:t>
            </a:fld>
            <a:endParaRPr lang="en-US" altLang="zh-CN"/>
          </a:p>
        </p:txBody>
      </p:sp>
    </p:spTree>
    <p:extLst>
      <p:ext uri="{BB962C8B-B14F-4D97-AF65-F5344CB8AC3E}">
        <p14:creationId xmlns:p14="http://schemas.microsoft.com/office/powerpoint/2010/main" val="354090098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fld id="{14B19794-F033-7B4A-9E4D-32A23AEB013B}" type="slidenum">
              <a:rPr lang="en-US" altLang="zh-CN"/>
              <a:pPr/>
              <a:t>‹#›</a:t>
            </a:fld>
            <a:endParaRPr lang="en-US" altLang="zh-CN"/>
          </a:p>
        </p:txBody>
      </p:sp>
    </p:spTree>
    <p:extLst>
      <p:ext uri="{BB962C8B-B14F-4D97-AF65-F5344CB8AC3E}">
        <p14:creationId xmlns:p14="http://schemas.microsoft.com/office/powerpoint/2010/main" val="191570334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fld id="{73F974E8-9B6B-A54D-8FF0-71C16C11CE4A}" type="slidenum">
              <a:rPr lang="en-US" altLang="zh-CN"/>
              <a:pPr/>
              <a:t>‹#›</a:t>
            </a:fld>
            <a:endParaRPr lang="en-US" altLang="zh-CN"/>
          </a:p>
        </p:txBody>
      </p:sp>
    </p:spTree>
    <p:extLst>
      <p:ext uri="{BB962C8B-B14F-4D97-AF65-F5344CB8AC3E}">
        <p14:creationId xmlns:p14="http://schemas.microsoft.com/office/powerpoint/2010/main" val="53101074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fld id="{FCCEA92E-4BC5-5C45-A48A-4039713231BE}" type="slidenum">
              <a:rPr lang="en-US" altLang="zh-CN"/>
              <a:pPr/>
              <a:t>‹#›</a:t>
            </a:fld>
            <a:endParaRPr lang="en-US" altLang="zh-CN"/>
          </a:p>
        </p:txBody>
      </p:sp>
    </p:spTree>
    <p:extLst>
      <p:ext uri="{BB962C8B-B14F-4D97-AF65-F5344CB8AC3E}">
        <p14:creationId xmlns:p14="http://schemas.microsoft.com/office/powerpoint/2010/main" val="2644093585"/>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fld id="{299CCBAB-3F0D-4648-9553-A54ADC7D8A0E}" type="slidenum">
              <a:rPr lang="en-US" altLang="zh-CN"/>
              <a:pPr/>
              <a:t>‹#›</a:t>
            </a:fld>
            <a:endParaRPr lang="en-US" altLang="zh-CN"/>
          </a:p>
        </p:txBody>
      </p:sp>
    </p:spTree>
    <p:extLst>
      <p:ext uri="{BB962C8B-B14F-4D97-AF65-F5344CB8AC3E}">
        <p14:creationId xmlns:p14="http://schemas.microsoft.com/office/powerpoint/2010/main" val="21805684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fld id="{9E84C068-5094-3648-B636-27C0114D5FD9}" type="slidenum">
              <a:rPr lang="en-US" altLang="zh-CN"/>
              <a:pPr/>
              <a:t>‹#›</a:t>
            </a:fld>
            <a:endParaRPr lang="en-US" altLang="zh-CN"/>
          </a:p>
        </p:txBody>
      </p:sp>
    </p:spTree>
    <p:extLst>
      <p:ext uri="{BB962C8B-B14F-4D97-AF65-F5344CB8AC3E}">
        <p14:creationId xmlns:p14="http://schemas.microsoft.com/office/powerpoint/2010/main" val="114413334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endParaRPr lang="zh-CN" altLang="en-US"/>
          </a:p>
        </p:txBody>
      </p:sp>
      <p:sp>
        <p:nvSpPr>
          <p:cNvPr id="7"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8" name="Rectangle 6"/>
          <p:cNvSpPr>
            <a:spLocks noGrp="1" noChangeArrowheads="1"/>
          </p:cNvSpPr>
          <p:nvPr>
            <p:ph type="sldNum" sz="quarter" idx="12"/>
          </p:nvPr>
        </p:nvSpPr>
        <p:spPr/>
        <p:txBody>
          <a:bodyPr/>
          <a:lstStyle>
            <a:lvl1pPr eaLnBrk="1" hangingPunct="1">
              <a:defRPr/>
            </a:lvl1pPr>
          </a:lstStyle>
          <a:p>
            <a:fld id="{B525B47F-1B23-D94D-AFDB-499F25384086}" type="slidenum">
              <a:rPr lang="en-US" altLang="zh-CN"/>
              <a:pPr/>
              <a:t>‹#›</a:t>
            </a:fld>
            <a:endParaRPr lang="en-US" altLang="zh-CN"/>
          </a:p>
        </p:txBody>
      </p:sp>
    </p:spTree>
    <p:extLst>
      <p:ext uri="{BB962C8B-B14F-4D97-AF65-F5344CB8AC3E}">
        <p14:creationId xmlns:p14="http://schemas.microsoft.com/office/powerpoint/2010/main" val="21568095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4213975E-5E64-9642-B46A-961A5BCD3521}" type="slidenum">
              <a:rPr lang="en-US"/>
              <a:pPr>
                <a:defRPr/>
              </a:pPr>
              <a:t>‹#›</a:t>
            </a:fld>
            <a:endParaRPr lang="en-US"/>
          </a:p>
        </p:txBody>
      </p:sp>
    </p:spTree>
    <p:extLst>
      <p:ext uri="{BB962C8B-B14F-4D97-AF65-F5344CB8AC3E}">
        <p14:creationId xmlns:p14="http://schemas.microsoft.com/office/powerpoint/2010/main" val="35279854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84356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03975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7618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90563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99900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35246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16606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2678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2726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796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8"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9"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C9B29B8B-6EBA-C248-AA23-8CBDC9149A44}" type="slidenum">
              <a:rPr lang="en-US"/>
              <a:pPr>
                <a:defRPr/>
              </a:pPr>
              <a:t>‹#›</a:t>
            </a:fld>
            <a:endParaRPr lang="en-US"/>
          </a:p>
        </p:txBody>
      </p:sp>
    </p:spTree>
    <p:extLst>
      <p:ext uri="{BB962C8B-B14F-4D97-AF65-F5344CB8AC3E}">
        <p14:creationId xmlns:p14="http://schemas.microsoft.com/office/powerpoint/2010/main" val="39264839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13054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2803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06247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3418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53772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69849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91937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3663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98451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2565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4"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96B2B1C6-E01A-7842-9D6E-00A66B845C7A}" type="slidenum">
              <a:rPr lang="en-US"/>
              <a:pPr>
                <a:defRPr/>
              </a:pPr>
              <a:t>‹#›</a:t>
            </a:fld>
            <a:endParaRPr lang="en-US"/>
          </a:p>
        </p:txBody>
      </p:sp>
    </p:spTree>
    <p:extLst>
      <p:ext uri="{BB962C8B-B14F-4D97-AF65-F5344CB8AC3E}">
        <p14:creationId xmlns:p14="http://schemas.microsoft.com/office/powerpoint/2010/main" val="28782924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6934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9625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2630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4169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99371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1277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48359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40804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8497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160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A98391E-0AE8-DF42-A0BD-F26C0E7E652D}" type="slidenum">
              <a:rPr lang="en-US"/>
              <a:pPr>
                <a:defRPr/>
              </a:pPr>
              <a:t>‹#›</a:t>
            </a:fld>
            <a:endParaRPr lang="en-US"/>
          </a:p>
        </p:txBody>
      </p:sp>
    </p:spTree>
    <p:extLst>
      <p:ext uri="{BB962C8B-B14F-4D97-AF65-F5344CB8AC3E}">
        <p14:creationId xmlns:p14="http://schemas.microsoft.com/office/powerpoint/2010/main" val="2433788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3"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4"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037B3669-C31F-E342-AFA5-E10B891FF734}" type="slidenum">
              <a:rPr lang="en-US"/>
              <a:pPr>
                <a:defRPr/>
              </a:pPr>
              <a:t>‹#›</a:t>
            </a:fld>
            <a:endParaRPr lang="en-US"/>
          </a:p>
        </p:txBody>
      </p:sp>
    </p:spTree>
    <p:extLst>
      <p:ext uri="{BB962C8B-B14F-4D97-AF65-F5344CB8AC3E}">
        <p14:creationId xmlns:p14="http://schemas.microsoft.com/office/powerpoint/2010/main" val="27658049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5778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0209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69279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73703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7594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15071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26667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40227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6474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6C2C3F93-75DC-C74E-B284-7BF4C17DBDDA}" type="slidenum">
              <a:rPr lang="en-US"/>
              <a:pPr>
                <a:defRPr/>
              </a:pPr>
              <a:t>‹#›</a:t>
            </a:fld>
            <a:endParaRPr lang="en-US"/>
          </a:p>
        </p:txBody>
      </p:sp>
    </p:spTree>
    <p:extLst>
      <p:ext uri="{BB962C8B-B14F-4D97-AF65-F5344CB8AC3E}">
        <p14:creationId xmlns:p14="http://schemas.microsoft.com/office/powerpoint/2010/main" val="41818088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4661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8114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33035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9283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142990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142460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381578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257646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921835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9812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54C3214D-DB57-9645-B31F-B543D429FDF7}" type="slidenum">
              <a:rPr lang="en-US"/>
              <a:pPr>
                <a:defRPr/>
              </a:pPr>
              <a:t>‹#›</a:t>
            </a:fld>
            <a:endParaRPr lang="en-US"/>
          </a:p>
        </p:txBody>
      </p:sp>
    </p:spTree>
    <p:extLst>
      <p:ext uri="{BB962C8B-B14F-4D97-AF65-F5344CB8AC3E}">
        <p14:creationId xmlns:p14="http://schemas.microsoft.com/office/powerpoint/2010/main" val="41986233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556485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622435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246007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546448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910249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457925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811301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154412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340361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64261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5A2CB258-A227-CC4E-98A7-4E8F72FCF229}" type="slidenum">
              <a:rPr lang="en-US"/>
              <a:pPr>
                <a:defRPr/>
              </a:pPr>
              <a:t>‹#›</a:t>
            </a:fld>
            <a:endParaRPr lang="en-US"/>
          </a:p>
        </p:txBody>
      </p:sp>
    </p:spTree>
    <p:extLst>
      <p:ext uri="{BB962C8B-B14F-4D97-AF65-F5344CB8AC3E}">
        <p14:creationId xmlns:p14="http://schemas.microsoft.com/office/powerpoint/2010/main" val="13785798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061126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877345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821051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540752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5576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284686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606312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761631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351500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86473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8A4A0071-936A-1D4D-9652-53EB4C0E435C}" type="slidenum">
              <a:rPr lang="en-US"/>
              <a:pPr>
                <a:defRPr/>
              </a:pPr>
              <a:t>‹#›</a:t>
            </a:fld>
            <a:endParaRPr lang="en-US"/>
          </a:p>
        </p:txBody>
      </p:sp>
    </p:spTree>
    <p:extLst>
      <p:ext uri="{BB962C8B-B14F-4D97-AF65-F5344CB8AC3E}">
        <p14:creationId xmlns:p14="http://schemas.microsoft.com/office/powerpoint/2010/main" val="21030292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47813" y="0"/>
            <a:ext cx="75961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7298F94F-C63F-8C40-99FB-A279F53032E5}" type="slidenum">
              <a:rPr lang="en-US"/>
              <a:pPr>
                <a:defRPr/>
              </a:pPr>
              <a:t>‹#›</a:t>
            </a:fld>
            <a:endParaRPr lang="en-US"/>
          </a:p>
        </p:txBody>
      </p:sp>
    </p:spTree>
    <p:extLst>
      <p:ext uri="{BB962C8B-B14F-4D97-AF65-F5344CB8AC3E}">
        <p14:creationId xmlns:p14="http://schemas.microsoft.com/office/powerpoint/2010/main" val="27170206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1490FFE-E974-BF4C-88A6-0C909F8385A8}" type="slidenum">
              <a:rPr lang="en-US"/>
              <a:pPr>
                <a:defRPr/>
              </a:pPr>
              <a:t>‹#›</a:t>
            </a:fld>
            <a:endParaRPr lang="en-US"/>
          </a:p>
        </p:txBody>
      </p:sp>
    </p:spTree>
    <p:extLst>
      <p:ext uri="{BB962C8B-B14F-4D97-AF65-F5344CB8AC3E}">
        <p14:creationId xmlns:p14="http://schemas.microsoft.com/office/powerpoint/2010/main" val="875335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8EBE513-5A3E-7345-BC51-44BCAB70FCCB}" type="slidenum">
              <a:rPr lang="en-US"/>
              <a:pPr>
                <a:defRPr/>
              </a:pPr>
              <a:t>‹#›</a:t>
            </a:fld>
            <a:endParaRPr lang="en-US"/>
          </a:p>
        </p:txBody>
      </p:sp>
    </p:spTree>
    <p:extLst>
      <p:ext uri="{BB962C8B-B14F-4D97-AF65-F5344CB8AC3E}">
        <p14:creationId xmlns:p14="http://schemas.microsoft.com/office/powerpoint/2010/main" val="21452294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367853A-31ED-2B42-B58B-66F4720266A7}" type="slidenum">
              <a:rPr lang="en-US"/>
              <a:pPr>
                <a:defRPr/>
              </a:pPr>
              <a:t>‹#›</a:t>
            </a:fld>
            <a:endParaRPr lang="en-US"/>
          </a:p>
        </p:txBody>
      </p:sp>
    </p:spTree>
    <p:extLst>
      <p:ext uri="{BB962C8B-B14F-4D97-AF65-F5344CB8AC3E}">
        <p14:creationId xmlns:p14="http://schemas.microsoft.com/office/powerpoint/2010/main" val="19827838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E3673C3-D589-6F48-A343-265012A84573}" type="slidenum">
              <a:rPr lang="en-US"/>
              <a:pPr>
                <a:defRPr/>
              </a:pPr>
              <a:t>‹#›</a:t>
            </a:fld>
            <a:endParaRPr lang="en-US"/>
          </a:p>
        </p:txBody>
      </p:sp>
    </p:spTree>
    <p:extLst>
      <p:ext uri="{BB962C8B-B14F-4D97-AF65-F5344CB8AC3E}">
        <p14:creationId xmlns:p14="http://schemas.microsoft.com/office/powerpoint/2010/main" val="32672671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26531B9-6058-9B45-9BCA-4FA62E5A34A0}" type="slidenum">
              <a:rPr lang="en-US"/>
              <a:pPr>
                <a:defRPr/>
              </a:pPr>
              <a:t>‹#›</a:t>
            </a:fld>
            <a:endParaRPr lang="en-US"/>
          </a:p>
        </p:txBody>
      </p:sp>
    </p:spTree>
    <p:extLst>
      <p:ext uri="{BB962C8B-B14F-4D97-AF65-F5344CB8AC3E}">
        <p14:creationId xmlns:p14="http://schemas.microsoft.com/office/powerpoint/2010/main" val="31288070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C08A5-58EA-3949-96C0-11611134F488}" type="slidenum">
              <a:rPr lang="en-US"/>
              <a:pPr>
                <a:defRPr/>
              </a:pPr>
              <a:t>‹#›</a:t>
            </a:fld>
            <a:endParaRPr lang="en-US"/>
          </a:p>
        </p:txBody>
      </p:sp>
    </p:spTree>
    <p:extLst>
      <p:ext uri="{BB962C8B-B14F-4D97-AF65-F5344CB8AC3E}">
        <p14:creationId xmlns:p14="http://schemas.microsoft.com/office/powerpoint/2010/main" val="33170504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07F85F-C3E0-144F-A785-C80F46F2FFDB}" type="slidenum">
              <a:rPr lang="en-US"/>
              <a:pPr>
                <a:defRPr/>
              </a:pPr>
              <a:t>‹#›</a:t>
            </a:fld>
            <a:endParaRPr lang="en-US"/>
          </a:p>
        </p:txBody>
      </p:sp>
    </p:spTree>
    <p:extLst>
      <p:ext uri="{BB962C8B-B14F-4D97-AF65-F5344CB8AC3E}">
        <p14:creationId xmlns:p14="http://schemas.microsoft.com/office/powerpoint/2010/main" val="6551714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44CFF2-95F1-9241-AA25-5FEA49DDA69E}" type="slidenum">
              <a:rPr lang="en-US"/>
              <a:pPr>
                <a:defRPr/>
              </a:pPr>
              <a:t>‹#›</a:t>
            </a:fld>
            <a:endParaRPr lang="en-US"/>
          </a:p>
        </p:txBody>
      </p:sp>
    </p:spTree>
    <p:extLst>
      <p:ext uri="{BB962C8B-B14F-4D97-AF65-F5344CB8AC3E}">
        <p14:creationId xmlns:p14="http://schemas.microsoft.com/office/powerpoint/2010/main" val="40301051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5F7B2BF-BE78-014B-AADB-00C0116E2BCC}" type="slidenum">
              <a:rPr lang="en-US"/>
              <a:pPr>
                <a:defRPr/>
              </a:pPr>
              <a:t>‹#›</a:t>
            </a:fld>
            <a:endParaRPr lang="en-US"/>
          </a:p>
        </p:txBody>
      </p:sp>
    </p:spTree>
    <p:extLst>
      <p:ext uri="{BB962C8B-B14F-4D97-AF65-F5344CB8AC3E}">
        <p14:creationId xmlns:p14="http://schemas.microsoft.com/office/powerpoint/2010/main" val="2739741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a typeface="ＭＳ Ｐゴシック" charset="0"/>
                <a:cs typeface="ＭＳ Ｐゴシック" charset="0"/>
              </a:defRPr>
            </a:lvl1pPr>
          </a:lstStyle>
          <a:p>
            <a:endParaRPr lang="zh-CN" altLang="en-US"/>
          </a:p>
        </p:txBody>
      </p:sp>
      <p:sp>
        <p:nvSpPr>
          <p:cNvPr id="7" name="Rectangle 5"/>
          <p:cNvSpPr>
            <a:spLocks noGrp="1" noChangeArrowheads="1"/>
          </p:cNvSpPr>
          <p:nvPr>
            <p:ph type="ftr" sz="quarter" idx="11"/>
          </p:nvPr>
        </p:nvSpPr>
        <p:spPr/>
        <p:txBody>
          <a:bodyPr/>
          <a:lstStyle>
            <a:lvl1pPr eaLnBrk="1" hangingPunct="1">
              <a:defRPr>
                <a:ea typeface="ＭＳ Ｐゴシック" charset="0"/>
                <a:cs typeface="ＭＳ Ｐゴシック" charset="0"/>
              </a:defRPr>
            </a:lvl1pPr>
          </a:lstStyle>
          <a:p>
            <a:endParaRPr lang="zh-CN" altLang="en-US"/>
          </a:p>
        </p:txBody>
      </p:sp>
      <p:sp>
        <p:nvSpPr>
          <p:cNvPr id="8" name="Rectangle 6"/>
          <p:cNvSpPr>
            <a:spLocks noGrp="1" noChangeArrowheads="1"/>
          </p:cNvSpPr>
          <p:nvPr>
            <p:ph type="sldNum" sz="quarter" idx="12"/>
          </p:nvPr>
        </p:nvSpPr>
        <p:spPr/>
        <p:txBody>
          <a:bodyPr/>
          <a:lstStyle>
            <a:lvl1pPr eaLnBrk="1" hangingPunct="1">
              <a:defRPr>
                <a:ea typeface="ＭＳ Ｐゴシック" charset="0"/>
                <a:cs typeface="ＭＳ Ｐゴシック" charset="0"/>
              </a:defRPr>
            </a:lvl1pPr>
          </a:lstStyle>
          <a:p>
            <a:pPr>
              <a:defRPr/>
            </a:pPr>
            <a:fld id="{2427F653-E02C-A04A-8579-E82D2B9275B5}" type="slidenum">
              <a:rPr lang="en-US"/>
              <a:pPr>
                <a:defRPr/>
              </a:pPr>
              <a:t>‹#›</a:t>
            </a:fld>
            <a:endParaRPr lang="en-US"/>
          </a:p>
        </p:txBody>
      </p:sp>
    </p:spTree>
    <p:extLst>
      <p:ext uri="{BB962C8B-B14F-4D97-AF65-F5344CB8AC3E}">
        <p14:creationId xmlns:p14="http://schemas.microsoft.com/office/powerpoint/2010/main" val="5161263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A81C0D1-9729-3947-B63C-8EB7B2730A48}" type="slidenum">
              <a:rPr lang="en-US"/>
              <a:pPr>
                <a:defRPr/>
              </a:pPr>
              <a:t>‹#›</a:t>
            </a:fld>
            <a:endParaRPr lang="en-US"/>
          </a:p>
        </p:txBody>
      </p:sp>
    </p:spTree>
    <p:extLst>
      <p:ext uri="{BB962C8B-B14F-4D97-AF65-F5344CB8AC3E}">
        <p14:creationId xmlns:p14="http://schemas.microsoft.com/office/powerpoint/2010/main" val="42477597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8E76D6-9F38-E04A-A408-6F28A2D5A186}"/>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28DE8FFE-7CBE-AC44-92F3-279AFC950BEF}"/>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C4526CB7-11CE-5542-AF46-08976E932978}"/>
              </a:ext>
            </a:extLst>
          </p:cNvPr>
          <p:cNvSpPr>
            <a:spLocks noGrp="1" noChangeArrowheads="1"/>
          </p:cNvSpPr>
          <p:nvPr>
            <p:ph type="sldNum" sz="quarter" idx="12"/>
          </p:nvPr>
        </p:nvSpPr>
        <p:spPr/>
        <p:txBody>
          <a:bodyPr/>
          <a:lstStyle>
            <a:lvl1pPr defTabSz="457200" eaLnBrk="1" hangingPunct="1">
              <a:defRPr/>
            </a:lvl1pPr>
          </a:lstStyle>
          <a:p>
            <a:fld id="{7EB371BA-4A4E-9545-87B9-6087DBA684E5}" type="slidenum">
              <a:rPr lang="en-US" altLang="en-US"/>
              <a:pPr/>
              <a:t>‹#›</a:t>
            </a:fld>
            <a:endParaRPr lang="en-US" altLang="en-US"/>
          </a:p>
        </p:txBody>
      </p:sp>
    </p:spTree>
    <p:extLst>
      <p:ext uri="{BB962C8B-B14F-4D97-AF65-F5344CB8AC3E}">
        <p14:creationId xmlns:p14="http://schemas.microsoft.com/office/powerpoint/2010/main" val="10876896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EE6796-3946-5C4A-BD2F-8AD6D98485A3}"/>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76F39CFE-3A77-1F44-84CF-D297EAA6E06C}"/>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C5DE51FE-1DA9-7244-B4AA-A838799AC3D4}"/>
              </a:ext>
            </a:extLst>
          </p:cNvPr>
          <p:cNvSpPr>
            <a:spLocks noGrp="1" noChangeArrowheads="1"/>
          </p:cNvSpPr>
          <p:nvPr>
            <p:ph type="sldNum" sz="quarter" idx="12"/>
          </p:nvPr>
        </p:nvSpPr>
        <p:spPr/>
        <p:txBody>
          <a:bodyPr/>
          <a:lstStyle>
            <a:lvl1pPr defTabSz="457200" eaLnBrk="1" hangingPunct="1">
              <a:defRPr/>
            </a:lvl1pPr>
          </a:lstStyle>
          <a:p>
            <a:fld id="{FAE82D7F-6FFC-4A41-870B-1FB17B399B58}" type="slidenum">
              <a:rPr lang="en-US" altLang="en-US"/>
              <a:pPr/>
              <a:t>‹#›</a:t>
            </a:fld>
            <a:endParaRPr lang="en-US" altLang="en-US"/>
          </a:p>
        </p:txBody>
      </p:sp>
    </p:spTree>
    <p:extLst>
      <p:ext uri="{BB962C8B-B14F-4D97-AF65-F5344CB8AC3E}">
        <p14:creationId xmlns:p14="http://schemas.microsoft.com/office/powerpoint/2010/main" val="36208312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D7B722-3B02-3042-9721-37744C93319D}"/>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1DF1F1A8-04A7-4E45-A343-BE2258DD6A49}"/>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BEA87F8-F669-3842-BBDA-F56DB3B6504F}"/>
              </a:ext>
            </a:extLst>
          </p:cNvPr>
          <p:cNvSpPr>
            <a:spLocks noGrp="1" noChangeArrowheads="1"/>
          </p:cNvSpPr>
          <p:nvPr>
            <p:ph type="sldNum" sz="quarter" idx="12"/>
          </p:nvPr>
        </p:nvSpPr>
        <p:spPr/>
        <p:txBody>
          <a:bodyPr/>
          <a:lstStyle>
            <a:lvl1pPr defTabSz="457200" eaLnBrk="1" hangingPunct="1">
              <a:defRPr/>
            </a:lvl1pPr>
          </a:lstStyle>
          <a:p>
            <a:fld id="{7B5C05ED-16E0-C54D-9F80-A22B307A166C}" type="slidenum">
              <a:rPr lang="en-US" altLang="en-US"/>
              <a:pPr/>
              <a:t>‹#›</a:t>
            </a:fld>
            <a:endParaRPr lang="en-US" altLang="en-US"/>
          </a:p>
        </p:txBody>
      </p:sp>
    </p:spTree>
    <p:extLst>
      <p:ext uri="{BB962C8B-B14F-4D97-AF65-F5344CB8AC3E}">
        <p14:creationId xmlns:p14="http://schemas.microsoft.com/office/powerpoint/2010/main" val="19330303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8AA4A4-9B56-E14C-A496-D8A0D87E0C16}"/>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16780BCF-E03C-954F-8DEF-09E285C28DFC}"/>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AE4E9824-1EF7-C748-A880-784D2E8F511B}"/>
              </a:ext>
            </a:extLst>
          </p:cNvPr>
          <p:cNvSpPr>
            <a:spLocks noGrp="1" noChangeArrowheads="1"/>
          </p:cNvSpPr>
          <p:nvPr>
            <p:ph type="sldNum" sz="quarter" idx="12"/>
          </p:nvPr>
        </p:nvSpPr>
        <p:spPr/>
        <p:txBody>
          <a:bodyPr/>
          <a:lstStyle>
            <a:lvl1pPr defTabSz="457200" eaLnBrk="1" hangingPunct="1">
              <a:defRPr/>
            </a:lvl1pPr>
          </a:lstStyle>
          <a:p>
            <a:fld id="{199301B8-DEDB-B640-A8F5-34835E361D86}" type="slidenum">
              <a:rPr lang="en-US" altLang="en-US"/>
              <a:pPr/>
              <a:t>‹#›</a:t>
            </a:fld>
            <a:endParaRPr lang="en-US" altLang="en-US"/>
          </a:p>
        </p:txBody>
      </p:sp>
    </p:spTree>
    <p:extLst>
      <p:ext uri="{BB962C8B-B14F-4D97-AF65-F5344CB8AC3E}">
        <p14:creationId xmlns:p14="http://schemas.microsoft.com/office/powerpoint/2010/main" val="12128159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81F9E8-3E29-EB4F-B15A-AEA71F39C1CC}"/>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9960ADD2-C3D4-C241-BCEF-843765B601BF}"/>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78A69E43-0A95-1F4B-A6EF-6AF18F8A2963}"/>
              </a:ext>
            </a:extLst>
          </p:cNvPr>
          <p:cNvSpPr>
            <a:spLocks noGrp="1" noChangeArrowheads="1"/>
          </p:cNvSpPr>
          <p:nvPr>
            <p:ph type="sldNum" sz="quarter" idx="12"/>
          </p:nvPr>
        </p:nvSpPr>
        <p:spPr/>
        <p:txBody>
          <a:bodyPr/>
          <a:lstStyle>
            <a:lvl1pPr defTabSz="457200" eaLnBrk="1" hangingPunct="1">
              <a:defRPr/>
            </a:lvl1pPr>
          </a:lstStyle>
          <a:p>
            <a:fld id="{5C0CE91B-AAA2-3049-93A8-563C6D741749}" type="slidenum">
              <a:rPr lang="en-US" altLang="en-US"/>
              <a:pPr/>
              <a:t>‹#›</a:t>
            </a:fld>
            <a:endParaRPr lang="en-US" altLang="en-US"/>
          </a:p>
        </p:txBody>
      </p:sp>
    </p:spTree>
    <p:extLst>
      <p:ext uri="{BB962C8B-B14F-4D97-AF65-F5344CB8AC3E}">
        <p14:creationId xmlns:p14="http://schemas.microsoft.com/office/powerpoint/2010/main" val="19256399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D79358-5925-E44A-B6FF-1A9FDC3F576C}"/>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B51CDB23-2E50-4844-922A-455B4B232FE9}"/>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8E542C4D-0595-1E4D-B4C8-5BDA281A3DA7}"/>
              </a:ext>
            </a:extLst>
          </p:cNvPr>
          <p:cNvSpPr>
            <a:spLocks noGrp="1" noChangeArrowheads="1"/>
          </p:cNvSpPr>
          <p:nvPr>
            <p:ph type="sldNum" sz="quarter" idx="12"/>
          </p:nvPr>
        </p:nvSpPr>
        <p:spPr/>
        <p:txBody>
          <a:bodyPr/>
          <a:lstStyle>
            <a:lvl1pPr defTabSz="457200" eaLnBrk="1" hangingPunct="1">
              <a:defRPr/>
            </a:lvl1pPr>
          </a:lstStyle>
          <a:p>
            <a:fld id="{D8A7229C-7774-A746-A7A4-ABB0E3ACCD3E}" type="slidenum">
              <a:rPr lang="en-US" altLang="en-US"/>
              <a:pPr/>
              <a:t>‹#›</a:t>
            </a:fld>
            <a:endParaRPr lang="en-US" altLang="en-US"/>
          </a:p>
        </p:txBody>
      </p:sp>
    </p:spTree>
    <p:extLst>
      <p:ext uri="{BB962C8B-B14F-4D97-AF65-F5344CB8AC3E}">
        <p14:creationId xmlns:p14="http://schemas.microsoft.com/office/powerpoint/2010/main" val="336151306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C09FD7-08DC-4B44-A247-D3EA3A5843F0}"/>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6D3ABF6C-E051-CE44-90DC-EBE98E075461}"/>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36830E8E-A383-0542-8511-4DFBE48E1D46}"/>
              </a:ext>
            </a:extLst>
          </p:cNvPr>
          <p:cNvSpPr>
            <a:spLocks noGrp="1" noChangeArrowheads="1"/>
          </p:cNvSpPr>
          <p:nvPr>
            <p:ph type="sldNum" sz="quarter" idx="12"/>
          </p:nvPr>
        </p:nvSpPr>
        <p:spPr/>
        <p:txBody>
          <a:bodyPr/>
          <a:lstStyle>
            <a:lvl1pPr defTabSz="457200" eaLnBrk="1" hangingPunct="1">
              <a:defRPr/>
            </a:lvl1pPr>
          </a:lstStyle>
          <a:p>
            <a:fld id="{FF145CA4-50AC-5B41-AF3B-1060FD0F9218}" type="slidenum">
              <a:rPr lang="en-US" altLang="en-US"/>
              <a:pPr/>
              <a:t>‹#›</a:t>
            </a:fld>
            <a:endParaRPr lang="en-US" altLang="en-US"/>
          </a:p>
        </p:txBody>
      </p:sp>
    </p:spTree>
    <p:extLst>
      <p:ext uri="{BB962C8B-B14F-4D97-AF65-F5344CB8AC3E}">
        <p14:creationId xmlns:p14="http://schemas.microsoft.com/office/powerpoint/2010/main" val="7305770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A88DD9E-3FBC-2A4C-9001-4F79280E21B9}"/>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3597C18A-886E-8446-8BB8-AC9E73C91BFF}"/>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F5489A0E-6759-BE41-9486-ED78A36FC3D0}"/>
              </a:ext>
            </a:extLst>
          </p:cNvPr>
          <p:cNvSpPr>
            <a:spLocks noGrp="1" noChangeArrowheads="1"/>
          </p:cNvSpPr>
          <p:nvPr>
            <p:ph type="sldNum" sz="quarter" idx="12"/>
          </p:nvPr>
        </p:nvSpPr>
        <p:spPr/>
        <p:txBody>
          <a:bodyPr/>
          <a:lstStyle>
            <a:lvl1pPr defTabSz="457200" eaLnBrk="1" hangingPunct="1">
              <a:defRPr/>
            </a:lvl1pPr>
          </a:lstStyle>
          <a:p>
            <a:fld id="{0E9737D3-C380-7442-8EA2-BD42A8E9B3ED}" type="slidenum">
              <a:rPr lang="en-US" altLang="en-US"/>
              <a:pPr/>
              <a:t>‹#›</a:t>
            </a:fld>
            <a:endParaRPr lang="en-US" altLang="en-US"/>
          </a:p>
        </p:txBody>
      </p:sp>
    </p:spTree>
    <p:extLst>
      <p:ext uri="{BB962C8B-B14F-4D97-AF65-F5344CB8AC3E}">
        <p14:creationId xmlns:p14="http://schemas.microsoft.com/office/powerpoint/2010/main" val="18995556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299BE37-DCEE-564E-8598-AA9AD2B1E1DC}"/>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7CF5A3DC-B990-FD42-A737-0CC5ACAFF6F6}"/>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7DDB2AF8-94F3-BE43-AE0F-8CC81A0852C1}"/>
              </a:ext>
            </a:extLst>
          </p:cNvPr>
          <p:cNvSpPr>
            <a:spLocks noGrp="1" noChangeArrowheads="1"/>
          </p:cNvSpPr>
          <p:nvPr>
            <p:ph type="sldNum" sz="quarter" idx="12"/>
          </p:nvPr>
        </p:nvSpPr>
        <p:spPr/>
        <p:txBody>
          <a:bodyPr/>
          <a:lstStyle>
            <a:lvl1pPr defTabSz="457200" eaLnBrk="1" hangingPunct="1">
              <a:defRPr/>
            </a:lvl1pPr>
          </a:lstStyle>
          <a:p>
            <a:fld id="{82BB466C-D1CF-C54D-AA50-C7FE98A8B0DB}" type="slidenum">
              <a:rPr lang="en-US" altLang="en-US"/>
              <a:pPr/>
              <a:t>‹#›</a:t>
            </a:fld>
            <a:endParaRPr lang="en-US" altLang="en-US"/>
          </a:p>
        </p:txBody>
      </p:sp>
    </p:spTree>
    <p:extLst>
      <p:ext uri="{BB962C8B-B14F-4D97-AF65-F5344CB8AC3E}">
        <p14:creationId xmlns:p14="http://schemas.microsoft.com/office/powerpoint/2010/main" val="3914431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EAEAEA"/>
              </a:solidFill>
              <a:ea typeface="宋体" charset="0"/>
              <a:cs typeface="MS PGothic"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7911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A8502B-82D8-444F-B0F7-A9736162E03A}"/>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648DDA7-6572-9F4D-A965-A72AEE31DF27}"/>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2F682DBA-0E36-4F4B-949C-1D6C50263A90}"/>
              </a:ext>
            </a:extLst>
          </p:cNvPr>
          <p:cNvSpPr>
            <a:spLocks noGrp="1" noChangeArrowheads="1"/>
          </p:cNvSpPr>
          <p:nvPr>
            <p:ph type="sldNum" sz="quarter" idx="12"/>
          </p:nvPr>
        </p:nvSpPr>
        <p:spPr/>
        <p:txBody>
          <a:bodyPr/>
          <a:lstStyle>
            <a:lvl1pPr defTabSz="457200" eaLnBrk="1" hangingPunct="1">
              <a:defRPr/>
            </a:lvl1pPr>
          </a:lstStyle>
          <a:p>
            <a:fld id="{ADB3A0B2-0110-A24B-B73B-E033F051277F}" type="slidenum">
              <a:rPr lang="en-US" altLang="en-US"/>
              <a:pPr/>
              <a:t>‹#›</a:t>
            </a:fld>
            <a:endParaRPr lang="en-US" altLang="en-US"/>
          </a:p>
        </p:txBody>
      </p:sp>
    </p:spTree>
    <p:extLst>
      <p:ext uri="{BB962C8B-B14F-4D97-AF65-F5344CB8AC3E}">
        <p14:creationId xmlns:p14="http://schemas.microsoft.com/office/powerpoint/2010/main" val="14926613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3803B5-6DFD-674E-A2D3-B0123371565B}"/>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D1B580EE-B81A-0E49-A69C-6BB22EBD0958}"/>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952AC3EA-1DDC-9A4D-B495-BFF916515707}"/>
              </a:ext>
            </a:extLst>
          </p:cNvPr>
          <p:cNvSpPr>
            <a:spLocks noGrp="1" noChangeArrowheads="1"/>
          </p:cNvSpPr>
          <p:nvPr>
            <p:ph type="sldNum" sz="quarter" idx="12"/>
          </p:nvPr>
        </p:nvSpPr>
        <p:spPr/>
        <p:txBody>
          <a:bodyPr/>
          <a:lstStyle>
            <a:lvl1pPr defTabSz="457200" eaLnBrk="1" hangingPunct="1">
              <a:defRPr/>
            </a:lvl1pPr>
          </a:lstStyle>
          <a:p>
            <a:fld id="{0B0A7F89-5C2A-924B-87E0-79040C0B160C}" type="slidenum">
              <a:rPr lang="en-US" altLang="en-US"/>
              <a:pPr/>
              <a:t>‹#›</a:t>
            </a:fld>
            <a:endParaRPr lang="en-US" altLang="en-US"/>
          </a:p>
        </p:txBody>
      </p:sp>
    </p:spTree>
    <p:extLst>
      <p:ext uri="{BB962C8B-B14F-4D97-AF65-F5344CB8AC3E}">
        <p14:creationId xmlns:p14="http://schemas.microsoft.com/office/powerpoint/2010/main" val="30020195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BC42B1-179E-FA45-B43C-E1C11849BC75}"/>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5">
            <a:extLst>
              <a:ext uri="{FF2B5EF4-FFF2-40B4-BE49-F238E27FC236}">
                <a16:creationId xmlns:a16="http://schemas.microsoft.com/office/drawing/2014/main" id="{CF5004B7-D39A-C248-98E8-C14C300024F1}"/>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6">
            <a:extLst>
              <a:ext uri="{FF2B5EF4-FFF2-40B4-BE49-F238E27FC236}">
                <a16:creationId xmlns:a16="http://schemas.microsoft.com/office/drawing/2014/main" id="{BEF9EDFE-8E7C-9545-AEFC-AB7173D747A8}"/>
              </a:ext>
            </a:extLst>
          </p:cNvPr>
          <p:cNvSpPr>
            <a:spLocks noGrp="1" noChangeArrowheads="1"/>
          </p:cNvSpPr>
          <p:nvPr>
            <p:ph type="sldNum" sz="quarter" idx="12"/>
          </p:nvPr>
        </p:nvSpPr>
        <p:spPr/>
        <p:txBody>
          <a:bodyPr/>
          <a:lstStyle>
            <a:lvl1pPr defTabSz="457200" eaLnBrk="1" hangingPunct="1">
              <a:defRPr/>
            </a:lvl1pPr>
          </a:lstStyle>
          <a:p>
            <a:fld id="{9C912DB9-5C7D-8C45-A2C9-067BAA442146}" type="slidenum">
              <a:rPr lang="en-US" altLang="en-US"/>
              <a:pPr/>
              <a:t>‹#›</a:t>
            </a:fld>
            <a:endParaRPr lang="en-US" altLang="en-US"/>
          </a:p>
        </p:txBody>
      </p:sp>
    </p:spTree>
    <p:extLst>
      <p:ext uri="{BB962C8B-B14F-4D97-AF65-F5344CB8AC3E}">
        <p14:creationId xmlns:p14="http://schemas.microsoft.com/office/powerpoint/2010/main" val="211356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9296294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8112942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5287120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0694826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0454400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3942807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2328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EAEAEA"/>
              </a:solidFill>
              <a:ea typeface="宋体" charset="0"/>
              <a:cs typeface="MS PGothic"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a typeface="宋体" charset="0"/>
                <a:cs typeface="MS PGothic"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a typeface="宋体" charset="0"/>
                <a:cs typeface="MS PGothic"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1B47D3A0-3418-A749-8F16-DCD1D2754367}" type="slidenum">
              <a:rPr lang="en-US"/>
              <a:pPr>
                <a:defRPr/>
              </a:pPr>
              <a:t>‹#›</a:t>
            </a:fld>
            <a:endParaRPr lang="en-US"/>
          </a:p>
        </p:txBody>
      </p:sp>
    </p:spTree>
    <p:extLst>
      <p:ext uri="{BB962C8B-B14F-4D97-AF65-F5344CB8AC3E}">
        <p14:creationId xmlns:p14="http://schemas.microsoft.com/office/powerpoint/2010/main" val="11779749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8895542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1187064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2192840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77218265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4232315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745800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70B9DB81-A0E2-5F4F-BB18-09D308538A55}" type="slidenum">
              <a:rPr lang="en-US"/>
              <a:pPr>
                <a:defRPr/>
              </a:pPr>
              <a:t>‹#›</a:t>
            </a:fld>
            <a:endParaRPr lang="en-US"/>
          </a:p>
        </p:txBody>
      </p:sp>
    </p:spTree>
    <p:extLst>
      <p:ext uri="{BB962C8B-B14F-4D97-AF65-F5344CB8AC3E}">
        <p14:creationId xmlns:p14="http://schemas.microsoft.com/office/powerpoint/2010/main" val="785049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9F810B4C-C06E-4B4F-AFCC-A877A3624E82}" type="slidenum">
              <a:rPr lang="en-US"/>
              <a:pPr>
                <a:defRPr/>
              </a:pPr>
              <a:t>‹#›</a:t>
            </a:fld>
            <a:endParaRPr lang="en-US"/>
          </a:p>
        </p:txBody>
      </p:sp>
    </p:spTree>
    <p:extLst>
      <p:ext uri="{BB962C8B-B14F-4D97-AF65-F5344CB8AC3E}">
        <p14:creationId xmlns:p14="http://schemas.microsoft.com/office/powerpoint/2010/main" val="314497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DFEAE1-9120-7946-A89E-FE35364365C5}" type="slidenum">
              <a:rPr lang="en-US"/>
              <a:pPr>
                <a:defRPr/>
              </a:pPr>
              <a:t>‹#›</a:t>
            </a:fld>
            <a:endParaRPr lang="en-US"/>
          </a:p>
        </p:txBody>
      </p:sp>
    </p:spTree>
    <p:extLst>
      <p:ext uri="{BB962C8B-B14F-4D97-AF65-F5344CB8AC3E}">
        <p14:creationId xmlns:p14="http://schemas.microsoft.com/office/powerpoint/2010/main" val="156053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AE5493EC-44D0-D243-941F-54562FDF378F}" type="slidenum">
              <a:rPr lang="en-US"/>
              <a:pPr>
                <a:defRPr/>
              </a:pPr>
              <a:t>‹#›</a:t>
            </a:fld>
            <a:endParaRPr lang="en-US"/>
          </a:p>
        </p:txBody>
      </p:sp>
    </p:spTree>
    <p:extLst>
      <p:ext uri="{BB962C8B-B14F-4D97-AF65-F5344CB8AC3E}">
        <p14:creationId xmlns:p14="http://schemas.microsoft.com/office/powerpoint/2010/main" val="2149981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69450D45-1AC3-1540-9F01-DF0E4A700039}" type="slidenum">
              <a:rPr lang="en-US"/>
              <a:pPr>
                <a:defRPr/>
              </a:pPr>
              <a:t>‹#›</a:t>
            </a:fld>
            <a:endParaRPr lang="en-US"/>
          </a:p>
        </p:txBody>
      </p:sp>
    </p:spTree>
    <p:extLst>
      <p:ext uri="{BB962C8B-B14F-4D97-AF65-F5344CB8AC3E}">
        <p14:creationId xmlns:p14="http://schemas.microsoft.com/office/powerpoint/2010/main" val="1305614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8E233C2E-66F2-6B48-BB86-B29D68FFEC8C}" type="slidenum">
              <a:rPr lang="en-US"/>
              <a:pPr>
                <a:defRPr/>
              </a:pPr>
              <a:t>‹#›</a:t>
            </a:fld>
            <a:endParaRPr lang="en-US"/>
          </a:p>
        </p:txBody>
      </p:sp>
    </p:spTree>
    <p:extLst>
      <p:ext uri="{BB962C8B-B14F-4D97-AF65-F5344CB8AC3E}">
        <p14:creationId xmlns:p14="http://schemas.microsoft.com/office/powerpoint/2010/main" val="2701963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1DB683DE-369B-3144-9042-45130BE109CA}" type="slidenum">
              <a:rPr lang="en-US"/>
              <a:pPr>
                <a:defRPr/>
              </a:pPr>
              <a:t>‹#›</a:t>
            </a:fld>
            <a:endParaRPr lang="en-US"/>
          </a:p>
        </p:txBody>
      </p:sp>
    </p:spTree>
    <p:extLst>
      <p:ext uri="{BB962C8B-B14F-4D97-AF65-F5344CB8AC3E}">
        <p14:creationId xmlns:p14="http://schemas.microsoft.com/office/powerpoint/2010/main" val="3419592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C4ACE5BE-7289-3F4C-86A7-63C35577C4F1}" type="slidenum">
              <a:rPr lang="en-US"/>
              <a:pPr>
                <a:defRPr/>
              </a:pPr>
              <a:t>‹#›</a:t>
            </a:fld>
            <a:endParaRPr lang="en-US"/>
          </a:p>
        </p:txBody>
      </p:sp>
    </p:spTree>
    <p:extLst>
      <p:ext uri="{BB962C8B-B14F-4D97-AF65-F5344CB8AC3E}">
        <p14:creationId xmlns:p14="http://schemas.microsoft.com/office/powerpoint/2010/main" val="1837940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A67DC8EE-4595-EA40-93E5-A0A3572FB627}" type="slidenum">
              <a:rPr lang="en-US"/>
              <a:pPr>
                <a:defRPr/>
              </a:pPr>
              <a:t>‹#›</a:t>
            </a:fld>
            <a:endParaRPr lang="en-US"/>
          </a:p>
        </p:txBody>
      </p:sp>
    </p:spTree>
    <p:extLst>
      <p:ext uri="{BB962C8B-B14F-4D97-AF65-F5344CB8AC3E}">
        <p14:creationId xmlns:p14="http://schemas.microsoft.com/office/powerpoint/2010/main" val="3100017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EAEAEA"/>
              </a:solidFill>
              <a:ea typeface="宋体" charset="0"/>
              <a:cs typeface="MS PGothic"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358F347D-82EB-BA48-820D-15F4C6CAEC22}" type="slidenum">
              <a:rPr lang="en-US"/>
              <a:pPr>
                <a:defRPr/>
              </a:pPr>
              <a:t>‹#›</a:t>
            </a:fld>
            <a:endParaRPr lang="en-US"/>
          </a:p>
        </p:txBody>
      </p:sp>
    </p:spTree>
    <p:extLst>
      <p:ext uri="{BB962C8B-B14F-4D97-AF65-F5344CB8AC3E}">
        <p14:creationId xmlns:p14="http://schemas.microsoft.com/office/powerpoint/2010/main" val="351412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宋体" charset="0"/>
                <a:cs typeface="MS PGothic" charset="0"/>
              </a:defRPr>
            </a:lvl1pPr>
          </a:lstStyle>
          <a:p>
            <a:endParaRPr lang="zh-CN" alt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EAEAEA"/>
                </a:solidFill>
                <a:ea typeface="宋体" charset="0"/>
                <a:cs typeface="MS PGothic" charset="0"/>
              </a:defRPr>
            </a:lvl1pPr>
          </a:lstStyle>
          <a:p>
            <a:pPr>
              <a:defRPr/>
            </a:pPr>
            <a:fld id="{17C15DB9-1F08-BC4B-8E42-FADD5CE73C46}" type="slidenum">
              <a:rPr lang="en-US"/>
              <a:pPr>
                <a:defRPr/>
              </a:pPr>
              <a:t>‹#›</a:t>
            </a:fld>
            <a:endParaRPr lang="en-US"/>
          </a:p>
        </p:txBody>
      </p:sp>
    </p:spTree>
    <p:extLst>
      <p:ext uri="{BB962C8B-B14F-4D97-AF65-F5344CB8AC3E}">
        <p14:creationId xmlns:p14="http://schemas.microsoft.com/office/powerpoint/2010/main" val="891130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a:solidFill>
                <a:srgbClr val="EAEAEA"/>
              </a:solidFill>
              <a:ea typeface="MS PGothic" charset="0"/>
              <a:cs typeface="宋体"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682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a:solidFill>
                <a:srgbClr val="EAEAEA"/>
              </a:solidFill>
              <a:ea typeface="MS PGothic" charset="0"/>
              <a:cs typeface="宋体" charset="0"/>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zh-CN" altLang="en-US">
                <a:solidFill>
                  <a:srgbClr val="EAEAEA"/>
                </a:solidFill>
                <a:ea typeface="MS PGothic" charset="0"/>
                <a:cs typeface="宋体"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zh-CN" altLang="en-US">
                <a:solidFill>
                  <a:srgbClr val="EAEAEA"/>
                </a:solidFill>
                <a:ea typeface="MS PGothic" charset="0"/>
                <a:cs typeface="宋体"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72978D26-B811-6743-A018-72E3732B0977}" type="slidenum">
              <a:rPr lang="en-US" altLang="zh-CN"/>
              <a:pPr>
                <a:defRPr/>
              </a:pPr>
              <a:t>‹#›</a:t>
            </a:fld>
            <a:endParaRPr lang="en-US" altLang="zh-CN"/>
          </a:p>
        </p:txBody>
      </p:sp>
    </p:spTree>
    <p:extLst>
      <p:ext uri="{BB962C8B-B14F-4D97-AF65-F5344CB8AC3E}">
        <p14:creationId xmlns:p14="http://schemas.microsoft.com/office/powerpoint/2010/main" val="75274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A37FEF-1BC5-894D-BE4B-48CF3147EF6C}" type="slidenum">
              <a:rPr lang="en-US"/>
              <a:pPr>
                <a:defRPr/>
              </a:pPr>
              <a:t>‹#›</a:t>
            </a:fld>
            <a:endParaRPr lang="en-US"/>
          </a:p>
        </p:txBody>
      </p:sp>
    </p:spTree>
    <p:extLst>
      <p:ext uri="{BB962C8B-B14F-4D97-AF65-F5344CB8AC3E}">
        <p14:creationId xmlns:p14="http://schemas.microsoft.com/office/powerpoint/2010/main" val="366396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325EBBB5-C780-2E4A-9492-97D230F5A3C3}" type="slidenum">
              <a:rPr lang="en-US" altLang="zh-CN"/>
              <a:pPr>
                <a:defRPr/>
              </a:pPr>
              <a:t>‹#›</a:t>
            </a:fld>
            <a:endParaRPr lang="en-US" altLang="zh-CN"/>
          </a:p>
        </p:txBody>
      </p:sp>
    </p:spTree>
    <p:extLst>
      <p:ext uri="{BB962C8B-B14F-4D97-AF65-F5344CB8AC3E}">
        <p14:creationId xmlns:p14="http://schemas.microsoft.com/office/powerpoint/2010/main" val="2207645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149FA701-C4A9-9442-A086-6820F033A01D}" type="slidenum">
              <a:rPr lang="en-US" altLang="zh-CN"/>
              <a:pPr>
                <a:defRPr/>
              </a:pPr>
              <a:t>‹#›</a:t>
            </a:fld>
            <a:endParaRPr lang="en-US" altLang="zh-CN"/>
          </a:p>
        </p:txBody>
      </p:sp>
    </p:spTree>
    <p:extLst>
      <p:ext uri="{BB962C8B-B14F-4D97-AF65-F5344CB8AC3E}">
        <p14:creationId xmlns:p14="http://schemas.microsoft.com/office/powerpoint/2010/main" val="1853249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6317D3F8-3C61-DD4C-9D4F-3339C2627466}" type="slidenum">
              <a:rPr lang="en-US" altLang="zh-CN"/>
              <a:pPr>
                <a:defRPr/>
              </a:pPr>
              <a:t>‹#›</a:t>
            </a:fld>
            <a:endParaRPr lang="en-US" altLang="zh-CN"/>
          </a:p>
        </p:txBody>
      </p:sp>
    </p:spTree>
    <p:extLst>
      <p:ext uri="{BB962C8B-B14F-4D97-AF65-F5344CB8AC3E}">
        <p14:creationId xmlns:p14="http://schemas.microsoft.com/office/powerpoint/2010/main" val="564928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770046CB-C94A-FC40-923F-70AB8DF79F59}" type="slidenum">
              <a:rPr lang="en-US" altLang="zh-CN"/>
              <a:pPr>
                <a:defRPr/>
              </a:pPr>
              <a:t>‹#›</a:t>
            </a:fld>
            <a:endParaRPr lang="en-US" altLang="zh-CN"/>
          </a:p>
        </p:txBody>
      </p:sp>
    </p:spTree>
    <p:extLst>
      <p:ext uri="{BB962C8B-B14F-4D97-AF65-F5344CB8AC3E}">
        <p14:creationId xmlns:p14="http://schemas.microsoft.com/office/powerpoint/2010/main" val="123040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22A2EB59-FEE3-334E-96BE-08D296A5F0E8}" type="slidenum">
              <a:rPr lang="en-US" altLang="zh-CN"/>
              <a:pPr>
                <a:defRPr/>
              </a:pPr>
              <a:t>‹#›</a:t>
            </a:fld>
            <a:endParaRPr lang="en-US" altLang="zh-CN"/>
          </a:p>
        </p:txBody>
      </p:sp>
    </p:spTree>
    <p:extLst>
      <p:ext uri="{BB962C8B-B14F-4D97-AF65-F5344CB8AC3E}">
        <p14:creationId xmlns:p14="http://schemas.microsoft.com/office/powerpoint/2010/main" val="317933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D9AE771D-4EA6-6F48-8B35-0B0A95DA147D}" type="slidenum">
              <a:rPr lang="en-US" altLang="zh-CN"/>
              <a:pPr>
                <a:defRPr/>
              </a:pPr>
              <a:t>‹#›</a:t>
            </a:fld>
            <a:endParaRPr lang="en-US" altLang="zh-CN"/>
          </a:p>
        </p:txBody>
      </p:sp>
    </p:spTree>
    <p:extLst>
      <p:ext uri="{BB962C8B-B14F-4D97-AF65-F5344CB8AC3E}">
        <p14:creationId xmlns:p14="http://schemas.microsoft.com/office/powerpoint/2010/main" val="677037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2EDCA3FF-E44D-3845-B3E7-0D3806685ABB}" type="slidenum">
              <a:rPr lang="en-US" altLang="zh-CN"/>
              <a:pPr>
                <a:defRPr/>
              </a:pPr>
              <a:t>‹#›</a:t>
            </a:fld>
            <a:endParaRPr lang="en-US" altLang="zh-CN"/>
          </a:p>
        </p:txBody>
      </p:sp>
    </p:spTree>
    <p:extLst>
      <p:ext uri="{BB962C8B-B14F-4D97-AF65-F5344CB8AC3E}">
        <p14:creationId xmlns:p14="http://schemas.microsoft.com/office/powerpoint/2010/main" val="3761244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36B0EC74-A7E2-F145-B243-E9EB3402465D}" type="slidenum">
              <a:rPr lang="en-US" altLang="zh-CN"/>
              <a:pPr>
                <a:defRPr/>
              </a:pPr>
              <a:t>‹#›</a:t>
            </a:fld>
            <a:endParaRPr lang="en-US" altLang="zh-CN"/>
          </a:p>
        </p:txBody>
      </p:sp>
    </p:spTree>
    <p:extLst>
      <p:ext uri="{BB962C8B-B14F-4D97-AF65-F5344CB8AC3E}">
        <p14:creationId xmlns:p14="http://schemas.microsoft.com/office/powerpoint/2010/main" val="2128003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a:solidFill>
                <a:srgbClr val="EAEAEA"/>
              </a:solidFill>
              <a:ea typeface="MS PGothic" charset="0"/>
              <a:cs typeface="宋体"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6CFE63F9-AA28-9C4A-AA00-F59A8E3B1735}" type="slidenum">
              <a:rPr lang="en-US" altLang="zh-CN"/>
              <a:pPr>
                <a:defRPr/>
              </a:pPr>
              <a:t>‹#›</a:t>
            </a:fld>
            <a:endParaRPr lang="en-US" altLang="zh-CN"/>
          </a:p>
        </p:txBody>
      </p:sp>
    </p:spTree>
    <p:extLst>
      <p:ext uri="{BB962C8B-B14F-4D97-AF65-F5344CB8AC3E}">
        <p14:creationId xmlns:p14="http://schemas.microsoft.com/office/powerpoint/2010/main" val="3095063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endParaRPr lang="zh-CN"/>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EAEAEA"/>
                </a:solidFill>
                <a:ea typeface="MS PGothic" charset="0"/>
                <a:cs typeface="MS PGothic" charset="0"/>
              </a:defRPr>
            </a:lvl1pPr>
          </a:lstStyle>
          <a:p>
            <a:pPr>
              <a:defRPr/>
            </a:pPr>
            <a:fld id="{75F2713F-415A-E94A-904C-0CA477AE271E}" type="slidenum">
              <a:rPr lang="en-US" altLang="zh-CN"/>
              <a:pPr>
                <a:defRPr/>
              </a:pPr>
              <a:t>‹#›</a:t>
            </a:fld>
            <a:endParaRPr lang="en-US" altLang="zh-CN"/>
          </a:p>
        </p:txBody>
      </p:sp>
    </p:spTree>
    <p:extLst>
      <p:ext uri="{BB962C8B-B14F-4D97-AF65-F5344CB8AC3E}">
        <p14:creationId xmlns:p14="http://schemas.microsoft.com/office/powerpoint/2010/main" val="371793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zh-CN" altLang="en-US"/>
          </a:p>
        </p:txBody>
      </p:sp>
      <p:sp>
        <p:nvSpPr>
          <p:cNvPr id="8"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52DCE96-9ADB-B049-ACE7-0BBACC027530}" type="slidenum">
              <a:rPr lang="en-US"/>
              <a:pPr>
                <a:defRPr/>
              </a:pPr>
              <a:t>‹#›</a:t>
            </a:fld>
            <a:endParaRPr lang="en-US"/>
          </a:p>
        </p:txBody>
      </p:sp>
    </p:spTree>
    <p:extLst>
      <p:ext uri="{BB962C8B-B14F-4D97-AF65-F5344CB8AC3E}">
        <p14:creationId xmlns:p14="http://schemas.microsoft.com/office/powerpoint/2010/main" val="2971840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GB"/>
          </a:p>
        </p:txBody>
      </p:sp>
      <p:sp>
        <p:nvSpPr>
          <p:cNvPr id="3" name="Rectangle 5"/>
          <p:cNvSpPr>
            <a:spLocks noGrp="1" noChangeArrowheads="1"/>
          </p:cNvSpPr>
          <p:nvPr>
            <p:ph type="ftr" sz="quarter" idx="11"/>
          </p:nvPr>
        </p:nvSpPr>
        <p:spPr>
          <a:ln/>
        </p:spPr>
        <p:txBody>
          <a:bodyPr/>
          <a:lstStyle>
            <a:lvl1pPr>
              <a:defRPr/>
            </a:lvl1pPr>
          </a:lstStyle>
          <a:p>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63CDE4A-6EA0-854A-BCDE-6986DCEDF305}" type="slidenum">
              <a:rPr lang="en-GB" altLang="zh-CN"/>
              <a:pPr>
                <a:defRPr/>
              </a:pPr>
              <a:t>‹#›</a:t>
            </a:fld>
            <a:endParaRPr lang="en-GB" altLang="zh-CN"/>
          </a:p>
        </p:txBody>
      </p:sp>
    </p:spTree>
    <p:extLst>
      <p:ext uri="{BB962C8B-B14F-4D97-AF65-F5344CB8AC3E}">
        <p14:creationId xmlns:p14="http://schemas.microsoft.com/office/powerpoint/2010/main" val="2730460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05E9C1E9-2C7A-A54D-91A2-AE46560DF00E}" type="slidenum">
              <a:rPr lang="zh-CN" altLang="en-US"/>
              <a:pPr>
                <a:defRPr/>
              </a:pPr>
              <a:t>‹#›</a:t>
            </a:fld>
            <a:endParaRPr lang="zh-CN" altLang="en-US"/>
          </a:p>
        </p:txBody>
      </p:sp>
    </p:spTree>
    <p:extLst>
      <p:ext uri="{BB962C8B-B14F-4D97-AF65-F5344CB8AC3E}">
        <p14:creationId xmlns:p14="http://schemas.microsoft.com/office/powerpoint/2010/main" val="619928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7049525-1394-054F-9658-B0BC49C309E5}" type="slidenum">
              <a:rPr lang="zh-CN" altLang="en-US"/>
              <a:pPr>
                <a:defRPr/>
              </a:pPr>
              <a:t>‹#›</a:t>
            </a:fld>
            <a:endParaRPr lang="zh-CN" altLang="en-US"/>
          </a:p>
        </p:txBody>
      </p:sp>
    </p:spTree>
    <p:extLst>
      <p:ext uri="{BB962C8B-B14F-4D97-AF65-F5344CB8AC3E}">
        <p14:creationId xmlns:p14="http://schemas.microsoft.com/office/powerpoint/2010/main" val="2314793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6059353-3A8C-D240-AE79-0BE9D4B22FD8}" type="slidenum">
              <a:rPr lang="zh-CN" altLang="en-US"/>
              <a:pPr>
                <a:defRPr/>
              </a:pPr>
              <a:t>‹#›</a:t>
            </a:fld>
            <a:endParaRPr lang="zh-CN" altLang="en-US"/>
          </a:p>
        </p:txBody>
      </p:sp>
    </p:spTree>
    <p:extLst>
      <p:ext uri="{BB962C8B-B14F-4D97-AF65-F5344CB8AC3E}">
        <p14:creationId xmlns:p14="http://schemas.microsoft.com/office/powerpoint/2010/main" val="2677953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767EFA2-85BB-5E41-B667-968B7824A8D2}" type="slidenum">
              <a:rPr lang="zh-CN" altLang="en-US"/>
              <a:pPr>
                <a:defRPr/>
              </a:pPr>
              <a:t>‹#›</a:t>
            </a:fld>
            <a:endParaRPr lang="zh-CN" altLang="en-US"/>
          </a:p>
        </p:txBody>
      </p:sp>
    </p:spTree>
    <p:extLst>
      <p:ext uri="{BB962C8B-B14F-4D97-AF65-F5344CB8AC3E}">
        <p14:creationId xmlns:p14="http://schemas.microsoft.com/office/powerpoint/2010/main" val="3944305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8" name="页脚占位符 7"/>
          <p:cNvSpPr>
            <a:spLocks noGrp="1"/>
          </p:cNvSpPr>
          <p:nvPr>
            <p:ph type="ftr" sz="quarter" idx="11"/>
          </p:nvPr>
        </p:nvSpPr>
        <p:spPr/>
        <p:txBody>
          <a:bodyPr/>
          <a:lstStyle>
            <a:lvl1pPr defTabSz="914400">
              <a:defRPr/>
            </a:lvl1pPr>
          </a:lstStyle>
          <a:p>
            <a:endParaRPr lang="zh-CN" altLang="en-US"/>
          </a:p>
        </p:txBody>
      </p:sp>
      <p:sp>
        <p:nvSpPr>
          <p:cNvPr id="9" name="幻灯片编号占位符 8"/>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D3FCF4F-F9C2-8743-BB45-00906F5AABA1}" type="slidenum">
              <a:rPr lang="zh-CN" altLang="en-US"/>
              <a:pPr>
                <a:defRPr/>
              </a:pPr>
              <a:t>‹#›</a:t>
            </a:fld>
            <a:endParaRPr lang="zh-CN" altLang="en-US"/>
          </a:p>
        </p:txBody>
      </p:sp>
    </p:spTree>
    <p:extLst>
      <p:ext uri="{BB962C8B-B14F-4D97-AF65-F5344CB8AC3E}">
        <p14:creationId xmlns:p14="http://schemas.microsoft.com/office/powerpoint/2010/main" val="3513403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4" name="页脚占位符 3"/>
          <p:cNvSpPr>
            <a:spLocks noGrp="1"/>
          </p:cNvSpPr>
          <p:nvPr>
            <p:ph type="ftr" sz="quarter" idx="11"/>
          </p:nvPr>
        </p:nvSpPr>
        <p:spPr/>
        <p:txBody>
          <a:bodyPr/>
          <a:lstStyle>
            <a:lvl1pPr defTabSz="914400">
              <a:defRPr/>
            </a:lvl1pPr>
          </a:lstStyle>
          <a:p>
            <a:endParaRPr lang="zh-CN" altLang="en-US"/>
          </a:p>
        </p:txBody>
      </p:sp>
      <p:sp>
        <p:nvSpPr>
          <p:cNvPr id="5" name="幻灯片编号占位符 4"/>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F68AB5D-7981-A84D-A734-A080670F8FFE}" type="slidenum">
              <a:rPr lang="zh-CN" altLang="en-US"/>
              <a:pPr>
                <a:defRPr/>
              </a:pPr>
              <a:t>‹#›</a:t>
            </a:fld>
            <a:endParaRPr lang="zh-CN" altLang="en-US"/>
          </a:p>
        </p:txBody>
      </p:sp>
    </p:spTree>
    <p:extLst>
      <p:ext uri="{BB962C8B-B14F-4D97-AF65-F5344CB8AC3E}">
        <p14:creationId xmlns:p14="http://schemas.microsoft.com/office/powerpoint/2010/main" val="3974093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3" name="页脚占位符 2"/>
          <p:cNvSpPr>
            <a:spLocks noGrp="1"/>
          </p:cNvSpPr>
          <p:nvPr>
            <p:ph type="ftr" sz="quarter" idx="11"/>
          </p:nvPr>
        </p:nvSpPr>
        <p:spPr/>
        <p:txBody>
          <a:bodyPr/>
          <a:lstStyle>
            <a:lvl1pPr defTabSz="914400">
              <a:defRPr/>
            </a:lvl1pPr>
          </a:lstStyle>
          <a:p>
            <a:endParaRPr lang="zh-CN" altLang="en-US"/>
          </a:p>
        </p:txBody>
      </p:sp>
      <p:sp>
        <p:nvSpPr>
          <p:cNvPr id="4" name="幻灯片编号占位符 3"/>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546473CE-5222-8141-9AD4-F86D7CB2149A}" type="slidenum">
              <a:rPr lang="zh-CN" altLang="en-US"/>
              <a:pPr>
                <a:defRPr/>
              </a:pPr>
              <a:t>‹#›</a:t>
            </a:fld>
            <a:endParaRPr lang="zh-CN" altLang="en-US"/>
          </a:p>
        </p:txBody>
      </p:sp>
    </p:spTree>
    <p:extLst>
      <p:ext uri="{BB962C8B-B14F-4D97-AF65-F5344CB8AC3E}">
        <p14:creationId xmlns:p14="http://schemas.microsoft.com/office/powerpoint/2010/main" val="1317150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C3255F2-6372-A94E-8C85-63AB1D52C5B5}" type="slidenum">
              <a:rPr lang="zh-CN" altLang="en-US"/>
              <a:pPr>
                <a:defRPr/>
              </a:pPr>
              <a:t>‹#›</a:t>
            </a:fld>
            <a:endParaRPr lang="zh-CN" altLang="en-US"/>
          </a:p>
        </p:txBody>
      </p:sp>
    </p:spTree>
    <p:extLst>
      <p:ext uri="{BB962C8B-B14F-4D97-AF65-F5344CB8AC3E}">
        <p14:creationId xmlns:p14="http://schemas.microsoft.com/office/powerpoint/2010/main" val="901795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2FCF87DA-EE4A-0548-BDCE-6197B03B54E0}" type="slidenum">
              <a:rPr lang="zh-CN" altLang="en-US"/>
              <a:pPr>
                <a:defRPr/>
              </a:pPr>
              <a:t>‹#›</a:t>
            </a:fld>
            <a:endParaRPr lang="zh-CN" altLang="en-US"/>
          </a:p>
        </p:txBody>
      </p:sp>
    </p:spTree>
    <p:extLst>
      <p:ext uri="{BB962C8B-B14F-4D97-AF65-F5344CB8AC3E}">
        <p14:creationId xmlns:p14="http://schemas.microsoft.com/office/powerpoint/2010/main" val="365463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7212C174-FBCD-C248-8688-34DEB0DEA5CB}" type="slidenum">
              <a:rPr lang="en-US"/>
              <a:pPr>
                <a:defRPr/>
              </a:pPr>
              <a:t>‹#›</a:t>
            </a:fld>
            <a:endParaRPr lang="en-US"/>
          </a:p>
        </p:txBody>
      </p:sp>
    </p:spTree>
    <p:extLst>
      <p:ext uri="{BB962C8B-B14F-4D97-AF65-F5344CB8AC3E}">
        <p14:creationId xmlns:p14="http://schemas.microsoft.com/office/powerpoint/2010/main" val="54224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35E0459-9875-EC42-AF3F-03B232AE79E3}" type="slidenum">
              <a:rPr lang="zh-CN" altLang="en-US"/>
              <a:pPr>
                <a:defRPr/>
              </a:pPr>
              <a:t>‹#›</a:t>
            </a:fld>
            <a:endParaRPr lang="zh-CN" altLang="en-US"/>
          </a:p>
        </p:txBody>
      </p:sp>
    </p:spTree>
    <p:extLst>
      <p:ext uri="{BB962C8B-B14F-4D97-AF65-F5344CB8AC3E}">
        <p14:creationId xmlns:p14="http://schemas.microsoft.com/office/powerpoint/2010/main" val="1942261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2025/1/28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3AD82BA-4B10-8A42-AEA9-934564943166}" type="slidenum">
              <a:rPr lang="zh-CN" altLang="en-US"/>
              <a:pPr>
                <a:defRPr/>
              </a:pPr>
              <a:t>‹#›</a:t>
            </a:fld>
            <a:endParaRPr lang="zh-CN" altLang="en-US"/>
          </a:p>
        </p:txBody>
      </p:sp>
    </p:spTree>
    <p:extLst>
      <p:ext uri="{BB962C8B-B14F-4D97-AF65-F5344CB8AC3E}">
        <p14:creationId xmlns:p14="http://schemas.microsoft.com/office/powerpoint/2010/main" val="1518233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32D94-F7E4-9E46-A123-9A6CEC10467B}" type="slidenum">
              <a:rPr lang="en-US"/>
              <a:pPr>
                <a:defRPr/>
              </a:pPr>
              <a:t>‹#›</a:t>
            </a:fld>
            <a:endParaRPr lang="en-US"/>
          </a:p>
        </p:txBody>
      </p:sp>
    </p:spTree>
    <p:extLst>
      <p:ext uri="{BB962C8B-B14F-4D97-AF65-F5344CB8AC3E}">
        <p14:creationId xmlns:p14="http://schemas.microsoft.com/office/powerpoint/2010/main" val="4198487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5A9EFE-EF26-9C49-A69B-F68B32F922B2}" type="slidenum">
              <a:rPr lang="en-US"/>
              <a:pPr>
                <a:defRPr/>
              </a:pPr>
              <a:t>‹#›</a:t>
            </a:fld>
            <a:endParaRPr lang="en-US"/>
          </a:p>
        </p:txBody>
      </p:sp>
    </p:spTree>
    <p:extLst>
      <p:ext uri="{BB962C8B-B14F-4D97-AF65-F5344CB8AC3E}">
        <p14:creationId xmlns:p14="http://schemas.microsoft.com/office/powerpoint/2010/main" val="17704252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F0552E7-28E7-5544-A553-C11926340221}" type="slidenum">
              <a:rPr lang="en-US"/>
              <a:pPr>
                <a:defRPr/>
              </a:pPr>
              <a:t>‹#›</a:t>
            </a:fld>
            <a:endParaRPr lang="en-US"/>
          </a:p>
        </p:txBody>
      </p:sp>
    </p:spTree>
    <p:extLst>
      <p:ext uri="{BB962C8B-B14F-4D97-AF65-F5344CB8AC3E}">
        <p14:creationId xmlns:p14="http://schemas.microsoft.com/office/powerpoint/2010/main" val="3595001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EFBE2F4-16DB-4C4C-BE41-02DB97887C3C}" type="slidenum">
              <a:rPr lang="en-US"/>
              <a:pPr>
                <a:defRPr/>
              </a:pPr>
              <a:t>‹#›</a:t>
            </a:fld>
            <a:endParaRPr lang="en-US"/>
          </a:p>
        </p:txBody>
      </p:sp>
    </p:spTree>
    <p:extLst>
      <p:ext uri="{BB962C8B-B14F-4D97-AF65-F5344CB8AC3E}">
        <p14:creationId xmlns:p14="http://schemas.microsoft.com/office/powerpoint/2010/main" val="3189664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zh-CN" altLang="en-US"/>
          </a:p>
        </p:txBody>
      </p:sp>
      <p:sp>
        <p:nvSpPr>
          <p:cNvPr id="8"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A9D038C-2711-7F41-97AC-CED7775333AF}" type="slidenum">
              <a:rPr lang="en-US"/>
              <a:pPr>
                <a:defRPr/>
              </a:pPr>
              <a:t>‹#›</a:t>
            </a:fld>
            <a:endParaRPr lang="en-US"/>
          </a:p>
        </p:txBody>
      </p:sp>
    </p:spTree>
    <p:extLst>
      <p:ext uri="{BB962C8B-B14F-4D97-AF65-F5344CB8AC3E}">
        <p14:creationId xmlns:p14="http://schemas.microsoft.com/office/powerpoint/2010/main" val="2286218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12D7205-E2A7-3143-98F1-4870A1D1AB75}" type="slidenum">
              <a:rPr lang="en-US"/>
              <a:pPr>
                <a:defRPr/>
              </a:pPr>
              <a:t>‹#›</a:t>
            </a:fld>
            <a:endParaRPr lang="en-US"/>
          </a:p>
        </p:txBody>
      </p:sp>
    </p:spTree>
    <p:extLst>
      <p:ext uri="{BB962C8B-B14F-4D97-AF65-F5344CB8AC3E}">
        <p14:creationId xmlns:p14="http://schemas.microsoft.com/office/powerpoint/2010/main" val="3207130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F916C97-6469-9B42-A067-199CAB3FEE10}" type="slidenum">
              <a:rPr lang="en-US"/>
              <a:pPr>
                <a:defRPr/>
              </a:pPr>
              <a:t>‹#›</a:t>
            </a:fld>
            <a:endParaRPr lang="en-US"/>
          </a:p>
        </p:txBody>
      </p:sp>
    </p:spTree>
    <p:extLst>
      <p:ext uri="{BB962C8B-B14F-4D97-AF65-F5344CB8AC3E}">
        <p14:creationId xmlns:p14="http://schemas.microsoft.com/office/powerpoint/2010/main" val="350872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58EEE5D-4EDA-C349-934F-F14C0909B23F}" type="slidenum">
              <a:rPr lang="en-US"/>
              <a:pPr>
                <a:defRPr/>
              </a:pPr>
              <a:t>‹#›</a:t>
            </a:fld>
            <a:endParaRPr lang="en-US"/>
          </a:p>
        </p:txBody>
      </p:sp>
    </p:spTree>
    <p:extLst>
      <p:ext uri="{BB962C8B-B14F-4D97-AF65-F5344CB8AC3E}">
        <p14:creationId xmlns:p14="http://schemas.microsoft.com/office/powerpoint/2010/main" val="52988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F5EFD79-DCAF-C34A-B948-29EFAE93A710}" type="slidenum">
              <a:rPr lang="en-US"/>
              <a:pPr>
                <a:defRPr/>
              </a:pPr>
              <a:t>‹#›</a:t>
            </a:fld>
            <a:endParaRPr lang="en-US"/>
          </a:p>
        </p:txBody>
      </p:sp>
    </p:spTree>
    <p:extLst>
      <p:ext uri="{BB962C8B-B14F-4D97-AF65-F5344CB8AC3E}">
        <p14:creationId xmlns:p14="http://schemas.microsoft.com/office/powerpoint/2010/main" val="1536043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7E5EE6-E56C-F744-9C16-E5DA9ACE777B}" type="slidenum">
              <a:rPr lang="en-US"/>
              <a:pPr>
                <a:defRPr/>
              </a:pPr>
              <a:t>‹#›</a:t>
            </a:fld>
            <a:endParaRPr lang="en-US"/>
          </a:p>
        </p:txBody>
      </p:sp>
    </p:spTree>
    <p:extLst>
      <p:ext uri="{BB962C8B-B14F-4D97-AF65-F5344CB8AC3E}">
        <p14:creationId xmlns:p14="http://schemas.microsoft.com/office/powerpoint/2010/main" val="2768308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E39711-D033-FF46-AEE3-C6541CC46C0F}" type="slidenum">
              <a:rPr lang="en-US"/>
              <a:pPr>
                <a:defRPr/>
              </a:pPr>
              <a:t>‹#›</a:t>
            </a:fld>
            <a:endParaRPr lang="en-US"/>
          </a:p>
        </p:txBody>
      </p:sp>
    </p:spTree>
    <p:extLst>
      <p:ext uri="{BB962C8B-B14F-4D97-AF65-F5344CB8AC3E}">
        <p14:creationId xmlns:p14="http://schemas.microsoft.com/office/powerpoint/2010/main" val="1648961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161448-A0C4-AB47-B483-BF96DFDFD044}" type="slidenum">
              <a:rPr lang="en-US"/>
              <a:pPr>
                <a:defRPr/>
              </a:pPr>
              <a:t>‹#›</a:t>
            </a:fld>
            <a:endParaRPr lang="en-US"/>
          </a:p>
        </p:txBody>
      </p:sp>
    </p:spTree>
    <p:extLst>
      <p:ext uri="{BB962C8B-B14F-4D97-AF65-F5344CB8AC3E}">
        <p14:creationId xmlns:p14="http://schemas.microsoft.com/office/powerpoint/2010/main" val="1686785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endParaRPr lang="zh-CN" altLang="en-US"/>
          </a:p>
        </p:txBody>
      </p:sp>
      <p:sp>
        <p:nvSpPr>
          <p:cNvPr id="7"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7EEA70B-5B1E-2E41-8746-45B2BC7F1AC6}" type="slidenum">
              <a:rPr lang="en-US"/>
              <a:pPr>
                <a:defRPr/>
              </a:pPr>
              <a:t>‹#›</a:t>
            </a:fld>
            <a:endParaRPr lang="en-US"/>
          </a:p>
        </p:txBody>
      </p:sp>
    </p:spTree>
    <p:extLst>
      <p:ext uri="{BB962C8B-B14F-4D97-AF65-F5344CB8AC3E}">
        <p14:creationId xmlns:p14="http://schemas.microsoft.com/office/powerpoint/2010/main" val="11844546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692275" y="0"/>
            <a:ext cx="7451725"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a:solidFill>
                <a:srgbClr val="EAEAEA"/>
              </a:solidFill>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zh-CN" alt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zh-CN" alt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endParaRPr lang="zh-CN" alt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endParaRPr lang="zh-CN" altLang="en-US"/>
          </a:p>
        </p:txBody>
      </p:sp>
      <p:sp>
        <p:nvSpPr>
          <p:cNvPr id="11" name="Rectangle 10"/>
          <p:cNvSpPr>
            <a:spLocks noGrp="1" noChangeArrowheads="1"/>
          </p:cNvSpPr>
          <p:nvPr>
            <p:ph type="sldNum" sz="quarter" idx="12"/>
          </p:nvPr>
        </p:nvSpPr>
        <p:spPr/>
        <p:txBody>
          <a:bodyPr/>
          <a:lstStyle>
            <a:lvl1pPr>
              <a:defRPr>
                <a:latin typeface="Times New Roman"/>
              </a:defRPr>
            </a:lvl1pPr>
          </a:lstStyle>
          <a:p>
            <a:pPr>
              <a:defRPr/>
            </a:pPr>
            <a:fld id="{F8181DF4-A5D1-EB45-80C3-EA6E2F7E7A90}" type="slidenum">
              <a:rPr lang="en-US"/>
              <a:pPr>
                <a:defRPr/>
              </a:pPr>
              <a:t>‹#›</a:t>
            </a:fld>
            <a:endParaRPr lang="en-US"/>
          </a:p>
        </p:txBody>
      </p:sp>
    </p:spTree>
    <p:extLst>
      <p:ext uri="{BB962C8B-B14F-4D97-AF65-F5344CB8AC3E}">
        <p14:creationId xmlns:p14="http://schemas.microsoft.com/office/powerpoint/2010/main" val="11687758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endParaRPr lang="zh-CN" altLang="en-US"/>
          </a:p>
        </p:txBody>
      </p:sp>
      <p:sp>
        <p:nvSpPr>
          <p:cNvPr id="5" name="Rectangle 9"/>
          <p:cNvSpPr>
            <a:spLocks noGrp="1" noChangeArrowheads="1"/>
          </p:cNvSpPr>
          <p:nvPr>
            <p:ph type="ftr" sz="quarter" idx="11"/>
          </p:nvPr>
        </p:nvSpPr>
        <p:spPr/>
        <p:txBody>
          <a:bodyPr/>
          <a:lstStyle>
            <a:lvl1pPr>
              <a:defRPr/>
            </a:lvl1pPr>
          </a:lstStyle>
          <a:p>
            <a:endParaRPr lang="zh-CN" altLang="en-US"/>
          </a:p>
        </p:txBody>
      </p:sp>
      <p:sp>
        <p:nvSpPr>
          <p:cNvPr id="6" name="Rectangle 10"/>
          <p:cNvSpPr>
            <a:spLocks noGrp="1" noChangeArrowheads="1"/>
          </p:cNvSpPr>
          <p:nvPr>
            <p:ph type="sldNum" sz="quarter" idx="12"/>
          </p:nvPr>
        </p:nvSpPr>
        <p:spPr/>
        <p:txBody>
          <a:bodyPr/>
          <a:lstStyle>
            <a:lvl1pPr>
              <a:defRPr>
                <a:latin typeface="Times New Roman"/>
              </a:defRPr>
            </a:lvl1pPr>
          </a:lstStyle>
          <a:p>
            <a:pPr>
              <a:defRPr/>
            </a:pPr>
            <a:fld id="{F6F48E63-F0AF-FE44-8682-9CCA749F2FD8}" type="slidenum">
              <a:rPr lang="en-US"/>
              <a:pPr>
                <a:defRPr/>
              </a:pPr>
              <a:t>‹#›</a:t>
            </a:fld>
            <a:endParaRPr lang="en-US"/>
          </a:p>
        </p:txBody>
      </p:sp>
    </p:spTree>
    <p:extLst>
      <p:ext uri="{BB962C8B-B14F-4D97-AF65-F5344CB8AC3E}">
        <p14:creationId xmlns:p14="http://schemas.microsoft.com/office/powerpoint/2010/main" val="22366756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vl1pPr>
          </a:lstStyle>
          <a:p>
            <a:endParaRPr lang="zh-CN" altLang="en-US"/>
          </a:p>
        </p:txBody>
      </p:sp>
      <p:sp>
        <p:nvSpPr>
          <p:cNvPr id="5" name="Rectangle 9"/>
          <p:cNvSpPr>
            <a:spLocks noGrp="1" noChangeArrowheads="1"/>
          </p:cNvSpPr>
          <p:nvPr>
            <p:ph type="ftr" sz="quarter" idx="11"/>
          </p:nvPr>
        </p:nvSpPr>
        <p:spPr/>
        <p:txBody>
          <a:bodyPr/>
          <a:lstStyle>
            <a:lvl1pPr>
              <a:defRPr/>
            </a:lvl1pPr>
          </a:lstStyle>
          <a:p>
            <a:endParaRPr lang="zh-CN" altLang="en-US"/>
          </a:p>
        </p:txBody>
      </p:sp>
      <p:sp>
        <p:nvSpPr>
          <p:cNvPr id="6" name="Rectangle 10"/>
          <p:cNvSpPr>
            <a:spLocks noGrp="1" noChangeArrowheads="1"/>
          </p:cNvSpPr>
          <p:nvPr>
            <p:ph type="sldNum" sz="quarter" idx="12"/>
          </p:nvPr>
        </p:nvSpPr>
        <p:spPr/>
        <p:txBody>
          <a:bodyPr/>
          <a:lstStyle>
            <a:lvl1pPr>
              <a:defRPr>
                <a:latin typeface="Times New Roman"/>
              </a:defRPr>
            </a:lvl1pPr>
          </a:lstStyle>
          <a:p>
            <a:pPr>
              <a:defRPr/>
            </a:pPr>
            <a:fld id="{95A20D8B-291F-9D4D-814D-AA930F43CD86}" type="slidenum">
              <a:rPr lang="en-US"/>
              <a:pPr>
                <a:defRPr/>
              </a:pPr>
              <a:t>‹#›</a:t>
            </a:fld>
            <a:endParaRPr lang="en-US"/>
          </a:p>
        </p:txBody>
      </p:sp>
    </p:spTree>
    <p:extLst>
      <p:ext uri="{BB962C8B-B14F-4D97-AF65-F5344CB8AC3E}">
        <p14:creationId xmlns:p14="http://schemas.microsoft.com/office/powerpoint/2010/main" val="203347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vl1pPr>
          </a:lstStyle>
          <a:p>
            <a:endParaRPr lang="zh-CN" altLang="en-US"/>
          </a:p>
        </p:txBody>
      </p:sp>
      <p:sp>
        <p:nvSpPr>
          <p:cNvPr id="6" name="Rectangle 9"/>
          <p:cNvSpPr>
            <a:spLocks noGrp="1" noChangeArrowheads="1"/>
          </p:cNvSpPr>
          <p:nvPr>
            <p:ph type="ftr" sz="quarter" idx="11"/>
          </p:nvPr>
        </p:nvSpPr>
        <p:spPr/>
        <p:txBody>
          <a:bodyPr/>
          <a:lstStyle>
            <a:lvl1pPr>
              <a:defRPr/>
            </a:lvl1pPr>
          </a:lstStyle>
          <a:p>
            <a:endParaRPr lang="zh-CN" altLang="en-US"/>
          </a:p>
        </p:txBody>
      </p:sp>
      <p:sp>
        <p:nvSpPr>
          <p:cNvPr id="7" name="Rectangle 10"/>
          <p:cNvSpPr>
            <a:spLocks noGrp="1" noChangeArrowheads="1"/>
          </p:cNvSpPr>
          <p:nvPr>
            <p:ph type="sldNum" sz="quarter" idx="12"/>
          </p:nvPr>
        </p:nvSpPr>
        <p:spPr/>
        <p:txBody>
          <a:bodyPr/>
          <a:lstStyle>
            <a:lvl1pPr>
              <a:defRPr>
                <a:latin typeface="Times New Roman"/>
              </a:defRPr>
            </a:lvl1pPr>
          </a:lstStyle>
          <a:p>
            <a:pPr>
              <a:defRPr/>
            </a:pPr>
            <a:fld id="{D60639AA-3FB6-2645-827D-9AC13358F122}" type="slidenum">
              <a:rPr lang="en-US"/>
              <a:pPr>
                <a:defRPr/>
              </a:pPr>
              <a:t>‹#›</a:t>
            </a:fld>
            <a:endParaRPr lang="en-US"/>
          </a:p>
        </p:txBody>
      </p:sp>
    </p:spTree>
    <p:extLst>
      <p:ext uri="{BB962C8B-B14F-4D97-AF65-F5344CB8AC3E}">
        <p14:creationId xmlns:p14="http://schemas.microsoft.com/office/powerpoint/2010/main" val="10806543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vl1pPr>
          </a:lstStyle>
          <a:p>
            <a:endParaRPr lang="zh-CN" altLang="en-US"/>
          </a:p>
        </p:txBody>
      </p:sp>
      <p:sp>
        <p:nvSpPr>
          <p:cNvPr id="8" name="Rectangle 9"/>
          <p:cNvSpPr>
            <a:spLocks noGrp="1" noChangeArrowheads="1"/>
          </p:cNvSpPr>
          <p:nvPr>
            <p:ph type="ftr" sz="quarter" idx="11"/>
          </p:nvPr>
        </p:nvSpPr>
        <p:spPr/>
        <p:txBody>
          <a:bodyPr/>
          <a:lstStyle>
            <a:lvl1pPr>
              <a:defRPr/>
            </a:lvl1pPr>
          </a:lstStyle>
          <a:p>
            <a:endParaRPr lang="zh-CN" altLang="en-US"/>
          </a:p>
        </p:txBody>
      </p:sp>
      <p:sp>
        <p:nvSpPr>
          <p:cNvPr id="9" name="Rectangle 10"/>
          <p:cNvSpPr>
            <a:spLocks noGrp="1" noChangeArrowheads="1"/>
          </p:cNvSpPr>
          <p:nvPr>
            <p:ph type="sldNum" sz="quarter" idx="12"/>
          </p:nvPr>
        </p:nvSpPr>
        <p:spPr/>
        <p:txBody>
          <a:bodyPr/>
          <a:lstStyle>
            <a:lvl1pPr>
              <a:defRPr>
                <a:latin typeface="Times New Roman"/>
              </a:defRPr>
            </a:lvl1pPr>
          </a:lstStyle>
          <a:p>
            <a:pPr>
              <a:defRPr/>
            </a:pPr>
            <a:fld id="{100FC13D-CFFF-9B4E-B75B-6A89EEC2A6A6}" type="slidenum">
              <a:rPr lang="en-US"/>
              <a:pPr>
                <a:defRPr/>
              </a:pPr>
              <a:t>‹#›</a:t>
            </a:fld>
            <a:endParaRPr lang="en-US"/>
          </a:p>
        </p:txBody>
      </p:sp>
    </p:spTree>
    <p:extLst>
      <p:ext uri="{BB962C8B-B14F-4D97-AF65-F5344CB8AC3E}">
        <p14:creationId xmlns:p14="http://schemas.microsoft.com/office/powerpoint/2010/main" val="1583187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vl1pPr>
          </a:lstStyle>
          <a:p>
            <a:endParaRPr lang="zh-CN" altLang="en-US"/>
          </a:p>
        </p:txBody>
      </p:sp>
      <p:sp>
        <p:nvSpPr>
          <p:cNvPr id="4" name="Rectangle 9"/>
          <p:cNvSpPr>
            <a:spLocks noGrp="1" noChangeArrowheads="1"/>
          </p:cNvSpPr>
          <p:nvPr>
            <p:ph type="ftr" sz="quarter" idx="11"/>
          </p:nvPr>
        </p:nvSpPr>
        <p:spPr/>
        <p:txBody>
          <a:bodyPr/>
          <a:lstStyle>
            <a:lvl1pPr>
              <a:defRPr/>
            </a:lvl1pPr>
          </a:lstStyle>
          <a:p>
            <a:endParaRPr lang="zh-CN" altLang="en-US"/>
          </a:p>
        </p:txBody>
      </p:sp>
      <p:sp>
        <p:nvSpPr>
          <p:cNvPr id="5" name="Rectangle 10"/>
          <p:cNvSpPr>
            <a:spLocks noGrp="1" noChangeArrowheads="1"/>
          </p:cNvSpPr>
          <p:nvPr>
            <p:ph type="sldNum" sz="quarter" idx="12"/>
          </p:nvPr>
        </p:nvSpPr>
        <p:spPr/>
        <p:txBody>
          <a:bodyPr/>
          <a:lstStyle>
            <a:lvl1pPr>
              <a:defRPr>
                <a:latin typeface="Times New Roman"/>
              </a:defRPr>
            </a:lvl1pPr>
          </a:lstStyle>
          <a:p>
            <a:pPr>
              <a:defRPr/>
            </a:pPr>
            <a:fld id="{E42877A2-AC24-9446-BF17-1CDF76763A13}" type="slidenum">
              <a:rPr lang="en-US"/>
              <a:pPr>
                <a:defRPr/>
              </a:pPr>
              <a:t>‹#›</a:t>
            </a:fld>
            <a:endParaRPr lang="en-US"/>
          </a:p>
        </p:txBody>
      </p:sp>
    </p:spTree>
    <p:extLst>
      <p:ext uri="{BB962C8B-B14F-4D97-AF65-F5344CB8AC3E}">
        <p14:creationId xmlns:p14="http://schemas.microsoft.com/office/powerpoint/2010/main" val="3544762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83202A4-AE4F-2047-B1D6-0B8BC32A56E7}" type="slidenum">
              <a:rPr lang="en-US"/>
              <a:pPr>
                <a:defRPr/>
              </a:pPr>
              <a:t>‹#›</a:t>
            </a:fld>
            <a:endParaRPr lang="en-US"/>
          </a:p>
        </p:txBody>
      </p:sp>
    </p:spTree>
    <p:extLst>
      <p:ext uri="{BB962C8B-B14F-4D97-AF65-F5344CB8AC3E}">
        <p14:creationId xmlns:p14="http://schemas.microsoft.com/office/powerpoint/2010/main" val="15141677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endParaRPr lang="zh-CN" altLang="en-US"/>
          </a:p>
        </p:txBody>
      </p:sp>
      <p:sp>
        <p:nvSpPr>
          <p:cNvPr id="3" name="Rectangle 9"/>
          <p:cNvSpPr>
            <a:spLocks noGrp="1" noChangeArrowheads="1"/>
          </p:cNvSpPr>
          <p:nvPr>
            <p:ph type="ftr" sz="quarter" idx="11"/>
          </p:nvPr>
        </p:nvSpPr>
        <p:spPr/>
        <p:txBody>
          <a:bodyPr/>
          <a:lstStyle>
            <a:lvl1pPr>
              <a:defRPr/>
            </a:lvl1pPr>
          </a:lstStyle>
          <a:p>
            <a:endParaRPr lang="zh-CN" altLang="en-US"/>
          </a:p>
        </p:txBody>
      </p:sp>
      <p:sp>
        <p:nvSpPr>
          <p:cNvPr id="4" name="Rectangle 10"/>
          <p:cNvSpPr>
            <a:spLocks noGrp="1" noChangeArrowheads="1"/>
          </p:cNvSpPr>
          <p:nvPr>
            <p:ph type="sldNum" sz="quarter" idx="12"/>
          </p:nvPr>
        </p:nvSpPr>
        <p:spPr/>
        <p:txBody>
          <a:bodyPr/>
          <a:lstStyle>
            <a:lvl1pPr>
              <a:defRPr>
                <a:latin typeface="Times New Roman"/>
              </a:defRPr>
            </a:lvl1pPr>
          </a:lstStyle>
          <a:p>
            <a:pPr>
              <a:defRPr/>
            </a:pPr>
            <a:fld id="{F22CF500-C41D-EA44-B13C-F46EB7E860B9}" type="slidenum">
              <a:rPr lang="en-US"/>
              <a:pPr>
                <a:defRPr/>
              </a:pPr>
              <a:t>‹#›</a:t>
            </a:fld>
            <a:endParaRPr lang="en-US"/>
          </a:p>
        </p:txBody>
      </p:sp>
    </p:spTree>
    <p:extLst>
      <p:ext uri="{BB962C8B-B14F-4D97-AF65-F5344CB8AC3E}">
        <p14:creationId xmlns:p14="http://schemas.microsoft.com/office/powerpoint/2010/main" val="40158463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endParaRPr lang="zh-CN" altLang="en-US"/>
          </a:p>
        </p:txBody>
      </p:sp>
      <p:sp>
        <p:nvSpPr>
          <p:cNvPr id="6" name="Rectangle 9"/>
          <p:cNvSpPr>
            <a:spLocks noGrp="1" noChangeArrowheads="1"/>
          </p:cNvSpPr>
          <p:nvPr>
            <p:ph type="ftr" sz="quarter" idx="11"/>
          </p:nvPr>
        </p:nvSpPr>
        <p:spPr/>
        <p:txBody>
          <a:bodyPr/>
          <a:lstStyle>
            <a:lvl1pPr>
              <a:defRPr/>
            </a:lvl1pPr>
          </a:lstStyle>
          <a:p>
            <a:endParaRPr lang="zh-CN" altLang="en-US"/>
          </a:p>
        </p:txBody>
      </p:sp>
      <p:sp>
        <p:nvSpPr>
          <p:cNvPr id="7" name="Rectangle 10"/>
          <p:cNvSpPr>
            <a:spLocks noGrp="1" noChangeArrowheads="1"/>
          </p:cNvSpPr>
          <p:nvPr>
            <p:ph type="sldNum" sz="quarter" idx="12"/>
          </p:nvPr>
        </p:nvSpPr>
        <p:spPr/>
        <p:txBody>
          <a:bodyPr/>
          <a:lstStyle>
            <a:lvl1pPr>
              <a:defRPr>
                <a:latin typeface="Times New Roman"/>
              </a:defRPr>
            </a:lvl1pPr>
          </a:lstStyle>
          <a:p>
            <a:pPr>
              <a:defRPr/>
            </a:pPr>
            <a:fld id="{575953F2-499E-5640-876B-C4547676F9F2}" type="slidenum">
              <a:rPr lang="en-US"/>
              <a:pPr>
                <a:defRPr/>
              </a:pPr>
              <a:t>‹#›</a:t>
            </a:fld>
            <a:endParaRPr lang="en-US"/>
          </a:p>
        </p:txBody>
      </p:sp>
    </p:spTree>
    <p:extLst>
      <p:ext uri="{BB962C8B-B14F-4D97-AF65-F5344CB8AC3E}">
        <p14:creationId xmlns:p14="http://schemas.microsoft.com/office/powerpoint/2010/main" val="1554752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vl1pPr>
          </a:lstStyle>
          <a:p>
            <a:endParaRPr lang="zh-CN" altLang="en-US"/>
          </a:p>
        </p:txBody>
      </p:sp>
      <p:sp>
        <p:nvSpPr>
          <p:cNvPr id="6" name="Rectangle 9"/>
          <p:cNvSpPr>
            <a:spLocks noGrp="1" noChangeArrowheads="1"/>
          </p:cNvSpPr>
          <p:nvPr>
            <p:ph type="ftr" sz="quarter" idx="11"/>
          </p:nvPr>
        </p:nvSpPr>
        <p:spPr/>
        <p:txBody>
          <a:bodyPr/>
          <a:lstStyle>
            <a:lvl1pPr>
              <a:defRPr/>
            </a:lvl1pPr>
          </a:lstStyle>
          <a:p>
            <a:endParaRPr lang="zh-CN" altLang="en-US"/>
          </a:p>
        </p:txBody>
      </p:sp>
      <p:sp>
        <p:nvSpPr>
          <p:cNvPr id="7" name="Rectangle 10"/>
          <p:cNvSpPr>
            <a:spLocks noGrp="1" noChangeArrowheads="1"/>
          </p:cNvSpPr>
          <p:nvPr>
            <p:ph type="sldNum" sz="quarter" idx="12"/>
          </p:nvPr>
        </p:nvSpPr>
        <p:spPr/>
        <p:txBody>
          <a:bodyPr/>
          <a:lstStyle>
            <a:lvl1pPr>
              <a:defRPr>
                <a:latin typeface="Times New Roman"/>
              </a:defRPr>
            </a:lvl1pPr>
          </a:lstStyle>
          <a:p>
            <a:pPr>
              <a:defRPr/>
            </a:pPr>
            <a:fld id="{3573F048-D084-CB46-914A-414270503F1B}" type="slidenum">
              <a:rPr lang="en-US"/>
              <a:pPr>
                <a:defRPr/>
              </a:pPr>
              <a:t>‹#›</a:t>
            </a:fld>
            <a:endParaRPr lang="en-US"/>
          </a:p>
        </p:txBody>
      </p:sp>
    </p:spTree>
    <p:extLst>
      <p:ext uri="{BB962C8B-B14F-4D97-AF65-F5344CB8AC3E}">
        <p14:creationId xmlns:p14="http://schemas.microsoft.com/office/powerpoint/2010/main" val="3944323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endParaRPr lang="zh-CN" altLang="en-US"/>
          </a:p>
        </p:txBody>
      </p:sp>
      <p:sp>
        <p:nvSpPr>
          <p:cNvPr id="5" name="Rectangle 9"/>
          <p:cNvSpPr>
            <a:spLocks noGrp="1" noChangeArrowheads="1"/>
          </p:cNvSpPr>
          <p:nvPr>
            <p:ph type="ftr" sz="quarter" idx="11"/>
          </p:nvPr>
        </p:nvSpPr>
        <p:spPr/>
        <p:txBody>
          <a:bodyPr/>
          <a:lstStyle>
            <a:lvl1pPr>
              <a:defRPr/>
            </a:lvl1pPr>
          </a:lstStyle>
          <a:p>
            <a:endParaRPr lang="zh-CN" altLang="en-US"/>
          </a:p>
        </p:txBody>
      </p:sp>
      <p:sp>
        <p:nvSpPr>
          <p:cNvPr id="6" name="Rectangle 10"/>
          <p:cNvSpPr>
            <a:spLocks noGrp="1" noChangeArrowheads="1"/>
          </p:cNvSpPr>
          <p:nvPr>
            <p:ph type="sldNum" sz="quarter" idx="12"/>
          </p:nvPr>
        </p:nvSpPr>
        <p:spPr/>
        <p:txBody>
          <a:bodyPr/>
          <a:lstStyle>
            <a:lvl1pPr>
              <a:defRPr>
                <a:latin typeface="Times New Roman"/>
              </a:defRPr>
            </a:lvl1pPr>
          </a:lstStyle>
          <a:p>
            <a:pPr>
              <a:defRPr/>
            </a:pPr>
            <a:fld id="{92658F4C-D99A-2841-871B-BA8A5C445735}" type="slidenum">
              <a:rPr lang="en-US"/>
              <a:pPr>
                <a:defRPr/>
              </a:pPr>
              <a:t>‹#›</a:t>
            </a:fld>
            <a:endParaRPr lang="en-US"/>
          </a:p>
        </p:txBody>
      </p:sp>
    </p:spTree>
    <p:extLst>
      <p:ext uri="{BB962C8B-B14F-4D97-AF65-F5344CB8AC3E}">
        <p14:creationId xmlns:p14="http://schemas.microsoft.com/office/powerpoint/2010/main" val="28227122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endParaRPr lang="zh-CN" altLang="en-US"/>
          </a:p>
        </p:txBody>
      </p:sp>
      <p:sp>
        <p:nvSpPr>
          <p:cNvPr id="5" name="Rectangle 9"/>
          <p:cNvSpPr>
            <a:spLocks noGrp="1" noChangeArrowheads="1"/>
          </p:cNvSpPr>
          <p:nvPr>
            <p:ph type="ftr" sz="quarter" idx="11"/>
          </p:nvPr>
        </p:nvSpPr>
        <p:spPr/>
        <p:txBody>
          <a:bodyPr/>
          <a:lstStyle>
            <a:lvl1pPr>
              <a:defRPr/>
            </a:lvl1pPr>
          </a:lstStyle>
          <a:p>
            <a:endParaRPr lang="zh-CN" altLang="en-US"/>
          </a:p>
        </p:txBody>
      </p:sp>
      <p:sp>
        <p:nvSpPr>
          <p:cNvPr id="6" name="Rectangle 10"/>
          <p:cNvSpPr>
            <a:spLocks noGrp="1" noChangeArrowheads="1"/>
          </p:cNvSpPr>
          <p:nvPr>
            <p:ph type="sldNum" sz="quarter" idx="12"/>
          </p:nvPr>
        </p:nvSpPr>
        <p:spPr/>
        <p:txBody>
          <a:bodyPr/>
          <a:lstStyle>
            <a:lvl1pPr>
              <a:defRPr>
                <a:latin typeface="Times New Roman"/>
              </a:defRPr>
            </a:lvl1pPr>
          </a:lstStyle>
          <a:p>
            <a:pPr>
              <a:defRPr/>
            </a:pPr>
            <a:fld id="{0D5AD72A-EAC6-3341-A686-78D96213419E}" type="slidenum">
              <a:rPr lang="en-US"/>
              <a:pPr>
                <a:defRPr/>
              </a:pPr>
              <a:t>‹#›</a:t>
            </a:fld>
            <a:endParaRPr lang="en-US"/>
          </a:p>
        </p:txBody>
      </p:sp>
    </p:spTree>
    <p:extLst>
      <p:ext uri="{BB962C8B-B14F-4D97-AF65-F5344CB8AC3E}">
        <p14:creationId xmlns:p14="http://schemas.microsoft.com/office/powerpoint/2010/main" val="12837383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DD8C874D-E097-2D44-97D8-DAA79C20FEC9}" type="slidenum">
              <a:rPr lang="en-US"/>
              <a:pPr>
                <a:defRPr/>
              </a:pPr>
              <a:t>‹#›</a:t>
            </a:fld>
            <a:endParaRPr lang="en-US"/>
          </a:p>
        </p:txBody>
      </p:sp>
    </p:spTree>
    <p:extLst>
      <p:ext uri="{BB962C8B-B14F-4D97-AF65-F5344CB8AC3E}">
        <p14:creationId xmlns:p14="http://schemas.microsoft.com/office/powerpoint/2010/main" val="544465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4E87FDE9-EFCD-9A4C-B917-E5E0D9CFADCA}" type="slidenum">
              <a:rPr lang="en-US"/>
              <a:pPr>
                <a:defRPr/>
              </a:pPr>
              <a:t>‹#›</a:t>
            </a:fld>
            <a:endParaRPr lang="en-US"/>
          </a:p>
        </p:txBody>
      </p:sp>
    </p:spTree>
    <p:extLst>
      <p:ext uri="{BB962C8B-B14F-4D97-AF65-F5344CB8AC3E}">
        <p14:creationId xmlns:p14="http://schemas.microsoft.com/office/powerpoint/2010/main" val="9847305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endParaRPr lang="zh-CN" altLang="en-US"/>
          </a:p>
        </p:txBody>
      </p:sp>
      <p:sp>
        <p:nvSpPr>
          <p:cNvPr id="3" name="Rectangle 9"/>
          <p:cNvSpPr>
            <a:spLocks noGrp="1" noChangeArrowheads="1"/>
          </p:cNvSpPr>
          <p:nvPr>
            <p:ph type="ftr" sz="quarter" idx="11"/>
          </p:nvPr>
        </p:nvSpPr>
        <p:spPr/>
        <p:txBody>
          <a:bodyPr/>
          <a:lstStyle>
            <a:lvl1pPr>
              <a:defRPr/>
            </a:lvl1pPr>
          </a:lstStyle>
          <a:p>
            <a:endParaRPr lang="zh-CN" altLang="en-US"/>
          </a:p>
        </p:txBody>
      </p:sp>
      <p:sp>
        <p:nvSpPr>
          <p:cNvPr id="4" name="Rectangle 10"/>
          <p:cNvSpPr>
            <a:spLocks noGrp="1" noChangeArrowheads="1"/>
          </p:cNvSpPr>
          <p:nvPr>
            <p:ph type="sldNum" sz="quarter" idx="12"/>
          </p:nvPr>
        </p:nvSpPr>
        <p:spPr/>
        <p:txBody>
          <a:bodyPr/>
          <a:lstStyle>
            <a:lvl1pPr>
              <a:defRPr>
                <a:latin typeface="Arial" charset="0"/>
              </a:defRPr>
            </a:lvl1pPr>
          </a:lstStyle>
          <a:p>
            <a:pPr>
              <a:defRPr/>
            </a:pPr>
            <a:fld id="{6FA83E36-8EA9-0C4C-B110-1567128C9127}" type="slidenum">
              <a:rPr lang="en-US" altLang="zh-CN"/>
              <a:pPr>
                <a:defRPr/>
              </a:pPr>
              <a:t>‹#›</a:t>
            </a:fld>
            <a:endParaRPr lang="en-US" altLang="zh-CN"/>
          </a:p>
        </p:txBody>
      </p:sp>
    </p:spTree>
    <p:extLst>
      <p:ext uri="{BB962C8B-B14F-4D97-AF65-F5344CB8AC3E}">
        <p14:creationId xmlns:p14="http://schemas.microsoft.com/office/powerpoint/2010/main" val="1332231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BE695C8-6267-E747-BF96-E1906D552525}" type="slidenum">
              <a:rPr lang="en-US" altLang="zh-CN"/>
              <a:pPr>
                <a:defRPr/>
              </a:pPr>
              <a:t>‹#›</a:t>
            </a:fld>
            <a:endParaRPr lang="en-US" altLang="zh-CN"/>
          </a:p>
        </p:txBody>
      </p:sp>
    </p:spTree>
    <p:extLst>
      <p:ext uri="{BB962C8B-B14F-4D97-AF65-F5344CB8AC3E}">
        <p14:creationId xmlns:p14="http://schemas.microsoft.com/office/powerpoint/2010/main" val="1136982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GB" altLang="zh-CN"/>
          </a:p>
        </p:txBody>
      </p:sp>
      <p:sp>
        <p:nvSpPr>
          <p:cNvPr id="3" name="Rectangle 5"/>
          <p:cNvSpPr>
            <a:spLocks noGrp="1" noChangeArrowheads="1"/>
          </p:cNvSpPr>
          <p:nvPr>
            <p:ph type="ftr" sz="quarter" idx="11"/>
          </p:nvPr>
        </p:nvSpPr>
        <p:spPr/>
        <p:txBody>
          <a:bodyPr/>
          <a:lstStyle>
            <a:lvl1pPr>
              <a:defRPr/>
            </a:lvl1pPr>
          </a:lstStyle>
          <a:p>
            <a:endParaRPr lang="en-GB" altLang="zh-CN"/>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CBA0599F-53DE-C14E-8B32-9D5AC3D38396}" type="slidenum">
              <a:rPr lang="en-GB" altLang="zh-CN"/>
              <a:pPr>
                <a:defRPr/>
              </a:pPr>
              <a:t>‹#›</a:t>
            </a:fld>
            <a:endParaRPr lang="en-GB" altLang="zh-CN"/>
          </a:p>
        </p:txBody>
      </p:sp>
    </p:spTree>
    <p:extLst>
      <p:ext uri="{BB962C8B-B14F-4D97-AF65-F5344CB8AC3E}">
        <p14:creationId xmlns:p14="http://schemas.microsoft.com/office/powerpoint/2010/main" val="87522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zh-CN" altLang="en-US"/>
          </a:p>
        </p:txBody>
      </p:sp>
      <p:sp>
        <p:nvSpPr>
          <p:cNvPr id="6" name="Rectangle 5"/>
          <p:cNvSpPr>
            <a:spLocks noGrp="1" noChangeArrowheads="1"/>
          </p:cNvSpPr>
          <p:nvPr>
            <p:ph type="ftr" sz="quarter" idx="11"/>
          </p:nvPr>
        </p:nvSpPr>
        <p:spPr/>
        <p:txBody>
          <a:bodyPr/>
          <a:lstStyle>
            <a:lvl1pPr eaLnBrk="1" hangingPunct="1">
              <a:defRPr/>
            </a:lvl1pPr>
          </a:lstStyle>
          <a:p>
            <a:endParaRPr lang="zh-CN" alt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E3999A-B69E-CA4F-BD88-8E68CFB703D6}" type="slidenum">
              <a:rPr lang="en-US"/>
              <a:pPr>
                <a:defRPr/>
              </a:pPr>
              <a:t>‹#›</a:t>
            </a:fld>
            <a:endParaRPr lang="en-US"/>
          </a:p>
        </p:txBody>
      </p:sp>
    </p:spTree>
    <p:extLst>
      <p:ext uri="{BB962C8B-B14F-4D97-AF65-F5344CB8AC3E}">
        <p14:creationId xmlns:p14="http://schemas.microsoft.com/office/powerpoint/2010/main" val="34678898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zh-CN"/>
          </a:p>
        </p:txBody>
      </p:sp>
      <p:sp>
        <p:nvSpPr>
          <p:cNvPr id="5" name="Rectangle 5"/>
          <p:cNvSpPr>
            <a:spLocks noGrp="1" noChangeArrowheads="1"/>
          </p:cNvSpPr>
          <p:nvPr>
            <p:ph type="ftr" sz="quarter" idx="11"/>
          </p:nvPr>
        </p:nvSpPr>
        <p:spPr/>
        <p:txBody>
          <a:bodyPr/>
          <a:lstStyle>
            <a:lvl1pPr eaLnBrk="1" hangingPunct="1">
              <a:defRPr/>
            </a:lvl1pPr>
          </a:lstStyle>
          <a:p>
            <a:endParaRPr lang="zh-CN"/>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ECDD62-68BF-3B4E-9FCD-0611FAE45AB8}" type="slidenum">
              <a:rPr lang="en-US" altLang="zh-CN"/>
              <a:pPr>
                <a:defRPr/>
              </a:pPr>
              <a:t>‹#›</a:t>
            </a:fld>
            <a:endParaRPr lang="en-US" altLang="zh-CN"/>
          </a:p>
        </p:txBody>
      </p:sp>
    </p:spTree>
    <p:extLst>
      <p:ext uri="{BB962C8B-B14F-4D97-AF65-F5344CB8AC3E}">
        <p14:creationId xmlns:p14="http://schemas.microsoft.com/office/powerpoint/2010/main" val="25030823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p>
        </p:txBody>
      </p:sp>
      <p:sp>
        <p:nvSpPr>
          <p:cNvPr id="5" name="Rectangle 5"/>
          <p:cNvSpPr>
            <a:spLocks noGrp="1" noChangeArrowheads="1"/>
          </p:cNvSpPr>
          <p:nvPr>
            <p:ph type="ftr" sz="quarter" idx="11"/>
          </p:nvPr>
        </p:nvSpPr>
        <p:spPr/>
        <p:txBody>
          <a:bodyPr/>
          <a:lstStyle>
            <a:lvl1pPr eaLnBrk="1" hangingPunct="1">
              <a:defRPr/>
            </a:lvl1pPr>
          </a:lstStyle>
          <a:p>
            <a:endParaRPr lang="zh-CN"/>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A6F7CAE-9438-8A45-86FF-26780F45E21E}" type="slidenum">
              <a:rPr lang="en-US" altLang="zh-CN"/>
              <a:pPr>
                <a:defRPr/>
              </a:pPr>
              <a:t>‹#›</a:t>
            </a:fld>
            <a:endParaRPr lang="en-US" altLang="zh-CN"/>
          </a:p>
        </p:txBody>
      </p:sp>
    </p:spTree>
    <p:extLst>
      <p:ext uri="{BB962C8B-B14F-4D97-AF65-F5344CB8AC3E}">
        <p14:creationId xmlns:p14="http://schemas.microsoft.com/office/powerpoint/2010/main" val="25223557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zh-CN"/>
          </a:p>
        </p:txBody>
      </p:sp>
      <p:sp>
        <p:nvSpPr>
          <p:cNvPr id="5" name="Rectangle 5"/>
          <p:cNvSpPr>
            <a:spLocks noGrp="1" noChangeArrowheads="1"/>
          </p:cNvSpPr>
          <p:nvPr>
            <p:ph type="ftr" sz="quarter" idx="11"/>
          </p:nvPr>
        </p:nvSpPr>
        <p:spPr/>
        <p:txBody>
          <a:bodyPr/>
          <a:lstStyle>
            <a:lvl1pPr eaLnBrk="1" hangingPunct="1">
              <a:defRPr/>
            </a:lvl1pPr>
          </a:lstStyle>
          <a:p>
            <a:endParaRPr lang="zh-CN"/>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6841DDB-5998-D04A-A11C-8A0122571333}" type="slidenum">
              <a:rPr lang="en-US" altLang="zh-CN"/>
              <a:pPr>
                <a:defRPr/>
              </a:pPr>
              <a:t>‹#›</a:t>
            </a:fld>
            <a:endParaRPr lang="en-US" altLang="zh-CN"/>
          </a:p>
        </p:txBody>
      </p:sp>
    </p:spTree>
    <p:extLst>
      <p:ext uri="{BB962C8B-B14F-4D97-AF65-F5344CB8AC3E}">
        <p14:creationId xmlns:p14="http://schemas.microsoft.com/office/powerpoint/2010/main" val="22710970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zh-CN"/>
          </a:p>
        </p:txBody>
      </p:sp>
      <p:sp>
        <p:nvSpPr>
          <p:cNvPr id="6" name="Rectangle 5"/>
          <p:cNvSpPr>
            <a:spLocks noGrp="1" noChangeArrowheads="1"/>
          </p:cNvSpPr>
          <p:nvPr>
            <p:ph type="ftr" sz="quarter" idx="11"/>
          </p:nvPr>
        </p:nvSpPr>
        <p:spPr/>
        <p:txBody>
          <a:bodyPr/>
          <a:lstStyle>
            <a:lvl1pPr eaLnBrk="1" hangingPunct="1">
              <a:defRPr/>
            </a:lvl1pPr>
          </a:lstStyle>
          <a:p>
            <a:endParaRPr lang="zh-CN"/>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58D610D-63A0-C649-BA25-E172988B3C99}" type="slidenum">
              <a:rPr lang="en-US" altLang="zh-CN"/>
              <a:pPr>
                <a:defRPr/>
              </a:pPr>
              <a:t>‹#›</a:t>
            </a:fld>
            <a:endParaRPr lang="en-US" altLang="zh-CN"/>
          </a:p>
        </p:txBody>
      </p:sp>
    </p:spTree>
    <p:extLst>
      <p:ext uri="{BB962C8B-B14F-4D97-AF65-F5344CB8AC3E}">
        <p14:creationId xmlns:p14="http://schemas.microsoft.com/office/powerpoint/2010/main" val="539016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zh-CN"/>
          </a:p>
        </p:txBody>
      </p:sp>
      <p:sp>
        <p:nvSpPr>
          <p:cNvPr id="8" name="Rectangle 5"/>
          <p:cNvSpPr>
            <a:spLocks noGrp="1" noChangeArrowheads="1"/>
          </p:cNvSpPr>
          <p:nvPr>
            <p:ph type="ftr" sz="quarter" idx="11"/>
          </p:nvPr>
        </p:nvSpPr>
        <p:spPr/>
        <p:txBody>
          <a:bodyPr/>
          <a:lstStyle>
            <a:lvl1pPr eaLnBrk="1" hangingPunct="1">
              <a:defRPr/>
            </a:lvl1pPr>
          </a:lstStyle>
          <a:p>
            <a:endParaRPr lang="zh-CN"/>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65237F7-BB69-6E4D-9172-4118FAA106E4}" type="slidenum">
              <a:rPr lang="en-US" altLang="zh-CN"/>
              <a:pPr>
                <a:defRPr/>
              </a:pPr>
              <a:t>‹#›</a:t>
            </a:fld>
            <a:endParaRPr lang="en-US" altLang="zh-CN"/>
          </a:p>
        </p:txBody>
      </p:sp>
    </p:spTree>
    <p:extLst>
      <p:ext uri="{BB962C8B-B14F-4D97-AF65-F5344CB8AC3E}">
        <p14:creationId xmlns:p14="http://schemas.microsoft.com/office/powerpoint/2010/main" val="5427735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zh-CN"/>
          </a:p>
        </p:txBody>
      </p:sp>
      <p:sp>
        <p:nvSpPr>
          <p:cNvPr id="4" name="Rectangle 5"/>
          <p:cNvSpPr>
            <a:spLocks noGrp="1" noChangeArrowheads="1"/>
          </p:cNvSpPr>
          <p:nvPr>
            <p:ph type="ftr" sz="quarter" idx="11"/>
          </p:nvPr>
        </p:nvSpPr>
        <p:spPr/>
        <p:txBody>
          <a:bodyPr/>
          <a:lstStyle>
            <a:lvl1pPr eaLnBrk="1" hangingPunct="1">
              <a:defRPr/>
            </a:lvl1pPr>
          </a:lstStyle>
          <a:p>
            <a:endParaRPr lang="zh-CN"/>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7EB57E2-97B5-614A-9B83-3224F605C381}" type="slidenum">
              <a:rPr lang="en-US" altLang="zh-CN"/>
              <a:pPr>
                <a:defRPr/>
              </a:pPr>
              <a:t>‹#›</a:t>
            </a:fld>
            <a:endParaRPr lang="en-US" altLang="zh-CN"/>
          </a:p>
        </p:txBody>
      </p:sp>
    </p:spTree>
    <p:extLst>
      <p:ext uri="{BB962C8B-B14F-4D97-AF65-F5344CB8AC3E}">
        <p14:creationId xmlns:p14="http://schemas.microsoft.com/office/powerpoint/2010/main" val="20779146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zh-CN"/>
          </a:p>
        </p:txBody>
      </p:sp>
      <p:sp>
        <p:nvSpPr>
          <p:cNvPr id="3" name="Rectangle 5"/>
          <p:cNvSpPr>
            <a:spLocks noGrp="1" noChangeArrowheads="1"/>
          </p:cNvSpPr>
          <p:nvPr>
            <p:ph type="ftr" sz="quarter" idx="11"/>
          </p:nvPr>
        </p:nvSpPr>
        <p:spPr/>
        <p:txBody>
          <a:bodyPr/>
          <a:lstStyle>
            <a:lvl1pPr eaLnBrk="1" hangingPunct="1">
              <a:defRPr/>
            </a:lvl1pPr>
          </a:lstStyle>
          <a:p>
            <a:endParaRPr lang="zh-CN"/>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B74827F-B61A-DE47-8A61-1A12E711D7E8}" type="slidenum">
              <a:rPr lang="en-US" altLang="zh-CN"/>
              <a:pPr>
                <a:defRPr/>
              </a:pPr>
              <a:t>‹#›</a:t>
            </a:fld>
            <a:endParaRPr lang="en-US" altLang="zh-CN"/>
          </a:p>
        </p:txBody>
      </p:sp>
    </p:spTree>
    <p:extLst>
      <p:ext uri="{BB962C8B-B14F-4D97-AF65-F5344CB8AC3E}">
        <p14:creationId xmlns:p14="http://schemas.microsoft.com/office/powerpoint/2010/main" val="35191635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zh-CN"/>
          </a:p>
        </p:txBody>
      </p:sp>
      <p:sp>
        <p:nvSpPr>
          <p:cNvPr id="6" name="Rectangle 5"/>
          <p:cNvSpPr>
            <a:spLocks noGrp="1" noChangeArrowheads="1"/>
          </p:cNvSpPr>
          <p:nvPr>
            <p:ph type="ftr" sz="quarter" idx="11"/>
          </p:nvPr>
        </p:nvSpPr>
        <p:spPr/>
        <p:txBody>
          <a:bodyPr/>
          <a:lstStyle>
            <a:lvl1pPr eaLnBrk="1" hangingPunct="1">
              <a:defRPr/>
            </a:lvl1pPr>
          </a:lstStyle>
          <a:p>
            <a:endParaRPr lang="zh-CN"/>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F19505-4FD7-3B46-A368-57C6B99EFD0F}" type="slidenum">
              <a:rPr lang="en-US" altLang="zh-CN"/>
              <a:pPr>
                <a:defRPr/>
              </a:pPr>
              <a:t>‹#›</a:t>
            </a:fld>
            <a:endParaRPr lang="en-US" altLang="zh-CN"/>
          </a:p>
        </p:txBody>
      </p:sp>
    </p:spTree>
    <p:extLst>
      <p:ext uri="{BB962C8B-B14F-4D97-AF65-F5344CB8AC3E}">
        <p14:creationId xmlns:p14="http://schemas.microsoft.com/office/powerpoint/2010/main" val="41622826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zh-CN"/>
          </a:p>
        </p:txBody>
      </p:sp>
      <p:sp>
        <p:nvSpPr>
          <p:cNvPr id="6" name="Rectangle 5"/>
          <p:cNvSpPr>
            <a:spLocks noGrp="1" noChangeArrowheads="1"/>
          </p:cNvSpPr>
          <p:nvPr>
            <p:ph type="ftr" sz="quarter" idx="11"/>
          </p:nvPr>
        </p:nvSpPr>
        <p:spPr/>
        <p:txBody>
          <a:bodyPr/>
          <a:lstStyle>
            <a:lvl1pPr eaLnBrk="1" hangingPunct="1">
              <a:defRPr/>
            </a:lvl1pPr>
          </a:lstStyle>
          <a:p>
            <a:endParaRPr lang="zh-CN"/>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4FE7DE-508D-4242-A642-35050B2D909F}" type="slidenum">
              <a:rPr lang="en-US" altLang="zh-CN"/>
              <a:pPr>
                <a:defRPr/>
              </a:pPr>
              <a:t>‹#›</a:t>
            </a:fld>
            <a:endParaRPr lang="en-US" altLang="zh-CN"/>
          </a:p>
        </p:txBody>
      </p:sp>
    </p:spTree>
    <p:extLst>
      <p:ext uri="{BB962C8B-B14F-4D97-AF65-F5344CB8AC3E}">
        <p14:creationId xmlns:p14="http://schemas.microsoft.com/office/powerpoint/2010/main" val="29800264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zh-CN"/>
          </a:p>
        </p:txBody>
      </p:sp>
      <p:sp>
        <p:nvSpPr>
          <p:cNvPr id="5" name="Rectangle 5"/>
          <p:cNvSpPr>
            <a:spLocks noGrp="1" noChangeArrowheads="1"/>
          </p:cNvSpPr>
          <p:nvPr>
            <p:ph type="ftr" sz="quarter" idx="11"/>
          </p:nvPr>
        </p:nvSpPr>
        <p:spPr/>
        <p:txBody>
          <a:bodyPr/>
          <a:lstStyle>
            <a:lvl1pPr eaLnBrk="1" hangingPunct="1">
              <a:defRPr/>
            </a:lvl1pPr>
          </a:lstStyle>
          <a:p>
            <a:endParaRPr lang="zh-CN"/>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BA10ECE-0397-4948-82FA-71884DC0E1F5}" type="slidenum">
              <a:rPr lang="en-US" altLang="zh-CN"/>
              <a:pPr>
                <a:defRPr/>
              </a:pPr>
              <a:t>‹#›</a:t>
            </a:fld>
            <a:endParaRPr lang="en-US" altLang="zh-CN"/>
          </a:p>
        </p:txBody>
      </p:sp>
    </p:spTree>
    <p:extLst>
      <p:ext uri="{BB962C8B-B14F-4D97-AF65-F5344CB8AC3E}">
        <p14:creationId xmlns:p14="http://schemas.microsoft.com/office/powerpoint/2010/main" val="287086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87.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3.xml"/><Relationship Id="rId1" Type="http://schemas.openxmlformats.org/officeDocument/2006/relationships/slideLayout" Target="../slideLayouts/slideLayout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4.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03.xml"/><Relationship Id="rId1"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6.xml"/><Relationship Id="rId1" Type="http://schemas.openxmlformats.org/officeDocument/2006/relationships/slideLayout" Target="../slideLayouts/slideLayout10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2.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8.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9.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20.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54.xml"/><Relationship Id="rId1" Type="http://schemas.openxmlformats.org/officeDocument/2006/relationships/slideLayout" Target="../slideLayouts/slideLayout153.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56.xml"/><Relationship Id="rId1" Type="http://schemas.openxmlformats.org/officeDocument/2006/relationships/slideLayout" Target="../slideLayouts/slideLayout155.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24.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5.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6.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7.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8.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jpe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3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32.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33E87924-BC5C-674F-8313-971675BAABC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73" r:id="rId1"/>
    <p:sldLayoutId id="2147491174" r:id="rId2"/>
    <p:sldLayoutId id="2147491175" r:id="rId3"/>
    <p:sldLayoutId id="2147491176" r:id="rId4"/>
    <p:sldLayoutId id="2147491177" r:id="rId5"/>
    <p:sldLayoutId id="2147491178" r:id="rId6"/>
    <p:sldLayoutId id="2147491179" r:id="rId7"/>
    <p:sldLayoutId id="2147491180" r:id="rId8"/>
    <p:sldLayoutId id="2147491181" r:id="rId9"/>
    <p:sldLayoutId id="2147491182" r:id="rId10"/>
    <p:sldLayoutId id="2147491183" r:id="rId11"/>
    <p:sldLayoutId id="2147491184" r:id="rId12"/>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ltLang="zh-CN"/>
              <a:t>Click to edit Master title style</a:t>
            </a:r>
          </a:p>
        </p:txBody>
      </p:sp>
      <p:sp>
        <p:nvSpPr>
          <p:cNvPr id="234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5FCCB1C-654A-C849-A58E-79E2FFA8C4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321" r:id="rId1"/>
    <p:sldLayoutId id="2147491322" r:id="rId2"/>
  </p:sldLayoutIdLst>
  <p:txStyles>
    <p:titleStyle>
      <a:lvl1pPr algn="ctr" rtl="0" eaLnBrk="0" fontAlgn="base" hangingPunct="0">
        <a:spcBef>
          <a:spcPct val="0"/>
        </a:spcBef>
        <a:spcAft>
          <a:spcPct val="0"/>
        </a:spcAft>
        <a:defRPr kumimoji="1"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43714" name="Group 2"/>
          <p:cNvGrpSpPr>
            <a:grpSpLocks/>
          </p:cNvGrpSpPr>
          <p:nvPr/>
        </p:nvGrpSpPr>
        <p:grpSpPr bwMode="auto">
          <a:xfrm>
            <a:off x="0" y="0"/>
            <a:ext cx="1143000" cy="6856413"/>
            <a:chOff x="0" y="0"/>
            <a:chExt cx="720" cy="4319"/>
          </a:xfrm>
        </p:grpSpPr>
        <p:sp>
          <p:nvSpPr>
            <p:cNvPr id="24372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zh-CN" altLang="en-US">
                <a:solidFill>
                  <a:srgbClr val="EAEAEA"/>
                </a:solidFill>
                <a:ea typeface="MS PGothic" charset="0"/>
                <a:cs typeface="MS PGothic" charset="0"/>
              </a:endParaRPr>
            </a:p>
          </p:txBody>
        </p:sp>
        <p:sp>
          <p:nvSpPr>
            <p:cNvPr id="24372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zh-CN" altLang="en-US">
                <a:solidFill>
                  <a:srgbClr val="EAEAEA"/>
                </a:solidFill>
                <a:ea typeface="MS PGothic" charset="0"/>
                <a:cs typeface="MS PGothic" charset="0"/>
              </a:endParaRPr>
            </a:p>
          </p:txBody>
        </p:sp>
        <p:pic>
          <p:nvPicPr>
            <p:cNvPr id="243722"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371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ltLang="zh-CN"/>
              <a:t>Click to edit Master title style</a:t>
            </a:r>
          </a:p>
        </p:txBody>
      </p:sp>
      <p:sp>
        <p:nvSpPr>
          <p:cNvPr id="24371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defRPr sz="1400">
                <a:solidFill>
                  <a:srgbClr val="EAEAEA"/>
                </a:solidFill>
                <a:ea typeface="MS PGothic" charset="0"/>
                <a:cs typeface="MS PGothic" charset="0"/>
              </a:defRPr>
            </a:lvl1pPr>
          </a:lstStyle>
          <a:p>
            <a:endParaRPr lang="zh-CN"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a:defRPr sz="1400">
                <a:solidFill>
                  <a:srgbClr val="EAEAEA"/>
                </a:solidFill>
                <a:ea typeface="MS PGothic" charset="0"/>
                <a:cs typeface="MS PGothic" charset="0"/>
              </a:defRPr>
            </a:lvl1pPr>
          </a:lstStyle>
          <a:p>
            <a:endParaRPr lang="zh-CN"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a:defRPr sz="1400">
                <a:solidFill>
                  <a:srgbClr val="EAEAEA"/>
                </a:solidFill>
                <a:ea typeface="MS PGothic" charset="0"/>
                <a:cs typeface="MS PGothic" charset="0"/>
              </a:defRPr>
            </a:lvl1pPr>
          </a:lstStyle>
          <a:p>
            <a:pPr>
              <a:defRPr/>
            </a:pPr>
            <a:fld id="{83D24A88-F8BB-2942-824B-E4EBDAD40B07}"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1327" r:id="rId1"/>
  </p:sldLayoutIdLst>
  <p:txStyles>
    <p:titleStyle>
      <a:lvl1pPr algn="l" rtl="0" eaLnBrk="0" fontAlgn="base" hangingPunct="0">
        <a:spcBef>
          <a:spcPct val="0"/>
        </a:spcBef>
        <a:spcAft>
          <a:spcPct val="0"/>
        </a:spcAft>
        <a:defRPr kumimoji="1" sz="4400">
          <a:solidFill>
            <a:schemeClr val="tx2"/>
          </a:solidFill>
          <a:latin typeface="Arial"/>
          <a:ea typeface="ＭＳ Ｐゴシック" charset="0"/>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p:titleStyle>
    <p:bodyStyle>
      <a:lvl1pPr marL="338138" indent="-338138" algn="l" rtl="0" eaLnBrk="0" fontAlgn="base" hangingPunct="0">
        <a:spcBef>
          <a:spcPct val="20000"/>
        </a:spcBef>
        <a:spcAft>
          <a:spcPct val="0"/>
        </a:spcAft>
        <a:buClr>
          <a:schemeClr val="tx2"/>
        </a:buClr>
        <a:buSzPct val="90000"/>
        <a:buFont typeface="Symbol" charset="0"/>
        <a:buChar char="¨"/>
        <a:defRPr kumimoji="1" sz="3200">
          <a:solidFill>
            <a:schemeClr val="tx1"/>
          </a:solidFill>
          <a:latin typeface="Arial"/>
          <a:ea typeface="ＭＳ Ｐゴシック" charset="0"/>
          <a:cs typeface="Arial"/>
        </a:defRPr>
      </a:lvl1pPr>
      <a:lvl2pPr marL="738188" indent="-280988" algn="l" rtl="0" eaLnBrk="0" fontAlgn="base" hangingPunct="0">
        <a:spcBef>
          <a:spcPct val="20000"/>
        </a:spcBef>
        <a:spcAft>
          <a:spcPct val="0"/>
        </a:spcAft>
        <a:buChar char="–"/>
        <a:defRPr kumimoji="1" sz="2800">
          <a:solidFill>
            <a:schemeClr val="tx1"/>
          </a:solidFill>
          <a:latin typeface="Arial"/>
          <a:ea typeface="Arial" charset="0"/>
          <a:cs typeface="Arial"/>
        </a:defRPr>
      </a:lvl2pPr>
      <a:lvl3pPr marL="1138238" indent="-223838" algn="l" rtl="0" eaLnBrk="0" fontAlgn="base" hangingPunct="0">
        <a:spcBef>
          <a:spcPct val="20000"/>
        </a:spcBef>
        <a:spcAft>
          <a:spcPct val="0"/>
        </a:spcAft>
        <a:buChar char="•"/>
        <a:defRPr kumimoji="1" sz="2400">
          <a:solidFill>
            <a:schemeClr val="tx1"/>
          </a:solidFill>
          <a:latin typeface="Arial"/>
          <a:ea typeface="Arial" charset="0"/>
          <a:cs typeface="Arial"/>
        </a:defRPr>
      </a:lvl3pPr>
      <a:lvl4pPr marL="1595438" indent="-223838" algn="l" rtl="0" eaLnBrk="0" fontAlgn="base" hangingPunct="0">
        <a:spcBef>
          <a:spcPct val="20000"/>
        </a:spcBef>
        <a:spcAft>
          <a:spcPct val="0"/>
        </a:spcAft>
        <a:buChar char="–"/>
        <a:defRPr kumimoji="1" sz="2000">
          <a:solidFill>
            <a:schemeClr val="tx1"/>
          </a:solidFill>
          <a:latin typeface="Arial"/>
          <a:ea typeface="Arial" charset="0"/>
          <a:cs typeface="Arial"/>
        </a:defRPr>
      </a:lvl4pPr>
      <a:lvl5pPr marL="2052638" indent="-223838" algn="l" rtl="0" eaLnBrk="0" fontAlgn="base" hangingPunct="0">
        <a:spcBef>
          <a:spcPct val="20000"/>
        </a:spcBef>
        <a:spcAft>
          <a:spcPct val="0"/>
        </a:spcAft>
        <a:buChar char="•"/>
        <a:defRPr kumimoji="1" sz="2000">
          <a:solidFill>
            <a:schemeClr val="tx1"/>
          </a:solidFill>
          <a:latin typeface="Arial"/>
          <a:ea typeface="Arial" charset="0"/>
          <a:cs typeface="Arial"/>
        </a:defRPr>
      </a:lvl5pPr>
      <a:lvl6pPr marL="2513718" indent="-228519" algn="l" rtl="0" fontAlgn="base">
        <a:spcBef>
          <a:spcPct val="20000"/>
        </a:spcBef>
        <a:spcAft>
          <a:spcPct val="0"/>
        </a:spcAft>
        <a:buChar char="•"/>
        <a:defRPr sz="2000">
          <a:solidFill>
            <a:schemeClr val="tx1"/>
          </a:solidFill>
          <a:latin typeface="+mn-lt"/>
          <a:ea typeface="ＭＳ Ｐゴシック" pitchFamily="-111"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11"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11"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ltLang="zh-CN"/>
              <a:t>Click to edit Master title style</a:t>
            </a:r>
          </a:p>
        </p:txBody>
      </p:sp>
      <p:sp>
        <p:nvSpPr>
          <p:cNvPr id="261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eaLnBrk="0" hangingPunct="0">
              <a:defRPr sz="1400">
                <a:solidFill>
                  <a:srgbClr val="FFFFFF"/>
                </a:solidFill>
                <a:latin typeface="Arial Black" charset="0"/>
                <a:ea typeface="MS PGothic" charset="0"/>
                <a:cs typeface="MS PGothic" charset="0"/>
              </a:defRPr>
            </a:lvl1pPr>
          </a:lstStyle>
          <a:p>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eaLnBrk="0" hangingPunct="0">
              <a:defRPr sz="1400">
                <a:solidFill>
                  <a:srgbClr val="FFFFFF"/>
                </a:solidFill>
                <a:latin typeface="Arial Black" charset="0"/>
                <a:ea typeface="MS PGothic" charset="0"/>
                <a:cs typeface="MS PGothic" charset="0"/>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eaLnBrk="0" hangingPunct="0">
              <a:defRPr sz="1400">
                <a:solidFill>
                  <a:srgbClr val="FFFFFF"/>
                </a:solidFill>
                <a:latin typeface="Arial Black" charset="0"/>
                <a:ea typeface="MS PGothic" charset="0"/>
                <a:cs typeface="MS PGothic" charset="0"/>
              </a:defRPr>
            </a:lvl1pPr>
          </a:lstStyle>
          <a:p>
            <a:pPr>
              <a:defRPr/>
            </a:pPr>
            <a:fld id="{5A27CF2D-9113-F94E-BE69-501656750C83}"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1341" r:id="rId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p:titleStyle>
    <p:bodyStyle>
      <a:lvl1pPr marL="338138" indent="-338138" algn="l" rtl="0" eaLnBrk="0" fontAlgn="base" hangingPunct="0">
        <a:spcBef>
          <a:spcPct val="20000"/>
        </a:spcBef>
        <a:spcAft>
          <a:spcPct val="0"/>
        </a:spcAft>
        <a:buChar char="•"/>
        <a:defRPr kumimoji="1" sz="3200">
          <a:solidFill>
            <a:schemeClr val="tx1"/>
          </a:solidFill>
          <a:latin typeface="+mn-lt"/>
          <a:ea typeface="MS PGothic" pitchFamily="34" charset="-128"/>
          <a:cs typeface="MS PGothic" charset="0"/>
        </a:defRPr>
      </a:lvl1pPr>
      <a:lvl2pPr marL="738188" indent="-280988"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38238" indent="-223838"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595438" indent="-223838"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2638" indent="-223838"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GB" altLang="zh-CN"/>
              <a:t>Click to edit Master title style</a:t>
            </a:r>
          </a:p>
        </p:txBody>
      </p:sp>
      <p:sp>
        <p:nvSpPr>
          <p:cNvPr id="263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ea typeface="MS PGothic" charset="0"/>
                <a:cs typeface="Times New Roman" charset="0"/>
              </a:defRPr>
            </a:lvl1pPr>
          </a:lstStyle>
          <a:p>
            <a:endParaRPr lang="en-GB"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ea typeface="MS PGothic" charset="0"/>
                <a:cs typeface="Times New Roman" charset="0"/>
              </a:defRPr>
            </a:lvl1pPr>
          </a:lstStyle>
          <a:p>
            <a:endParaRPr lang="en-GB"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ea typeface="MS PGothic" charset="0"/>
                <a:cs typeface="Times New Roman" charset="0"/>
              </a:defRPr>
            </a:lvl1pPr>
          </a:lstStyle>
          <a:p>
            <a:pPr>
              <a:defRPr/>
            </a:pPr>
            <a:fld id="{D3F0E280-D48F-D843-B458-0516C72C0353}" type="slidenum">
              <a:rPr lang="en-GB" altLang="zh-CN"/>
              <a:pPr>
                <a:defRPr/>
              </a:pPr>
              <a:t>‹#›</a:t>
            </a:fld>
            <a:endParaRPr lang="en-GB" altLang="zh-CN"/>
          </a:p>
        </p:txBody>
      </p:sp>
    </p:spTree>
  </p:cSld>
  <p:clrMap bg1="lt1" tx1="dk1" bg2="lt2" tx2="dk2" accent1="accent1" accent2="accent2" accent3="accent3" accent4="accent4" accent5="accent5" accent6="accent6" hlink="hlink" folHlink="folHlink"/>
  <p:sldLayoutIdLst>
    <p:sldLayoutId id="2147491342"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38138" indent="-338138"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38188" indent="-280988" algn="l" rtl="0" eaLnBrk="0" fontAlgn="base" hangingPunct="0">
        <a:spcBef>
          <a:spcPct val="20000"/>
        </a:spcBef>
        <a:spcAft>
          <a:spcPct val="0"/>
        </a:spcAft>
        <a:buChar char="–"/>
        <a:defRPr sz="2800" b="1">
          <a:solidFill>
            <a:schemeClr val="tx1"/>
          </a:solidFill>
          <a:latin typeface="Arial"/>
          <a:ea typeface="+mn-ea"/>
          <a:cs typeface="Arial"/>
        </a:defRPr>
      </a:lvl2pPr>
      <a:lvl3pPr marL="1138238" indent="-223838" algn="l" rtl="0" eaLnBrk="0" fontAlgn="base" hangingPunct="0">
        <a:spcBef>
          <a:spcPct val="20000"/>
        </a:spcBef>
        <a:spcAft>
          <a:spcPct val="0"/>
        </a:spcAft>
        <a:buChar char="•"/>
        <a:defRPr sz="2400" b="1">
          <a:solidFill>
            <a:schemeClr val="tx1"/>
          </a:solidFill>
          <a:latin typeface="Arial"/>
          <a:ea typeface="+mn-ea"/>
          <a:cs typeface="Arial"/>
        </a:defRPr>
      </a:lvl3pPr>
      <a:lvl4pPr marL="1595438" indent="-223838" algn="l" rtl="0" eaLnBrk="0" fontAlgn="base" hangingPunct="0">
        <a:spcBef>
          <a:spcPct val="20000"/>
        </a:spcBef>
        <a:spcAft>
          <a:spcPct val="0"/>
        </a:spcAft>
        <a:buChar char="–"/>
        <a:defRPr sz="2000" b="1">
          <a:solidFill>
            <a:schemeClr val="tx1"/>
          </a:solidFill>
          <a:latin typeface="Arial"/>
          <a:ea typeface="+mn-ea"/>
          <a:cs typeface="Arial"/>
        </a:defRPr>
      </a:lvl4pPr>
      <a:lvl5pPr marL="2052638" indent="-223838" algn="l" rtl="0" eaLnBrk="0" fontAlgn="base" hangingPunct="0">
        <a:spcBef>
          <a:spcPct val="20000"/>
        </a:spcBef>
        <a:spcAft>
          <a:spcPct val="0"/>
        </a:spcAft>
        <a:buChar char="»"/>
        <a:defRPr sz="2000" b="1">
          <a:solidFill>
            <a:schemeClr val="tx1"/>
          </a:solidFill>
          <a:latin typeface="Arial"/>
          <a:ea typeface="+mn-ea"/>
          <a:cs typeface="Arial"/>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267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ea typeface="MS PGothic" charset="0"/>
                <a:cs typeface="MS PGothic" charset="0"/>
              </a:defRPr>
            </a:lvl1pPr>
          </a:lstStyle>
          <a:p>
            <a:endParaRPr 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ea typeface="MS PGothic" charset="0"/>
                <a:cs typeface="MS PGothic" charset="0"/>
              </a:defRPr>
            </a:lvl1pPr>
          </a:lstStyle>
          <a:p>
            <a:endParaRPr 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ea typeface="MS PGothic" charset="0"/>
                <a:cs typeface="MS PGothic" charset="0"/>
              </a:defRPr>
            </a:lvl1pPr>
          </a:lstStyle>
          <a:p>
            <a:pPr>
              <a:defRPr/>
            </a:pPr>
            <a:fld id="{3C349B56-E94B-E14C-96E9-8CB546D0419E}"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1344" r:id="rId1"/>
    <p:sldLayoutId id="2147491345" r:id="rId2"/>
    <p:sldLayoutId id="2147491346" r:id="rId3"/>
    <p:sldLayoutId id="2147491347" r:id="rId4"/>
    <p:sldLayoutId id="2147491348" r:id="rId5"/>
    <p:sldLayoutId id="2147491349" r:id="rId6"/>
    <p:sldLayoutId id="2147491350" r:id="rId7"/>
    <p:sldLayoutId id="2147491351" r:id="rId8"/>
    <p:sldLayoutId id="2147491352" r:id="rId9"/>
    <p:sldLayoutId id="2147491353" r:id="rId10"/>
    <p:sldLayoutId id="2147491354" r:id="rId11"/>
    <p:sldLayoutId id="2147491355" r:id="rId12"/>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0" fontAlgn="base" hangingPunct="0">
        <a:spcBef>
          <a:spcPct val="0"/>
        </a:spcBef>
        <a:spcAft>
          <a:spcPct val="0"/>
        </a:spcAft>
        <a:defRPr kumimoji="1" sz="40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0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0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000">
          <a:solidFill>
            <a:schemeClr val="tx2"/>
          </a:solidFill>
          <a:latin typeface="Arial Black" pitchFamily="-105" charset="0"/>
          <a:ea typeface="MS PGothic" pitchFamily="34" charset="-128"/>
          <a:cs typeface="MS PGothic" charset="0"/>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S PGothic" pitchFamily="34" charset="-128"/>
          <a:cs typeface="MS PGothic" charset="0"/>
        </a:defRPr>
      </a:lvl1pPr>
      <a:lvl2pPr marL="741363" indent="-284163"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ltLang="zh-CN"/>
              <a:t>Click to edit Master title style</a:t>
            </a:r>
          </a:p>
        </p:txBody>
      </p:sp>
      <p:sp>
        <p:nvSpPr>
          <p:cNvPr id="984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defRPr>
            </a:lvl1pPr>
          </a:lstStyle>
          <a:p>
            <a:endParaRPr lang="zh-CN" alt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defRPr>
            </a:lvl1pPr>
          </a:lstStyle>
          <a:p>
            <a:endParaRPr lang="zh-CN" alt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defRPr>
            </a:lvl1pPr>
          </a:lstStyle>
          <a:p>
            <a:pPr>
              <a:defRPr/>
            </a:pPr>
            <a:fld id="{E51818B4-ADA3-8D4E-8D6F-2FF41F6323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75" r:id="rId1"/>
    <p:sldLayoutId id="2147491377" r:id="rId2"/>
  </p:sldLayoutIdLst>
  <p:transition/>
  <p:txStyles>
    <p:titleStyle>
      <a:lvl1pPr algn="ctr" rtl="0" eaLnBrk="0" fontAlgn="base" hangingPunct="0">
        <a:spcBef>
          <a:spcPct val="0"/>
        </a:spcBef>
        <a:spcAft>
          <a:spcPct val="0"/>
        </a:spcAft>
        <a:defRPr sz="4400" b="1">
          <a:solidFill>
            <a:schemeClr val="bg1"/>
          </a:solidFill>
          <a:latin typeface="Arial"/>
          <a:ea typeface="ＭＳ Ｐゴシック" charset="0"/>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5pPr>
      <a:lvl6pPr marL="457146" algn="ctr" rtl="0" fontAlgn="base">
        <a:spcBef>
          <a:spcPct val="0"/>
        </a:spcBef>
        <a:spcAft>
          <a:spcPct val="0"/>
        </a:spcAft>
        <a:defRPr sz="4400">
          <a:solidFill>
            <a:schemeClr val="tx2"/>
          </a:solidFill>
          <a:latin typeface="Times New Roman" pitchFamily="-105" charset="0"/>
        </a:defRPr>
      </a:lvl6pPr>
      <a:lvl7pPr marL="914293" algn="ctr" rtl="0" fontAlgn="base">
        <a:spcBef>
          <a:spcPct val="0"/>
        </a:spcBef>
        <a:spcAft>
          <a:spcPct val="0"/>
        </a:spcAft>
        <a:defRPr sz="4400">
          <a:solidFill>
            <a:schemeClr val="tx2"/>
          </a:solidFill>
          <a:latin typeface="Times New Roman" pitchFamily="-105" charset="0"/>
        </a:defRPr>
      </a:lvl7pPr>
      <a:lvl8pPr marL="1371440" algn="ctr" rtl="0" fontAlgn="base">
        <a:spcBef>
          <a:spcPct val="0"/>
        </a:spcBef>
        <a:spcAft>
          <a:spcPct val="0"/>
        </a:spcAft>
        <a:defRPr sz="4400">
          <a:solidFill>
            <a:schemeClr val="tx2"/>
          </a:solidFill>
          <a:latin typeface="Times New Roman" pitchFamily="-105" charset="0"/>
        </a:defRPr>
      </a:lvl8pPr>
      <a:lvl9pPr marL="1828586" algn="ctr" rtl="0" fontAlgn="base">
        <a:spcBef>
          <a:spcPct val="0"/>
        </a:spcBef>
        <a:spcAft>
          <a:spcPct val="0"/>
        </a:spcAft>
        <a:defRPr sz="4400">
          <a:solidFill>
            <a:schemeClr val="tx2"/>
          </a:solidFill>
          <a:latin typeface="Times New Roman" pitchFamily="-105" charset="0"/>
        </a:defRPr>
      </a:lvl9pPr>
    </p:titleStyle>
    <p:bodyStyle>
      <a:lvl1pPr marL="341313" indent="-341313" algn="l" rtl="0" eaLnBrk="0" fontAlgn="base" hangingPunct="0">
        <a:spcBef>
          <a:spcPct val="20000"/>
        </a:spcBef>
        <a:spcAft>
          <a:spcPct val="0"/>
        </a:spcAft>
        <a:buChar char="•"/>
        <a:defRPr sz="3200" b="1">
          <a:solidFill>
            <a:schemeClr val="bg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b="1">
          <a:solidFill>
            <a:schemeClr val="bg1"/>
          </a:solidFill>
          <a:latin typeface="Arial"/>
          <a:ea typeface="Arial" charset="0"/>
          <a:cs typeface="Arial"/>
        </a:defRPr>
      </a:lvl2pPr>
      <a:lvl3pPr marL="1141413" indent="-227013" algn="l" rtl="0" eaLnBrk="0" fontAlgn="base" hangingPunct="0">
        <a:spcBef>
          <a:spcPct val="20000"/>
        </a:spcBef>
        <a:spcAft>
          <a:spcPct val="0"/>
        </a:spcAft>
        <a:buChar char="•"/>
        <a:defRPr sz="2400" b="1">
          <a:solidFill>
            <a:schemeClr val="bg1"/>
          </a:solidFill>
          <a:latin typeface="Arial"/>
          <a:ea typeface="Arial" charset="0"/>
          <a:cs typeface="Arial"/>
        </a:defRPr>
      </a:lvl3pPr>
      <a:lvl4pPr marL="1598613" indent="-227013" algn="l" rtl="0" eaLnBrk="0" fontAlgn="base" hangingPunct="0">
        <a:spcBef>
          <a:spcPct val="20000"/>
        </a:spcBef>
        <a:spcAft>
          <a:spcPct val="0"/>
        </a:spcAft>
        <a:buChar char="–"/>
        <a:defRPr sz="2000" b="1">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b="1">
          <a:solidFill>
            <a:schemeClr val="bg1"/>
          </a:solidFill>
          <a:latin typeface="Arial"/>
          <a:ea typeface="Geneva"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altLang="zh-CN"/>
              <a:t>Click to edit Master title style</a:t>
            </a:r>
          </a:p>
        </p:txBody>
      </p:sp>
      <p:sp>
        <p:nvSpPr>
          <p:cNvPr id="985091"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cs typeface="Times New Roman" charset="0"/>
              </a:defRPr>
            </a:lvl1pPr>
          </a:lstStyle>
          <a:p>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cs typeface="Times New Roman" charset="0"/>
              </a:defRPr>
            </a:lvl1pPr>
          </a:lstStyle>
          <a:p>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9924FB8-9FAB-1A47-99E1-50EAA9C3861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1378"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solidFill>
                <a:srgbClr val="EAEAEA"/>
              </a:solidFill>
            </a:endParaRPr>
          </a:p>
        </p:txBody>
      </p:sp>
      <p:grpSp>
        <p:nvGrpSpPr>
          <p:cNvPr id="1027" name="Group 2"/>
          <p:cNvGrpSpPr>
            <a:grpSpLocks/>
          </p:cNvGrpSpPr>
          <p:nvPr/>
        </p:nvGrpSpPr>
        <p:grpSpPr bwMode="auto">
          <a:xfrm>
            <a:off x="0" y="0"/>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1032"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893829"/>
      </p:ext>
    </p:extLst>
  </p:cSld>
  <p:clrMap bg1="dk2" tx1="lt1" bg2="dk1" tx2="lt2" accent1="accent1" accent2="accent2" accent3="accent3" accent4="accent4" accent5="accent5" accent6="accent6" hlink="hlink" folHlink="folHlink"/>
  <p:sldLayoutIdLst>
    <p:sldLayoutId id="2147491404" r:id="rId1"/>
    <p:sldLayoutId id="2147491405" r:id="rId2"/>
    <p:sldLayoutId id="2147491406" r:id="rId3"/>
    <p:sldLayoutId id="2147491407" r:id="rId4"/>
    <p:sldLayoutId id="2147491408" r:id="rId5"/>
    <p:sldLayoutId id="2147491409" r:id="rId6"/>
    <p:sldLayoutId id="2147491410" r:id="rId7"/>
    <p:sldLayoutId id="2147491411" r:id="rId8"/>
    <p:sldLayoutId id="2147491412" r:id="rId9"/>
    <p:sldLayoutId id="2147491413" r:id="rId10"/>
    <p:sldLayoutId id="2147491414" r:id="rId11"/>
    <p:sldLayoutId id="2147491415"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DF7E9B33-DDA0-DD4B-BB04-E633F3F8D7F2}" type="slidenum">
              <a:rPr lang="en-US"/>
              <a:pPr>
                <a:defRPr/>
              </a:pPr>
              <a:t>‹#›</a:t>
            </a:fld>
            <a:endParaRPr lang="en-US"/>
          </a:p>
        </p:txBody>
      </p:sp>
    </p:spTree>
    <p:extLst>
      <p:ext uri="{BB962C8B-B14F-4D97-AF65-F5344CB8AC3E}">
        <p14:creationId xmlns:p14="http://schemas.microsoft.com/office/powerpoint/2010/main" val="3103953813"/>
      </p:ext>
    </p:extLst>
  </p:cSld>
  <p:clrMap bg1="dk2" tx1="lt1" bg2="dk1" tx2="lt2" accent1="accent1" accent2="accent2" accent3="accent3" accent4="accent4" accent5="accent5" accent6="accent6" hlink="hlink" folHlink="folHlink"/>
  <p:sldLayoutIdLst>
    <p:sldLayoutId id="2147491417" r:id="rId1"/>
    <p:sldLayoutId id="2147491418" r:id="rId2"/>
    <p:sldLayoutId id="2147491419" r:id="rId3"/>
    <p:sldLayoutId id="2147491420" r:id="rId4"/>
    <p:sldLayoutId id="2147491421" r:id="rId5"/>
    <p:sldLayoutId id="2147491422" r:id="rId6"/>
    <p:sldLayoutId id="2147491423" r:id="rId7"/>
    <p:sldLayoutId id="2147491424" r:id="rId8"/>
    <p:sldLayoutId id="2147491425" r:id="rId9"/>
    <p:sldLayoutId id="2147491426" r:id="rId10"/>
    <p:sldLayoutId id="2147491427" r:id="rId11"/>
    <p:sldLayoutId id="2147491428"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33E87924-BC5C-674F-8313-971675BAABCD}"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91430" r:id="rId1"/>
    <p:sldLayoutId id="2147491431" r:id="rId2"/>
    <p:sldLayoutId id="2147491432" r:id="rId3"/>
    <p:sldLayoutId id="2147491433" r:id="rId4"/>
    <p:sldLayoutId id="2147491434" r:id="rId5"/>
    <p:sldLayoutId id="2147491435" r:id="rId6"/>
    <p:sldLayoutId id="2147491436" r:id="rId7"/>
    <p:sldLayoutId id="2147491437" r:id="rId8"/>
    <p:sldLayoutId id="2147491438" r:id="rId9"/>
    <p:sldLayoutId id="2147491439" r:id="rId10"/>
    <p:sldLayoutId id="2147491440" r:id="rId11"/>
    <p:sldLayoutId id="2147491441"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3DB0D21A-D74A-294D-A89B-74205475DC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88" r:id="rId1"/>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E554FCAF-0314-8141-B4C4-2A1E878E0E0E}" type="slidenum">
              <a:rPr lang="en-US"/>
              <a:pPr>
                <a:defRPr/>
              </a:pPr>
              <a:t>‹#›</a:t>
            </a:fld>
            <a:endParaRPr lang="en-US"/>
          </a:p>
        </p:txBody>
      </p:sp>
    </p:spTree>
    <p:extLst>
      <p:ext uri="{BB962C8B-B14F-4D97-AF65-F5344CB8AC3E}">
        <p14:creationId xmlns:p14="http://schemas.microsoft.com/office/powerpoint/2010/main" val="1358927815"/>
      </p:ext>
    </p:extLst>
  </p:cSld>
  <p:clrMap bg1="dk2" tx1="lt1" bg2="dk1" tx2="lt2" accent1="accent1" accent2="accent2" accent3="accent3" accent4="accent4" accent5="accent5" accent6="accent6" hlink="hlink" folHlink="folHlink"/>
  <p:sldLayoutIdLst>
    <p:sldLayoutId id="2147491443" r:id="rId1"/>
    <p:sldLayoutId id="2147491444" r:id="rId2"/>
    <p:sldLayoutId id="2147491445" r:id="rId3"/>
    <p:sldLayoutId id="2147491446" r:id="rId4"/>
    <p:sldLayoutId id="2147491447" r:id="rId5"/>
    <p:sldLayoutId id="2147491448" r:id="rId6"/>
    <p:sldLayoutId id="2147491449" r:id="rId7"/>
    <p:sldLayoutId id="2147491450" r:id="rId8"/>
    <p:sldLayoutId id="2147491451" r:id="rId9"/>
    <p:sldLayoutId id="2147491452" r:id="rId10"/>
    <p:sldLayoutId id="2147491453" r:id="rId11"/>
    <p:sldLayoutId id="2147491454"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809AB371-A657-3441-B02E-3E75DECDA0A4}" type="slidenum">
              <a:rPr lang="en-US"/>
              <a:pPr>
                <a:defRPr/>
              </a:pPr>
              <a:t>‹#›</a:t>
            </a:fld>
            <a:endParaRPr lang="en-US"/>
          </a:p>
        </p:txBody>
      </p:sp>
    </p:spTree>
    <p:extLst>
      <p:ext uri="{BB962C8B-B14F-4D97-AF65-F5344CB8AC3E}">
        <p14:creationId xmlns:p14="http://schemas.microsoft.com/office/powerpoint/2010/main" val="3744870453"/>
      </p:ext>
    </p:extLst>
  </p:cSld>
  <p:clrMap bg1="dk2" tx1="lt1" bg2="dk1" tx2="lt2" accent1="accent1" accent2="accent2" accent3="accent3" accent4="accent4" accent5="accent5" accent6="accent6" hlink="hlink" folHlink="folHlink"/>
  <p:sldLayoutIdLst>
    <p:sldLayoutId id="2147491459" r:id="rId1"/>
    <p:sldLayoutId id="2147491460"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33E87924-BC5C-674F-8313-971675BAABCD}"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91465" r:id="rId1"/>
    <p:sldLayoutId id="2147491466"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eaLnBrk="0" hangingPunct="0">
              <a:defRPr sz="1400">
                <a:solidFill>
                  <a:srgbClr val="FFFFFF"/>
                </a:solidFill>
                <a:latin typeface="Arial Black" charset="0"/>
              </a:defRPr>
            </a:lvl1pPr>
          </a:lstStyle>
          <a:p>
            <a:endParaRPr lang="zh-CN" altLang="en-US">
              <a:cs typeface="MS PGothic"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zh-CN" altLang="en-US">
              <a:cs typeface="MS PGothic"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eaLnBrk="0" hangingPunct="0">
              <a:defRPr sz="1400">
                <a:solidFill>
                  <a:srgbClr val="FFFFFF"/>
                </a:solidFill>
                <a:latin typeface="Arial Black" charset="0"/>
              </a:defRPr>
            </a:lvl1pPr>
          </a:lstStyle>
          <a:p>
            <a:fld id="{14D24FBA-464C-674A-9F0A-CC4718961A9D}" type="slidenum">
              <a:rPr lang="en-US" altLang="zh-CN" smtClean="0">
                <a:cs typeface="MS PGothic" charset="0"/>
              </a:rPr>
              <a:pPr/>
              <a:t>‹#›</a:t>
            </a:fld>
            <a:endParaRPr lang="en-US" altLang="zh-CN">
              <a:cs typeface="MS PGothic" charset="0"/>
            </a:endParaRPr>
          </a:p>
        </p:txBody>
      </p:sp>
    </p:spTree>
    <p:extLst>
      <p:ext uri="{BB962C8B-B14F-4D97-AF65-F5344CB8AC3E}">
        <p14:creationId xmlns:p14="http://schemas.microsoft.com/office/powerpoint/2010/main" val="25741635"/>
      </p:ext>
    </p:extLst>
  </p:cSld>
  <p:clrMap bg1="dk2" tx1="lt1" bg2="dk1" tx2="lt2" accent1="accent1" accent2="accent2" accent3="accent3" accent4="accent4" accent5="accent5" accent6="accent6" hlink="hlink" folHlink="folHlink"/>
  <p:sldLayoutIdLst>
    <p:sldLayoutId id="2147491522" r:id="rId1"/>
  </p:sldLayoutIdLst>
  <p:transition/>
  <p:txStyles>
    <p:titleStyle>
      <a:lvl1pPr algn="ctr" rtl="0" eaLnBrk="0" fontAlgn="base" hangingPunct="0">
        <a:spcBef>
          <a:spcPct val="0"/>
        </a:spcBef>
        <a:spcAft>
          <a:spcPct val="0"/>
        </a:spcAft>
        <a:defRPr kumimoji="1"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kumimoji="1" sz="4400">
          <a:solidFill>
            <a:schemeClr val="tx2"/>
          </a:solidFill>
          <a:latin typeface="Arial Black" pitchFamily="-105" charset="0"/>
          <a:ea typeface="ＭＳ Ｐゴシック" charset="0"/>
          <a:cs typeface="MS PGothic" charset="0"/>
        </a:defRPr>
      </a:lvl2pPr>
      <a:lvl3pPr algn="ctr" rtl="0" eaLnBrk="0" fontAlgn="base" hangingPunct="0">
        <a:spcBef>
          <a:spcPct val="0"/>
        </a:spcBef>
        <a:spcAft>
          <a:spcPct val="0"/>
        </a:spcAft>
        <a:defRPr kumimoji="1" sz="4400">
          <a:solidFill>
            <a:schemeClr val="tx2"/>
          </a:solidFill>
          <a:latin typeface="Arial Black" pitchFamily="-105" charset="0"/>
          <a:ea typeface="ＭＳ Ｐゴシック" charset="0"/>
          <a:cs typeface="MS PGothic" charset="0"/>
        </a:defRPr>
      </a:lvl3pPr>
      <a:lvl4pPr algn="ctr" rtl="0" eaLnBrk="0" fontAlgn="base" hangingPunct="0">
        <a:spcBef>
          <a:spcPct val="0"/>
        </a:spcBef>
        <a:spcAft>
          <a:spcPct val="0"/>
        </a:spcAft>
        <a:defRPr kumimoji="1" sz="4400">
          <a:solidFill>
            <a:schemeClr val="tx2"/>
          </a:solidFill>
          <a:latin typeface="Arial Black" pitchFamily="-105" charset="0"/>
          <a:ea typeface="ＭＳ Ｐゴシック" charset="0"/>
          <a:cs typeface="MS PGothic" charset="0"/>
        </a:defRPr>
      </a:lvl4pPr>
      <a:lvl5pPr algn="ctr" rtl="0" eaLnBrk="0" fontAlgn="base" hangingPunct="0">
        <a:spcBef>
          <a:spcPct val="0"/>
        </a:spcBef>
        <a:spcAft>
          <a:spcPct val="0"/>
        </a:spcAft>
        <a:defRPr kumimoji="1" sz="4400">
          <a:solidFill>
            <a:schemeClr val="tx2"/>
          </a:solidFill>
          <a:latin typeface="Arial Black" pitchFamily="-105" charset="0"/>
          <a:ea typeface="ＭＳ Ｐゴシック" charset="0"/>
          <a:cs typeface="MS PGothic" charset="0"/>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p:titleStyle>
    <p:bodyStyle>
      <a:lvl1pPr marL="338138" indent="-338138" algn="l" rtl="0" eaLnBrk="0" fontAlgn="base" hangingPunct="0">
        <a:spcBef>
          <a:spcPct val="20000"/>
        </a:spcBef>
        <a:spcAft>
          <a:spcPct val="0"/>
        </a:spcAft>
        <a:buChar char="•"/>
        <a:defRPr kumimoji="1" sz="3200">
          <a:solidFill>
            <a:schemeClr val="tx1"/>
          </a:solidFill>
          <a:latin typeface="+mn-lt"/>
          <a:ea typeface="ＭＳ Ｐゴシック" charset="0"/>
          <a:cs typeface="MS PGothic" charset="0"/>
        </a:defRPr>
      </a:lvl1pPr>
      <a:lvl2pPr marL="738188" indent="-280988"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38238" indent="-223838"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595438" indent="-223838"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2638" indent="-223838"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endParaRPr lang="zh-CN" altLang="en-US">
              <a:cs typeface="MS PGothic"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zh-CN" altLang="en-US">
              <a:cs typeface="MS PGothic"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fld id="{2D735842-C232-B24E-BEC6-A1A33E9B906E}" type="slidenum">
              <a:rPr lang="en-US" altLang="zh-CN" smtClean="0">
                <a:cs typeface="MS PGothic" charset="0"/>
              </a:rPr>
              <a:pPr/>
              <a:t>‹#›</a:t>
            </a:fld>
            <a:endParaRPr lang="en-US" altLang="zh-CN">
              <a:cs typeface="MS PGothic" charset="0"/>
            </a:endParaRPr>
          </a:p>
        </p:txBody>
      </p:sp>
    </p:spTree>
    <p:extLst>
      <p:ext uri="{BB962C8B-B14F-4D97-AF65-F5344CB8AC3E}">
        <p14:creationId xmlns:p14="http://schemas.microsoft.com/office/powerpoint/2010/main" val="519681787"/>
      </p:ext>
    </p:extLst>
  </p:cSld>
  <p:clrMap bg1="dk2" tx1="lt1" bg2="dk1" tx2="lt2" accent1="accent1" accent2="accent2" accent3="accent3" accent4="accent4" accent5="accent5" accent6="accent6" hlink="hlink" folHlink="folHlink"/>
  <p:sldLayoutIdLst>
    <p:sldLayoutId id="2147491524" r:id="rId1"/>
    <p:sldLayoutId id="2147491525" r:id="rId2"/>
    <p:sldLayoutId id="2147491526" r:id="rId3"/>
    <p:sldLayoutId id="2147491527" r:id="rId4"/>
    <p:sldLayoutId id="2147491528" r:id="rId5"/>
    <p:sldLayoutId id="2147491529" r:id="rId6"/>
    <p:sldLayoutId id="2147491530" r:id="rId7"/>
    <p:sldLayoutId id="2147491531" r:id="rId8"/>
    <p:sldLayoutId id="2147491532" r:id="rId9"/>
    <p:sldLayoutId id="2147491533" r:id="rId10"/>
    <p:sldLayoutId id="2147491534" r:id="rId11"/>
    <p:sldLayoutId id="2147491535" r:id="rId12"/>
  </p:sldLayoutIdLst>
  <p:transition/>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charset="0"/>
          <a:cs typeface="MS PGothic" charset="0"/>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charset="0"/>
          <a:cs typeface="MS PGothic" charset="0"/>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charset="0"/>
          <a:cs typeface="MS PGothic" charset="0"/>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charset="0"/>
          <a:cs typeface="MS PGothic" charset="0"/>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charset="0"/>
          <a:cs typeface="MS PGothic" charset="0"/>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charset="0"/>
          <a:cs typeface="MS PGothic" charset="0"/>
        </a:defRPr>
      </a:lvl1pPr>
      <a:lvl2pPr marL="741363" indent="-284163"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51164385"/>
      </p:ext>
    </p:extLst>
  </p:cSld>
  <p:clrMap bg1="lt1" tx1="dk1" bg2="lt2" tx2="dk2" accent1="accent1" accent2="accent2" accent3="accent3" accent4="accent4" accent5="accent5" accent6="accent6" hlink="hlink" folHlink="folHlink"/>
  <p:sldLayoutIdLst>
    <p:sldLayoutId id="2147491537" r:id="rId1"/>
    <p:sldLayoutId id="2147491538" r:id="rId2"/>
    <p:sldLayoutId id="2147491539" r:id="rId3"/>
    <p:sldLayoutId id="2147491540" r:id="rId4"/>
    <p:sldLayoutId id="2147491541" r:id="rId5"/>
    <p:sldLayoutId id="2147491542" r:id="rId6"/>
    <p:sldLayoutId id="2147491543" r:id="rId7"/>
    <p:sldLayoutId id="2147491544" r:id="rId8"/>
    <p:sldLayoutId id="2147491545" r:id="rId9"/>
    <p:sldLayoutId id="2147491546" r:id="rId10"/>
    <p:sldLayoutId id="21474915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51303711"/>
      </p:ext>
    </p:extLst>
  </p:cSld>
  <p:clrMap bg1="lt1" tx1="dk1" bg2="lt2" tx2="dk2" accent1="accent1" accent2="accent2" accent3="accent3" accent4="accent4" accent5="accent5" accent6="accent6" hlink="hlink" folHlink="folHlink"/>
  <p:sldLayoutIdLst>
    <p:sldLayoutId id="2147491549" r:id="rId1"/>
    <p:sldLayoutId id="2147491550" r:id="rId2"/>
    <p:sldLayoutId id="2147491551" r:id="rId3"/>
    <p:sldLayoutId id="2147491552" r:id="rId4"/>
    <p:sldLayoutId id="2147491553" r:id="rId5"/>
    <p:sldLayoutId id="2147491554" r:id="rId6"/>
    <p:sldLayoutId id="2147491555" r:id="rId7"/>
    <p:sldLayoutId id="2147491556" r:id="rId8"/>
    <p:sldLayoutId id="2147491557" r:id="rId9"/>
    <p:sldLayoutId id="2147491558" r:id="rId10"/>
    <p:sldLayoutId id="21474915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75674936"/>
      </p:ext>
    </p:extLst>
  </p:cSld>
  <p:clrMap bg1="lt1" tx1="dk1" bg2="lt2" tx2="dk2" accent1="accent1" accent2="accent2" accent3="accent3" accent4="accent4" accent5="accent5" accent6="accent6" hlink="hlink" folHlink="folHlink"/>
  <p:sldLayoutIdLst>
    <p:sldLayoutId id="2147491561" r:id="rId1"/>
    <p:sldLayoutId id="2147491562" r:id="rId2"/>
    <p:sldLayoutId id="2147491563" r:id="rId3"/>
    <p:sldLayoutId id="2147491564" r:id="rId4"/>
    <p:sldLayoutId id="2147491565" r:id="rId5"/>
    <p:sldLayoutId id="2147491566" r:id="rId6"/>
    <p:sldLayoutId id="2147491567" r:id="rId7"/>
    <p:sldLayoutId id="2147491568" r:id="rId8"/>
    <p:sldLayoutId id="2147491569" r:id="rId9"/>
    <p:sldLayoutId id="2147491570" r:id="rId10"/>
    <p:sldLayoutId id="2147491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28655337"/>
      </p:ext>
    </p:extLst>
  </p:cSld>
  <p:clrMap bg1="lt1" tx1="dk1" bg2="lt2" tx2="dk2" accent1="accent1" accent2="accent2" accent3="accent3" accent4="accent4" accent5="accent5" accent6="accent6" hlink="hlink" folHlink="folHlink"/>
  <p:sldLayoutIdLst>
    <p:sldLayoutId id="2147491573" r:id="rId1"/>
    <p:sldLayoutId id="2147491574" r:id="rId2"/>
    <p:sldLayoutId id="2147491575" r:id="rId3"/>
    <p:sldLayoutId id="2147491576" r:id="rId4"/>
    <p:sldLayoutId id="2147491577" r:id="rId5"/>
    <p:sldLayoutId id="2147491578" r:id="rId6"/>
    <p:sldLayoutId id="2147491579" r:id="rId7"/>
    <p:sldLayoutId id="2147491580" r:id="rId8"/>
    <p:sldLayoutId id="2147491581" r:id="rId9"/>
    <p:sldLayoutId id="2147491582" r:id="rId10"/>
    <p:sldLayoutId id="21474915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25095912"/>
      </p:ext>
    </p:extLst>
  </p:cSld>
  <p:clrMap bg1="lt1" tx1="dk1" bg2="lt2" tx2="dk2" accent1="accent1" accent2="accent2" accent3="accent3" accent4="accent4" accent5="accent5" accent6="accent6" hlink="hlink" folHlink="folHlink"/>
  <p:sldLayoutIdLst>
    <p:sldLayoutId id="2147491585" r:id="rId1"/>
    <p:sldLayoutId id="2147491586" r:id="rId2"/>
    <p:sldLayoutId id="2147491587" r:id="rId3"/>
    <p:sldLayoutId id="2147491588" r:id="rId4"/>
    <p:sldLayoutId id="2147491589" r:id="rId5"/>
    <p:sldLayoutId id="2147491590" r:id="rId6"/>
    <p:sldLayoutId id="2147491591" r:id="rId7"/>
    <p:sldLayoutId id="2147491592" r:id="rId8"/>
    <p:sldLayoutId id="2147491593" r:id="rId9"/>
    <p:sldLayoutId id="2147491594" r:id="rId10"/>
    <p:sldLayoutId id="2147491595" r:id="rId11"/>
    <p:sldLayoutId id="2147491596" r:id="rId12"/>
    <p:sldLayoutId id="21474915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ea typeface="宋体" charset="0"/>
                <a:cs typeface="MS PGothic" charset="0"/>
              </a:defRPr>
            </a:lvl1pPr>
          </a:lstStyle>
          <a:p>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ea typeface="宋体" charset="0"/>
                <a:cs typeface="MS PGothic" charset="0"/>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ea typeface="宋体" charset="0"/>
                <a:cs typeface="MS PGothic" charset="0"/>
              </a:defRPr>
            </a:lvl1pPr>
          </a:lstStyle>
          <a:p>
            <a:pPr>
              <a:defRPr/>
            </a:pPr>
            <a:fld id="{4708A27C-8BC8-BF4D-98EE-71D935EA639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93" r:id="rId1"/>
    <p:sldLayoutId id="2147491194" r:id="rId2"/>
    <p:sldLayoutId id="2147491195" r:id="rId3"/>
    <p:sldLayoutId id="2147491196" r:id="rId4"/>
    <p:sldLayoutId id="2147491197" r:id="rId5"/>
    <p:sldLayoutId id="2147491198" r:id="rId6"/>
    <p:sldLayoutId id="2147491199" r:id="rId7"/>
    <p:sldLayoutId id="2147491200" r:id="rId8"/>
    <p:sldLayoutId id="2147491201" r:id="rId9"/>
    <p:sldLayoutId id="2147491202" r:id="rId10"/>
    <p:sldLayoutId id="2147491203" r:id="rId11"/>
    <p:sldLayoutId id="2147491204" r:id="rId12"/>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宋体" charset="0"/>
          <a:cs typeface="MS PGothic" charset="0"/>
        </a:defRPr>
      </a:lvl1pPr>
      <a:lvl2pPr algn="ctr" rtl="0" eaLnBrk="0" fontAlgn="base" hangingPunct="0">
        <a:spcBef>
          <a:spcPct val="0"/>
        </a:spcBef>
        <a:spcAft>
          <a:spcPct val="0"/>
        </a:spcAft>
        <a:defRPr kumimoji="1" sz="4000">
          <a:solidFill>
            <a:schemeClr val="tx2"/>
          </a:solidFill>
          <a:latin typeface="Arial Black" pitchFamily="-105" charset="0"/>
          <a:ea typeface="宋体" charset="0"/>
          <a:cs typeface="MS PGothic" charset="0"/>
        </a:defRPr>
      </a:lvl2pPr>
      <a:lvl3pPr algn="ctr" rtl="0" eaLnBrk="0" fontAlgn="base" hangingPunct="0">
        <a:spcBef>
          <a:spcPct val="0"/>
        </a:spcBef>
        <a:spcAft>
          <a:spcPct val="0"/>
        </a:spcAft>
        <a:defRPr kumimoji="1" sz="4000">
          <a:solidFill>
            <a:schemeClr val="tx2"/>
          </a:solidFill>
          <a:latin typeface="Arial Black" pitchFamily="-105" charset="0"/>
          <a:ea typeface="宋体" charset="0"/>
          <a:cs typeface="MS PGothic" charset="0"/>
        </a:defRPr>
      </a:lvl3pPr>
      <a:lvl4pPr algn="ctr" rtl="0" eaLnBrk="0" fontAlgn="base" hangingPunct="0">
        <a:spcBef>
          <a:spcPct val="0"/>
        </a:spcBef>
        <a:spcAft>
          <a:spcPct val="0"/>
        </a:spcAft>
        <a:defRPr kumimoji="1" sz="4000">
          <a:solidFill>
            <a:schemeClr val="tx2"/>
          </a:solidFill>
          <a:latin typeface="Arial Black" pitchFamily="-105" charset="0"/>
          <a:ea typeface="宋体" charset="0"/>
          <a:cs typeface="MS PGothic" charset="0"/>
        </a:defRPr>
      </a:lvl4pPr>
      <a:lvl5pPr algn="ctr" rtl="0" eaLnBrk="0" fontAlgn="base" hangingPunct="0">
        <a:spcBef>
          <a:spcPct val="0"/>
        </a:spcBef>
        <a:spcAft>
          <a:spcPct val="0"/>
        </a:spcAft>
        <a:defRPr kumimoji="1" sz="4000">
          <a:solidFill>
            <a:schemeClr val="tx2"/>
          </a:solidFill>
          <a:latin typeface="Arial Black" pitchFamily="-105" charset="0"/>
          <a:ea typeface="宋体" charset="0"/>
          <a:cs typeface="MS PGothic" charset="0"/>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宋体" charset="0"/>
          <a:cs typeface="MS PGothic" charset="0"/>
        </a:defRPr>
      </a:lvl1pPr>
      <a:lvl2pPr marL="741363" indent="-284163" algn="l" rtl="0" eaLnBrk="0" fontAlgn="base" hangingPunct="0">
        <a:spcBef>
          <a:spcPct val="20000"/>
        </a:spcBef>
        <a:spcAft>
          <a:spcPct val="0"/>
        </a:spcAft>
        <a:buChar char="–"/>
        <a:defRPr kumimoji="1" sz="2800">
          <a:solidFill>
            <a:schemeClr val="tx1"/>
          </a:solidFill>
          <a:latin typeface="+mn-lt"/>
          <a:ea typeface="MS PGothic" panose="020B0600070205080204" pitchFamily="34" charset="-128"/>
          <a:cs typeface="MS PGothic"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MS PGothic" panose="020B0600070205080204" pitchFamily="34" charset="-128"/>
          <a:cs typeface="MS PGothic"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MS PGothic" panose="020B0600070205080204" pitchFamily="34" charset="-128"/>
          <a:cs typeface="MS PGothic"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MS PGothic" panose="020B0600070205080204" pitchFamily="34" charset="-128"/>
          <a:cs typeface="MS PGothic"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6745530"/>
      </p:ext>
    </p:extLst>
  </p:cSld>
  <p:clrMap bg1="lt1" tx1="dk1" bg2="lt2" tx2="dk2" accent1="accent1" accent2="accent2" accent3="accent3" accent4="accent4" accent5="accent5" accent6="accent6" hlink="hlink" folHlink="folHlink"/>
  <p:sldLayoutIdLst>
    <p:sldLayoutId id="2147491636" r:id="rId1"/>
    <p:sldLayoutId id="2147491637" r:id="rId2"/>
    <p:sldLayoutId id="2147491638" r:id="rId3"/>
    <p:sldLayoutId id="2147491639" r:id="rId4"/>
    <p:sldLayoutId id="2147491640" r:id="rId5"/>
    <p:sldLayoutId id="2147491641" r:id="rId6"/>
    <p:sldLayoutId id="2147491642" r:id="rId7"/>
    <p:sldLayoutId id="2147491643" r:id="rId8"/>
    <p:sldLayoutId id="2147491644" r:id="rId9"/>
    <p:sldLayoutId id="2147491645" r:id="rId10"/>
    <p:sldLayoutId id="2147491646" r:id="rId11"/>
    <p:sldLayoutId id="2147491647" r:id="rId12"/>
    <p:sldLayoutId id="21474916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grpSp>
        <p:nvGrpSpPr>
          <p:cNvPr id="28675" name="Group 2"/>
          <p:cNvGrpSpPr>
            <a:grpSpLocks/>
          </p:cNvGrpSpPr>
          <p:nvPr/>
        </p:nvGrpSpPr>
        <p:grpSpPr bwMode="auto">
          <a:xfrm>
            <a:off x="0" y="0"/>
            <a:ext cx="1143000" cy="6856413"/>
            <a:chOff x="0" y="0"/>
            <a:chExt cx="720" cy="4319"/>
          </a:xfrm>
        </p:grpSpPr>
        <p:sp>
          <p:nvSpPr>
            <p:cNvPr id="2868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868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868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67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2867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3715DEA2-FA13-5E40-A4D2-478271BF71EB}" type="slidenum">
              <a:rPr lang="en-US"/>
              <a:pPr>
                <a:defRPr/>
              </a:pPr>
              <a:t>‹#›</a:t>
            </a:fld>
            <a:endParaRPr lang="en-US"/>
          </a:p>
        </p:txBody>
      </p:sp>
    </p:spTree>
    <p:extLst>
      <p:ext uri="{BB962C8B-B14F-4D97-AF65-F5344CB8AC3E}">
        <p14:creationId xmlns:p14="http://schemas.microsoft.com/office/powerpoint/2010/main" val="3287719939"/>
      </p:ext>
    </p:extLst>
  </p:cSld>
  <p:clrMap bg1="dk2" tx1="lt1" bg2="dk1" tx2="lt2" accent1="accent1" accent2="accent2" accent3="accent3" accent4="accent4" accent5="accent5" accent6="accent6" hlink="hlink" folHlink="folHlink"/>
  <p:sldLayoutIdLst>
    <p:sldLayoutId id="2147491662" r:id="rId1"/>
    <p:sldLayoutId id="2147491663" r:id="rId2"/>
    <p:sldLayoutId id="2147491664" r:id="rId3"/>
    <p:sldLayoutId id="2147491665" r:id="rId4"/>
    <p:sldLayoutId id="2147491666" r:id="rId5"/>
    <p:sldLayoutId id="2147491667" r:id="rId6"/>
    <p:sldLayoutId id="2147491668" r:id="rId7"/>
    <p:sldLayoutId id="2147491669" r:id="rId8"/>
    <p:sldLayoutId id="2147491670" r:id="rId9"/>
    <p:sldLayoutId id="2147491671" r:id="rId10"/>
    <p:sldLayoutId id="2147491672" r:id="rId11"/>
  </p:sldLayoutIdLst>
  <p:txStyles>
    <p:title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85E4B09-53DC-9245-8474-2C551349D81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D970241C-310B-1446-9FAB-662722EB383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5CCAE57-5E43-F84B-B0E2-17993C885AD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defTabSz="914400" eaLnBrk="0" hangingPunct="0">
              <a:defRPr sz="1400">
                <a:solidFill>
                  <a:srgbClr val="FFFFFF"/>
                </a:solidFill>
                <a:latin typeface="Arial Black"/>
                <a:ea typeface="+mn-ea"/>
                <a:cs typeface="+mn-cs"/>
              </a:defRPr>
            </a:lvl1pPr>
          </a:lstStyle>
          <a:p>
            <a:pPr>
              <a:defRPr/>
            </a:pPr>
            <a:endParaRPr lang="en-US"/>
          </a:p>
        </p:txBody>
      </p:sp>
      <p:sp>
        <p:nvSpPr>
          <p:cNvPr id="1029" name="Rectangle 5">
            <a:extLst>
              <a:ext uri="{FF2B5EF4-FFF2-40B4-BE49-F238E27FC236}">
                <a16:creationId xmlns:a16="http://schemas.microsoft.com/office/drawing/2014/main" id="{5D1828FF-C483-A74A-A63A-28D68EDE1BD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defTabSz="914400" eaLnBrk="0" hangingPunct="0">
              <a:defRPr sz="1400">
                <a:solidFill>
                  <a:srgbClr val="FFFFFF"/>
                </a:solidFill>
                <a:latin typeface="Arial Black"/>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225A397-B78A-3841-91E8-FE3FE1461D0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defTabSz="914400" eaLnBrk="0" hangingPunct="0">
              <a:defRPr sz="1400">
                <a:solidFill>
                  <a:srgbClr val="FFFFFF"/>
                </a:solidFill>
                <a:latin typeface="Arial Black" panose="020B0604020202020204" pitchFamily="34" charset="0"/>
              </a:defRPr>
            </a:lvl1pPr>
          </a:lstStyle>
          <a:p>
            <a:fld id="{07D7AFEA-96B7-6C4E-AFDE-0DD943ED0B2E}" type="slidenum">
              <a:rPr lang="en-US" altLang="en-US"/>
              <a:pPr/>
              <a:t>‹#›</a:t>
            </a:fld>
            <a:endParaRPr lang="en-US" altLang="en-US"/>
          </a:p>
        </p:txBody>
      </p:sp>
    </p:spTree>
    <p:extLst>
      <p:ext uri="{BB962C8B-B14F-4D97-AF65-F5344CB8AC3E}">
        <p14:creationId xmlns:p14="http://schemas.microsoft.com/office/powerpoint/2010/main" val="635464858"/>
      </p:ext>
    </p:extLst>
  </p:cSld>
  <p:clrMap bg1="dk2" tx1="lt1" bg2="dk1" tx2="lt2" accent1="accent1" accent2="accent2" accent3="accent3" accent4="accent4" accent5="accent5" accent6="accent6" hlink="hlink" folHlink="folHlink"/>
  <p:sldLayoutIdLst>
    <p:sldLayoutId id="2147491699" r:id="rId1"/>
    <p:sldLayoutId id="2147491700" r:id="rId2"/>
    <p:sldLayoutId id="2147491701" r:id="rId3"/>
    <p:sldLayoutId id="2147491702" r:id="rId4"/>
    <p:sldLayoutId id="2147491703" r:id="rId5"/>
    <p:sldLayoutId id="2147491704" r:id="rId6"/>
    <p:sldLayoutId id="2147491705" r:id="rId7"/>
    <p:sldLayoutId id="2147491706" r:id="rId8"/>
    <p:sldLayoutId id="2147491707" r:id="rId9"/>
    <p:sldLayoutId id="2147491708" r:id="rId10"/>
    <p:sldLayoutId id="2147491709" r:id="rId11"/>
    <p:sldLayoutId id="214749171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331858554"/>
      </p:ext>
    </p:extLst>
  </p:cSld>
  <p:clrMap bg1="lt1" tx1="dk1" bg2="lt2" tx2="dk2" accent1="accent1" accent2="accent2" accent3="accent3" accent4="accent4" accent5="accent5" accent6="accent6" hlink="hlink" folHlink="folHlink"/>
  <p:sldLayoutIdLst>
    <p:sldLayoutId id="2147491748" r:id="rId1"/>
    <p:sldLayoutId id="2147491749" r:id="rId2"/>
    <p:sldLayoutId id="2147491750" r:id="rId3"/>
    <p:sldLayoutId id="2147491751" r:id="rId4"/>
    <p:sldLayoutId id="2147491752" r:id="rId5"/>
    <p:sldLayoutId id="2147491753" r:id="rId6"/>
    <p:sldLayoutId id="2147491754" r:id="rId7"/>
    <p:sldLayoutId id="2147491755" r:id="rId8"/>
    <p:sldLayoutId id="2147491756" r:id="rId9"/>
    <p:sldLayoutId id="2147491757" r:id="rId10"/>
    <p:sldLayoutId id="2147491758" r:id="rId11"/>
    <p:sldLayoutId id="2147491759" r:id="rId12"/>
    <p:sldLayoutId id="21474917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3250"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EAEAEA"/>
              </a:solidFill>
              <a:ea typeface="宋体" charset="0"/>
              <a:cs typeface="MS PGothic" charset="0"/>
            </a:endParaRPr>
          </a:p>
        </p:txBody>
      </p:sp>
      <p:grpSp>
        <p:nvGrpSpPr>
          <p:cNvPr id="53251" name="Group 2"/>
          <p:cNvGrpSpPr>
            <a:grpSpLocks/>
          </p:cNvGrpSpPr>
          <p:nvPr/>
        </p:nvGrpSpPr>
        <p:grpSpPr bwMode="auto">
          <a:xfrm>
            <a:off x="0" y="0"/>
            <a:ext cx="1143000" cy="6856413"/>
            <a:chOff x="0" y="0"/>
            <a:chExt cx="720" cy="4319"/>
          </a:xfrm>
        </p:grpSpPr>
        <p:sp>
          <p:nvSpPr>
            <p:cNvPr id="5325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a typeface="宋体" charset="0"/>
                <a:cs typeface="MS PGothic" charset="0"/>
              </a:endParaRPr>
            </a:p>
          </p:txBody>
        </p:sp>
        <p:sp>
          <p:nvSpPr>
            <p:cNvPr id="5325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a typeface="宋体" charset="0"/>
                <a:cs typeface="MS PGothic" charset="0"/>
              </a:endParaRPr>
            </a:p>
          </p:txBody>
        </p:sp>
        <p:pic>
          <p:nvPicPr>
            <p:cNvPr id="53256"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2"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ltLang="zh-CN"/>
              <a:t>Click to edit Master title style</a:t>
            </a:r>
          </a:p>
        </p:txBody>
      </p:sp>
      <p:sp>
        <p:nvSpPr>
          <p:cNvPr id="53253"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91209" r:id="rId1"/>
    <p:sldLayoutId id="2147491210" r:id="rId2"/>
    <p:sldLayoutId id="2147491211" r:id="rId3"/>
    <p:sldLayoutId id="2147491212" r:id="rId4"/>
    <p:sldLayoutId id="2147491213" r:id="rId5"/>
    <p:sldLayoutId id="2147491214" r:id="rId6"/>
    <p:sldLayoutId id="2147491215" r:id="rId7"/>
    <p:sldLayoutId id="2147491216" r:id="rId8"/>
    <p:sldLayoutId id="2147491217" r:id="rId9"/>
    <p:sldLayoutId id="2147491218" r:id="rId10"/>
    <p:sldLayoutId id="2147491219" r:id="rId11"/>
    <p:sldLayoutId id="2147491220"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charset="0"/>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2pPr>
      <a:lvl3pPr algn="l"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3pPr>
      <a:lvl4pPr algn="l"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4pPr>
      <a:lvl5pPr algn="l"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kumimoji="1" sz="3200">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kumimoji="1" sz="2800">
          <a:solidFill>
            <a:schemeClr val="tx1"/>
          </a:solidFill>
          <a:latin typeface="Arial"/>
          <a:ea typeface="Arial" charset="0"/>
          <a:cs typeface="Arial"/>
        </a:defRPr>
      </a:lvl2pPr>
      <a:lvl3pPr marL="1141413" indent="-227013" algn="l" rtl="0" eaLnBrk="0" fontAlgn="base" hangingPunct="0">
        <a:spcBef>
          <a:spcPct val="20000"/>
        </a:spcBef>
        <a:spcAft>
          <a:spcPct val="0"/>
        </a:spcAft>
        <a:buChar char="•"/>
        <a:defRPr kumimoji="1" sz="2400">
          <a:solidFill>
            <a:schemeClr val="tx1"/>
          </a:solidFill>
          <a:latin typeface="Arial"/>
          <a:ea typeface="Arial" charset="0"/>
          <a:cs typeface="Arial"/>
        </a:defRPr>
      </a:lvl3pPr>
      <a:lvl4pPr marL="1598613" indent="-227013" algn="l" rtl="0" eaLnBrk="0" fontAlgn="base" hangingPunct="0">
        <a:spcBef>
          <a:spcPct val="20000"/>
        </a:spcBef>
        <a:spcAft>
          <a:spcPct val="0"/>
        </a:spcAft>
        <a:buChar char="–"/>
        <a:defRPr kumimoji="1" sz="2000">
          <a:solidFill>
            <a:schemeClr val="tx1"/>
          </a:solidFill>
          <a:latin typeface="Arial"/>
          <a:ea typeface="Arial" charset="0"/>
          <a:cs typeface="Arial"/>
        </a:defRPr>
      </a:lvl4pPr>
      <a:lvl5pPr marL="2055813" indent="-227013" algn="l" rtl="0" eaLnBrk="0" fontAlgn="base" hangingPunct="0">
        <a:spcBef>
          <a:spcPct val="20000"/>
        </a:spcBef>
        <a:spcAft>
          <a:spcPct val="0"/>
        </a:spcAft>
        <a:buChar char="•"/>
        <a:defRPr kumimoji="1" sz="2000">
          <a:solidFill>
            <a:schemeClr val="tx1"/>
          </a:solidFill>
          <a:latin typeface="Arial"/>
          <a:ea typeface="Arial" charset="0"/>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53602" name="Rectangle 10"/>
          <p:cNvSpPr>
            <a:spLocks noChangeArrowheads="1"/>
          </p:cNvSpPr>
          <p:nvPr/>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a:solidFill>
                <a:srgbClr val="EAEAEA"/>
              </a:solidFill>
              <a:ea typeface="MS PGothic" charset="0"/>
              <a:cs typeface="宋体" charset="0"/>
            </a:endParaRPr>
          </a:p>
        </p:txBody>
      </p:sp>
      <p:grpSp>
        <p:nvGrpSpPr>
          <p:cNvPr id="153603" name="Group 2"/>
          <p:cNvGrpSpPr>
            <a:grpSpLocks/>
          </p:cNvGrpSpPr>
          <p:nvPr/>
        </p:nvGrpSpPr>
        <p:grpSpPr bwMode="auto">
          <a:xfrm>
            <a:off x="0" y="0"/>
            <a:ext cx="1143000" cy="6856413"/>
            <a:chOff x="0" y="0"/>
            <a:chExt cx="720" cy="4319"/>
          </a:xfrm>
        </p:grpSpPr>
        <p:sp>
          <p:nvSpPr>
            <p:cNvPr id="15360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zh-CN" altLang="en-US">
                <a:solidFill>
                  <a:srgbClr val="EAEAEA"/>
                </a:solidFill>
                <a:ea typeface="MS PGothic" charset="0"/>
                <a:cs typeface="宋体" charset="0"/>
              </a:endParaRPr>
            </a:p>
          </p:txBody>
        </p:sp>
        <p:sp>
          <p:nvSpPr>
            <p:cNvPr id="15360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zh-CN" altLang="en-US">
                <a:solidFill>
                  <a:srgbClr val="EAEAEA"/>
                </a:solidFill>
                <a:ea typeface="MS PGothic" charset="0"/>
                <a:cs typeface="宋体" charset="0"/>
              </a:endParaRPr>
            </a:p>
          </p:txBody>
        </p:sp>
        <p:pic>
          <p:nvPicPr>
            <p:cNvPr id="153608"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04"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ltLang="zh-CN"/>
              <a:t>Click to edit Master title style</a:t>
            </a:r>
          </a:p>
        </p:txBody>
      </p:sp>
      <p:sp>
        <p:nvSpPr>
          <p:cNvPr id="153605"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91261" r:id="rId1"/>
    <p:sldLayoutId id="2147491262" r:id="rId2"/>
    <p:sldLayoutId id="2147491263" r:id="rId3"/>
    <p:sldLayoutId id="2147491264" r:id="rId4"/>
    <p:sldLayoutId id="2147491265" r:id="rId5"/>
    <p:sldLayoutId id="2147491266" r:id="rId6"/>
    <p:sldLayoutId id="2147491267" r:id="rId7"/>
    <p:sldLayoutId id="2147491268" r:id="rId8"/>
    <p:sldLayoutId id="2147491269" r:id="rId9"/>
    <p:sldLayoutId id="2147491270" r:id="rId10"/>
    <p:sldLayoutId id="2147491271" r:id="rId11"/>
    <p:sldLayoutId id="2147491272"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charset="0"/>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kumimoji="1" sz="3200">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kumimoji="1" sz="2800">
          <a:solidFill>
            <a:schemeClr val="tx1"/>
          </a:solidFill>
          <a:latin typeface="Arial"/>
          <a:ea typeface="Arial" charset="0"/>
          <a:cs typeface="Arial"/>
        </a:defRPr>
      </a:lvl2pPr>
      <a:lvl3pPr marL="1141413" indent="-227013" algn="l" rtl="0" eaLnBrk="0" fontAlgn="base" hangingPunct="0">
        <a:spcBef>
          <a:spcPct val="20000"/>
        </a:spcBef>
        <a:spcAft>
          <a:spcPct val="0"/>
        </a:spcAft>
        <a:buChar char="•"/>
        <a:defRPr kumimoji="1" sz="2400">
          <a:solidFill>
            <a:schemeClr val="tx1"/>
          </a:solidFill>
          <a:latin typeface="Arial"/>
          <a:ea typeface="Arial" charset="0"/>
          <a:cs typeface="Arial"/>
        </a:defRPr>
      </a:lvl3pPr>
      <a:lvl4pPr marL="1598613" indent="-227013" algn="l" rtl="0" eaLnBrk="0" fontAlgn="base" hangingPunct="0">
        <a:spcBef>
          <a:spcPct val="20000"/>
        </a:spcBef>
        <a:spcAft>
          <a:spcPct val="0"/>
        </a:spcAft>
        <a:buChar char="–"/>
        <a:defRPr kumimoji="1" sz="2000">
          <a:solidFill>
            <a:schemeClr val="tx1"/>
          </a:solidFill>
          <a:latin typeface="Arial"/>
          <a:ea typeface="Arial" charset="0"/>
          <a:cs typeface="Arial"/>
        </a:defRPr>
      </a:lvl4pPr>
      <a:lvl5pPr marL="2055813" indent="-227013" algn="l" rtl="0" eaLnBrk="0" fontAlgn="base" hangingPunct="0">
        <a:spcBef>
          <a:spcPct val="20000"/>
        </a:spcBef>
        <a:spcAft>
          <a:spcPct val="0"/>
        </a:spcAft>
        <a:buChar char="•"/>
        <a:defRPr kumimoji="1" sz="2000">
          <a:solidFill>
            <a:schemeClr val="tx1"/>
          </a:solidFill>
          <a:latin typeface="Arial"/>
          <a:ea typeface="Arial" charset="0"/>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altLang="zh-CN"/>
              <a:t>Click to edit Master title style</a:t>
            </a:r>
          </a:p>
        </p:txBody>
      </p:sp>
      <p:sp>
        <p:nvSpPr>
          <p:cNvPr id="179203"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ea typeface="MS PGothic" charset="0"/>
                <a:cs typeface="Times New Roman" charset="0"/>
              </a:defRPr>
            </a:lvl1pPr>
          </a:lstStyle>
          <a:p>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ea typeface="MS PGothic" charset="0"/>
                <a:cs typeface="Times New Roman" charset="0"/>
              </a:defRPr>
            </a:lvl1pPr>
          </a:lstStyle>
          <a:p>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ea typeface="MS PGothic" charset="0"/>
                <a:cs typeface="Times New Roman" charset="0"/>
              </a:defRPr>
            </a:lvl1pPr>
          </a:lstStyle>
          <a:p>
            <a:pPr>
              <a:defRPr/>
            </a:pPr>
            <a:fld id="{F3F991B9-6D1D-EA43-93FC-E7E2EEE3C3DC}" type="slidenum">
              <a:rPr lang="en-GB" altLang="zh-CN"/>
              <a:pPr>
                <a:defRPr/>
              </a:pPr>
              <a:t>‹#›</a:t>
            </a:fld>
            <a:endParaRPr lang="en-GB" altLang="zh-CN"/>
          </a:p>
        </p:txBody>
      </p:sp>
    </p:spTree>
  </p:cSld>
  <p:clrMap bg1="lt1" tx1="dk1" bg2="lt2" tx2="dk2" accent1="accent1" accent2="accent2" accent3="accent3" accent4="accent4" accent5="accent5" accent6="accent6" hlink="hlink" folHlink="folHlink"/>
  <p:sldLayoutIdLst>
    <p:sldLayoutId id="2147491150"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2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812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kumimoji="1" sz="1200">
                <a:solidFill>
                  <a:prstClr val="black">
                    <a:tint val="75000"/>
                  </a:prstClr>
                </a:solidFill>
                <a:latin typeface="Calibri"/>
                <a:ea typeface="宋体"/>
                <a:cs typeface="+mn-cs"/>
              </a:defRPr>
            </a:lvl1pPr>
          </a:lstStyle>
          <a:p>
            <a:pPr>
              <a:defRPr/>
            </a:pPr>
            <a:fld id="{4F921847-F405-CD47-9B05-729A9F2A85A3}" type="datetimeFigureOut">
              <a:rPr lang="zh-CN" altLang="en-US"/>
              <a:pPr>
                <a:defRPr/>
              </a:pPr>
              <a:t>2025/1/28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kumimoji="1" sz="1200">
                <a:solidFill>
                  <a:srgbClr val="898989"/>
                </a:solidFill>
                <a:latin typeface="Calibri" charset="0"/>
                <a:ea typeface="宋体" charset="0"/>
                <a:cs typeface="宋体" charset="0"/>
              </a:defRPr>
            </a:lvl1pPr>
          </a:lstStyle>
          <a:p>
            <a:endParaRPr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kumimoji="1" sz="1200">
                <a:solidFill>
                  <a:prstClr val="black">
                    <a:tint val="75000"/>
                  </a:prstClr>
                </a:solidFill>
                <a:latin typeface="Calibri"/>
                <a:ea typeface="宋体"/>
                <a:cs typeface="+mn-cs"/>
              </a:defRPr>
            </a:lvl1pPr>
          </a:lstStyle>
          <a:p>
            <a:pPr>
              <a:defRPr/>
            </a:pPr>
            <a:fld id="{FB1C33CA-16F4-D643-B10F-F0D44C5086B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91274" r:id="rId1"/>
    <p:sldLayoutId id="2147491275" r:id="rId2"/>
    <p:sldLayoutId id="2147491276" r:id="rId3"/>
    <p:sldLayoutId id="2147491277" r:id="rId4"/>
    <p:sldLayoutId id="2147491278" r:id="rId5"/>
    <p:sldLayoutId id="2147491279" r:id="rId6"/>
    <p:sldLayoutId id="2147491280" r:id="rId7"/>
    <p:sldLayoutId id="2147491281" r:id="rId8"/>
    <p:sldLayoutId id="2147491282" r:id="rId9"/>
    <p:sldLayoutId id="2147491283" r:id="rId10"/>
    <p:sldLayoutId id="2147491284" r:id="rId11"/>
  </p:sldLayoutIdLst>
  <p:txStyles>
    <p:titleStyle>
      <a:lvl1pPr algn="ctr" defTabSz="457200" rtl="0" fontAlgn="base">
        <a:spcBef>
          <a:spcPct val="0"/>
        </a:spcBef>
        <a:spcAft>
          <a:spcPct val="0"/>
        </a:spcAft>
        <a:defRPr kumimoji="1" sz="4400" kern="1200">
          <a:solidFill>
            <a:schemeClr val="tx1"/>
          </a:solidFill>
          <a:latin typeface="+mj-lt"/>
          <a:ea typeface="宋体" charset="0"/>
          <a:cs typeface="宋体" charset="0"/>
        </a:defRPr>
      </a:lvl1pPr>
      <a:lvl2pPr algn="ctr" defTabSz="457200" rtl="0" fontAlgn="base">
        <a:spcBef>
          <a:spcPct val="0"/>
        </a:spcBef>
        <a:spcAft>
          <a:spcPct val="0"/>
        </a:spcAft>
        <a:defRPr kumimoji="1" sz="4400">
          <a:solidFill>
            <a:schemeClr val="tx1"/>
          </a:solidFill>
          <a:latin typeface="Calibri" charset="0"/>
          <a:ea typeface="宋体" charset="0"/>
          <a:cs typeface="宋体" charset="0"/>
        </a:defRPr>
      </a:lvl2pPr>
      <a:lvl3pPr algn="ctr" defTabSz="457200" rtl="0" fontAlgn="base">
        <a:spcBef>
          <a:spcPct val="0"/>
        </a:spcBef>
        <a:spcAft>
          <a:spcPct val="0"/>
        </a:spcAft>
        <a:defRPr kumimoji="1" sz="4400">
          <a:solidFill>
            <a:schemeClr val="tx1"/>
          </a:solidFill>
          <a:latin typeface="Calibri" charset="0"/>
          <a:ea typeface="宋体" charset="0"/>
          <a:cs typeface="宋体" charset="0"/>
        </a:defRPr>
      </a:lvl3pPr>
      <a:lvl4pPr algn="ctr" defTabSz="457200" rtl="0" fontAlgn="base">
        <a:spcBef>
          <a:spcPct val="0"/>
        </a:spcBef>
        <a:spcAft>
          <a:spcPct val="0"/>
        </a:spcAft>
        <a:defRPr kumimoji="1" sz="4400">
          <a:solidFill>
            <a:schemeClr val="tx1"/>
          </a:solidFill>
          <a:latin typeface="Calibri" charset="0"/>
          <a:ea typeface="宋体" charset="0"/>
          <a:cs typeface="宋体" charset="0"/>
        </a:defRPr>
      </a:lvl4pPr>
      <a:lvl5pPr algn="ctr" defTabSz="457200" rtl="0" fontAlgn="base">
        <a:spcBef>
          <a:spcPct val="0"/>
        </a:spcBef>
        <a:spcAft>
          <a:spcPct val="0"/>
        </a:spcAft>
        <a:defRPr kumimoji="1" sz="4400">
          <a:solidFill>
            <a:schemeClr val="tx1"/>
          </a:solidFill>
          <a:latin typeface="Calibri" charset="0"/>
          <a:ea typeface="宋体" charset="0"/>
          <a:cs typeface="宋体" charset="0"/>
        </a:defRPr>
      </a:lvl5pPr>
      <a:lvl6pPr marL="457200" algn="ctr" defTabSz="457200" rtl="0" fontAlgn="base">
        <a:spcBef>
          <a:spcPct val="0"/>
        </a:spcBef>
        <a:spcAft>
          <a:spcPct val="0"/>
        </a:spcAft>
        <a:defRPr kumimoji="1" sz="4400">
          <a:solidFill>
            <a:schemeClr val="tx1"/>
          </a:solidFill>
          <a:latin typeface="Calibri" charset="0"/>
          <a:ea typeface="宋体" charset="0"/>
          <a:cs typeface="宋体" charset="0"/>
        </a:defRPr>
      </a:lvl6pPr>
      <a:lvl7pPr marL="914400" algn="ctr" defTabSz="457200" rtl="0" fontAlgn="base">
        <a:spcBef>
          <a:spcPct val="0"/>
        </a:spcBef>
        <a:spcAft>
          <a:spcPct val="0"/>
        </a:spcAft>
        <a:defRPr kumimoji="1" sz="4400">
          <a:solidFill>
            <a:schemeClr val="tx1"/>
          </a:solidFill>
          <a:latin typeface="Calibri" charset="0"/>
          <a:ea typeface="宋体" charset="0"/>
          <a:cs typeface="宋体" charset="0"/>
        </a:defRPr>
      </a:lvl7pPr>
      <a:lvl8pPr marL="1371600" algn="ctr" defTabSz="457200" rtl="0" fontAlgn="base">
        <a:spcBef>
          <a:spcPct val="0"/>
        </a:spcBef>
        <a:spcAft>
          <a:spcPct val="0"/>
        </a:spcAft>
        <a:defRPr kumimoji="1" sz="4400">
          <a:solidFill>
            <a:schemeClr val="tx1"/>
          </a:solidFill>
          <a:latin typeface="Calibri" charset="0"/>
          <a:ea typeface="宋体" charset="0"/>
          <a:cs typeface="宋体" charset="0"/>
        </a:defRPr>
      </a:lvl8pPr>
      <a:lvl9pPr marL="1828800" algn="ctr" defTabSz="457200" rtl="0" fontAlgn="base">
        <a:spcBef>
          <a:spcPct val="0"/>
        </a:spcBef>
        <a:spcAft>
          <a:spcPct val="0"/>
        </a:spcAft>
        <a:defRPr kumimoji="1" sz="4400">
          <a:solidFill>
            <a:schemeClr val="tx1"/>
          </a:solidFill>
          <a:latin typeface="Calibri" charset="0"/>
          <a:ea typeface="宋体" charset="0"/>
          <a:cs typeface="宋体"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宋体" charset="0"/>
          <a:cs typeface="宋体"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宋体" charset="0"/>
          <a:cs typeface="宋体" charset="0"/>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宋体" charset="0"/>
          <a:cs typeface="宋体" charset="0"/>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131D6F2A-E6D6-EF41-B77C-B4113D471A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85" r:id="rId1"/>
    <p:sldLayoutId id="2147491286" r:id="rId2"/>
    <p:sldLayoutId id="2147491287" r:id="rId3"/>
    <p:sldLayoutId id="2147491288" r:id="rId4"/>
    <p:sldLayoutId id="2147491289" r:id="rId5"/>
    <p:sldLayoutId id="2147491290" r:id="rId6"/>
    <p:sldLayoutId id="2147491291" r:id="rId7"/>
    <p:sldLayoutId id="2147491292" r:id="rId8"/>
    <p:sldLayoutId id="2147491293" r:id="rId9"/>
    <p:sldLayoutId id="2147491294" r:id="rId10"/>
    <p:sldLayoutId id="2147491295" r:id="rId11"/>
    <p:sldLayoutId id="2147491296" r:id="rId12"/>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9138"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a:solidFill>
                <a:srgbClr val="EAEAEA"/>
              </a:solidFill>
            </a:endParaRPr>
          </a:p>
        </p:txBody>
      </p:sp>
      <p:grpSp>
        <p:nvGrpSpPr>
          <p:cNvPr id="219139" name="Group 2"/>
          <p:cNvGrpSpPr>
            <a:grpSpLocks/>
          </p:cNvGrpSpPr>
          <p:nvPr/>
        </p:nvGrpSpPr>
        <p:grpSpPr bwMode="auto">
          <a:xfrm>
            <a:off x="0" y="0"/>
            <a:ext cx="1143000" cy="6856413"/>
            <a:chOff x="0" y="0"/>
            <a:chExt cx="720" cy="4319"/>
          </a:xfrm>
        </p:grpSpPr>
        <p:sp>
          <p:nvSpPr>
            <p:cNvPr id="219145"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zh-CN" altLang="en-US">
                <a:solidFill>
                  <a:srgbClr val="EAEAEA"/>
                </a:solidFill>
              </a:endParaRPr>
            </a:p>
          </p:txBody>
        </p:sp>
        <p:sp>
          <p:nvSpPr>
            <p:cNvPr id="219146"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zh-CN" altLang="en-US">
                <a:solidFill>
                  <a:srgbClr val="EAEAEA"/>
                </a:solidFill>
              </a:endParaRPr>
            </a:p>
          </p:txBody>
        </p:sp>
        <p:pic>
          <p:nvPicPr>
            <p:cNvPr id="219147"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9140"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ltLang="zh-CN"/>
              <a:t>Click to edit Master title style</a:t>
            </a:r>
          </a:p>
        </p:txBody>
      </p:sp>
      <p:sp>
        <p:nvSpPr>
          <p:cNvPr id="219141"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defRPr>
            </a:lvl1pPr>
          </a:lstStyle>
          <a:p>
            <a:endParaRPr lang="zh-CN"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defRPr>
            </a:lvl1pPr>
          </a:lstStyle>
          <a:p>
            <a:endParaRPr lang="zh-CN"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8BA513C6-31B6-DC45-8CEA-08B65BDF17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308" r:id="rId1"/>
    <p:sldLayoutId id="2147491309" r:id="rId2"/>
    <p:sldLayoutId id="2147491310" r:id="rId3"/>
    <p:sldLayoutId id="2147491311" r:id="rId4"/>
    <p:sldLayoutId id="2147491312" r:id="rId5"/>
    <p:sldLayoutId id="2147491313" r:id="rId6"/>
    <p:sldLayoutId id="2147491314" r:id="rId7"/>
    <p:sldLayoutId id="2147491315" r:id="rId8"/>
    <p:sldLayoutId id="2147491316" r:id="rId9"/>
    <p:sldLayoutId id="2147491317" r:id="rId10"/>
    <p:sldLayoutId id="2147491318" r:id="rId11"/>
  </p:sldLayoutIdLst>
  <p:txStyles>
    <p:titleStyle>
      <a:lvl1pPr algn="l" rtl="0" eaLnBrk="0" fontAlgn="base" hangingPunct="0">
        <a:spcBef>
          <a:spcPct val="0"/>
        </a:spcBef>
        <a:spcAft>
          <a:spcPct val="0"/>
        </a:spcAft>
        <a:defRPr kumimoji="1" sz="4400">
          <a:solidFill>
            <a:schemeClr val="tx2"/>
          </a:solidFill>
          <a:latin typeface="Arial"/>
          <a:ea typeface="ＭＳ Ｐゴシック" charset="0"/>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kumimoji="1" sz="4400">
          <a:solidFill>
            <a:schemeClr val="tx2"/>
          </a:solidFill>
          <a:latin typeface="Arial" charset="0"/>
          <a:ea typeface="ＭＳ Ｐゴシック" charset="0"/>
          <a:cs typeface="Arial" charset="0"/>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kumimoji="1" sz="3200">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kumimoji="1" sz="2800">
          <a:solidFill>
            <a:schemeClr val="tx1"/>
          </a:solidFill>
          <a:latin typeface="Arial"/>
          <a:ea typeface="Arial" charset="0"/>
          <a:cs typeface="Arial"/>
        </a:defRPr>
      </a:lvl2pPr>
      <a:lvl3pPr marL="1141413" indent="-227013" algn="l" rtl="0" eaLnBrk="0" fontAlgn="base" hangingPunct="0">
        <a:spcBef>
          <a:spcPct val="20000"/>
        </a:spcBef>
        <a:spcAft>
          <a:spcPct val="0"/>
        </a:spcAft>
        <a:buChar char="•"/>
        <a:defRPr kumimoji="1" sz="2400">
          <a:solidFill>
            <a:schemeClr val="tx1"/>
          </a:solidFill>
          <a:latin typeface="Arial"/>
          <a:ea typeface="Arial" charset="0"/>
          <a:cs typeface="Arial"/>
        </a:defRPr>
      </a:lvl3pPr>
      <a:lvl4pPr marL="1598613" indent="-227013" algn="l" rtl="0" eaLnBrk="0" fontAlgn="base" hangingPunct="0">
        <a:spcBef>
          <a:spcPct val="20000"/>
        </a:spcBef>
        <a:spcAft>
          <a:spcPct val="0"/>
        </a:spcAft>
        <a:buChar char="–"/>
        <a:defRPr kumimoji="1" sz="2000">
          <a:solidFill>
            <a:schemeClr val="tx1"/>
          </a:solidFill>
          <a:latin typeface="Arial"/>
          <a:ea typeface="Arial" charset="0"/>
          <a:cs typeface="Arial"/>
        </a:defRPr>
      </a:lvl4pPr>
      <a:lvl5pPr marL="2055813" indent="-227013" algn="l" rtl="0" eaLnBrk="0" fontAlgn="base" hangingPunct="0">
        <a:spcBef>
          <a:spcPct val="20000"/>
        </a:spcBef>
        <a:spcAft>
          <a:spcPct val="0"/>
        </a:spcAft>
        <a:buChar char="•"/>
        <a:defRPr kumimoji="1" sz="2000">
          <a:solidFill>
            <a:schemeClr val="tx1"/>
          </a:solidFill>
          <a:latin typeface="Arial"/>
          <a:ea typeface="Arial" charset="0"/>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2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27.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2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2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2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4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8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87.xml"/><Relationship Id="rId5" Type="http://schemas.openxmlformats.org/officeDocument/2006/relationships/image" Target="../media/image40.jpeg"/><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2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2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hemeOverride" Target="../theme/themeOverr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2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46.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5.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56.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6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2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3.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35.xml"/><Relationship Id="rId1" Type="http://schemas.openxmlformats.org/officeDocument/2006/relationships/themeOverride" Target="../theme/themeOverride3.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27.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34.xml"/><Relationship Id="rId1" Type="http://schemas.openxmlformats.org/officeDocument/2006/relationships/themeOverride" Target="../theme/themeOverride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27.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46.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3.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27.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3.xml"/><Relationship Id="rId1" Type="http://schemas.openxmlformats.org/officeDocument/2006/relationships/themeOverride" Target="../theme/themeOverride5.xml"/><Relationship Id="rId4" Type="http://schemas.openxmlformats.org/officeDocument/2006/relationships/image" Target="../media/image78.jpeg"/></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155.xml"/><Relationship Id="rId1" Type="http://schemas.openxmlformats.org/officeDocument/2006/relationships/themeOverride" Target="../theme/themeOverride6.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27.xml"/></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246.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27.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2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0.xml"/></Relationships>
</file>

<file path=ppt/slides/_rels/slide9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227.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227.xml"/></Relationships>
</file>

<file path=ppt/slides/_rels/slide9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102.jpeg"/><Relationship Id="rId3" Type="http://schemas.openxmlformats.org/officeDocument/2006/relationships/image" Target="../media/image26.png"/><Relationship Id="rId7" Type="http://schemas.openxmlformats.org/officeDocument/2006/relationships/image" Target="../media/image101.jpeg"/><Relationship Id="rId12"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1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103.jpeg"/></Relationships>
</file>

<file path=ppt/slides/_rels/slide96.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slideLayout" Target="../slideLayouts/slideLayout33.xml"/><Relationship Id="rId7" Type="http://schemas.openxmlformats.org/officeDocument/2006/relationships/image" Target="../media/image106.emf"/><Relationship Id="rId12" Type="http://schemas.openxmlformats.org/officeDocument/2006/relationships/image" Target="../media/image111.jpeg"/><Relationship Id="rId2" Type="http://schemas.openxmlformats.org/officeDocument/2006/relationships/audio" Target="file:///C:\Program%20Files\Microsoft%20Office\Media\CntCD1\Sounds\SN00276_.mid" TargetMode="External"/><Relationship Id="rId1" Type="http://schemas.microsoft.com/office/2007/relationships/media" Target="file:///C:\Program%20Files\Microsoft%20Office\Media\CntCD1\Sounds\SN00276_.mid" TargetMode="External"/><Relationship Id="rId6" Type="http://schemas.openxmlformats.org/officeDocument/2006/relationships/image" Target="../media/image105.emf"/><Relationship Id="rId11" Type="http://schemas.openxmlformats.org/officeDocument/2006/relationships/image" Target="../media/image110.emf"/><Relationship Id="rId5" Type="http://schemas.openxmlformats.org/officeDocument/2006/relationships/image" Target="../media/image104.png"/><Relationship Id="rId10" Type="http://schemas.openxmlformats.org/officeDocument/2006/relationships/image" Target="../media/image109.emf"/><Relationship Id="rId4" Type="http://schemas.openxmlformats.org/officeDocument/2006/relationships/notesSlide" Target="../notesSlides/notesSlide42.xml"/><Relationship Id="rId9" Type="http://schemas.openxmlformats.org/officeDocument/2006/relationships/image" Target="../media/image108.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4.xml"/><Relationship Id="rId1" Type="http://schemas.openxmlformats.org/officeDocument/2006/relationships/slideLayout" Target="../slideLayouts/slideLayout263.xml"/><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gracelandgospelchurch.org/wp-content/uploads/2015/05/Metamorphosis.jpg">
            <a:extLst>
              <a:ext uri="{FF2B5EF4-FFF2-40B4-BE49-F238E27FC236}">
                <a16:creationId xmlns:a16="http://schemas.microsoft.com/office/drawing/2014/main" id="{2809EC5D-D5BF-3A4E-8F57-9F1B532AA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255038" cy="6742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腓立比书</a:t>
            </a:r>
          </a:p>
        </p:txBody>
      </p:sp>
      <p:sp>
        <p:nvSpPr>
          <p:cNvPr id="900098" name="Rectangle 2"/>
          <p:cNvSpPr>
            <a:spLocks noGrp="1" noChangeArrowheads="1"/>
          </p:cNvSpPr>
          <p:nvPr>
            <p:ph type="ctrTitle"/>
          </p:nvPr>
        </p:nvSpPr>
        <p:spPr>
          <a:xfrm>
            <a:off x="-6802" y="2869"/>
            <a:ext cx="9150802"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要效法基督</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258074894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4482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那么我们应当怎样像耶稣呢？</a:t>
            </a:r>
            <a:endParaRPr lang="en-US" sz="4800" b="1" dirty="0">
              <a:effectLst>
                <a:glow rad="127000">
                  <a:schemeClr val="tx1"/>
                </a:glow>
              </a:effectLst>
              <a:latin typeface="Arial" charset="0"/>
              <a:ea typeface="ＭＳ Ｐゴシック" charset="0"/>
              <a:cs typeface="ＭＳ Ｐゴシック" charset="0"/>
            </a:endParaRPr>
          </a:p>
        </p:txBody>
      </p:sp>
      <p:pic>
        <p:nvPicPr>
          <p:cNvPr id="2050" name="Picture 2" descr="https://worldchallenge.org/sites/default/files/190116-devo-web.jpg">
            <a:extLst>
              <a:ext uri="{FF2B5EF4-FFF2-40B4-BE49-F238E27FC236}">
                <a16:creationId xmlns:a16="http://schemas.microsoft.com/office/drawing/2014/main" id="{4354F2BE-213C-A849-A26E-E95BF258D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2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en-US" sz="3600" b="1" dirty="0">
                <a:effectLst/>
                <a:latin typeface="Arial" charset="0"/>
                <a:ea typeface="ＭＳ Ｐゴシック" charset="0"/>
                <a:cs typeface="ＭＳ Ｐゴシック" charset="0"/>
              </a:rPr>
              <a:t>JESUS TOOK</a:t>
            </a:r>
            <a:br>
              <a:rPr lang="en-US" sz="3600" b="1" dirty="0">
                <a:effectLst/>
                <a:latin typeface="Arial" charset="0"/>
                <a:ea typeface="ＭＳ Ｐゴシック" charset="0"/>
                <a:cs typeface="ＭＳ Ｐゴシック" charset="0"/>
              </a:rPr>
            </a:br>
            <a:r>
              <a:rPr lang="en-US" sz="8000" b="1" dirty="0">
                <a:effectLst/>
                <a:latin typeface="Arial" charset="0"/>
                <a:ea typeface="ＭＳ Ｐゴシック" charset="0"/>
                <a:cs typeface="ＭＳ Ｐゴシック" charset="0"/>
              </a:rPr>
              <a:t>NAPS</a:t>
            </a:r>
            <a:br>
              <a:rPr lang="en-US" sz="36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BE LIKE JESUS</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MARK 4:38</a:t>
            </a:r>
            <a:endParaRPr lang="en-US" sz="3600" b="1" dirty="0">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BD214E3B-5474-4205-C51A-3EF7AF2BCD3D}"/>
              </a:ext>
            </a:extLst>
          </p:cNvPr>
          <p:cNvSpPr txBox="1"/>
          <p:nvPr/>
        </p:nvSpPr>
        <p:spPr>
          <a:xfrm>
            <a:off x="2785094" y="1548944"/>
            <a:ext cx="3384376" cy="3293209"/>
          </a:xfrm>
          <a:prstGeom prst="rect">
            <a:avLst/>
          </a:prstGeom>
          <a:solidFill>
            <a:srgbClr val="232235"/>
          </a:solidFill>
        </p:spPr>
        <p:txBody>
          <a:bodyPr wrap="square" rtlCol="0">
            <a:spAutoFit/>
          </a:bodyPr>
          <a:lstStyle/>
          <a:p>
            <a:pPr algn="ctr"/>
            <a:r>
              <a:rPr lang="zh-CN" altLang="en-US" sz="4000" b="1" dirty="0">
                <a:solidFill>
                  <a:schemeClr val="bg1"/>
                </a:solidFill>
                <a:effectLst/>
                <a:latin typeface=".AppleSystemUIFont"/>
              </a:rPr>
              <a:t>耶稣打盹</a:t>
            </a:r>
            <a:endParaRPr lang="en-US" altLang="zh-CN" sz="4000" b="1" dirty="0">
              <a:solidFill>
                <a:schemeClr val="bg1"/>
              </a:solidFill>
              <a:effectLst/>
              <a:latin typeface=".AppleSystemUIFont"/>
            </a:endParaRPr>
          </a:p>
          <a:p>
            <a:pPr algn="ctr"/>
            <a:endParaRPr lang="en-US" altLang="zh-CN" sz="4000" b="1" dirty="0">
              <a:solidFill>
                <a:schemeClr val="bg1"/>
              </a:solidFill>
              <a:effectLst/>
              <a:latin typeface=".AppleSystemUIFont"/>
            </a:endParaRPr>
          </a:p>
          <a:p>
            <a:pPr algn="ctr"/>
            <a:r>
              <a:rPr lang="zh-CN" altLang="en-US" b="1" dirty="0">
                <a:solidFill>
                  <a:schemeClr val="bg1"/>
                </a:solidFill>
                <a:effectLst/>
                <a:latin typeface=".AppleSystemUIFont"/>
              </a:rPr>
              <a:t>像耶稣一样</a:t>
            </a:r>
            <a:endParaRPr lang="zh-CN" altLang="en-US" dirty="0">
              <a:solidFill>
                <a:schemeClr val="bg1"/>
              </a:solidFill>
              <a:effectLst/>
              <a:latin typeface=".AppleSystemUIFont"/>
            </a:endParaRPr>
          </a:p>
          <a:p>
            <a:pPr algn="ctr"/>
            <a:r>
              <a:rPr lang="zh-CN" altLang="en-US" b="1" dirty="0">
                <a:solidFill>
                  <a:schemeClr val="bg1"/>
                </a:solidFill>
                <a:effectLst/>
                <a:latin typeface=".AppleSystemUIFont"/>
              </a:rPr>
              <a:t>马可福音 </a:t>
            </a:r>
            <a:r>
              <a:rPr lang="en-US" altLang="zh-CN" b="1" dirty="0">
                <a:solidFill>
                  <a:schemeClr val="bg1"/>
                </a:solidFill>
                <a:effectLst/>
                <a:latin typeface=".AppleSystemUIFont"/>
              </a:rPr>
              <a:t>4:38</a:t>
            </a:r>
            <a:endParaRPr lang="zh-CN" altLang="en-US" dirty="0">
              <a:solidFill>
                <a:schemeClr val="bg1"/>
              </a:solidFill>
              <a:effectLst/>
              <a:latin typeface=".AppleSystemUIFont"/>
            </a:endParaRPr>
          </a:p>
          <a:p>
            <a:pPr algn="ctr"/>
            <a:endParaRPr kumimoji="1" lang="en-US" altLang="zh-CN" sz="4000" dirty="0">
              <a:solidFill>
                <a:schemeClr val="bg1"/>
              </a:solidFill>
            </a:endParaRPr>
          </a:p>
          <a:p>
            <a:pPr algn="ctr"/>
            <a:endParaRPr kumimoji="1" lang="zh-CN" altLang="en-US" sz="4000" dirty="0">
              <a:solidFill>
                <a:schemeClr val="bg1"/>
              </a:solidFill>
            </a:endParaRPr>
          </a:p>
        </p:txBody>
      </p:sp>
    </p:spTree>
    <p:extLst>
      <p:ext uri="{BB962C8B-B14F-4D97-AF65-F5344CB8AC3E}">
        <p14:creationId xmlns:p14="http://schemas.microsoft.com/office/powerpoint/2010/main" val="29559494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心态</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腓立比书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181</a:t>
            </a:r>
          </a:p>
        </p:txBody>
      </p:sp>
    </p:spTree>
    <p:extLst>
      <p:ext uri="{BB962C8B-B14F-4D97-AF65-F5344CB8AC3E}">
        <p14:creationId xmlns:p14="http://schemas.microsoft.com/office/powerpoint/2010/main" val="105790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323528" y="2534798"/>
            <a:ext cx="8496944"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你们应当有这样的思想，这也是基督耶稣的思想。</a:t>
            </a:r>
            <a: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腓立比书</a:t>
            </a:r>
          </a:p>
        </p:txBody>
      </p:sp>
      <p:sp>
        <p:nvSpPr>
          <p:cNvPr id="7" name="Text Box 24"/>
          <p:cNvSpPr txBox="1">
            <a:spLocks noChangeArrowheads="1"/>
          </p:cNvSpPr>
          <p:nvPr/>
        </p:nvSpPr>
        <p:spPr bwMode="auto">
          <a:xfrm>
            <a:off x="8359849"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181</a:t>
            </a:r>
          </a:p>
        </p:txBody>
      </p:sp>
    </p:spTree>
    <p:extLst>
      <p:ext uri="{BB962C8B-B14F-4D97-AF65-F5344CB8AC3E}">
        <p14:creationId xmlns:p14="http://schemas.microsoft.com/office/powerpoint/2010/main" val="1424834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95536" y="1557026"/>
            <a:ext cx="813690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zh-CN" altLang="en-US" sz="4800" b="1" i="0" u="none" strike="noStrike" kern="1200" cap="none" spc="0" normalizeH="0" baseline="0" noProof="0" dirty="0">
                <a:ln>
                  <a:noFill/>
                </a:ln>
                <a:solidFill>
                  <a:srgbClr val="FFFFFF"/>
                </a:solidFill>
                <a:effectLst>
                  <a:glow rad="228600">
                    <a:srgbClr val="000000">
                      <a:alpha val="40000"/>
                    </a:srgbClr>
                  </a:glow>
                </a:effectLst>
                <a:uLnTx/>
                <a:uFillTx/>
                <a:latin typeface="Microsoft YaHei UI" panose="020B0503020204020204" pitchFamily="34" charset="-122"/>
                <a:ea typeface="Microsoft YaHei UI" panose="020B0503020204020204" pitchFamily="34" charset="-122"/>
                <a:cs typeface="Arial"/>
              </a:rPr>
              <a:t>效法基督心态的果效</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腓立比书</a:t>
            </a:r>
          </a:p>
        </p:txBody>
      </p:sp>
    </p:spTree>
    <p:extLst>
      <p:ext uri="{BB962C8B-B14F-4D97-AF65-F5344CB8AC3E}">
        <p14:creationId xmlns:p14="http://schemas.microsoft.com/office/powerpoint/2010/main" val="40432010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当我们效法基督复活的</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心态</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时，</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会发生什么？</a:t>
            </a:r>
            <a:r>
              <a:rPr lang="en-SG"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1628800"/>
            <a:ext cx="7493000" cy="444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934CB4E-D015-F144-9118-5EE7ACB1375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腓立比书</a:t>
            </a:r>
          </a:p>
        </p:txBody>
      </p:sp>
    </p:spTree>
    <p:extLst>
      <p:ext uri="{BB962C8B-B14F-4D97-AF65-F5344CB8AC3E}">
        <p14:creationId xmlns:p14="http://schemas.microsoft.com/office/powerpoint/2010/main" val="123516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17410" name="Picture 2" descr="https://www.ucg.org/files/image/article/2016/11/17/do-we-have-valid-testimony-to-the-life-of-christ.jpeg">
            <a:extLst>
              <a:ext uri="{FF2B5EF4-FFF2-40B4-BE49-F238E27FC236}">
                <a16:creationId xmlns:a16="http://schemas.microsoft.com/office/drawing/2014/main" id="{53B14F53-8D73-FC4F-AE66-414CDA494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7" y="0"/>
            <a:ext cx="91342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628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3281"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2"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zh-CN" altLang="en-US">
              <a:solidFill>
                <a:srgbClr val="EAEAEA"/>
              </a:solidFill>
              <a:ea typeface="MS PGothic" charset="0"/>
              <a:cs typeface="MS PGothic" charset="0"/>
            </a:endParaRPr>
          </a:p>
        </p:txBody>
      </p:sp>
      <p:grpSp>
        <p:nvGrpSpPr>
          <p:cNvPr id="353283" name="Group 595"/>
          <p:cNvGrpSpPr>
            <a:grpSpLocks/>
          </p:cNvGrpSpPr>
          <p:nvPr/>
        </p:nvGrpSpPr>
        <p:grpSpPr bwMode="auto">
          <a:xfrm>
            <a:off x="152400" y="838200"/>
            <a:ext cx="8991600" cy="5943600"/>
            <a:chOff x="-4" y="-4"/>
            <a:chExt cx="4409" cy="8481"/>
          </a:xfrm>
        </p:grpSpPr>
        <p:grpSp>
          <p:nvGrpSpPr>
            <p:cNvPr id="353287" name="Group 593"/>
            <p:cNvGrpSpPr>
              <a:grpSpLocks/>
            </p:cNvGrpSpPr>
            <p:nvPr/>
          </p:nvGrpSpPr>
          <p:grpSpPr bwMode="auto">
            <a:xfrm>
              <a:off x="0" y="0"/>
              <a:ext cx="4405" cy="8473"/>
              <a:chOff x="0" y="0"/>
              <a:chExt cx="4405" cy="8473"/>
            </a:xfrm>
          </p:grpSpPr>
          <p:grpSp>
            <p:nvGrpSpPr>
              <p:cNvPr id="353289" name="Group 384"/>
              <p:cNvGrpSpPr>
                <a:grpSpLocks/>
              </p:cNvGrpSpPr>
              <p:nvPr/>
            </p:nvGrpSpPr>
            <p:grpSpPr bwMode="auto">
              <a:xfrm>
                <a:off x="0" y="0"/>
                <a:ext cx="1857" cy="422"/>
                <a:chOff x="0" y="0"/>
                <a:chExt cx="1857" cy="422"/>
              </a:xfrm>
            </p:grpSpPr>
            <p:sp>
              <p:nvSpPr>
                <p:cNvPr id="353602" name="Rectangle 278"/>
                <p:cNvSpPr>
                  <a:spLocks noChangeArrowheads="1"/>
                </p:cNvSpPr>
                <p:nvPr/>
              </p:nvSpPr>
              <p:spPr bwMode="auto">
                <a:xfrm>
                  <a:off x="43" y="0"/>
                  <a:ext cx="177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FFFFFF"/>
                      </a:solidFill>
                      <a:latin typeface="Arial" charset="0"/>
                      <a:ea typeface="MS PGothic" charset="0"/>
                      <a:cs typeface="Times New Roman" charset="0"/>
                    </a:rPr>
                    <a:t>特点</a:t>
                  </a:r>
                  <a:endParaRPr lang="en-US" altLang="zh-CN" sz="2000">
                    <a:solidFill>
                      <a:srgbClr val="FFFFFF"/>
                    </a:solidFill>
                    <a:latin typeface="Arial" charset="0"/>
                    <a:ea typeface="MS PGothic" charset="0"/>
                    <a:cs typeface="Times New Roman" charset="0"/>
                  </a:endParaRPr>
                </a:p>
              </p:txBody>
            </p:sp>
            <p:sp>
              <p:nvSpPr>
                <p:cNvPr id="353603" name="Rectangle 383"/>
                <p:cNvSpPr>
                  <a:spLocks noChangeArrowheads="1"/>
                </p:cNvSpPr>
                <p:nvPr/>
              </p:nvSpPr>
              <p:spPr bwMode="auto">
                <a:xfrm>
                  <a:off x="0" y="0"/>
                  <a:ext cx="185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0" name="Group 386"/>
              <p:cNvGrpSpPr>
                <a:grpSpLocks/>
              </p:cNvGrpSpPr>
              <p:nvPr/>
            </p:nvGrpSpPr>
            <p:grpSpPr bwMode="auto">
              <a:xfrm>
                <a:off x="1857" y="0"/>
                <a:ext cx="734" cy="422"/>
                <a:chOff x="1857" y="0"/>
                <a:chExt cx="734" cy="422"/>
              </a:xfrm>
            </p:grpSpPr>
            <p:sp>
              <p:nvSpPr>
                <p:cNvPr id="353600" name="Rectangle 279"/>
                <p:cNvSpPr>
                  <a:spLocks noChangeArrowheads="1"/>
                </p:cNvSpPr>
                <p:nvPr/>
              </p:nvSpPr>
              <p:spPr bwMode="auto">
                <a:xfrm>
                  <a:off x="1900" y="0"/>
                  <a:ext cx="6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i="1">
                      <a:solidFill>
                        <a:srgbClr val="FFFFFF"/>
                      </a:solidFill>
                      <a:latin typeface="Arial" charset="0"/>
                      <a:ea typeface="MS PGothic" charset="0"/>
                      <a:cs typeface="Times New Roman" charset="0"/>
                    </a:rPr>
                    <a:t>第一章</a:t>
                  </a:r>
                  <a:endParaRPr lang="en-US" altLang="zh-CN" sz="2000">
                    <a:solidFill>
                      <a:srgbClr val="FFFFFF"/>
                    </a:solidFill>
                    <a:latin typeface="Arial" charset="0"/>
                    <a:ea typeface="MS PGothic" charset="0"/>
                    <a:cs typeface="Times New Roman" charset="0"/>
                  </a:endParaRPr>
                </a:p>
              </p:txBody>
            </p:sp>
            <p:sp>
              <p:nvSpPr>
                <p:cNvPr id="353601" name="Rectangle 385"/>
                <p:cNvSpPr>
                  <a:spLocks noChangeArrowheads="1"/>
                </p:cNvSpPr>
                <p:nvPr/>
              </p:nvSpPr>
              <p:spPr bwMode="auto">
                <a:xfrm>
                  <a:off x="1857" y="0"/>
                  <a:ext cx="73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1" name="Group 388"/>
              <p:cNvGrpSpPr>
                <a:grpSpLocks/>
              </p:cNvGrpSpPr>
              <p:nvPr/>
            </p:nvGrpSpPr>
            <p:grpSpPr bwMode="auto">
              <a:xfrm>
                <a:off x="2591" y="0"/>
                <a:ext cx="648" cy="422"/>
                <a:chOff x="2591" y="0"/>
                <a:chExt cx="648" cy="422"/>
              </a:xfrm>
            </p:grpSpPr>
            <p:sp>
              <p:nvSpPr>
                <p:cNvPr id="353598" name="Rectangle 280"/>
                <p:cNvSpPr>
                  <a:spLocks noChangeArrowheads="1"/>
                </p:cNvSpPr>
                <p:nvPr/>
              </p:nvSpPr>
              <p:spPr bwMode="auto">
                <a:xfrm>
                  <a:off x="2634" y="0"/>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i="1">
                      <a:solidFill>
                        <a:srgbClr val="FFFFFF"/>
                      </a:solidFill>
                      <a:latin typeface="Arial Narrow" charset="0"/>
                      <a:ea typeface="MS PGothic" charset="0"/>
                      <a:cs typeface="Times New Roman" charset="0"/>
                    </a:rPr>
                    <a:t>第二章</a:t>
                  </a:r>
                  <a:endParaRPr lang="en-US" altLang="zh-CN" sz="2000">
                    <a:solidFill>
                      <a:srgbClr val="FFFFFF"/>
                    </a:solidFill>
                    <a:latin typeface="Arial Narrow" charset="0"/>
                    <a:ea typeface="MS PGothic" charset="0"/>
                    <a:cs typeface="Times New Roman" charset="0"/>
                  </a:endParaRPr>
                </a:p>
              </p:txBody>
            </p:sp>
            <p:sp>
              <p:nvSpPr>
                <p:cNvPr id="353599" name="Rectangle 387"/>
                <p:cNvSpPr>
                  <a:spLocks noChangeArrowheads="1"/>
                </p:cNvSpPr>
                <p:nvPr/>
              </p:nvSpPr>
              <p:spPr bwMode="auto">
                <a:xfrm>
                  <a:off x="2591" y="0"/>
                  <a:ext cx="6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2" name="Group 390"/>
              <p:cNvGrpSpPr>
                <a:grpSpLocks/>
              </p:cNvGrpSpPr>
              <p:nvPr/>
            </p:nvGrpSpPr>
            <p:grpSpPr bwMode="auto">
              <a:xfrm>
                <a:off x="3239" y="0"/>
                <a:ext cx="554" cy="422"/>
                <a:chOff x="3239" y="0"/>
                <a:chExt cx="554" cy="422"/>
              </a:xfrm>
            </p:grpSpPr>
            <p:sp>
              <p:nvSpPr>
                <p:cNvPr id="353596" name="Rectangle 281"/>
                <p:cNvSpPr>
                  <a:spLocks noChangeArrowheads="1"/>
                </p:cNvSpPr>
                <p:nvPr/>
              </p:nvSpPr>
              <p:spPr bwMode="auto">
                <a:xfrm>
                  <a:off x="3282" y="0"/>
                  <a:ext cx="4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900" b="1" i="1">
                      <a:solidFill>
                        <a:srgbClr val="FFFFFF"/>
                      </a:solidFill>
                      <a:latin typeface="Arial Narrow" charset="0"/>
                      <a:ea typeface="MS PGothic" charset="0"/>
                      <a:cs typeface="Times New Roman" charset="0"/>
                    </a:rPr>
                    <a:t>第三章</a:t>
                  </a:r>
                  <a:endParaRPr lang="en-US" altLang="zh-CN" sz="1900">
                    <a:solidFill>
                      <a:srgbClr val="FFFFFF"/>
                    </a:solidFill>
                    <a:latin typeface="Arial Narrow" charset="0"/>
                    <a:ea typeface="MS PGothic" charset="0"/>
                    <a:cs typeface="Times New Roman" charset="0"/>
                  </a:endParaRPr>
                </a:p>
              </p:txBody>
            </p:sp>
            <p:sp>
              <p:nvSpPr>
                <p:cNvPr id="353597" name="Rectangle 389"/>
                <p:cNvSpPr>
                  <a:spLocks noChangeArrowheads="1"/>
                </p:cNvSpPr>
                <p:nvPr/>
              </p:nvSpPr>
              <p:spPr bwMode="auto">
                <a:xfrm>
                  <a:off x="3239" y="0"/>
                  <a:ext cx="55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3" name="Group 392"/>
              <p:cNvGrpSpPr>
                <a:grpSpLocks/>
              </p:cNvGrpSpPr>
              <p:nvPr/>
            </p:nvGrpSpPr>
            <p:grpSpPr bwMode="auto">
              <a:xfrm>
                <a:off x="3793" y="0"/>
                <a:ext cx="571" cy="422"/>
                <a:chOff x="3793" y="0"/>
                <a:chExt cx="571" cy="422"/>
              </a:xfrm>
            </p:grpSpPr>
            <p:sp>
              <p:nvSpPr>
                <p:cNvPr id="353594" name="Rectangle 282"/>
                <p:cNvSpPr>
                  <a:spLocks noChangeArrowheads="1"/>
                </p:cNvSpPr>
                <p:nvPr/>
              </p:nvSpPr>
              <p:spPr bwMode="auto">
                <a:xfrm>
                  <a:off x="3836" y="0"/>
                  <a:ext cx="485"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000" b="1" i="1">
                      <a:solidFill>
                        <a:srgbClr val="FFFFFF"/>
                      </a:solidFill>
                      <a:latin typeface="Arial Narrow" charset="0"/>
                      <a:ea typeface="MS PGothic" charset="0"/>
                      <a:cs typeface="Times New Roman" charset="0"/>
                    </a:rPr>
                    <a:t>第四章</a:t>
                  </a:r>
                  <a:endParaRPr lang="en-US" altLang="zh-CN" sz="2000">
                    <a:solidFill>
                      <a:srgbClr val="FFFFFF"/>
                    </a:solidFill>
                    <a:latin typeface="Arial Narrow" charset="0"/>
                    <a:ea typeface="MS PGothic" charset="0"/>
                    <a:cs typeface="Times New Roman" charset="0"/>
                  </a:endParaRPr>
                </a:p>
              </p:txBody>
            </p:sp>
            <p:sp>
              <p:nvSpPr>
                <p:cNvPr id="353595" name="Rectangle 391"/>
                <p:cNvSpPr>
                  <a:spLocks noChangeArrowheads="1"/>
                </p:cNvSpPr>
                <p:nvPr/>
              </p:nvSpPr>
              <p:spPr bwMode="auto">
                <a:xfrm>
                  <a:off x="3793" y="0"/>
                  <a:ext cx="57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4" name="Group 394"/>
              <p:cNvGrpSpPr>
                <a:grpSpLocks/>
              </p:cNvGrpSpPr>
              <p:nvPr/>
            </p:nvGrpSpPr>
            <p:grpSpPr bwMode="auto">
              <a:xfrm>
                <a:off x="0" y="422"/>
                <a:ext cx="1857" cy="403"/>
                <a:chOff x="0" y="422"/>
                <a:chExt cx="1857" cy="403"/>
              </a:xfrm>
            </p:grpSpPr>
            <p:sp>
              <p:nvSpPr>
                <p:cNvPr id="353592" name="Rectangle 283"/>
                <p:cNvSpPr>
                  <a:spLocks noChangeArrowheads="1"/>
                </p:cNvSpPr>
                <p:nvPr/>
              </p:nvSpPr>
              <p:spPr bwMode="auto">
                <a:xfrm>
                  <a:off x="43" y="42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赐予别人关怀</a:t>
                  </a:r>
                  <a:endParaRPr lang="en-US" altLang="zh-CN" sz="2000">
                    <a:solidFill>
                      <a:srgbClr val="FFFFFF"/>
                    </a:solidFill>
                    <a:latin typeface="Arial" charset="0"/>
                    <a:ea typeface="MS PGothic" charset="0"/>
                    <a:cs typeface="Times New Roman" charset="0"/>
                  </a:endParaRPr>
                </a:p>
              </p:txBody>
            </p:sp>
            <p:sp>
              <p:nvSpPr>
                <p:cNvPr id="353593" name="Rectangle 393"/>
                <p:cNvSpPr>
                  <a:spLocks noChangeArrowheads="1"/>
                </p:cNvSpPr>
                <p:nvPr/>
              </p:nvSpPr>
              <p:spPr bwMode="auto">
                <a:xfrm>
                  <a:off x="0" y="42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5" name="Group 396"/>
              <p:cNvGrpSpPr>
                <a:grpSpLocks/>
              </p:cNvGrpSpPr>
              <p:nvPr/>
            </p:nvGrpSpPr>
            <p:grpSpPr bwMode="auto">
              <a:xfrm>
                <a:off x="1857" y="422"/>
                <a:ext cx="734" cy="403"/>
                <a:chOff x="1857" y="422"/>
                <a:chExt cx="734" cy="403"/>
              </a:xfrm>
            </p:grpSpPr>
            <p:sp>
              <p:nvSpPr>
                <p:cNvPr id="353590" name="Rectangle 284"/>
                <p:cNvSpPr>
                  <a:spLocks noChangeArrowheads="1"/>
                </p:cNvSpPr>
                <p:nvPr/>
              </p:nvSpPr>
              <p:spPr bwMode="auto">
                <a:xfrm>
                  <a:off x="1900" y="42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1:8</a:t>
                  </a:r>
                </a:p>
              </p:txBody>
            </p:sp>
            <p:sp>
              <p:nvSpPr>
                <p:cNvPr id="353591" name="Rectangle 395"/>
                <p:cNvSpPr>
                  <a:spLocks noChangeArrowheads="1"/>
                </p:cNvSpPr>
                <p:nvPr/>
              </p:nvSpPr>
              <p:spPr bwMode="auto">
                <a:xfrm>
                  <a:off x="1857" y="42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6" name="Group 398"/>
              <p:cNvGrpSpPr>
                <a:grpSpLocks/>
              </p:cNvGrpSpPr>
              <p:nvPr/>
            </p:nvGrpSpPr>
            <p:grpSpPr bwMode="auto">
              <a:xfrm>
                <a:off x="2591" y="422"/>
                <a:ext cx="648" cy="403"/>
                <a:chOff x="2591" y="422"/>
                <a:chExt cx="648" cy="403"/>
              </a:xfrm>
            </p:grpSpPr>
            <p:sp>
              <p:nvSpPr>
                <p:cNvPr id="353588" name="Rectangle 285"/>
                <p:cNvSpPr>
                  <a:spLocks noChangeArrowheads="1"/>
                </p:cNvSpPr>
                <p:nvPr/>
              </p:nvSpPr>
              <p:spPr bwMode="auto">
                <a:xfrm>
                  <a:off x="2634" y="42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2:29</a:t>
                  </a:r>
                </a:p>
              </p:txBody>
            </p:sp>
            <p:sp>
              <p:nvSpPr>
                <p:cNvPr id="353589" name="Rectangle 397"/>
                <p:cNvSpPr>
                  <a:spLocks noChangeArrowheads="1"/>
                </p:cNvSpPr>
                <p:nvPr/>
              </p:nvSpPr>
              <p:spPr bwMode="auto">
                <a:xfrm>
                  <a:off x="2591" y="42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7" name="Group 400"/>
              <p:cNvGrpSpPr>
                <a:grpSpLocks/>
              </p:cNvGrpSpPr>
              <p:nvPr/>
            </p:nvGrpSpPr>
            <p:grpSpPr bwMode="auto">
              <a:xfrm>
                <a:off x="3239" y="422"/>
                <a:ext cx="554" cy="403"/>
                <a:chOff x="3239" y="422"/>
                <a:chExt cx="554" cy="403"/>
              </a:xfrm>
            </p:grpSpPr>
            <p:sp>
              <p:nvSpPr>
                <p:cNvPr id="353586" name="Rectangle 286"/>
                <p:cNvSpPr>
                  <a:spLocks noChangeArrowheads="1"/>
                </p:cNvSpPr>
                <p:nvPr/>
              </p:nvSpPr>
              <p:spPr bwMode="auto">
                <a:xfrm>
                  <a:off x="3282" y="42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87" name="Rectangle 399"/>
                <p:cNvSpPr>
                  <a:spLocks noChangeArrowheads="1"/>
                </p:cNvSpPr>
                <p:nvPr/>
              </p:nvSpPr>
              <p:spPr bwMode="auto">
                <a:xfrm>
                  <a:off x="3239" y="42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8" name="Group 402"/>
              <p:cNvGrpSpPr>
                <a:grpSpLocks/>
              </p:cNvGrpSpPr>
              <p:nvPr/>
            </p:nvGrpSpPr>
            <p:grpSpPr bwMode="auto">
              <a:xfrm>
                <a:off x="3793" y="422"/>
                <a:ext cx="571" cy="403"/>
                <a:chOff x="3793" y="422"/>
                <a:chExt cx="571" cy="403"/>
              </a:xfrm>
            </p:grpSpPr>
            <p:sp>
              <p:nvSpPr>
                <p:cNvPr id="353584" name="Rectangle 287"/>
                <p:cNvSpPr>
                  <a:spLocks noChangeArrowheads="1"/>
                </p:cNvSpPr>
                <p:nvPr/>
              </p:nvSpPr>
              <p:spPr bwMode="auto">
                <a:xfrm>
                  <a:off x="3836" y="42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85" name="Rectangle 401"/>
                <p:cNvSpPr>
                  <a:spLocks noChangeArrowheads="1"/>
                </p:cNvSpPr>
                <p:nvPr/>
              </p:nvSpPr>
              <p:spPr bwMode="auto">
                <a:xfrm>
                  <a:off x="3793" y="42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299" name="Group 404"/>
              <p:cNvGrpSpPr>
                <a:grpSpLocks/>
              </p:cNvGrpSpPr>
              <p:nvPr/>
            </p:nvGrpSpPr>
            <p:grpSpPr bwMode="auto">
              <a:xfrm>
                <a:off x="0" y="825"/>
                <a:ext cx="1857" cy="403"/>
                <a:chOff x="0" y="825"/>
                <a:chExt cx="1857" cy="403"/>
              </a:xfrm>
            </p:grpSpPr>
            <p:sp>
              <p:nvSpPr>
                <p:cNvPr id="353582" name="Rectangle 288"/>
                <p:cNvSpPr>
                  <a:spLocks noChangeArrowheads="1"/>
                </p:cNvSpPr>
                <p:nvPr/>
              </p:nvSpPr>
              <p:spPr bwMode="auto">
                <a:xfrm>
                  <a:off x="43" y="825"/>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赐予公义</a:t>
                  </a:r>
                  <a:r>
                    <a:rPr lang="en-US" altLang="zh-CN" sz="2000">
                      <a:solidFill>
                        <a:srgbClr val="FFFFFF"/>
                      </a:solidFill>
                      <a:latin typeface="Arial" charset="0"/>
                      <a:ea typeface="MS PGothic" charset="0"/>
                      <a:cs typeface="Times New Roman" charset="0"/>
                    </a:rPr>
                    <a:t> (</a:t>
                  </a:r>
                  <a:r>
                    <a:rPr lang="zh-CN" altLang="en-US" sz="2000">
                      <a:solidFill>
                        <a:srgbClr val="FFFFFF"/>
                      </a:solidFill>
                      <a:latin typeface="Arial" charset="0"/>
                      <a:ea typeface="MS PGothic" charset="0"/>
                      <a:cs typeface="Times New Roman" charset="0"/>
                    </a:rPr>
                    <a:t>圣徒</a:t>
                  </a:r>
                  <a:r>
                    <a:rPr lang="en-US" altLang="zh-CN" sz="2000">
                      <a:solidFill>
                        <a:srgbClr val="FFFFFF"/>
                      </a:solidFill>
                      <a:latin typeface="Arial" charset="0"/>
                      <a:ea typeface="MS PGothic" charset="0"/>
                      <a:cs typeface="Times New Roman" charset="0"/>
                    </a:rPr>
                    <a:t>)</a:t>
                  </a:r>
                </a:p>
              </p:txBody>
            </p:sp>
            <p:sp>
              <p:nvSpPr>
                <p:cNvPr id="353583" name="Rectangle 403"/>
                <p:cNvSpPr>
                  <a:spLocks noChangeArrowheads="1"/>
                </p:cNvSpPr>
                <p:nvPr/>
              </p:nvSpPr>
              <p:spPr bwMode="auto">
                <a:xfrm>
                  <a:off x="0" y="825"/>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0" name="Group 406"/>
              <p:cNvGrpSpPr>
                <a:grpSpLocks/>
              </p:cNvGrpSpPr>
              <p:nvPr/>
            </p:nvGrpSpPr>
            <p:grpSpPr bwMode="auto">
              <a:xfrm>
                <a:off x="1857" y="825"/>
                <a:ext cx="734" cy="403"/>
                <a:chOff x="1857" y="825"/>
                <a:chExt cx="734" cy="403"/>
              </a:xfrm>
            </p:grpSpPr>
            <p:sp>
              <p:nvSpPr>
                <p:cNvPr id="353580" name="Rectangle 289"/>
                <p:cNvSpPr>
                  <a:spLocks noChangeArrowheads="1"/>
                </p:cNvSpPr>
                <p:nvPr/>
              </p:nvSpPr>
              <p:spPr bwMode="auto">
                <a:xfrm>
                  <a:off x="1900" y="82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1:1, 10-11</a:t>
                  </a:r>
                </a:p>
              </p:txBody>
            </p:sp>
            <p:sp>
              <p:nvSpPr>
                <p:cNvPr id="353581" name="Rectangle 405"/>
                <p:cNvSpPr>
                  <a:spLocks noChangeArrowheads="1"/>
                </p:cNvSpPr>
                <p:nvPr/>
              </p:nvSpPr>
              <p:spPr bwMode="auto">
                <a:xfrm>
                  <a:off x="1857" y="825"/>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1" name="Group 408"/>
              <p:cNvGrpSpPr>
                <a:grpSpLocks/>
              </p:cNvGrpSpPr>
              <p:nvPr/>
            </p:nvGrpSpPr>
            <p:grpSpPr bwMode="auto">
              <a:xfrm>
                <a:off x="2591" y="825"/>
                <a:ext cx="648" cy="403"/>
                <a:chOff x="2591" y="825"/>
                <a:chExt cx="648" cy="403"/>
              </a:xfrm>
            </p:grpSpPr>
            <p:sp>
              <p:nvSpPr>
                <p:cNvPr id="353578" name="Rectangle 290"/>
                <p:cNvSpPr>
                  <a:spLocks noChangeArrowheads="1"/>
                </p:cNvSpPr>
                <p:nvPr/>
              </p:nvSpPr>
              <p:spPr bwMode="auto">
                <a:xfrm>
                  <a:off x="2634" y="825"/>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79" name="Rectangle 407"/>
                <p:cNvSpPr>
                  <a:spLocks noChangeArrowheads="1"/>
                </p:cNvSpPr>
                <p:nvPr/>
              </p:nvSpPr>
              <p:spPr bwMode="auto">
                <a:xfrm>
                  <a:off x="2591" y="82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2" name="Group 410"/>
              <p:cNvGrpSpPr>
                <a:grpSpLocks/>
              </p:cNvGrpSpPr>
              <p:nvPr/>
            </p:nvGrpSpPr>
            <p:grpSpPr bwMode="auto">
              <a:xfrm>
                <a:off x="3239" y="825"/>
                <a:ext cx="554" cy="403"/>
                <a:chOff x="3239" y="825"/>
                <a:chExt cx="554" cy="403"/>
              </a:xfrm>
            </p:grpSpPr>
            <p:sp>
              <p:nvSpPr>
                <p:cNvPr id="353576" name="Rectangle 291"/>
                <p:cNvSpPr>
                  <a:spLocks noChangeArrowheads="1"/>
                </p:cNvSpPr>
                <p:nvPr/>
              </p:nvSpPr>
              <p:spPr bwMode="auto">
                <a:xfrm>
                  <a:off x="3282" y="825"/>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3:9</a:t>
                  </a:r>
                </a:p>
              </p:txBody>
            </p:sp>
            <p:sp>
              <p:nvSpPr>
                <p:cNvPr id="353577" name="Rectangle 409"/>
                <p:cNvSpPr>
                  <a:spLocks noChangeArrowheads="1"/>
                </p:cNvSpPr>
                <p:nvPr/>
              </p:nvSpPr>
              <p:spPr bwMode="auto">
                <a:xfrm>
                  <a:off x="3239" y="825"/>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3" name="Group 412"/>
              <p:cNvGrpSpPr>
                <a:grpSpLocks/>
              </p:cNvGrpSpPr>
              <p:nvPr/>
            </p:nvGrpSpPr>
            <p:grpSpPr bwMode="auto">
              <a:xfrm>
                <a:off x="3793" y="825"/>
                <a:ext cx="571" cy="403"/>
                <a:chOff x="3793" y="825"/>
                <a:chExt cx="571" cy="403"/>
              </a:xfrm>
            </p:grpSpPr>
            <p:sp>
              <p:nvSpPr>
                <p:cNvPr id="353574" name="Rectangle 292"/>
                <p:cNvSpPr>
                  <a:spLocks noChangeArrowheads="1"/>
                </p:cNvSpPr>
                <p:nvPr/>
              </p:nvSpPr>
              <p:spPr bwMode="auto">
                <a:xfrm>
                  <a:off x="3836" y="825"/>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4:21</a:t>
                  </a:r>
                </a:p>
              </p:txBody>
            </p:sp>
            <p:sp>
              <p:nvSpPr>
                <p:cNvPr id="353575" name="Rectangle 411"/>
                <p:cNvSpPr>
                  <a:spLocks noChangeArrowheads="1"/>
                </p:cNvSpPr>
                <p:nvPr/>
              </p:nvSpPr>
              <p:spPr bwMode="auto">
                <a:xfrm>
                  <a:off x="3793" y="825"/>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4" name="Group 414"/>
              <p:cNvGrpSpPr>
                <a:grpSpLocks/>
              </p:cNvGrpSpPr>
              <p:nvPr/>
            </p:nvGrpSpPr>
            <p:grpSpPr bwMode="auto">
              <a:xfrm>
                <a:off x="0" y="1228"/>
                <a:ext cx="1857" cy="403"/>
                <a:chOff x="0" y="1228"/>
                <a:chExt cx="1857" cy="403"/>
              </a:xfrm>
            </p:grpSpPr>
            <p:sp>
              <p:nvSpPr>
                <p:cNvPr id="353572" name="Rectangle 293"/>
                <p:cNvSpPr>
                  <a:spLocks noChangeArrowheads="1"/>
                </p:cNvSpPr>
                <p:nvPr/>
              </p:nvSpPr>
              <p:spPr bwMode="auto">
                <a:xfrm>
                  <a:off x="43" y="1228"/>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赐予鼓励</a:t>
                  </a:r>
                  <a:endParaRPr lang="en-US" altLang="zh-CN" sz="2000">
                    <a:solidFill>
                      <a:srgbClr val="FFFFFF"/>
                    </a:solidFill>
                    <a:latin typeface="Arial" charset="0"/>
                    <a:ea typeface="MS PGothic" charset="0"/>
                    <a:cs typeface="Times New Roman" charset="0"/>
                  </a:endParaRPr>
                </a:p>
              </p:txBody>
            </p:sp>
            <p:sp>
              <p:nvSpPr>
                <p:cNvPr id="353573" name="Rectangle 413"/>
                <p:cNvSpPr>
                  <a:spLocks noChangeArrowheads="1"/>
                </p:cNvSpPr>
                <p:nvPr/>
              </p:nvSpPr>
              <p:spPr bwMode="auto">
                <a:xfrm>
                  <a:off x="0" y="1228"/>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5" name="Group 416"/>
              <p:cNvGrpSpPr>
                <a:grpSpLocks/>
              </p:cNvGrpSpPr>
              <p:nvPr/>
            </p:nvGrpSpPr>
            <p:grpSpPr bwMode="auto">
              <a:xfrm>
                <a:off x="1857" y="1228"/>
                <a:ext cx="734" cy="403"/>
                <a:chOff x="1857" y="1228"/>
                <a:chExt cx="734" cy="403"/>
              </a:xfrm>
            </p:grpSpPr>
            <p:sp>
              <p:nvSpPr>
                <p:cNvPr id="353570" name="Rectangle 294"/>
                <p:cNvSpPr>
                  <a:spLocks noChangeArrowheads="1"/>
                </p:cNvSpPr>
                <p:nvPr/>
              </p:nvSpPr>
              <p:spPr bwMode="auto">
                <a:xfrm>
                  <a:off x="1900" y="122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71" name="Rectangle 415"/>
                <p:cNvSpPr>
                  <a:spLocks noChangeArrowheads="1"/>
                </p:cNvSpPr>
                <p:nvPr/>
              </p:nvSpPr>
              <p:spPr bwMode="auto">
                <a:xfrm>
                  <a:off x="1857" y="1228"/>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6" name="Group 418"/>
              <p:cNvGrpSpPr>
                <a:grpSpLocks/>
              </p:cNvGrpSpPr>
              <p:nvPr/>
            </p:nvGrpSpPr>
            <p:grpSpPr bwMode="auto">
              <a:xfrm>
                <a:off x="2591" y="1228"/>
                <a:ext cx="648" cy="403"/>
                <a:chOff x="2591" y="1228"/>
                <a:chExt cx="648" cy="403"/>
              </a:xfrm>
            </p:grpSpPr>
            <p:sp>
              <p:nvSpPr>
                <p:cNvPr id="353568" name="Rectangle 295"/>
                <p:cNvSpPr>
                  <a:spLocks noChangeArrowheads="1"/>
                </p:cNvSpPr>
                <p:nvPr/>
              </p:nvSpPr>
              <p:spPr bwMode="auto">
                <a:xfrm>
                  <a:off x="2634" y="1228"/>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2:19</a:t>
                  </a:r>
                </a:p>
              </p:txBody>
            </p:sp>
            <p:sp>
              <p:nvSpPr>
                <p:cNvPr id="353569" name="Rectangle 417"/>
                <p:cNvSpPr>
                  <a:spLocks noChangeArrowheads="1"/>
                </p:cNvSpPr>
                <p:nvPr/>
              </p:nvSpPr>
              <p:spPr bwMode="auto">
                <a:xfrm>
                  <a:off x="2591" y="122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7" name="Group 420"/>
              <p:cNvGrpSpPr>
                <a:grpSpLocks/>
              </p:cNvGrpSpPr>
              <p:nvPr/>
            </p:nvGrpSpPr>
            <p:grpSpPr bwMode="auto">
              <a:xfrm>
                <a:off x="3239" y="1228"/>
                <a:ext cx="554" cy="403"/>
                <a:chOff x="3239" y="1228"/>
                <a:chExt cx="554" cy="403"/>
              </a:xfrm>
            </p:grpSpPr>
            <p:sp>
              <p:nvSpPr>
                <p:cNvPr id="353566" name="Rectangle 296"/>
                <p:cNvSpPr>
                  <a:spLocks noChangeArrowheads="1"/>
                </p:cNvSpPr>
                <p:nvPr/>
              </p:nvSpPr>
              <p:spPr bwMode="auto">
                <a:xfrm>
                  <a:off x="3282" y="1228"/>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67" name="Rectangle 419"/>
                <p:cNvSpPr>
                  <a:spLocks noChangeArrowheads="1"/>
                </p:cNvSpPr>
                <p:nvPr/>
              </p:nvSpPr>
              <p:spPr bwMode="auto">
                <a:xfrm>
                  <a:off x="3239" y="1228"/>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8" name="Group 422"/>
              <p:cNvGrpSpPr>
                <a:grpSpLocks/>
              </p:cNvGrpSpPr>
              <p:nvPr/>
            </p:nvGrpSpPr>
            <p:grpSpPr bwMode="auto">
              <a:xfrm>
                <a:off x="3793" y="1228"/>
                <a:ext cx="571" cy="403"/>
                <a:chOff x="3793" y="1228"/>
                <a:chExt cx="571" cy="403"/>
              </a:xfrm>
            </p:grpSpPr>
            <p:sp>
              <p:nvSpPr>
                <p:cNvPr id="353564" name="Rectangle 297"/>
                <p:cNvSpPr>
                  <a:spLocks noChangeArrowheads="1"/>
                </p:cNvSpPr>
                <p:nvPr/>
              </p:nvSpPr>
              <p:spPr bwMode="auto">
                <a:xfrm>
                  <a:off x="3836" y="1228"/>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65" name="Rectangle 421"/>
                <p:cNvSpPr>
                  <a:spLocks noChangeArrowheads="1"/>
                </p:cNvSpPr>
                <p:nvPr/>
              </p:nvSpPr>
              <p:spPr bwMode="auto">
                <a:xfrm>
                  <a:off x="3793" y="1228"/>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09" name="Group 424"/>
              <p:cNvGrpSpPr>
                <a:grpSpLocks/>
              </p:cNvGrpSpPr>
              <p:nvPr/>
            </p:nvGrpSpPr>
            <p:grpSpPr bwMode="auto">
              <a:xfrm>
                <a:off x="0" y="1631"/>
                <a:ext cx="1857" cy="403"/>
                <a:chOff x="0" y="1631"/>
                <a:chExt cx="1857" cy="403"/>
              </a:xfrm>
            </p:grpSpPr>
            <p:sp>
              <p:nvSpPr>
                <p:cNvPr id="353562" name="Rectangle 298"/>
                <p:cNvSpPr>
                  <a:spLocks noChangeArrowheads="1"/>
                </p:cNvSpPr>
                <p:nvPr/>
              </p:nvSpPr>
              <p:spPr bwMode="auto">
                <a:xfrm>
                  <a:off x="43" y="1631"/>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赐予对主的认识</a:t>
                  </a:r>
                  <a:endParaRPr lang="en-US" altLang="zh-CN" sz="2000">
                    <a:solidFill>
                      <a:srgbClr val="FFFFFF"/>
                    </a:solidFill>
                    <a:latin typeface="Arial" charset="0"/>
                    <a:ea typeface="MS PGothic" charset="0"/>
                    <a:cs typeface="Times New Roman" charset="0"/>
                  </a:endParaRPr>
                </a:p>
              </p:txBody>
            </p:sp>
            <p:sp>
              <p:nvSpPr>
                <p:cNvPr id="353563" name="Rectangle 423"/>
                <p:cNvSpPr>
                  <a:spLocks noChangeArrowheads="1"/>
                </p:cNvSpPr>
                <p:nvPr/>
              </p:nvSpPr>
              <p:spPr bwMode="auto">
                <a:xfrm>
                  <a:off x="0" y="1631"/>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0" name="Group 426"/>
              <p:cNvGrpSpPr>
                <a:grpSpLocks/>
              </p:cNvGrpSpPr>
              <p:nvPr/>
            </p:nvGrpSpPr>
            <p:grpSpPr bwMode="auto">
              <a:xfrm>
                <a:off x="1857" y="1631"/>
                <a:ext cx="734" cy="403"/>
                <a:chOff x="1857" y="1631"/>
                <a:chExt cx="734" cy="403"/>
              </a:xfrm>
            </p:grpSpPr>
            <p:sp>
              <p:nvSpPr>
                <p:cNvPr id="353560" name="Rectangle 299"/>
                <p:cNvSpPr>
                  <a:spLocks noChangeArrowheads="1"/>
                </p:cNvSpPr>
                <p:nvPr/>
              </p:nvSpPr>
              <p:spPr bwMode="auto">
                <a:xfrm>
                  <a:off x="1900" y="163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61" name="Rectangle 425"/>
                <p:cNvSpPr>
                  <a:spLocks noChangeArrowheads="1"/>
                </p:cNvSpPr>
                <p:nvPr/>
              </p:nvSpPr>
              <p:spPr bwMode="auto">
                <a:xfrm>
                  <a:off x="1857" y="1631"/>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1" name="Group 428"/>
              <p:cNvGrpSpPr>
                <a:grpSpLocks/>
              </p:cNvGrpSpPr>
              <p:nvPr/>
            </p:nvGrpSpPr>
            <p:grpSpPr bwMode="auto">
              <a:xfrm>
                <a:off x="2591" y="1631"/>
                <a:ext cx="648" cy="403"/>
                <a:chOff x="2591" y="1631"/>
                <a:chExt cx="648" cy="403"/>
              </a:xfrm>
            </p:grpSpPr>
            <p:sp>
              <p:nvSpPr>
                <p:cNvPr id="353558" name="Rectangle 300"/>
                <p:cNvSpPr>
                  <a:spLocks noChangeArrowheads="1"/>
                </p:cNvSpPr>
                <p:nvPr/>
              </p:nvSpPr>
              <p:spPr bwMode="auto">
                <a:xfrm>
                  <a:off x="2634" y="1631"/>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59" name="Rectangle 427"/>
                <p:cNvSpPr>
                  <a:spLocks noChangeArrowheads="1"/>
                </p:cNvSpPr>
                <p:nvPr/>
              </p:nvSpPr>
              <p:spPr bwMode="auto">
                <a:xfrm>
                  <a:off x="2591" y="163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2" name="Group 430"/>
              <p:cNvGrpSpPr>
                <a:grpSpLocks/>
              </p:cNvGrpSpPr>
              <p:nvPr/>
            </p:nvGrpSpPr>
            <p:grpSpPr bwMode="auto">
              <a:xfrm>
                <a:off x="3239" y="1631"/>
                <a:ext cx="554" cy="403"/>
                <a:chOff x="3239" y="1631"/>
                <a:chExt cx="554" cy="403"/>
              </a:xfrm>
            </p:grpSpPr>
            <p:sp>
              <p:nvSpPr>
                <p:cNvPr id="353556" name="Rectangle 301"/>
                <p:cNvSpPr>
                  <a:spLocks noChangeArrowheads="1"/>
                </p:cNvSpPr>
                <p:nvPr/>
              </p:nvSpPr>
              <p:spPr bwMode="auto">
                <a:xfrm>
                  <a:off x="3282" y="1631"/>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3:8, 10</a:t>
                  </a:r>
                </a:p>
              </p:txBody>
            </p:sp>
            <p:sp>
              <p:nvSpPr>
                <p:cNvPr id="353557" name="Rectangle 429"/>
                <p:cNvSpPr>
                  <a:spLocks noChangeArrowheads="1"/>
                </p:cNvSpPr>
                <p:nvPr/>
              </p:nvSpPr>
              <p:spPr bwMode="auto">
                <a:xfrm>
                  <a:off x="3239" y="1631"/>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3" name="Group 432"/>
              <p:cNvGrpSpPr>
                <a:grpSpLocks/>
              </p:cNvGrpSpPr>
              <p:nvPr/>
            </p:nvGrpSpPr>
            <p:grpSpPr bwMode="auto">
              <a:xfrm>
                <a:off x="3793" y="1631"/>
                <a:ext cx="571" cy="403"/>
                <a:chOff x="3793" y="1631"/>
                <a:chExt cx="571" cy="403"/>
              </a:xfrm>
            </p:grpSpPr>
            <p:sp>
              <p:nvSpPr>
                <p:cNvPr id="353554" name="Rectangle 302"/>
                <p:cNvSpPr>
                  <a:spLocks noChangeArrowheads="1"/>
                </p:cNvSpPr>
                <p:nvPr/>
              </p:nvSpPr>
              <p:spPr bwMode="auto">
                <a:xfrm>
                  <a:off x="3836" y="1631"/>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55" name="Rectangle 431"/>
                <p:cNvSpPr>
                  <a:spLocks noChangeArrowheads="1"/>
                </p:cNvSpPr>
                <p:nvPr/>
              </p:nvSpPr>
              <p:spPr bwMode="auto">
                <a:xfrm>
                  <a:off x="3793" y="1631"/>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4" name="Group 434"/>
              <p:cNvGrpSpPr>
                <a:grpSpLocks/>
              </p:cNvGrpSpPr>
              <p:nvPr/>
            </p:nvGrpSpPr>
            <p:grpSpPr bwMode="auto">
              <a:xfrm>
                <a:off x="0" y="2034"/>
                <a:ext cx="1857" cy="403"/>
                <a:chOff x="0" y="2034"/>
                <a:chExt cx="1857" cy="403"/>
              </a:xfrm>
            </p:grpSpPr>
            <p:sp>
              <p:nvSpPr>
                <p:cNvPr id="353552" name="Rectangle 303"/>
                <p:cNvSpPr>
                  <a:spLocks noChangeArrowheads="1"/>
                </p:cNvSpPr>
                <p:nvPr/>
              </p:nvSpPr>
              <p:spPr bwMode="auto">
                <a:xfrm>
                  <a:off x="43" y="2034"/>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将荣耀归给神</a:t>
                  </a:r>
                  <a:endParaRPr lang="en-US" altLang="zh-CN" sz="2000">
                    <a:solidFill>
                      <a:srgbClr val="FFFFFF"/>
                    </a:solidFill>
                    <a:latin typeface="Arial" charset="0"/>
                    <a:ea typeface="MS PGothic" charset="0"/>
                    <a:cs typeface="Times New Roman" charset="0"/>
                  </a:endParaRPr>
                </a:p>
              </p:txBody>
            </p:sp>
            <p:sp>
              <p:nvSpPr>
                <p:cNvPr id="353553" name="Rectangle 433"/>
                <p:cNvSpPr>
                  <a:spLocks noChangeArrowheads="1"/>
                </p:cNvSpPr>
                <p:nvPr/>
              </p:nvSpPr>
              <p:spPr bwMode="auto">
                <a:xfrm>
                  <a:off x="0" y="2034"/>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5" name="Group 436"/>
              <p:cNvGrpSpPr>
                <a:grpSpLocks/>
              </p:cNvGrpSpPr>
              <p:nvPr/>
            </p:nvGrpSpPr>
            <p:grpSpPr bwMode="auto">
              <a:xfrm>
                <a:off x="1857" y="2034"/>
                <a:ext cx="734" cy="403"/>
                <a:chOff x="1857" y="2034"/>
                <a:chExt cx="734" cy="403"/>
              </a:xfrm>
            </p:grpSpPr>
            <p:sp>
              <p:nvSpPr>
                <p:cNvPr id="353550" name="Rectangle 304"/>
                <p:cNvSpPr>
                  <a:spLocks noChangeArrowheads="1"/>
                </p:cNvSpPr>
                <p:nvPr/>
              </p:nvSpPr>
              <p:spPr bwMode="auto">
                <a:xfrm>
                  <a:off x="1900" y="203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1:11</a:t>
                  </a:r>
                </a:p>
              </p:txBody>
            </p:sp>
            <p:sp>
              <p:nvSpPr>
                <p:cNvPr id="353551" name="Rectangle 435"/>
                <p:cNvSpPr>
                  <a:spLocks noChangeArrowheads="1"/>
                </p:cNvSpPr>
                <p:nvPr/>
              </p:nvSpPr>
              <p:spPr bwMode="auto">
                <a:xfrm>
                  <a:off x="1857" y="2034"/>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6" name="Group 438"/>
              <p:cNvGrpSpPr>
                <a:grpSpLocks/>
              </p:cNvGrpSpPr>
              <p:nvPr/>
            </p:nvGrpSpPr>
            <p:grpSpPr bwMode="auto">
              <a:xfrm>
                <a:off x="2591" y="2034"/>
                <a:ext cx="648" cy="403"/>
                <a:chOff x="2591" y="2034"/>
                <a:chExt cx="648" cy="403"/>
              </a:xfrm>
            </p:grpSpPr>
            <p:sp>
              <p:nvSpPr>
                <p:cNvPr id="353548" name="Rectangle 305"/>
                <p:cNvSpPr>
                  <a:spLocks noChangeArrowheads="1"/>
                </p:cNvSpPr>
                <p:nvPr/>
              </p:nvSpPr>
              <p:spPr bwMode="auto">
                <a:xfrm>
                  <a:off x="2634" y="2034"/>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49" name="Rectangle 437"/>
                <p:cNvSpPr>
                  <a:spLocks noChangeArrowheads="1"/>
                </p:cNvSpPr>
                <p:nvPr/>
              </p:nvSpPr>
              <p:spPr bwMode="auto">
                <a:xfrm>
                  <a:off x="2591" y="203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7" name="Group 440"/>
              <p:cNvGrpSpPr>
                <a:grpSpLocks/>
              </p:cNvGrpSpPr>
              <p:nvPr/>
            </p:nvGrpSpPr>
            <p:grpSpPr bwMode="auto">
              <a:xfrm>
                <a:off x="3239" y="2034"/>
                <a:ext cx="554" cy="403"/>
                <a:chOff x="3239" y="2034"/>
                <a:chExt cx="554" cy="403"/>
              </a:xfrm>
            </p:grpSpPr>
            <p:sp>
              <p:nvSpPr>
                <p:cNvPr id="353546" name="Rectangle 306"/>
                <p:cNvSpPr>
                  <a:spLocks noChangeArrowheads="1"/>
                </p:cNvSpPr>
                <p:nvPr/>
              </p:nvSpPr>
              <p:spPr bwMode="auto">
                <a:xfrm>
                  <a:off x="3282" y="2034"/>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47" name="Rectangle 439"/>
                <p:cNvSpPr>
                  <a:spLocks noChangeArrowheads="1"/>
                </p:cNvSpPr>
                <p:nvPr/>
              </p:nvSpPr>
              <p:spPr bwMode="auto">
                <a:xfrm>
                  <a:off x="3239" y="2034"/>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8" name="Group 442"/>
              <p:cNvGrpSpPr>
                <a:grpSpLocks/>
              </p:cNvGrpSpPr>
              <p:nvPr/>
            </p:nvGrpSpPr>
            <p:grpSpPr bwMode="auto">
              <a:xfrm>
                <a:off x="3793" y="2034"/>
                <a:ext cx="571" cy="403"/>
                <a:chOff x="3793" y="2034"/>
                <a:chExt cx="571" cy="403"/>
              </a:xfrm>
            </p:grpSpPr>
            <p:sp>
              <p:nvSpPr>
                <p:cNvPr id="353544" name="Rectangle 307"/>
                <p:cNvSpPr>
                  <a:spLocks noChangeArrowheads="1"/>
                </p:cNvSpPr>
                <p:nvPr/>
              </p:nvSpPr>
              <p:spPr bwMode="auto">
                <a:xfrm>
                  <a:off x="3836" y="2034"/>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45" name="Rectangle 441"/>
                <p:cNvSpPr>
                  <a:spLocks noChangeArrowheads="1"/>
                </p:cNvSpPr>
                <p:nvPr/>
              </p:nvSpPr>
              <p:spPr bwMode="auto">
                <a:xfrm>
                  <a:off x="3793" y="2034"/>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19" name="Group 444"/>
              <p:cNvGrpSpPr>
                <a:grpSpLocks/>
              </p:cNvGrpSpPr>
              <p:nvPr/>
            </p:nvGrpSpPr>
            <p:grpSpPr bwMode="auto">
              <a:xfrm>
                <a:off x="0" y="2437"/>
                <a:ext cx="1857" cy="403"/>
                <a:chOff x="0" y="2437"/>
                <a:chExt cx="1857" cy="403"/>
              </a:xfrm>
            </p:grpSpPr>
            <p:sp>
              <p:nvSpPr>
                <p:cNvPr id="353542" name="Rectangle 308"/>
                <p:cNvSpPr>
                  <a:spLocks noChangeArrowheads="1"/>
                </p:cNvSpPr>
                <p:nvPr/>
              </p:nvSpPr>
              <p:spPr bwMode="auto">
                <a:xfrm>
                  <a:off x="43" y="2437"/>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赐予恩典</a:t>
                  </a:r>
                  <a:endParaRPr lang="en-US" altLang="zh-CN" sz="2000">
                    <a:solidFill>
                      <a:srgbClr val="FFFFFF"/>
                    </a:solidFill>
                    <a:latin typeface="Arial" charset="0"/>
                    <a:ea typeface="MS PGothic" charset="0"/>
                    <a:cs typeface="Times New Roman" charset="0"/>
                  </a:endParaRPr>
                </a:p>
              </p:txBody>
            </p:sp>
            <p:sp>
              <p:nvSpPr>
                <p:cNvPr id="353543" name="Rectangle 443"/>
                <p:cNvSpPr>
                  <a:spLocks noChangeArrowheads="1"/>
                </p:cNvSpPr>
                <p:nvPr/>
              </p:nvSpPr>
              <p:spPr bwMode="auto">
                <a:xfrm>
                  <a:off x="0" y="2437"/>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0" name="Group 446"/>
              <p:cNvGrpSpPr>
                <a:grpSpLocks/>
              </p:cNvGrpSpPr>
              <p:nvPr/>
            </p:nvGrpSpPr>
            <p:grpSpPr bwMode="auto">
              <a:xfrm>
                <a:off x="1857" y="2437"/>
                <a:ext cx="734" cy="403"/>
                <a:chOff x="1857" y="2437"/>
                <a:chExt cx="734" cy="403"/>
              </a:xfrm>
            </p:grpSpPr>
            <p:sp>
              <p:nvSpPr>
                <p:cNvPr id="353540" name="Rectangle 309"/>
                <p:cNvSpPr>
                  <a:spLocks noChangeArrowheads="1"/>
                </p:cNvSpPr>
                <p:nvPr/>
              </p:nvSpPr>
              <p:spPr bwMode="auto">
                <a:xfrm>
                  <a:off x="1900" y="243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1:2</a:t>
                  </a:r>
                </a:p>
              </p:txBody>
            </p:sp>
            <p:sp>
              <p:nvSpPr>
                <p:cNvPr id="353541" name="Rectangle 445"/>
                <p:cNvSpPr>
                  <a:spLocks noChangeArrowheads="1"/>
                </p:cNvSpPr>
                <p:nvPr/>
              </p:nvSpPr>
              <p:spPr bwMode="auto">
                <a:xfrm>
                  <a:off x="1857" y="2437"/>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1" name="Group 448"/>
              <p:cNvGrpSpPr>
                <a:grpSpLocks/>
              </p:cNvGrpSpPr>
              <p:nvPr/>
            </p:nvGrpSpPr>
            <p:grpSpPr bwMode="auto">
              <a:xfrm>
                <a:off x="2591" y="2437"/>
                <a:ext cx="648" cy="403"/>
                <a:chOff x="2591" y="2437"/>
                <a:chExt cx="648" cy="403"/>
              </a:xfrm>
            </p:grpSpPr>
            <p:sp>
              <p:nvSpPr>
                <p:cNvPr id="353538" name="Rectangle 310"/>
                <p:cNvSpPr>
                  <a:spLocks noChangeArrowheads="1"/>
                </p:cNvSpPr>
                <p:nvPr/>
              </p:nvSpPr>
              <p:spPr bwMode="auto">
                <a:xfrm>
                  <a:off x="2634" y="2437"/>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39" name="Rectangle 447"/>
                <p:cNvSpPr>
                  <a:spLocks noChangeArrowheads="1"/>
                </p:cNvSpPr>
                <p:nvPr/>
              </p:nvSpPr>
              <p:spPr bwMode="auto">
                <a:xfrm>
                  <a:off x="2591" y="243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2" name="Group 450"/>
              <p:cNvGrpSpPr>
                <a:grpSpLocks/>
              </p:cNvGrpSpPr>
              <p:nvPr/>
            </p:nvGrpSpPr>
            <p:grpSpPr bwMode="auto">
              <a:xfrm>
                <a:off x="3239" y="2437"/>
                <a:ext cx="554" cy="403"/>
                <a:chOff x="3239" y="2437"/>
                <a:chExt cx="554" cy="403"/>
              </a:xfrm>
            </p:grpSpPr>
            <p:sp>
              <p:nvSpPr>
                <p:cNvPr id="353536" name="Rectangle 311"/>
                <p:cNvSpPr>
                  <a:spLocks noChangeArrowheads="1"/>
                </p:cNvSpPr>
                <p:nvPr/>
              </p:nvSpPr>
              <p:spPr bwMode="auto">
                <a:xfrm>
                  <a:off x="3282" y="2437"/>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37" name="Rectangle 449"/>
                <p:cNvSpPr>
                  <a:spLocks noChangeArrowheads="1"/>
                </p:cNvSpPr>
                <p:nvPr/>
              </p:nvSpPr>
              <p:spPr bwMode="auto">
                <a:xfrm>
                  <a:off x="3239" y="2437"/>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3" name="Group 452"/>
              <p:cNvGrpSpPr>
                <a:grpSpLocks/>
              </p:cNvGrpSpPr>
              <p:nvPr/>
            </p:nvGrpSpPr>
            <p:grpSpPr bwMode="auto">
              <a:xfrm>
                <a:off x="3793" y="2437"/>
                <a:ext cx="571" cy="403"/>
                <a:chOff x="3793" y="2437"/>
                <a:chExt cx="571" cy="403"/>
              </a:xfrm>
            </p:grpSpPr>
            <p:sp>
              <p:nvSpPr>
                <p:cNvPr id="353534" name="Rectangle 312"/>
                <p:cNvSpPr>
                  <a:spLocks noChangeArrowheads="1"/>
                </p:cNvSpPr>
                <p:nvPr/>
              </p:nvSpPr>
              <p:spPr bwMode="auto">
                <a:xfrm>
                  <a:off x="3836" y="2437"/>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4:23</a:t>
                  </a:r>
                </a:p>
              </p:txBody>
            </p:sp>
            <p:sp>
              <p:nvSpPr>
                <p:cNvPr id="353535" name="Rectangle 451"/>
                <p:cNvSpPr>
                  <a:spLocks noChangeArrowheads="1"/>
                </p:cNvSpPr>
                <p:nvPr/>
              </p:nvSpPr>
              <p:spPr bwMode="auto">
                <a:xfrm>
                  <a:off x="3793" y="2437"/>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4" name="Group 454"/>
              <p:cNvGrpSpPr>
                <a:grpSpLocks/>
              </p:cNvGrpSpPr>
              <p:nvPr/>
            </p:nvGrpSpPr>
            <p:grpSpPr bwMode="auto">
              <a:xfrm>
                <a:off x="0" y="2840"/>
                <a:ext cx="1857" cy="403"/>
                <a:chOff x="0" y="2840"/>
                <a:chExt cx="1857" cy="403"/>
              </a:xfrm>
            </p:grpSpPr>
            <p:sp>
              <p:nvSpPr>
                <p:cNvPr id="353532" name="Rectangle 313"/>
                <p:cNvSpPr>
                  <a:spLocks noChangeArrowheads="1"/>
                </p:cNvSpPr>
                <p:nvPr/>
              </p:nvSpPr>
              <p:spPr bwMode="auto">
                <a:xfrm>
                  <a:off x="43" y="2840"/>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赐给我们安慰</a:t>
                  </a:r>
                  <a:endParaRPr lang="en-US" altLang="zh-CN" sz="2000">
                    <a:solidFill>
                      <a:srgbClr val="FFFFFF"/>
                    </a:solidFill>
                    <a:latin typeface="Arial" charset="0"/>
                    <a:ea typeface="MS PGothic" charset="0"/>
                    <a:cs typeface="Times New Roman" charset="0"/>
                  </a:endParaRPr>
                </a:p>
              </p:txBody>
            </p:sp>
            <p:sp>
              <p:nvSpPr>
                <p:cNvPr id="353533" name="Rectangle 453"/>
                <p:cNvSpPr>
                  <a:spLocks noChangeArrowheads="1"/>
                </p:cNvSpPr>
                <p:nvPr/>
              </p:nvSpPr>
              <p:spPr bwMode="auto">
                <a:xfrm>
                  <a:off x="0" y="2840"/>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5" name="Group 456"/>
              <p:cNvGrpSpPr>
                <a:grpSpLocks/>
              </p:cNvGrpSpPr>
              <p:nvPr/>
            </p:nvGrpSpPr>
            <p:grpSpPr bwMode="auto">
              <a:xfrm>
                <a:off x="1857" y="2840"/>
                <a:ext cx="734" cy="403"/>
                <a:chOff x="1857" y="2840"/>
                <a:chExt cx="734" cy="403"/>
              </a:xfrm>
            </p:grpSpPr>
            <p:sp>
              <p:nvSpPr>
                <p:cNvPr id="353530" name="Rectangle 314"/>
                <p:cNvSpPr>
                  <a:spLocks noChangeArrowheads="1"/>
                </p:cNvSpPr>
                <p:nvPr/>
              </p:nvSpPr>
              <p:spPr bwMode="auto">
                <a:xfrm>
                  <a:off x="1900" y="284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31" name="Rectangle 455"/>
                <p:cNvSpPr>
                  <a:spLocks noChangeArrowheads="1"/>
                </p:cNvSpPr>
                <p:nvPr/>
              </p:nvSpPr>
              <p:spPr bwMode="auto">
                <a:xfrm>
                  <a:off x="1857" y="2840"/>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6" name="Group 458"/>
              <p:cNvGrpSpPr>
                <a:grpSpLocks/>
              </p:cNvGrpSpPr>
              <p:nvPr/>
            </p:nvGrpSpPr>
            <p:grpSpPr bwMode="auto">
              <a:xfrm>
                <a:off x="2591" y="2840"/>
                <a:ext cx="648" cy="403"/>
                <a:chOff x="2591" y="2840"/>
                <a:chExt cx="648" cy="403"/>
              </a:xfrm>
            </p:grpSpPr>
            <p:sp>
              <p:nvSpPr>
                <p:cNvPr id="353528" name="Rectangle 315"/>
                <p:cNvSpPr>
                  <a:spLocks noChangeArrowheads="1"/>
                </p:cNvSpPr>
                <p:nvPr/>
              </p:nvSpPr>
              <p:spPr bwMode="auto">
                <a:xfrm>
                  <a:off x="2634" y="2840"/>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2:1</a:t>
                  </a:r>
                </a:p>
              </p:txBody>
            </p:sp>
            <p:sp>
              <p:nvSpPr>
                <p:cNvPr id="353529" name="Rectangle 457"/>
                <p:cNvSpPr>
                  <a:spLocks noChangeArrowheads="1"/>
                </p:cNvSpPr>
                <p:nvPr/>
              </p:nvSpPr>
              <p:spPr bwMode="auto">
                <a:xfrm>
                  <a:off x="2591" y="284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7" name="Group 460"/>
              <p:cNvGrpSpPr>
                <a:grpSpLocks/>
              </p:cNvGrpSpPr>
              <p:nvPr/>
            </p:nvGrpSpPr>
            <p:grpSpPr bwMode="auto">
              <a:xfrm>
                <a:off x="3239" y="2840"/>
                <a:ext cx="554" cy="403"/>
                <a:chOff x="3239" y="2840"/>
                <a:chExt cx="554" cy="403"/>
              </a:xfrm>
            </p:grpSpPr>
            <p:sp>
              <p:nvSpPr>
                <p:cNvPr id="353526" name="Rectangle 316"/>
                <p:cNvSpPr>
                  <a:spLocks noChangeArrowheads="1"/>
                </p:cNvSpPr>
                <p:nvPr/>
              </p:nvSpPr>
              <p:spPr bwMode="auto">
                <a:xfrm>
                  <a:off x="3282" y="2840"/>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27" name="Rectangle 459"/>
                <p:cNvSpPr>
                  <a:spLocks noChangeArrowheads="1"/>
                </p:cNvSpPr>
                <p:nvPr/>
              </p:nvSpPr>
              <p:spPr bwMode="auto">
                <a:xfrm>
                  <a:off x="3239" y="2840"/>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8" name="Group 462"/>
              <p:cNvGrpSpPr>
                <a:grpSpLocks/>
              </p:cNvGrpSpPr>
              <p:nvPr/>
            </p:nvGrpSpPr>
            <p:grpSpPr bwMode="auto">
              <a:xfrm>
                <a:off x="3793" y="2840"/>
                <a:ext cx="571" cy="403"/>
                <a:chOff x="3793" y="2840"/>
                <a:chExt cx="571" cy="403"/>
              </a:xfrm>
            </p:grpSpPr>
            <p:sp>
              <p:nvSpPr>
                <p:cNvPr id="353524" name="Rectangle 317"/>
                <p:cNvSpPr>
                  <a:spLocks noChangeArrowheads="1"/>
                </p:cNvSpPr>
                <p:nvPr/>
              </p:nvSpPr>
              <p:spPr bwMode="auto">
                <a:xfrm>
                  <a:off x="3836" y="2840"/>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25" name="Rectangle 461"/>
                <p:cNvSpPr>
                  <a:spLocks noChangeArrowheads="1"/>
                </p:cNvSpPr>
                <p:nvPr/>
              </p:nvSpPr>
              <p:spPr bwMode="auto">
                <a:xfrm>
                  <a:off x="3793" y="2840"/>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29" name="Group 464"/>
              <p:cNvGrpSpPr>
                <a:grpSpLocks/>
              </p:cNvGrpSpPr>
              <p:nvPr/>
            </p:nvGrpSpPr>
            <p:grpSpPr bwMode="auto">
              <a:xfrm>
                <a:off x="0" y="3243"/>
                <a:ext cx="1857" cy="403"/>
                <a:chOff x="0" y="3243"/>
                <a:chExt cx="1857" cy="403"/>
              </a:xfrm>
            </p:grpSpPr>
            <p:sp>
              <p:nvSpPr>
                <p:cNvPr id="353522" name="Rectangle 318"/>
                <p:cNvSpPr>
                  <a:spLocks noChangeArrowheads="1"/>
                </p:cNvSpPr>
                <p:nvPr/>
              </p:nvSpPr>
              <p:spPr bwMode="auto">
                <a:xfrm>
                  <a:off x="43" y="3243"/>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赐给别人安慰</a:t>
                  </a:r>
                  <a:endParaRPr lang="en-US" altLang="zh-CN" sz="2000">
                    <a:solidFill>
                      <a:srgbClr val="FFFFFF"/>
                    </a:solidFill>
                    <a:latin typeface="Arial" charset="0"/>
                    <a:ea typeface="MS PGothic" charset="0"/>
                    <a:cs typeface="Times New Roman" charset="0"/>
                  </a:endParaRPr>
                </a:p>
              </p:txBody>
            </p:sp>
            <p:sp>
              <p:nvSpPr>
                <p:cNvPr id="353523" name="Rectangle 463"/>
                <p:cNvSpPr>
                  <a:spLocks noChangeArrowheads="1"/>
                </p:cNvSpPr>
                <p:nvPr/>
              </p:nvSpPr>
              <p:spPr bwMode="auto">
                <a:xfrm>
                  <a:off x="0" y="3243"/>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0" name="Group 466"/>
              <p:cNvGrpSpPr>
                <a:grpSpLocks/>
              </p:cNvGrpSpPr>
              <p:nvPr/>
            </p:nvGrpSpPr>
            <p:grpSpPr bwMode="auto">
              <a:xfrm>
                <a:off x="1857" y="3243"/>
                <a:ext cx="734" cy="403"/>
                <a:chOff x="1857" y="3243"/>
                <a:chExt cx="734" cy="403"/>
              </a:xfrm>
            </p:grpSpPr>
            <p:sp>
              <p:nvSpPr>
                <p:cNvPr id="353520" name="Rectangle 319"/>
                <p:cNvSpPr>
                  <a:spLocks noChangeArrowheads="1"/>
                </p:cNvSpPr>
                <p:nvPr/>
              </p:nvSpPr>
              <p:spPr bwMode="auto">
                <a:xfrm>
                  <a:off x="1900" y="3243"/>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21" name="Rectangle 465"/>
                <p:cNvSpPr>
                  <a:spLocks noChangeArrowheads="1"/>
                </p:cNvSpPr>
                <p:nvPr/>
              </p:nvSpPr>
              <p:spPr bwMode="auto">
                <a:xfrm>
                  <a:off x="1857" y="3243"/>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1" name="Group 468"/>
              <p:cNvGrpSpPr>
                <a:grpSpLocks/>
              </p:cNvGrpSpPr>
              <p:nvPr/>
            </p:nvGrpSpPr>
            <p:grpSpPr bwMode="auto">
              <a:xfrm>
                <a:off x="2591" y="3243"/>
                <a:ext cx="648" cy="403"/>
                <a:chOff x="2591" y="3243"/>
                <a:chExt cx="648" cy="403"/>
              </a:xfrm>
            </p:grpSpPr>
            <p:sp>
              <p:nvSpPr>
                <p:cNvPr id="353518" name="Rectangle 320"/>
                <p:cNvSpPr>
                  <a:spLocks noChangeArrowheads="1"/>
                </p:cNvSpPr>
                <p:nvPr/>
              </p:nvSpPr>
              <p:spPr bwMode="auto">
                <a:xfrm>
                  <a:off x="2634" y="3243"/>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2:1</a:t>
                  </a:r>
                </a:p>
              </p:txBody>
            </p:sp>
            <p:sp>
              <p:nvSpPr>
                <p:cNvPr id="353519" name="Rectangle 467"/>
                <p:cNvSpPr>
                  <a:spLocks noChangeArrowheads="1"/>
                </p:cNvSpPr>
                <p:nvPr/>
              </p:nvSpPr>
              <p:spPr bwMode="auto">
                <a:xfrm>
                  <a:off x="2591" y="3243"/>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2" name="Group 470"/>
              <p:cNvGrpSpPr>
                <a:grpSpLocks/>
              </p:cNvGrpSpPr>
              <p:nvPr/>
            </p:nvGrpSpPr>
            <p:grpSpPr bwMode="auto">
              <a:xfrm>
                <a:off x="3239" y="3243"/>
                <a:ext cx="554" cy="403"/>
                <a:chOff x="3239" y="3243"/>
                <a:chExt cx="554" cy="403"/>
              </a:xfrm>
            </p:grpSpPr>
            <p:sp>
              <p:nvSpPr>
                <p:cNvPr id="353516" name="Rectangle 321"/>
                <p:cNvSpPr>
                  <a:spLocks noChangeArrowheads="1"/>
                </p:cNvSpPr>
                <p:nvPr/>
              </p:nvSpPr>
              <p:spPr bwMode="auto">
                <a:xfrm>
                  <a:off x="3282" y="3243"/>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17" name="Rectangle 469"/>
                <p:cNvSpPr>
                  <a:spLocks noChangeArrowheads="1"/>
                </p:cNvSpPr>
                <p:nvPr/>
              </p:nvSpPr>
              <p:spPr bwMode="auto">
                <a:xfrm>
                  <a:off x="3239" y="3243"/>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3" name="Group 472"/>
              <p:cNvGrpSpPr>
                <a:grpSpLocks/>
              </p:cNvGrpSpPr>
              <p:nvPr/>
            </p:nvGrpSpPr>
            <p:grpSpPr bwMode="auto">
              <a:xfrm>
                <a:off x="3793" y="3243"/>
                <a:ext cx="571" cy="403"/>
                <a:chOff x="3793" y="3243"/>
                <a:chExt cx="571" cy="403"/>
              </a:xfrm>
            </p:grpSpPr>
            <p:sp>
              <p:nvSpPr>
                <p:cNvPr id="353514" name="Rectangle 322"/>
                <p:cNvSpPr>
                  <a:spLocks noChangeArrowheads="1"/>
                </p:cNvSpPr>
                <p:nvPr/>
              </p:nvSpPr>
              <p:spPr bwMode="auto">
                <a:xfrm>
                  <a:off x="3836" y="3243"/>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15" name="Rectangle 471"/>
                <p:cNvSpPr>
                  <a:spLocks noChangeArrowheads="1"/>
                </p:cNvSpPr>
                <p:nvPr/>
              </p:nvSpPr>
              <p:spPr bwMode="auto">
                <a:xfrm>
                  <a:off x="3793" y="3243"/>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4" name="Group 474"/>
              <p:cNvGrpSpPr>
                <a:grpSpLocks/>
              </p:cNvGrpSpPr>
              <p:nvPr/>
            </p:nvGrpSpPr>
            <p:grpSpPr bwMode="auto">
              <a:xfrm>
                <a:off x="0" y="3646"/>
                <a:ext cx="1857" cy="403"/>
                <a:chOff x="0" y="3646"/>
                <a:chExt cx="1857" cy="403"/>
              </a:xfrm>
            </p:grpSpPr>
            <p:sp>
              <p:nvSpPr>
                <p:cNvPr id="353512" name="Rectangle 323"/>
                <p:cNvSpPr>
                  <a:spLocks noChangeArrowheads="1"/>
                </p:cNvSpPr>
                <p:nvPr/>
              </p:nvSpPr>
              <p:spPr bwMode="auto">
                <a:xfrm>
                  <a:off x="43" y="3646"/>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赐予事工的目的</a:t>
                  </a:r>
                  <a:endParaRPr lang="en-US" altLang="zh-CN" sz="2000">
                    <a:solidFill>
                      <a:srgbClr val="FFFFFF"/>
                    </a:solidFill>
                    <a:latin typeface="Arial" charset="0"/>
                    <a:ea typeface="MS PGothic" charset="0"/>
                    <a:cs typeface="Times New Roman" charset="0"/>
                  </a:endParaRPr>
                </a:p>
              </p:txBody>
            </p:sp>
            <p:sp>
              <p:nvSpPr>
                <p:cNvPr id="353513" name="Rectangle 473"/>
                <p:cNvSpPr>
                  <a:spLocks noChangeArrowheads="1"/>
                </p:cNvSpPr>
                <p:nvPr/>
              </p:nvSpPr>
              <p:spPr bwMode="auto">
                <a:xfrm>
                  <a:off x="0" y="3646"/>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5" name="Group 476"/>
              <p:cNvGrpSpPr>
                <a:grpSpLocks/>
              </p:cNvGrpSpPr>
              <p:nvPr/>
            </p:nvGrpSpPr>
            <p:grpSpPr bwMode="auto">
              <a:xfrm>
                <a:off x="1857" y="3646"/>
                <a:ext cx="734" cy="403"/>
                <a:chOff x="1857" y="3646"/>
                <a:chExt cx="734" cy="403"/>
              </a:xfrm>
            </p:grpSpPr>
            <p:sp>
              <p:nvSpPr>
                <p:cNvPr id="353510" name="Rectangle 324"/>
                <p:cNvSpPr>
                  <a:spLocks noChangeArrowheads="1"/>
                </p:cNvSpPr>
                <p:nvPr/>
              </p:nvSpPr>
              <p:spPr bwMode="auto">
                <a:xfrm>
                  <a:off x="1900" y="3646"/>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11" name="Rectangle 475"/>
                <p:cNvSpPr>
                  <a:spLocks noChangeArrowheads="1"/>
                </p:cNvSpPr>
                <p:nvPr/>
              </p:nvSpPr>
              <p:spPr bwMode="auto">
                <a:xfrm>
                  <a:off x="1857" y="3646"/>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6" name="Group 478"/>
              <p:cNvGrpSpPr>
                <a:grpSpLocks/>
              </p:cNvGrpSpPr>
              <p:nvPr/>
            </p:nvGrpSpPr>
            <p:grpSpPr bwMode="auto">
              <a:xfrm>
                <a:off x="2591" y="3646"/>
                <a:ext cx="648" cy="403"/>
                <a:chOff x="2591" y="3646"/>
                <a:chExt cx="648" cy="403"/>
              </a:xfrm>
            </p:grpSpPr>
            <p:sp>
              <p:nvSpPr>
                <p:cNvPr id="353508" name="Rectangle 325"/>
                <p:cNvSpPr>
                  <a:spLocks noChangeArrowheads="1"/>
                </p:cNvSpPr>
                <p:nvPr/>
              </p:nvSpPr>
              <p:spPr bwMode="auto">
                <a:xfrm>
                  <a:off x="2634" y="3646"/>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2:16</a:t>
                  </a:r>
                </a:p>
              </p:txBody>
            </p:sp>
            <p:sp>
              <p:nvSpPr>
                <p:cNvPr id="353509" name="Rectangle 477"/>
                <p:cNvSpPr>
                  <a:spLocks noChangeArrowheads="1"/>
                </p:cNvSpPr>
                <p:nvPr/>
              </p:nvSpPr>
              <p:spPr bwMode="auto">
                <a:xfrm>
                  <a:off x="2591" y="3646"/>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7" name="Group 480"/>
              <p:cNvGrpSpPr>
                <a:grpSpLocks/>
              </p:cNvGrpSpPr>
              <p:nvPr/>
            </p:nvGrpSpPr>
            <p:grpSpPr bwMode="auto">
              <a:xfrm>
                <a:off x="3239" y="3646"/>
                <a:ext cx="554" cy="403"/>
                <a:chOff x="3239" y="3646"/>
                <a:chExt cx="554" cy="403"/>
              </a:xfrm>
            </p:grpSpPr>
            <p:sp>
              <p:nvSpPr>
                <p:cNvPr id="353506" name="Rectangle 326"/>
                <p:cNvSpPr>
                  <a:spLocks noChangeArrowheads="1"/>
                </p:cNvSpPr>
                <p:nvPr/>
              </p:nvSpPr>
              <p:spPr bwMode="auto">
                <a:xfrm>
                  <a:off x="3282" y="3646"/>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07" name="Rectangle 479"/>
                <p:cNvSpPr>
                  <a:spLocks noChangeArrowheads="1"/>
                </p:cNvSpPr>
                <p:nvPr/>
              </p:nvSpPr>
              <p:spPr bwMode="auto">
                <a:xfrm>
                  <a:off x="3239" y="3646"/>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8" name="Group 482"/>
              <p:cNvGrpSpPr>
                <a:grpSpLocks/>
              </p:cNvGrpSpPr>
              <p:nvPr/>
            </p:nvGrpSpPr>
            <p:grpSpPr bwMode="auto">
              <a:xfrm>
                <a:off x="3793" y="3646"/>
                <a:ext cx="571" cy="403"/>
                <a:chOff x="3793" y="3646"/>
                <a:chExt cx="571" cy="403"/>
              </a:xfrm>
            </p:grpSpPr>
            <p:sp>
              <p:nvSpPr>
                <p:cNvPr id="353504" name="Rectangle 327"/>
                <p:cNvSpPr>
                  <a:spLocks noChangeArrowheads="1"/>
                </p:cNvSpPr>
                <p:nvPr/>
              </p:nvSpPr>
              <p:spPr bwMode="auto">
                <a:xfrm>
                  <a:off x="3836" y="3646"/>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505" name="Rectangle 481"/>
                <p:cNvSpPr>
                  <a:spLocks noChangeArrowheads="1"/>
                </p:cNvSpPr>
                <p:nvPr/>
              </p:nvSpPr>
              <p:spPr bwMode="auto">
                <a:xfrm>
                  <a:off x="3793" y="3646"/>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39" name="Group 484"/>
              <p:cNvGrpSpPr>
                <a:grpSpLocks/>
              </p:cNvGrpSpPr>
              <p:nvPr/>
            </p:nvGrpSpPr>
            <p:grpSpPr bwMode="auto">
              <a:xfrm>
                <a:off x="0" y="4049"/>
                <a:ext cx="1857" cy="403"/>
                <a:chOff x="0" y="4049"/>
                <a:chExt cx="1857" cy="403"/>
              </a:xfrm>
            </p:grpSpPr>
            <p:sp>
              <p:nvSpPr>
                <p:cNvPr id="353502" name="Rectangle 328"/>
                <p:cNvSpPr>
                  <a:spLocks noChangeArrowheads="1"/>
                </p:cNvSpPr>
                <p:nvPr/>
              </p:nvSpPr>
              <p:spPr bwMode="auto">
                <a:xfrm>
                  <a:off x="43" y="4049"/>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赐予生命</a:t>
                  </a:r>
                  <a:endParaRPr lang="en-US" altLang="zh-CN" sz="2000">
                    <a:solidFill>
                      <a:srgbClr val="FFFFFF"/>
                    </a:solidFill>
                    <a:latin typeface="Arial" charset="0"/>
                    <a:ea typeface="MS PGothic" charset="0"/>
                    <a:cs typeface="Times New Roman" charset="0"/>
                  </a:endParaRPr>
                </a:p>
              </p:txBody>
            </p:sp>
            <p:sp>
              <p:nvSpPr>
                <p:cNvPr id="353503" name="Rectangle 483"/>
                <p:cNvSpPr>
                  <a:spLocks noChangeArrowheads="1"/>
                </p:cNvSpPr>
                <p:nvPr/>
              </p:nvSpPr>
              <p:spPr bwMode="auto">
                <a:xfrm>
                  <a:off x="0" y="4049"/>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0" name="Group 486"/>
              <p:cNvGrpSpPr>
                <a:grpSpLocks/>
              </p:cNvGrpSpPr>
              <p:nvPr/>
            </p:nvGrpSpPr>
            <p:grpSpPr bwMode="auto">
              <a:xfrm>
                <a:off x="1857" y="4049"/>
                <a:ext cx="734" cy="403"/>
                <a:chOff x="1857" y="4049"/>
                <a:chExt cx="734" cy="403"/>
              </a:xfrm>
            </p:grpSpPr>
            <p:sp>
              <p:nvSpPr>
                <p:cNvPr id="353500" name="Rectangle 329"/>
                <p:cNvSpPr>
                  <a:spLocks noChangeArrowheads="1"/>
                </p:cNvSpPr>
                <p:nvPr/>
              </p:nvSpPr>
              <p:spPr bwMode="auto">
                <a:xfrm>
                  <a:off x="1900" y="4049"/>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1:21</a:t>
                  </a:r>
                </a:p>
              </p:txBody>
            </p:sp>
            <p:sp>
              <p:nvSpPr>
                <p:cNvPr id="353501" name="Rectangle 485"/>
                <p:cNvSpPr>
                  <a:spLocks noChangeArrowheads="1"/>
                </p:cNvSpPr>
                <p:nvPr/>
              </p:nvSpPr>
              <p:spPr bwMode="auto">
                <a:xfrm>
                  <a:off x="1857" y="4049"/>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1" name="Group 488"/>
              <p:cNvGrpSpPr>
                <a:grpSpLocks/>
              </p:cNvGrpSpPr>
              <p:nvPr/>
            </p:nvGrpSpPr>
            <p:grpSpPr bwMode="auto">
              <a:xfrm>
                <a:off x="2591" y="4049"/>
                <a:ext cx="648" cy="403"/>
                <a:chOff x="2591" y="4049"/>
                <a:chExt cx="648" cy="403"/>
              </a:xfrm>
            </p:grpSpPr>
            <p:sp>
              <p:nvSpPr>
                <p:cNvPr id="353498" name="Rectangle 330"/>
                <p:cNvSpPr>
                  <a:spLocks noChangeArrowheads="1"/>
                </p:cNvSpPr>
                <p:nvPr/>
              </p:nvSpPr>
              <p:spPr bwMode="auto">
                <a:xfrm>
                  <a:off x="2634" y="4049"/>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99" name="Rectangle 487"/>
                <p:cNvSpPr>
                  <a:spLocks noChangeArrowheads="1"/>
                </p:cNvSpPr>
                <p:nvPr/>
              </p:nvSpPr>
              <p:spPr bwMode="auto">
                <a:xfrm>
                  <a:off x="2591" y="4049"/>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2" name="Group 490"/>
              <p:cNvGrpSpPr>
                <a:grpSpLocks/>
              </p:cNvGrpSpPr>
              <p:nvPr/>
            </p:nvGrpSpPr>
            <p:grpSpPr bwMode="auto">
              <a:xfrm>
                <a:off x="3239" y="4049"/>
                <a:ext cx="554" cy="403"/>
                <a:chOff x="3239" y="4049"/>
                <a:chExt cx="554" cy="403"/>
              </a:xfrm>
            </p:grpSpPr>
            <p:sp>
              <p:nvSpPr>
                <p:cNvPr id="353496" name="Rectangle 331"/>
                <p:cNvSpPr>
                  <a:spLocks noChangeArrowheads="1"/>
                </p:cNvSpPr>
                <p:nvPr/>
              </p:nvSpPr>
              <p:spPr bwMode="auto">
                <a:xfrm>
                  <a:off x="3282" y="4049"/>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97" name="Rectangle 489"/>
                <p:cNvSpPr>
                  <a:spLocks noChangeArrowheads="1"/>
                </p:cNvSpPr>
                <p:nvPr/>
              </p:nvSpPr>
              <p:spPr bwMode="auto">
                <a:xfrm>
                  <a:off x="3239" y="4049"/>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3" name="Group 492"/>
              <p:cNvGrpSpPr>
                <a:grpSpLocks/>
              </p:cNvGrpSpPr>
              <p:nvPr/>
            </p:nvGrpSpPr>
            <p:grpSpPr bwMode="auto">
              <a:xfrm>
                <a:off x="3793" y="4049"/>
                <a:ext cx="571" cy="403"/>
                <a:chOff x="3793" y="4049"/>
                <a:chExt cx="571" cy="403"/>
              </a:xfrm>
            </p:grpSpPr>
            <p:sp>
              <p:nvSpPr>
                <p:cNvPr id="353494" name="Rectangle 332"/>
                <p:cNvSpPr>
                  <a:spLocks noChangeArrowheads="1"/>
                </p:cNvSpPr>
                <p:nvPr/>
              </p:nvSpPr>
              <p:spPr bwMode="auto">
                <a:xfrm>
                  <a:off x="3836" y="4049"/>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95" name="Rectangle 491"/>
                <p:cNvSpPr>
                  <a:spLocks noChangeArrowheads="1"/>
                </p:cNvSpPr>
                <p:nvPr/>
              </p:nvSpPr>
              <p:spPr bwMode="auto">
                <a:xfrm>
                  <a:off x="3793" y="4049"/>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4" name="Group 494"/>
              <p:cNvGrpSpPr>
                <a:grpSpLocks/>
              </p:cNvGrpSpPr>
              <p:nvPr/>
            </p:nvGrpSpPr>
            <p:grpSpPr bwMode="auto">
              <a:xfrm>
                <a:off x="0" y="4452"/>
                <a:ext cx="1857" cy="403"/>
                <a:chOff x="0" y="4452"/>
                <a:chExt cx="1857" cy="403"/>
              </a:xfrm>
            </p:grpSpPr>
            <p:sp>
              <p:nvSpPr>
                <p:cNvPr id="353492" name="Rectangle 333"/>
                <p:cNvSpPr>
                  <a:spLocks noChangeArrowheads="1"/>
                </p:cNvSpPr>
                <p:nvPr/>
              </p:nvSpPr>
              <p:spPr bwMode="auto">
                <a:xfrm>
                  <a:off x="43" y="445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赐给做万事的能力</a:t>
                  </a:r>
                  <a:endParaRPr lang="en-US" altLang="zh-CN" sz="2000">
                    <a:solidFill>
                      <a:srgbClr val="FFFFFF"/>
                    </a:solidFill>
                    <a:latin typeface="Arial" charset="0"/>
                    <a:ea typeface="MS PGothic" charset="0"/>
                    <a:cs typeface="Times New Roman" charset="0"/>
                  </a:endParaRPr>
                </a:p>
              </p:txBody>
            </p:sp>
            <p:sp>
              <p:nvSpPr>
                <p:cNvPr id="353493" name="Rectangle 493"/>
                <p:cNvSpPr>
                  <a:spLocks noChangeArrowheads="1"/>
                </p:cNvSpPr>
                <p:nvPr/>
              </p:nvSpPr>
              <p:spPr bwMode="auto">
                <a:xfrm>
                  <a:off x="0" y="445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5" name="Group 496"/>
              <p:cNvGrpSpPr>
                <a:grpSpLocks/>
              </p:cNvGrpSpPr>
              <p:nvPr/>
            </p:nvGrpSpPr>
            <p:grpSpPr bwMode="auto">
              <a:xfrm>
                <a:off x="1857" y="4452"/>
                <a:ext cx="734" cy="403"/>
                <a:chOff x="1857" y="4452"/>
                <a:chExt cx="734" cy="403"/>
              </a:xfrm>
            </p:grpSpPr>
            <p:sp>
              <p:nvSpPr>
                <p:cNvPr id="353490" name="Rectangle 334"/>
                <p:cNvSpPr>
                  <a:spLocks noChangeArrowheads="1"/>
                </p:cNvSpPr>
                <p:nvPr/>
              </p:nvSpPr>
              <p:spPr bwMode="auto">
                <a:xfrm>
                  <a:off x="1900" y="44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91" name="Rectangle 495"/>
                <p:cNvSpPr>
                  <a:spLocks noChangeArrowheads="1"/>
                </p:cNvSpPr>
                <p:nvPr/>
              </p:nvSpPr>
              <p:spPr bwMode="auto">
                <a:xfrm>
                  <a:off x="1857" y="445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6" name="Group 498"/>
              <p:cNvGrpSpPr>
                <a:grpSpLocks/>
              </p:cNvGrpSpPr>
              <p:nvPr/>
            </p:nvGrpSpPr>
            <p:grpSpPr bwMode="auto">
              <a:xfrm>
                <a:off x="2591" y="4452"/>
                <a:ext cx="648" cy="403"/>
                <a:chOff x="2591" y="4452"/>
                <a:chExt cx="648" cy="403"/>
              </a:xfrm>
            </p:grpSpPr>
            <p:sp>
              <p:nvSpPr>
                <p:cNvPr id="353488" name="Rectangle 335"/>
                <p:cNvSpPr>
                  <a:spLocks noChangeArrowheads="1"/>
                </p:cNvSpPr>
                <p:nvPr/>
              </p:nvSpPr>
              <p:spPr bwMode="auto">
                <a:xfrm>
                  <a:off x="2634" y="445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89" name="Rectangle 497"/>
                <p:cNvSpPr>
                  <a:spLocks noChangeArrowheads="1"/>
                </p:cNvSpPr>
                <p:nvPr/>
              </p:nvSpPr>
              <p:spPr bwMode="auto">
                <a:xfrm>
                  <a:off x="2591" y="44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7" name="Group 500"/>
              <p:cNvGrpSpPr>
                <a:grpSpLocks/>
              </p:cNvGrpSpPr>
              <p:nvPr/>
            </p:nvGrpSpPr>
            <p:grpSpPr bwMode="auto">
              <a:xfrm>
                <a:off x="3239" y="4452"/>
                <a:ext cx="554" cy="403"/>
                <a:chOff x="3239" y="4452"/>
                <a:chExt cx="554" cy="403"/>
              </a:xfrm>
            </p:grpSpPr>
            <p:sp>
              <p:nvSpPr>
                <p:cNvPr id="353486" name="Rectangle 336"/>
                <p:cNvSpPr>
                  <a:spLocks noChangeArrowheads="1"/>
                </p:cNvSpPr>
                <p:nvPr/>
              </p:nvSpPr>
              <p:spPr bwMode="auto">
                <a:xfrm>
                  <a:off x="3282" y="445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87" name="Rectangle 499"/>
                <p:cNvSpPr>
                  <a:spLocks noChangeArrowheads="1"/>
                </p:cNvSpPr>
                <p:nvPr/>
              </p:nvSpPr>
              <p:spPr bwMode="auto">
                <a:xfrm>
                  <a:off x="3239" y="445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8" name="Group 502"/>
              <p:cNvGrpSpPr>
                <a:grpSpLocks/>
              </p:cNvGrpSpPr>
              <p:nvPr/>
            </p:nvGrpSpPr>
            <p:grpSpPr bwMode="auto">
              <a:xfrm>
                <a:off x="3793" y="4452"/>
                <a:ext cx="571" cy="403"/>
                <a:chOff x="3793" y="4452"/>
                <a:chExt cx="571" cy="403"/>
              </a:xfrm>
            </p:grpSpPr>
            <p:sp>
              <p:nvSpPr>
                <p:cNvPr id="353484" name="Rectangle 337"/>
                <p:cNvSpPr>
                  <a:spLocks noChangeArrowheads="1"/>
                </p:cNvSpPr>
                <p:nvPr/>
              </p:nvSpPr>
              <p:spPr bwMode="auto">
                <a:xfrm>
                  <a:off x="3836" y="445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4:13</a:t>
                  </a:r>
                </a:p>
              </p:txBody>
            </p:sp>
            <p:sp>
              <p:nvSpPr>
                <p:cNvPr id="353485" name="Rectangle 501"/>
                <p:cNvSpPr>
                  <a:spLocks noChangeArrowheads="1"/>
                </p:cNvSpPr>
                <p:nvPr/>
              </p:nvSpPr>
              <p:spPr bwMode="auto">
                <a:xfrm>
                  <a:off x="3793" y="445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49" name="Group 504"/>
              <p:cNvGrpSpPr>
                <a:grpSpLocks/>
              </p:cNvGrpSpPr>
              <p:nvPr/>
            </p:nvGrpSpPr>
            <p:grpSpPr bwMode="auto">
              <a:xfrm>
                <a:off x="0" y="4855"/>
                <a:ext cx="1857" cy="394"/>
                <a:chOff x="0" y="4855"/>
                <a:chExt cx="1857" cy="394"/>
              </a:xfrm>
            </p:grpSpPr>
            <p:sp>
              <p:nvSpPr>
                <p:cNvPr id="353482" name="Rectangle 338"/>
                <p:cNvSpPr>
                  <a:spLocks noChangeArrowheads="1"/>
                </p:cNvSpPr>
                <p:nvPr/>
              </p:nvSpPr>
              <p:spPr bwMode="auto">
                <a:xfrm>
                  <a:off x="43" y="4855"/>
                  <a:ext cx="177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赐予喜乐</a:t>
                  </a:r>
                  <a:r>
                    <a:rPr lang="en-US" altLang="zh-CN" sz="2000">
                      <a:solidFill>
                        <a:srgbClr val="FFFFFF"/>
                      </a:solidFill>
                      <a:latin typeface="Arial" charset="0"/>
                      <a:ea typeface="MS PGothic" charset="0"/>
                      <a:cs typeface="Times New Roman" charset="0"/>
                    </a:rPr>
                    <a:t>(</a:t>
                  </a:r>
                  <a:r>
                    <a:rPr lang="zh-CN" altLang="en-US" sz="2000">
                      <a:solidFill>
                        <a:srgbClr val="FFFFFF"/>
                      </a:solidFill>
                      <a:latin typeface="Arial" charset="0"/>
                      <a:ea typeface="MS PGothic" charset="0"/>
                      <a:cs typeface="Times New Roman" charset="0"/>
                    </a:rPr>
                    <a:t>满足</a:t>
                  </a:r>
                  <a:r>
                    <a:rPr lang="en-US" altLang="zh-CN" sz="2000">
                      <a:solidFill>
                        <a:srgbClr val="FFFFFF"/>
                      </a:solidFill>
                      <a:latin typeface="Arial" charset="0"/>
                      <a:ea typeface="MS PGothic" charset="0"/>
                      <a:cs typeface="Times New Roman" charset="0"/>
                    </a:rPr>
                    <a:t>)</a:t>
                  </a:r>
                </a:p>
              </p:txBody>
            </p:sp>
            <p:sp>
              <p:nvSpPr>
                <p:cNvPr id="353483" name="Rectangle 503"/>
                <p:cNvSpPr>
                  <a:spLocks noChangeArrowheads="1"/>
                </p:cNvSpPr>
                <p:nvPr/>
              </p:nvSpPr>
              <p:spPr bwMode="auto">
                <a:xfrm>
                  <a:off x="0" y="4855"/>
                  <a:ext cx="1857"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0" name="Group 506"/>
              <p:cNvGrpSpPr>
                <a:grpSpLocks/>
              </p:cNvGrpSpPr>
              <p:nvPr/>
            </p:nvGrpSpPr>
            <p:grpSpPr bwMode="auto">
              <a:xfrm>
                <a:off x="1857" y="4855"/>
                <a:ext cx="734" cy="394"/>
                <a:chOff x="1857" y="4855"/>
                <a:chExt cx="734" cy="394"/>
              </a:xfrm>
            </p:grpSpPr>
            <p:sp>
              <p:nvSpPr>
                <p:cNvPr id="353480" name="Rectangle 339"/>
                <p:cNvSpPr>
                  <a:spLocks noChangeArrowheads="1"/>
                </p:cNvSpPr>
                <p:nvPr/>
              </p:nvSpPr>
              <p:spPr bwMode="auto">
                <a:xfrm>
                  <a:off x="1900" y="4855"/>
                  <a:ext cx="64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1:18, 26</a:t>
                  </a:r>
                </a:p>
              </p:txBody>
            </p:sp>
            <p:sp>
              <p:nvSpPr>
                <p:cNvPr id="353481" name="Rectangle 505"/>
                <p:cNvSpPr>
                  <a:spLocks noChangeArrowheads="1"/>
                </p:cNvSpPr>
                <p:nvPr/>
              </p:nvSpPr>
              <p:spPr bwMode="auto">
                <a:xfrm>
                  <a:off x="1857" y="4855"/>
                  <a:ext cx="734"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1" name="Group 508"/>
              <p:cNvGrpSpPr>
                <a:grpSpLocks/>
              </p:cNvGrpSpPr>
              <p:nvPr/>
            </p:nvGrpSpPr>
            <p:grpSpPr bwMode="auto">
              <a:xfrm>
                <a:off x="2591" y="4855"/>
                <a:ext cx="648" cy="394"/>
                <a:chOff x="2591" y="4855"/>
                <a:chExt cx="648" cy="394"/>
              </a:xfrm>
            </p:grpSpPr>
            <p:sp>
              <p:nvSpPr>
                <p:cNvPr id="353478" name="Rectangle 340"/>
                <p:cNvSpPr>
                  <a:spLocks noChangeArrowheads="1"/>
                </p:cNvSpPr>
                <p:nvPr/>
              </p:nvSpPr>
              <p:spPr bwMode="auto">
                <a:xfrm>
                  <a:off x="2634" y="4855"/>
                  <a:ext cx="562"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2:29</a:t>
                  </a:r>
                </a:p>
              </p:txBody>
            </p:sp>
            <p:sp>
              <p:nvSpPr>
                <p:cNvPr id="353479" name="Rectangle 507"/>
                <p:cNvSpPr>
                  <a:spLocks noChangeArrowheads="1"/>
                </p:cNvSpPr>
                <p:nvPr/>
              </p:nvSpPr>
              <p:spPr bwMode="auto">
                <a:xfrm>
                  <a:off x="2591" y="4855"/>
                  <a:ext cx="64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2" name="Group 510"/>
              <p:cNvGrpSpPr>
                <a:grpSpLocks/>
              </p:cNvGrpSpPr>
              <p:nvPr/>
            </p:nvGrpSpPr>
            <p:grpSpPr bwMode="auto">
              <a:xfrm>
                <a:off x="3239" y="4855"/>
                <a:ext cx="554" cy="394"/>
                <a:chOff x="3239" y="4855"/>
                <a:chExt cx="554" cy="394"/>
              </a:xfrm>
            </p:grpSpPr>
            <p:sp>
              <p:nvSpPr>
                <p:cNvPr id="353476" name="Rectangle 341"/>
                <p:cNvSpPr>
                  <a:spLocks noChangeArrowheads="1"/>
                </p:cNvSpPr>
                <p:nvPr/>
              </p:nvSpPr>
              <p:spPr bwMode="auto">
                <a:xfrm>
                  <a:off x="3282" y="4855"/>
                  <a:ext cx="46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3:1</a:t>
                  </a:r>
                </a:p>
              </p:txBody>
            </p:sp>
            <p:sp>
              <p:nvSpPr>
                <p:cNvPr id="353477" name="Rectangle 509"/>
                <p:cNvSpPr>
                  <a:spLocks noChangeArrowheads="1"/>
                </p:cNvSpPr>
                <p:nvPr/>
              </p:nvSpPr>
              <p:spPr bwMode="auto">
                <a:xfrm>
                  <a:off x="3239" y="4855"/>
                  <a:ext cx="554"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3" name="Group 512"/>
              <p:cNvGrpSpPr>
                <a:grpSpLocks/>
              </p:cNvGrpSpPr>
              <p:nvPr/>
            </p:nvGrpSpPr>
            <p:grpSpPr bwMode="auto">
              <a:xfrm>
                <a:off x="3793" y="4855"/>
                <a:ext cx="571" cy="394"/>
                <a:chOff x="3793" y="4855"/>
                <a:chExt cx="571" cy="394"/>
              </a:xfrm>
            </p:grpSpPr>
            <p:sp>
              <p:nvSpPr>
                <p:cNvPr id="353474" name="Rectangle 342"/>
                <p:cNvSpPr>
                  <a:spLocks noChangeArrowheads="1"/>
                </p:cNvSpPr>
                <p:nvPr/>
              </p:nvSpPr>
              <p:spPr bwMode="auto">
                <a:xfrm>
                  <a:off x="3836" y="4855"/>
                  <a:ext cx="48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Narrow" charset="0"/>
                      <a:ea typeface="MS PGothic" charset="0"/>
                      <a:cs typeface="Times New Roman" charset="0"/>
                    </a:rPr>
                    <a:t>4:4, 10-13</a:t>
                  </a:r>
                </a:p>
              </p:txBody>
            </p:sp>
            <p:sp>
              <p:nvSpPr>
                <p:cNvPr id="353475" name="Rectangle 511"/>
                <p:cNvSpPr>
                  <a:spLocks noChangeArrowheads="1"/>
                </p:cNvSpPr>
                <p:nvPr/>
              </p:nvSpPr>
              <p:spPr bwMode="auto">
                <a:xfrm>
                  <a:off x="3793" y="4855"/>
                  <a:ext cx="57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4" name="Group 514"/>
              <p:cNvGrpSpPr>
                <a:grpSpLocks/>
              </p:cNvGrpSpPr>
              <p:nvPr/>
            </p:nvGrpSpPr>
            <p:grpSpPr bwMode="auto">
              <a:xfrm>
                <a:off x="0" y="5249"/>
                <a:ext cx="1857" cy="403"/>
                <a:chOff x="0" y="5249"/>
                <a:chExt cx="1857" cy="403"/>
              </a:xfrm>
            </p:grpSpPr>
            <p:sp>
              <p:nvSpPr>
                <p:cNvPr id="353472" name="Rectangle 343"/>
                <p:cNvSpPr>
                  <a:spLocks noChangeArrowheads="1"/>
                </p:cNvSpPr>
                <p:nvPr/>
              </p:nvSpPr>
              <p:spPr bwMode="auto">
                <a:xfrm>
                  <a:off x="43" y="5249"/>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Narrow" charset="0"/>
                      <a:ea typeface="MS PGothic" charset="0"/>
                      <a:cs typeface="Times New Roman" charset="0"/>
                    </a:rPr>
                    <a:t>赐予信心</a:t>
                  </a:r>
                  <a:r>
                    <a:rPr lang="en-US" altLang="zh-CN" sz="2000">
                      <a:solidFill>
                        <a:srgbClr val="FFFFFF"/>
                      </a:solidFill>
                      <a:latin typeface="Arial Narrow" charset="0"/>
                      <a:ea typeface="MS PGothic" charset="0"/>
                      <a:cs typeface="Times New Roman" charset="0"/>
                    </a:rPr>
                    <a:t> (</a:t>
                  </a:r>
                  <a:r>
                    <a:rPr lang="zh-CN" altLang="en-US" sz="2000">
                      <a:solidFill>
                        <a:srgbClr val="FFFFFF"/>
                      </a:solidFill>
                      <a:latin typeface="Arial Narrow" charset="0"/>
                      <a:ea typeface="MS PGothic" charset="0"/>
                      <a:cs typeface="Times New Roman" charset="0"/>
                    </a:rPr>
                    <a:t>持守的能力</a:t>
                  </a:r>
                  <a:r>
                    <a:rPr lang="en-US" altLang="zh-CN" sz="2000">
                      <a:solidFill>
                        <a:srgbClr val="FFFFFF"/>
                      </a:solidFill>
                      <a:latin typeface="Arial Narrow" charset="0"/>
                      <a:ea typeface="MS PGothic" charset="0"/>
                      <a:cs typeface="Times New Roman" charset="0"/>
                    </a:rPr>
                    <a:t>)</a:t>
                  </a:r>
                </a:p>
              </p:txBody>
            </p:sp>
            <p:sp>
              <p:nvSpPr>
                <p:cNvPr id="353473" name="Rectangle 513"/>
                <p:cNvSpPr>
                  <a:spLocks noChangeArrowheads="1"/>
                </p:cNvSpPr>
                <p:nvPr/>
              </p:nvSpPr>
              <p:spPr bwMode="auto">
                <a:xfrm>
                  <a:off x="0" y="5249"/>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5" name="Group 516"/>
              <p:cNvGrpSpPr>
                <a:grpSpLocks/>
              </p:cNvGrpSpPr>
              <p:nvPr/>
            </p:nvGrpSpPr>
            <p:grpSpPr bwMode="auto">
              <a:xfrm>
                <a:off x="1740" y="5249"/>
                <a:ext cx="882" cy="403"/>
                <a:chOff x="1740" y="5249"/>
                <a:chExt cx="882" cy="403"/>
              </a:xfrm>
            </p:grpSpPr>
            <p:sp>
              <p:nvSpPr>
                <p:cNvPr id="353470" name="Rectangle 344"/>
                <p:cNvSpPr>
                  <a:spLocks noChangeArrowheads="1"/>
                </p:cNvSpPr>
                <p:nvPr/>
              </p:nvSpPr>
              <p:spPr bwMode="auto">
                <a:xfrm>
                  <a:off x="1740" y="5249"/>
                  <a:ext cx="88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1:13-14</a:t>
                  </a:r>
                </a:p>
              </p:txBody>
            </p:sp>
            <p:sp>
              <p:nvSpPr>
                <p:cNvPr id="353471" name="Rectangle 515"/>
                <p:cNvSpPr>
                  <a:spLocks noChangeArrowheads="1"/>
                </p:cNvSpPr>
                <p:nvPr/>
              </p:nvSpPr>
              <p:spPr bwMode="auto">
                <a:xfrm>
                  <a:off x="1857" y="5249"/>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6" name="Group 518"/>
              <p:cNvGrpSpPr>
                <a:grpSpLocks/>
              </p:cNvGrpSpPr>
              <p:nvPr/>
            </p:nvGrpSpPr>
            <p:grpSpPr bwMode="auto">
              <a:xfrm>
                <a:off x="2591" y="5249"/>
                <a:ext cx="648" cy="403"/>
                <a:chOff x="2591" y="5249"/>
                <a:chExt cx="648" cy="403"/>
              </a:xfrm>
            </p:grpSpPr>
            <p:sp>
              <p:nvSpPr>
                <p:cNvPr id="353468" name="Rectangle 345"/>
                <p:cNvSpPr>
                  <a:spLocks noChangeArrowheads="1"/>
                </p:cNvSpPr>
                <p:nvPr/>
              </p:nvSpPr>
              <p:spPr bwMode="auto">
                <a:xfrm>
                  <a:off x="2634" y="5249"/>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2:19, 24</a:t>
                  </a:r>
                </a:p>
              </p:txBody>
            </p:sp>
            <p:sp>
              <p:nvSpPr>
                <p:cNvPr id="353469" name="Rectangle 517"/>
                <p:cNvSpPr>
                  <a:spLocks noChangeArrowheads="1"/>
                </p:cNvSpPr>
                <p:nvPr/>
              </p:nvSpPr>
              <p:spPr bwMode="auto">
                <a:xfrm>
                  <a:off x="2591" y="5249"/>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7" name="Group 520"/>
              <p:cNvGrpSpPr>
                <a:grpSpLocks/>
              </p:cNvGrpSpPr>
              <p:nvPr/>
            </p:nvGrpSpPr>
            <p:grpSpPr bwMode="auto">
              <a:xfrm>
                <a:off x="3239" y="5249"/>
                <a:ext cx="554" cy="403"/>
                <a:chOff x="3239" y="5249"/>
                <a:chExt cx="554" cy="403"/>
              </a:xfrm>
            </p:grpSpPr>
            <p:sp>
              <p:nvSpPr>
                <p:cNvPr id="353466" name="Rectangle 346"/>
                <p:cNvSpPr>
                  <a:spLocks noChangeArrowheads="1"/>
                </p:cNvSpPr>
                <p:nvPr/>
              </p:nvSpPr>
              <p:spPr bwMode="auto">
                <a:xfrm>
                  <a:off x="3282" y="5249"/>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67" name="Rectangle 519"/>
                <p:cNvSpPr>
                  <a:spLocks noChangeArrowheads="1"/>
                </p:cNvSpPr>
                <p:nvPr/>
              </p:nvSpPr>
              <p:spPr bwMode="auto">
                <a:xfrm>
                  <a:off x="3239" y="5249"/>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8" name="Group 522"/>
              <p:cNvGrpSpPr>
                <a:grpSpLocks/>
              </p:cNvGrpSpPr>
              <p:nvPr/>
            </p:nvGrpSpPr>
            <p:grpSpPr bwMode="auto">
              <a:xfrm>
                <a:off x="3793" y="5249"/>
                <a:ext cx="571" cy="403"/>
                <a:chOff x="3793" y="5249"/>
                <a:chExt cx="571" cy="403"/>
              </a:xfrm>
            </p:grpSpPr>
            <p:sp>
              <p:nvSpPr>
                <p:cNvPr id="353464" name="Rectangle 347"/>
                <p:cNvSpPr>
                  <a:spLocks noChangeArrowheads="1"/>
                </p:cNvSpPr>
                <p:nvPr/>
              </p:nvSpPr>
              <p:spPr bwMode="auto">
                <a:xfrm>
                  <a:off x="3836" y="5249"/>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4:1, 19</a:t>
                  </a:r>
                </a:p>
              </p:txBody>
            </p:sp>
            <p:sp>
              <p:nvSpPr>
                <p:cNvPr id="353465" name="Rectangle 521"/>
                <p:cNvSpPr>
                  <a:spLocks noChangeArrowheads="1"/>
                </p:cNvSpPr>
                <p:nvPr/>
              </p:nvSpPr>
              <p:spPr bwMode="auto">
                <a:xfrm>
                  <a:off x="3793" y="5249"/>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59" name="Group 524"/>
              <p:cNvGrpSpPr>
                <a:grpSpLocks/>
              </p:cNvGrpSpPr>
              <p:nvPr/>
            </p:nvGrpSpPr>
            <p:grpSpPr bwMode="auto">
              <a:xfrm>
                <a:off x="0" y="5652"/>
                <a:ext cx="1857" cy="403"/>
                <a:chOff x="0" y="5652"/>
                <a:chExt cx="1857" cy="403"/>
              </a:xfrm>
            </p:grpSpPr>
            <p:sp>
              <p:nvSpPr>
                <p:cNvPr id="353462" name="Rectangle 348"/>
                <p:cNvSpPr>
                  <a:spLocks noChangeArrowheads="1"/>
                </p:cNvSpPr>
                <p:nvPr/>
              </p:nvSpPr>
              <p:spPr bwMode="auto">
                <a:xfrm>
                  <a:off x="43" y="565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赐予平安</a:t>
                  </a:r>
                  <a:endParaRPr lang="en-US" altLang="zh-CN" sz="2000">
                    <a:solidFill>
                      <a:srgbClr val="FFFFFF"/>
                    </a:solidFill>
                    <a:latin typeface="Arial" charset="0"/>
                    <a:ea typeface="MS PGothic" charset="0"/>
                    <a:cs typeface="Times New Roman" charset="0"/>
                  </a:endParaRPr>
                </a:p>
              </p:txBody>
            </p:sp>
            <p:sp>
              <p:nvSpPr>
                <p:cNvPr id="353463" name="Rectangle 523"/>
                <p:cNvSpPr>
                  <a:spLocks noChangeArrowheads="1"/>
                </p:cNvSpPr>
                <p:nvPr/>
              </p:nvSpPr>
              <p:spPr bwMode="auto">
                <a:xfrm>
                  <a:off x="0" y="565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0" name="Group 526"/>
              <p:cNvGrpSpPr>
                <a:grpSpLocks/>
              </p:cNvGrpSpPr>
              <p:nvPr/>
            </p:nvGrpSpPr>
            <p:grpSpPr bwMode="auto">
              <a:xfrm>
                <a:off x="1857" y="5652"/>
                <a:ext cx="734" cy="403"/>
                <a:chOff x="1857" y="5652"/>
                <a:chExt cx="734" cy="403"/>
              </a:xfrm>
            </p:grpSpPr>
            <p:sp>
              <p:nvSpPr>
                <p:cNvPr id="353460" name="Rectangle 349"/>
                <p:cNvSpPr>
                  <a:spLocks noChangeArrowheads="1"/>
                </p:cNvSpPr>
                <p:nvPr/>
              </p:nvSpPr>
              <p:spPr bwMode="auto">
                <a:xfrm>
                  <a:off x="1900" y="56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1:2</a:t>
                  </a:r>
                </a:p>
              </p:txBody>
            </p:sp>
            <p:sp>
              <p:nvSpPr>
                <p:cNvPr id="353461" name="Rectangle 525"/>
                <p:cNvSpPr>
                  <a:spLocks noChangeArrowheads="1"/>
                </p:cNvSpPr>
                <p:nvPr/>
              </p:nvSpPr>
              <p:spPr bwMode="auto">
                <a:xfrm>
                  <a:off x="1857" y="565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1" name="Group 528"/>
              <p:cNvGrpSpPr>
                <a:grpSpLocks/>
              </p:cNvGrpSpPr>
              <p:nvPr/>
            </p:nvGrpSpPr>
            <p:grpSpPr bwMode="auto">
              <a:xfrm>
                <a:off x="2591" y="5652"/>
                <a:ext cx="648" cy="403"/>
                <a:chOff x="2591" y="5652"/>
                <a:chExt cx="648" cy="403"/>
              </a:xfrm>
            </p:grpSpPr>
            <p:sp>
              <p:nvSpPr>
                <p:cNvPr id="353458" name="Rectangle 350"/>
                <p:cNvSpPr>
                  <a:spLocks noChangeArrowheads="1"/>
                </p:cNvSpPr>
                <p:nvPr/>
              </p:nvSpPr>
              <p:spPr bwMode="auto">
                <a:xfrm>
                  <a:off x="2634" y="565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endParaRPr lang="zh-CN" altLang="en-US" sz="2000">
                    <a:solidFill>
                      <a:srgbClr val="FFFFFF"/>
                    </a:solidFill>
                    <a:latin typeface="Arial" charset="0"/>
                    <a:ea typeface="MS PGothic" charset="0"/>
                    <a:cs typeface="MS PGothic" charset="0"/>
                  </a:endParaRPr>
                </a:p>
              </p:txBody>
            </p:sp>
            <p:sp>
              <p:nvSpPr>
                <p:cNvPr id="353459" name="Rectangle 527"/>
                <p:cNvSpPr>
                  <a:spLocks noChangeArrowheads="1"/>
                </p:cNvSpPr>
                <p:nvPr/>
              </p:nvSpPr>
              <p:spPr bwMode="auto">
                <a:xfrm>
                  <a:off x="2591" y="56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2" name="Group 530"/>
              <p:cNvGrpSpPr>
                <a:grpSpLocks/>
              </p:cNvGrpSpPr>
              <p:nvPr/>
            </p:nvGrpSpPr>
            <p:grpSpPr bwMode="auto">
              <a:xfrm>
                <a:off x="3239" y="5652"/>
                <a:ext cx="554" cy="403"/>
                <a:chOff x="3239" y="5652"/>
                <a:chExt cx="554" cy="403"/>
              </a:xfrm>
            </p:grpSpPr>
            <p:sp>
              <p:nvSpPr>
                <p:cNvPr id="353456" name="Rectangle 351"/>
                <p:cNvSpPr>
                  <a:spLocks noChangeArrowheads="1"/>
                </p:cNvSpPr>
                <p:nvPr/>
              </p:nvSpPr>
              <p:spPr bwMode="auto">
                <a:xfrm>
                  <a:off x="3282" y="565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57" name="Rectangle 529"/>
                <p:cNvSpPr>
                  <a:spLocks noChangeArrowheads="1"/>
                </p:cNvSpPr>
                <p:nvPr/>
              </p:nvSpPr>
              <p:spPr bwMode="auto">
                <a:xfrm>
                  <a:off x="3239" y="565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3" name="Group 532"/>
              <p:cNvGrpSpPr>
                <a:grpSpLocks/>
              </p:cNvGrpSpPr>
              <p:nvPr/>
            </p:nvGrpSpPr>
            <p:grpSpPr bwMode="auto">
              <a:xfrm>
                <a:off x="3793" y="5652"/>
                <a:ext cx="571" cy="403"/>
                <a:chOff x="3793" y="5652"/>
                <a:chExt cx="571" cy="403"/>
              </a:xfrm>
            </p:grpSpPr>
            <p:sp>
              <p:nvSpPr>
                <p:cNvPr id="353454" name="Rectangle 352"/>
                <p:cNvSpPr>
                  <a:spLocks noChangeArrowheads="1"/>
                </p:cNvSpPr>
                <p:nvPr/>
              </p:nvSpPr>
              <p:spPr bwMode="auto">
                <a:xfrm>
                  <a:off x="3836" y="565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4:2, 7</a:t>
                  </a:r>
                </a:p>
              </p:txBody>
            </p:sp>
            <p:sp>
              <p:nvSpPr>
                <p:cNvPr id="353455" name="Rectangle 531"/>
                <p:cNvSpPr>
                  <a:spLocks noChangeArrowheads="1"/>
                </p:cNvSpPr>
                <p:nvPr/>
              </p:nvSpPr>
              <p:spPr bwMode="auto">
                <a:xfrm>
                  <a:off x="3793" y="565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4" name="Group 534"/>
              <p:cNvGrpSpPr>
                <a:grpSpLocks/>
              </p:cNvGrpSpPr>
              <p:nvPr/>
            </p:nvGrpSpPr>
            <p:grpSpPr bwMode="auto">
              <a:xfrm>
                <a:off x="0" y="6055"/>
                <a:ext cx="1857" cy="403"/>
                <a:chOff x="0" y="6055"/>
                <a:chExt cx="1857" cy="403"/>
              </a:xfrm>
            </p:grpSpPr>
            <p:sp>
              <p:nvSpPr>
                <p:cNvPr id="353452" name="Rectangle 353"/>
                <p:cNvSpPr>
                  <a:spLocks noChangeArrowheads="1"/>
                </p:cNvSpPr>
                <p:nvPr/>
              </p:nvSpPr>
              <p:spPr bwMode="auto">
                <a:xfrm>
                  <a:off x="43" y="6055"/>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赐予患难</a:t>
                  </a:r>
                  <a:endParaRPr lang="en-US" altLang="zh-CN" sz="2000">
                    <a:solidFill>
                      <a:srgbClr val="FFFFFF"/>
                    </a:solidFill>
                    <a:latin typeface="Arial" charset="0"/>
                    <a:ea typeface="MS PGothic" charset="0"/>
                    <a:cs typeface="Times New Roman" charset="0"/>
                  </a:endParaRPr>
                </a:p>
              </p:txBody>
            </p:sp>
            <p:sp>
              <p:nvSpPr>
                <p:cNvPr id="353453" name="Rectangle 533"/>
                <p:cNvSpPr>
                  <a:spLocks noChangeArrowheads="1"/>
                </p:cNvSpPr>
                <p:nvPr/>
              </p:nvSpPr>
              <p:spPr bwMode="auto">
                <a:xfrm>
                  <a:off x="0" y="6055"/>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5" name="Group 536"/>
              <p:cNvGrpSpPr>
                <a:grpSpLocks/>
              </p:cNvGrpSpPr>
              <p:nvPr/>
            </p:nvGrpSpPr>
            <p:grpSpPr bwMode="auto">
              <a:xfrm>
                <a:off x="1857" y="6055"/>
                <a:ext cx="734" cy="403"/>
                <a:chOff x="1857" y="6055"/>
                <a:chExt cx="734" cy="403"/>
              </a:xfrm>
            </p:grpSpPr>
            <p:sp>
              <p:nvSpPr>
                <p:cNvPr id="353450" name="Rectangle 354"/>
                <p:cNvSpPr>
                  <a:spLocks noChangeArrowheads="1"/>
                </p:cNvSpPr>
                <p:nvPr/>
              </p:nvSpPr>
              <p:spPr bwMode="auto">
                <a:xfrm>
                  <a:off x="1900" y="605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1:13, 29</a:t>
                  </a:r>
                </a:p>
              </p:txBody>
            </p:sp>
            <p:sp>
              <p:nvSpPr>
                <p:cNvPr id="353451" name="Rectangle 535"/>
                <p:cNvSpPr>
                  <a:spLocks noChangeArrowheads="1"/>
                </p:cNvSpPr>
                <p:nvPr/>
              </p:nvSpPr>
              <p:spPr bwMode="auto">
                <a:xfrm>
                  <a:off x="1857" y="6055"/>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6" name="Group 538"/>
              <p:cNvGrpSpPr>
                <a:grpSpLocks/>
              </p:cNvGrpSpPr>
              <p:nvPr/>
            </p:nvGrpSpPr>
            <p:grpSpPr bwMode="auto">
              <a:xfrm>
                <a:off x="2591" y="6055"/>
                <a:ext cx="648" cy="403"/>
                <a:chOff x="2591" y="6055"/>
                <a:chExt cx="648" cy="403"/>
              </a:xfrm>
            </p:grpSpPr>
            <p:sp>
              <p:nvSpPr>
                <p:cNvPr id="353448" name="Rectangle 355"/>
                <p:cNvSpPr>
                  <a:spLocks noChangeArrowheads="1"/>
                </p:cNvSpPr>
                <p:nvPr/>
              </p:nvSpPr>
              <p:spPr bwMode="auto">
                <a:xfrm>
                  <a:off x="2634" y="6055"/>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49" name="Rectangle 537"/>
                <p:cNvSpPr>
                  <a:spLocks noChangeArrowheads="1"/>
                </p:cNvSpPr>
                <p:nvPr/>
              </p:nvSpPr>
              <p:spPr bwMode="auto">
                <a:xfrm>
                  <a:off x="2591" y="605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7" name="Group 540"/>
              <p:cNvGrpSpPr>
                <a:grpSpLocks/>
              </p:cNvGrpSpPr>
              <p:nvPr/>
            </p:nvGrpSpPr>
            <p:grpSpPr bwMode="auto">
              <a:xfrm>
                <a:off x="3239" y="6055"/>
                <a:ext cx="554" cy="403"/>
                <a:chOff x="3239" y="6055"/>
                <a:chExt cx="554" cy="403"/>
              </a:xfrm>
            </p:grpSpPr>
            <p:sp>
              <p:nvSpPr>
                <p:cNvPr id="353446" name="Rectangle 356"/>
                <p:cNvSpPr>
                  <a:spLocks noChangeArrowheads="1"/>
                </p:cNvSpPr>
                <p:nvPr/>
              </p:nvSpPr>
              <p:spPr bwMode="auto">
                <a:xfrm>
                  <a:off x="3282" y="6055"/>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3:10</a:t>
                  </a:r>
                </a:p>
              </p:txBody>
            </p:sp>
            <p:sp>
              <p:nvSpPr>
                <p:cNvPr id="353447" name="Rectangle 539"/>
                <p:cNvSpPr>
                  <a:spLocks noChangeArrowheads="1"/>
                </p:cNvSpPr>
                <p:nvPr/>
              </p:nvSpPr>
              <p:spPr bwMode="auto">
                <a:xfrm>
                  <a:off x="3239" y="6055"/>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8" name="Group 542"/>
              <p:cNvGrpSpPr>
                <a:grpSpLocks/>
              </p:cNvGrpSpPr>
              <p:nvPr/>
            </p:nvGrpSpPr>
            <p:grpSpPr bwMode="auto">
              <a:xfrm>
                <a:off x="3793" y="6055"/>
                <a:ext cx="571" cy="403"/>
                <a:chOff x="3793" y="6055"/>
                <a:chExt cx="571" cy="403"/>
              </a:xfrm>
            </p:grpSpPr>
            <p:sp>
              <p:nvSpPr>
                <p:cNvPr id="353444" name="Rectangle 357"/>
                <p:cNvSpPr>
                  <a:spLocks noChangeArrowheads="1"/>
                </p:cNvSpPr>
                <p:nvPr/>
              </p:nvSpPr>
              <p:spPr bwMode="auto">
                <a:xfrm>
                  <a:off x="3836" y="6055"/>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45" name="Rectangle 541"/>
                <p:cNvSpPr>
                  <a:spLocks noChangeArrowheads="1"/>
                </p:cNvSpPr>
                <p:nvPr/>
              </p:nvSpPr>
              <p:spPr bwMode="auto">
                <a:xfrm>
                  <a:off x="3793" y="6055"/>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69" name="Group 544"/>
              <p:cNvGrpSpPr>
                <a:grpSpLocks/>
              </p:cNvGrpSpPr>
              <p:nvPr/>
            </p:nvGrpSpPr>
            <p:grpSpPr bwMode="auto">
              <a:xfrm>
                <a:off x="0" y="6458"/>
                <a:ext cx="1857" cy="403"/>
                <a:chOff x="0" y="6458"/>
                <a:chExt cx="1857" cy="403"/>
              </a:xfrm>
            </p:grpSpPr>
            <p:sp>
              <p:nvSpPr>
                <p:cNvPr id="353442" name="Rectangle 358"/>
                <p:cNvSpPr>
                  <a:spLocks noChangeArrowheads="1"/>
                </p:cNvSpPr>
                <p:nvPr/>
              </p:nvSpPr>
              <p:spPr bwMode="auto">
                <a:xfrm>
                  <a:off x="43" y="6458"/>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赐予赏赐</a:t>
                  </a:r>
                  <a:endParaRPr lang="en-US" altLang="zh-CN" sz="2000">
                    <a:solidFill>
                      <a:srgbClr val="FFFFFF"/>
                    </a:solidFill>
                    <a:latin typeface="Arial" charset="0"/>
                    <a:ea typeface="MS PGothic" charset="0"/>
                    <a:cs typeface="Times New Roman" charset="0"/>
                  </a:endParaRPr>
                </a:p>
              </p:txBody>
            </p:sp>
            <p:sp>
              <p:nvSpPr>
                <p:cNvPr id="353443" name="Rectangle 543"/>
                <p:cNvSpPr>
                  <a:spLocks noChangeArrowheads="1"/>
                </p:cNvSpPr>
                <p:nvPr/>
              </p:nvSpPr>
              <p:spPr bwMode="auto">
                <a:xfrm>
                  <a:off x="0" y="6458"/>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0" name="Group 546"/>
              <p:cNvGrpSpPr>
                <a:grpSpLocks/>
              </p:cNvGrpSpPr>
              <p:nvPr/>
            </p:nvGrpSpPr>
            <p:grpSpPr bwMode="auto">
              <a:xfrm>
                <a:off x="1857" y="6458"/>
                <a:ext cx="734" cy="403"/>
                <a:chOff x="1857" y="6458"/>
                <a:chExt cx="734" cy="403"/>
              </a:xfrm>
            </p:grpSpPr>
            <p:sp>
              <p:nvSpPr>
                <p:cNvPr id="353440" name="Rectangle 359"/>
                <p:cNvSpPr>
                  <a:spLocks noChangeArrowheads="1"/>
                </p:cNvSpPr>
                <p:nvPr/>
              </p:nvSpPr>
              <p:spPr bwMode="auto">
                <a:xfrm>
                  <a:off x="1900" y="645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1:21, 23</a:t>
                  </a:r>
                </a:p>
              </p:txBody>
            </p:sp>
            <p:sp>
              <p:nvSpPr>
                <p:cNvPr id="353441" name="Rectangle 545"/>
                <p:cNvSpPr>
                  <a:spLocks noChangeArrowheads="1"/>
                </p:cNvSpPr>
                <p:nvPr/>
              </p:nvSpPr>
              <p:spPr bwMode="auto">
                <a:xfrm>
                  <a:off x="1857" y="6458"/>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1" name="Group 548"/>
              <p:cNvGrpSpPr>
                <a:grpSpLocks/>
              </p:cNvGrpSpPr>
              <p:nvPr/>
            </p:nvGrpSpPr>
            <p:grpSpPr bwMode="auto">
              <a:xfrm>
                <a:off x="2591" y="6458"/>
                <a:ext cx="648" cy="403"/>
                <a:chOff x="2591" y="6458"/>
                <a:chExt cx="648" cy="403"/>
              </a:xfrm>
            </p:grpSpPr>
            <p:sp>
              <p:nvSpPr>
                <p:cNvPr id="353438" name="Rectangle 360"/>
                <p:cNvSpPr>
                  <a:spLocks noChangeArrowheads="1"/>
                </p:cNvSpPr>
                <p:nvPr/>
              </p:nvSpPr>
              <p:spPr bwMode="auto">
                <a:xfrm>
                  <a:off x="2634" y="6458"/>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39" name="Rectangle 547"/>
                <p:cNvSpPr>
                  <a:spLocks noChangeArrowheads="1"/>
                </p:cNvSpPr>
                <p:nvPr/>
              </p:nvSpPr>
              <p:spPr bwMode="auto">
                <a:xfrm>
                  <a:off x="2591" y="645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2" name="Group 550"/>
              <p:cNvGrpSpPr>
                <a:grpSpLocks/>
              </p:cNvGrpSpPr>
              <p:nvPr/>
            </p:nvGrpSpPr>
            <p:grpSpPr bwMode="auto">
              <a:xfrm>
                <a:off x="3239" y="6458"/>
                <a:ext cx="554" cy="403"/>
                <a:chOff x="3239" y="6458"/>
                <a:chExt cx="554" cy="403"/>
              </a:xfrm>
            </p:grpSpPr>
            <p:sp>
              <p:nvSpPr>
                <p:cNvPr id="353436" name="Rectangle 361"/>
                <p:cNvSpPr>
                  <a:spLocks noChangeArrowheads="1"/>
                </p:cNvSpPr>
                <p:nvPr/>
              </p:nvSpPr>
              <p:spPr bwMode="auto">
                <a:xfrm>
                  <a:off x="3282" y="6458"/>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Narrow" charset="0"/>
                      <a:ea typeface="MS PGothic" charset="0"/>
                      <a:cs typeface="Times New Roman" charset="0"/>
                    </a:rPr>
                    <a:t>3:7-8, 14</a:t>
                  </a:r>
                </a:p>
              </p:txBody>
            </p:sp>
            <p:sp>
              <p:nvSpPr>
                <p:cNvPr id="353437" name="Rectangle 549"/>
                <p:cNvSpPr>
                  <a:spLocks noChangeArrowheads="1"/>
                </p:cNvSpPr>
                <p:nvPr/>
              </p:nvSpPr>
              <p:spPr bwMode="auto">
                <a:xfrm>
                  <a:off x="3239" y="6458"/>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3" name="Group 552"/>
              <p:cNvGrpSpPr>
                <a:grpSpLocks/>
              </p:cNvGrpSpPr>
              <p:nvPr/>
            </p:nvGrpSpPr>
            <p:grpSpPr bwMode="auto">
              <a:xfrm>
                <a:off x="3834" y="6458"/>
                <a:ext cx="571" cy="618"/>
                <a:chOff x="3834" y="6458"/>
                <a:chExt cx="571" cy="618"/>
              </a:xfrm>
            </p:grpSpPr>
            <p:sp>
              <p:nvSpPr>
                <p:cNvPr id="353434" name="Rectangle 362"/>
                <p:cNvSpPr>
                  <a:spLocks noChangeArrowheads="1"/>
                </p:cNvSpPr>
                <p:nvPr/>
              </p:nvSpPr>
              <p:spPr bwMode="auto">
                <a:xfrm>
                  <a:off x="3836" y="6458"/>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35" name="Rectangle 551"/>
                <p:cNvSpPr>
                  <a:spLocks noChangeArrowheads="1"/>
                </p:cNvSpPr>
                <p:nvPr/>
              </p:nvSpPr>
              <p:spPr bwMode="auto">
                <a:xfrm>
                  <a:off x="3834" y="6673"/>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4" name="Group 554"/>
              <p:cNvGrpSpPr>
                <a:grpSpLocks/>
              </p:cNvGrpSpPr>
              <p:nvPr/>
            </p:nvGrpSpPr>
            <p:grpSpPr bwMode="auto">
              <a:xfrm>
                <a:off x="0" y="6861"/>
                <a:ext cx="1857" cy="403"/>
                <a:chOff x="0" y="6861"/>
                <a:chExt cx="1857" cy="403"/>
              </a:xfrm>
            </p:grpSpPr>
            <p:sp>
              <p:nvSpPr>
                <p:cNvPr id="353432" name="Rectangle 363"/>
                <p:cNvSpPr>
                  <a:spLocks noChangeArrowheads="1"/>
                </p:cNvSpPr>
                <p:nvPr/>
              </p:nvSpPr>
              <p:spPr bwMode="auto">
                <a:xfrm>
                  <a:off x="43" y="6861"/>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赐予谦卑</a:t>
                  </a:r>
                  <a:endParaRPr lang="en-US" altLang="zh-CN" sz="2000">
                    <a:solidFill>
                      <a:srgbClr val="FFFFFF"/>
                    </a:solidFill>
                    <a:latin typeface="Arial" charset="0"/>
                    <a:ea typeface="MS PGothic" charset="0"/>
                    <a:cs typeface="Times New Roman" charset="0"/>
                  </a:endParaRPr>
                </a:p>
              </p:txBody>
            </p:sp>
            <p:sp>
              <p:nvSpPr>
                <p:cNvPr id="353433" name="Rectangle 553"/>
                <p:cNvSpPr>
                  <a:spLocks noChangeArrowheads="1"/>
                </p:cNvSpPr>
                <p:nvPr/>
              </p:nvSpPr>
              <p:spPr bwMode="auto">
                <a:xfrm>
                  <a:off x="0" y="6861"/>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5" name="Group 556"/>
              <p:cNvGrpSpPr>
                <a:grpSpLocks/>
              </p:cNvGrpSpPr>
              <p:nvPr/>
            </p:nvGrpSpPr>
            <p:grpSpPr bwMode="auto">
              <a:xfrm>
                <a:off x="1857" y="6861"/>
                <a:ext cx="734" cy="403"/>
                <a:chOff x="1857" y="6861"/>
                <a:chExt cx="734" cy="403"/>
              </a:xfrm>
            </p:grpSpPr>
            <p:sp>
              <p:nvSpPr>
                <p:cNvPr id="353430" name="Rectangle 364"/>
                <p:cNvSpPr>
                  <a:spLocks noChangeArrowheads="1"/>
                </p:cNvSpPr>
                <p:nvPr/>
              </p:nvSpPr>
              <p:spPr bwMode="auto">
                <a:xfrm>
                  <a:off x="1900" y="686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31" name="Rectangle 555"/>
                <p:cNvSpPr>
                  <a:spLocks noChangeArrowheads="1"/>
                </p:cNvSpPr>
                <p:nvPr/>
              </p:nvSpPr>
              <p:spPr bwMode="auto">
                <a:xfrm>
                  <a:off x="1857" y="6861"/>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6" name="Group 558"/>
              <p:cNvGrpSpPr>
                <a:grpSpLocks/>
              </p:cNvGrpSpPr>
              <p:nvPr/>
            </p:nvGrpSpPr>
            <p:grpSpPr bwMode="auto">
              <a:xfrm>
                <a:off x="2591" y="6861"/>
                <a:ext cx="648" cy="403"/>
                <a:chOff x="2591" y="6861"/>
                <a:chExt cx="648" cy="403"/>
              </a:xfrm>
            </p:grpSpPr>
            <p:sp>
              <p:nvSpPr>
                <p:cNvPr id="353428" name="Rectangle 365"/>
                <p:cNvSpPr>
                  <a:spLocks noChangeArrowheads="1"/>
                </p:cNvSpPr>
                <p:nvPr/>
              </p:nvSpPr>
              <p:spPr bwMode="auto">
                <a:xfrm>
                  <a:off x="2634" y="6861"/>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2:5</a:t>
                  </a:r>
                </a:p>
              </p:txBody>
            </p:sp>
            <p:sp>
              <p:nvSpPr>
                <p:cNvPr id="353429" name="Rectangle 557"/>
                <p:cNvSpPr>
                  <a:spLocks noChangeArrowheads="1"/>
                </p:cNvSpPr>
                <p:nvPr/>
              </p:nvSpPr>
              <p:spPr bwMode="auto">
                <a:xfrm>
                  <a:off x="2591" y="686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7" name="Group 560"/>
              <p:cNvGrpSpPr>
                <a:grpSpLocks/>
              </p:cNvGrpSpPr>
              <p:nvPr/>
            </p:nvGrpSpPr>
            <p:grpSpPr bwMode="auto">
              <a:xfrm>
                <a:off x="3239" y="6861"/>
                <a:ext cx="554" cy="403"/>
                <a:chOff x="3239" y="6861"/>
                <a:chExt cx="554" cy="403"/>
              </a:xfrm>
            </p:grpSpPr>
            <p:sp>
              <p:nvSpPr>
                <p:cNvPr id="353426" name="Rectangle 366"/>
                <p:cNvSpPr>
                  <a:spLocks noChangeArrowheads="1"/>
                </p:cNvSpPr>
                <p:nvPr/>
              </p:nvSpPr>
              <p:spPr bwMode="auto">
                <a:xfrm>
                  <a:off x="3282" y="6861"/>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27" name="Rectangle 559"/>
                <p:cNvSpPr>
                  <a:spLocks noChangeArrowheads="1"/>
                </p:cNvSpPr>
                <p:nvPr/>
              </p:nvSpPr>
              <p:spPr bwMode="auto">
                <a:xfrm>
                  <a:off x="3239" y="6861"/>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8" name="Group 562"/>
              <p:cNvGrpSpPr>
                <a:grpSpLocks/>
              </p:cNvGrpSpPr>
              <p:nvPr/>
            </p:nvGrpSpPr>
            <p:grpSpPr bwMode="auto">
              <a:xfrm>
                <a:off x="3793" y="6861"/>
                <a:ext cx="571" cy="403"/>
                <a:chOff x="3793" y="6861"/>
                <a:chExt cx="571" cy="403"/>
              </a:xfrm>
            </p:grpSpPr>
            <p:sp>
              <p:nvSpPr>
                <p:cNvPr id="353424" name="Rectangle 367"/>
                <p:cNvSpPr>
                  <a:spLocks noChangeArrowheads="1"/>
                </p:cNvSpPr>
                <p:nvPr/>
              </p:nvSpPr>
              <p:spPr bwMode="auto">
                <a:xfrm>
                  <a:off x="3836" y="6861"/>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25" name="Rectangle 561"/>
                <p:cNvSpPr>
                  <a:spLocks noChangeArrowheads="1"/>
                </p:cNvSpPr>
                <p:nvPr/>
              </p:nvSpPr>
              <p:spPr bwMode="auto">
                <a:xfrm>
                  <a:off x="3793" y="6861"/>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79" name="Group 564"/>
              <p:cNvGrpSpPr>
                <a:grpSpLocks/>
              </p:cNvGrpSpPr>
              <p:nvPr/>
            </p:nvGrpSpPr>
            <p:grpSpPr bwMode="auto">
              <a:xfrm>
                <a:off x="0" y="7264"/>
                <a:ext cx="1857" cy="403"/>
                <a:chOff x="0" y="7264"/>
                <a:chExt cx="1857" cy="403"/>
              </a:xfrm>
            </p:grpSpPr>
            <p:sp>
              <p:nvSpPr>
                <p:cNvPr id="353422" name="Rectangle 368"/>
                <p:cNvSpPr>
                  <a:spLocks noChangeArrowheads="1"/>
                </p:cNvSpPr>
                <p:nvPr/>
              </p:nvSpPr>
              <p:spPr bwMode="auto">
                <a:xfrm>
                  <a:off x="43" y="7264"/>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charset="0"/>
                      <a:ea typeface="MS PGothic" charset="0"/>
                      <a:cs typeface="Times New Roman" charset="0"/>
                    </a:rPr>
                    <a:t>赐予合一</a:t>
                  </a:r>
                  <a:endParaRPr lang="en-US" altLang="zh-CN" sz="2000">
                    <a:solidFill>
                      <a:srgbClr val="FFFFFF"/>
                    </a:solidFill>
                    <a:latin typeface="Arial" charset="0"/>
                    <a:ea typeface="MS PGothic" charset="0"/>
                    <a:cs typeface="Times New Roman" charset="0"/>
                  </a:endParaRPr>
                </a:p>
              </p:txBody>
            </p:sp>
            <p:sp>
              <p:nvSpPr>
                <p:cNvPr id="353423" name="Rectangle 563"/>
                <p:cNvSpPr>
                  <a:spLocks noChangeArrowheads="1"/>
                </p:cNvSpPr>
                <p:nvPr/>
              </p:nvSpPr>
              <p:spPr bwMode="auto">
                <a:xfrm>
                  <a:off x="0" y="7264"/>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0" name="Group 566"/>
              <p:cNvGrpSpPr>
                <a:grpSpLocks/>
              </p:cNvGrpSpPr>
              <p:nvPr/>
            </p:nvGrpSpPr>
            <p:grpSpPr bwMode="auto">
              <a:xfrm>
                <a:off x="1857" y="7264"/>
                <a:ext cx="734" cy="403"/>
                <a:chOff x="1857" y="7264"/>
                <a:chExt cx="734" cy="403"/>
              </a:xfrm>
            </p:grpSpPr>
            <p:sp>
              <p:nvSpPr>
                <p:cNvPr id="353420" name="Rectangle 369"/>
                <p:cNvSpPr>
                  <a:spLocks noChangeArrowheads="1"/>
                </p:cNvSpPr>
                <p:nvPr/>
              </p:nvSpPr>
              <p:spPr bwMode="auto">
                <a:xfrm>
                  <a:off x="1900" y="726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1:15-17</a:t>
                  </a:r>
                </a:p>
              </p:txBody>
            </p:sp>
            <p:sp>
              <p:nvSpPr>
                <p:cNvPr id="353421" name="Rectangle 565"/>
                <p:cNvSpPr>
                  <a:spLocks noChangeArrowheads="1"/>
                </p:cNvSpPr>
                <p:nvPr/>
              </p:nvSpPr>
              <p:spPr bwMode="auto">
                <a:xfrm>
                  <a:off x="1857" y="7264"/>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1" name="Group 568"/>
              <p:cNvGrpSpPr>
                <a:grpSpLocks/>
              </p:cNvGrpSpPr>
              <p:nvPr/>
            </p:nvGrpSpPr>
            <p:grpSpPr bwMode="auto">
              <a:xfrm>
                <a:off x="2591" y="7264"/>
                <a:ext cx="648" cy="403"/>
                <a:chOff x="2591" y="7264"/>
                <a:chExt cx="648" cy="403"/>
              </a:xfrm>
            </p:grpSpPr>
            <p:sp>
              <p:nvSpPr>
                <p:cNvPr id="353418" name="Rectangle 370"/>
                <p:cNvSpPr>
                  <a:spLocks noChangeArrowheads="1"/>
                </p:cNvSpPr>
                <p:nvPr/>
              </p:nvSpPr>
              <p:spPr bwMode="auto">
                <a:xfrm>
                  <a:off x="2634" y="7264"/>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2:1-2</a:t>
                  </a:r>
                </a:p>
              </p:txBody>
            </p:sp>
            <p:sp>
              <p:nvSpPr>
                <p:cNvPr id="353419" name="Rectangle 567"/>
                <p:cNvSpPr>
                  <a:spLocks noChangeArrowheads="1"/>
                </p:cNvSpPr>
                <p:nvPr/>
              </p:nvSpPr>
              <p:spPr bwMode="auto">
                <a:xfrm>
                  <a:off x="2591" y="726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2" name="Group 570"/>
              <p:cNvGrpSpPr>
                <a:grpSpLocks/>
              </p:cNvGrpSpPr>
              <p:nvPr/>
            </p:nvGrpSpPr>
            <p:grpSpPr bwMode="auto">
              <a:xfrm>
                <a:off x="3239" y="7264"/>
                <a:ext cx="554" cy="403"/>
                <a:chOff x="3239" y="7264"/>
                <a:chExt cx="554" cy="403"/>
              </a:xfrm>
            </p:grpSpPr>
            <p:sp>
              <p:nvSpPr>
                <p:cNvPr id="353416" name="Rectangle 371"/>
                <p:cNvSpPr>
                  <a:spLocks noChangeArrowheads="1"/>
                </p:cNvSpPr>
                <p:nvPr/>
              </p:nvSpPr>
              <p:spPr bwMode="auto">
                <a:xfrm>
                  <a:off x="3282" y="7264"/>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17" name="Rectangle 569"/>
                <p:cNvSpPr>
                  <a:spLocks noChangeArrowheads="1"/>
                </p:cNvSpPr>
                <p:nvPr/>
              </p:nvSpPr>
              <p:spPr bwMode="auto">
                <a:xfrm>
                  <a:off x="3239" y="7264"/>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3" name="Group 572"/>
              <p:cNvGrpSpPr>
                <a:grpSpLocks/>
              </p:cNvGrpSpPr>
              <p:nvPr/>
            </p:nvGrpSpPr>
            <p:grpSpPr bwMode="auto">
              <a:xfrm>
                <a:off x="3793" y="7264"/>
                <a:ext cx="571" cy="403"/>
                <a:chOff x="3793" y="7264"/>
                <a:chExt cx="571" cy="403"/>
              </a:xfrm>
            </p:grpSpPr>
            <p:sp>
              <p:nvSpPr>
                <p:cNvPr id="353414" name="Rectangle 372"/>
                <p:cNvSpPr>
                  <a:spLocks noChangeArrowheads="1"/>
                </p:cNvSpPr>
                <p:nvPr/>
              </p:nvSpPr>
              <p:spPr bwMode="auto">
                <a:xfrm>
                  <a:off x="3836" y="7264"/>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4:21-22</a:t>
                  </a:r>
                </a:p>
              </p:txBody>
            </p:sp>
            <p:sp>
              <p:nvSpPr>
                <p:cNvPr id="353415" name="Rectangle 571"/>
                <p:cNvSpPr>
                  <a:spLocks noChangeArrowheads="1"/>
                </p:cNvSpPr>
                <p:nvPr/>
              </p:nvSpPr>
              <p:spPr bwMode="auto">
                <a:xfrm>
                  <a:off x="3793" y="7264"/>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4" name="Group 574"/>
              <p:cNvGrpSpPr>
                <a:grpSpLocks/>
              </p:cNvGrpSpPr>
              <p:nvPr/>
            </p:nvGrpSpPr>
            <p:grpSpPr bwMode="auto">
              <a:xfrm>
                <a:off x="0" y="7667"/>
                <a:ext cx="1857" cy="403"/>
                <a:chOff x="0" y="7667"/>
                <a:chExt cx="1857" cy="403"/>
              </a:xfrm>
            </p:grpSpPr>
            <p:sp>
              <p:nvSpPr>
                <p:cNvPr id="353412" name="Rectangle 373"/>
                <p:cNvSpPr>
                  <a:spLocks noChangeArrowheads="1"/>
                </p:cNvSpPr>
                <p:nvPr/>
              </p:nvSpPr>
              <p:spPr bwMode="auto">
                <a:xfrm>
                  <a:off x="43" y="7667"/>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2000">
                      <a:solidFill>
                        <a:srgbClr val="FFFFFF"/>
                      </a:solidFill>
                      <a:latin typeface="Arial Narrow" charset="0"/>
                      <a:ea typeface="MS PGothic" charset="0"/>
                      <a:cs typeface="Times New Roman" charset="0"/>
                    </a:rPr>
                    <a:t>赐予新的身体</a:t>
                  </a:r>
                  <a:r>
                    <a:rPr lang="en-US" altLang="zh-CN" sz="2000">
                      <a:solidFill>
                        <a:srgbClr val="FFFFFF"/>
                      </a:solidFill>
                      <a:latin typeface="Arial Narrow" charset="0"/>
                      <a:ea typeface="MS PGothic" charset="0"/>
                      <a:cs typeface="Times New Roman" charset="0"/>
                    </a:rPr>
                    <a:t>(</a:t>
                  </a:r>
                  <a:r>
                    <a:rPr lang="zh-CN" altLang="en-US" sz="2000">
                      <a:solidFill>
                        <a:srgbClr val="FFFFFF"/>
                      </a:solidFill>
                      <a:latin typeface="Arial Narrow" charset="0"/>
                      <a:ea typeface="MS PGothic" charset="0"/>
                      <a:cs typeface="Times New Roman" charset="0"/>
                    </a:rPr>
                    <a:t>复活</a:t>
                  </a:r>
                  <a:r>
                    <a:rPr lang="en-US" altLang="zh-CN" sz="2000">
                      <a:solidFill>
                        <a:srgbClr val="FFFFFF"/>
                      </a:solidFill>
                      <a:latin typeface="Arial Narrow" charset="0"/>
                      <a:ea typeface="MS PGothic" charset="0"/>
                      <a:cs typeface="Times New Roman" charset="0"/>
                    </a:rPr>
                    <a:t>)</a:t>
                  </a:r>
                </a:p>
              </p:txBody>
            </p:sp>
            <p:sp>
              <p:nvSpPr>
                <p:cNvPr id="353413" name="Rectangle 573"/>
                <p:cNvSpPr>
                  <a:spLocks noChangeArrowheads="1"/>
                </p:cNvSpPr>
                <p:nvPr/>
              </p:nvSpPr>
              <p:spPr bwMode="auto">
                <a:xfrm>
                  <a:off x="0" y="7667"/>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5" name="Group 576"/>
              <p:cNvGrpSpPr>
                <a:grpSpLocks/>
              </p:cNvGrpSpPr>
              <p:nvPr/>
            </p:nvGrpSpPr>
            <p:grpSpPr bwMode="auto">
              <a:xfrm>
                <a:off x="1857" y="7667"/>
                <a:ext cx="734" cy="403"/>
                <a:chOff x="1857" y="7667"/>
                <a:chExt cx="734" cy="403"/>
              </a:xfrm>
            </p:grpSpPr>
            <p:sp>
              <p:nvSpPr>
                <p:cNvPr id="353410" name="Rectangle 374"/>
                <p:cNvSpPr>
                  <a:spLocks noChangeArrowheads="1"/>
                </p:cNvSpPr>
                <p:nvPr/>
              </p:nvSpPr>
              <p:spPr bwMode="auto">
                <a:xfrm>
                  <a:off x="1900" y="766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11" name="Rectangle 575"/>
                <p:cNvSpPr>
                  <a:spLocks noChangeArrowheads="1"/>
                </p:cNvSpPr>
                <p:nvPr/>
              </p:nvSpPr>
              <p:spPr bwMode="auto">
                <a:xfrm>
                  <a:off x="1857" y="7667"/>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6" name="Group 578"/>
              <p:cNvGrpSpPr>
                <a:grpSpLocks/>
              </p:cNvGrpSpPr>
              <p:nvPr/>
            </p:nvGrpSpPr>
            <p:grpSpPr bwMode="auto">
              <a:xfrm>
                <a:off x="2591" y="7667"/>
                <a:ext cx="648" cy="403"/>
                <a:chOff x="2591" y="7667"/>
                <a:chExt cx="648" cy="403"/>
              </a:xfrm>
            </p:grpSpPr>
            <p:sp>
              <p:nvSpPr>
                <p:cNvPr id="353408" name="Rectangle 375"/>
                <p:cNvSpPr>
                  <a:spLocks noChangeArrowheads="1"/>
                </p:cNvSpPr>
                <p:nvPr/>
              </p:nvSpPr>
              <p:spPr bwMode="auto">
                <a:xfrm>
                  <a:off x="2634" y="7667"/>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09" name="Rectangle 577"/>
                <p:cNvSpPr>
                  <a:spLocks noChangeArrowheads="1"/>
                </p:cNvSpPr>
                <p:nvPr/>
              </p:nvSpPr>
              <p:spPr bwMode="auto">
                <a:xfrm>
                  <a:off x="2591" y="766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7" name="Group 580"/>
              <p:cNvGrpSpPr>
                <a:grpSpLocks/>
              </p:cNvGrpSpPr>
              <p:nvPr/>
            </p:nvGrpSpPr>
            <p:grpSpPr bwMode="auto">
              <a:xfrm>
                <a:off x="3239" y="7667"/>
                <a:ext cx="554" cy="403"/>
                <a:chOff x="3239" y="7667"/>
                <a:chExt cx="554" cy="403"/>
              </a:xfrm>
            </p:grpSpPr>
            <p:sp>
              <p:nvSpPr>
                <p:cNvPr id="353406" name="Rectangle 376"/>
                <p:cNvSpPr>
                  <a:spLocks noChangeArrowheads="1"/>
                </p:cNvSpPr>
                <p:nvPr/>
              </p:nvSpPr>
              <p:spPr bwMode="auto">
                <a:xfrm>
                  <a:off x="3282" y="7667"/>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3:11, 21</a:t>
                  </a:r>
                </a:p>
              </p:txBody>
            </p:sp>
            <p:sp>
              <p:nvSpPr>
                <p:cNvPr id="353407" name="Rectangle 579"/>
                <p:cNvSpPr>
                  <a:spLocks noChangeArrowheads="1"/>
                </p:cNvSpPr>
                <p:nvPr/>
              </p:nvSpPr>
              <p:spPr bwMode="auto">
                <a:xfrm>
                  <a:off x="3239" y="7667"/>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8" name="Group 582"/>
              <p:cNvGrpSpPr>
                <a:grpSpLocks/>
              </p:cNvGrpSpPr>
              <p:nvPr/>
            </p:nvGrpSpPr>
            <p:grpSpPr bwMode="auto">
              <a:xfrm>
                <a:off x="3793" y="7667"/>
                <a:ext cx="571" cy="403"/>
                <a:chOff x="3793" y="7667"/>
                <a:chExt cx="571" cy="403"/>
              </a:xfrm>
            </p:grpSpPr>
            <p:sp>
              <p:nvSpPr>
                <p:cNvPr id="353404" name="Rectangle 377"/>
                <p:cNvSpPr>
                  <a:spLocks noChangeArrowheads="1"/>
                </p:cNvSpPr>
                <p:nvPr/>
              </p:nvSpPr>
              <p:spPr bwMode="auto">
                <a:xfrm>
                  <a:off x="3836" y="7667"/>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405" name="Rectangle 581"/>
                <p:cNvSpPr>
                  <a:spLocks noChangeArrowheads="1"/>
                </p:cNvSpPr>
                <p:nvPr/>
              </p:nvSpPr>
              <p:spPr bwMode="auto">
                <a:xfrm>
                  <a:off x="3793" y="7667"/>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89" name="Group 584"/>
              <p:cNvGrpSpPr>
                <a:grpSpLocks/>
              </p:cNvGrpSpPr>
              <p:nvPr/>
            </p:nvGrpSpPr>
            <p:grpSpPr bwMode="auto">
              <a:xfrm>
                <a:off x="0" y="8070"/>
                <a:ext cx="1857" cy="403"/>
                <a:chOff x="0" y="8070"/>
                <a:chExt cx="1857" cy="403"/>
              </a:xfrm>
            </p:grpSpPr>
            <p:sp>
              <p:nvSpPr>
                <p:cNvPr id="353402" name="Rectangle 378"/>
                <p:cNvSpPr>
                  <a:spLocks noChangeArrowheads="1"/>
                </p:cNvSpPr>
                <p:nvPr/>
              </p:nvSpPr>
              <p:spPr bwMode="auto">
                <a:xfrm>
                  <a:off x="43" y="8070"/>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zh-CN" altLang="en-US" sz="1800">
                      <a:solidFill>
                        <a:srgbClr val="FFFFFF"/>
                      </a:solidFill>
                      <a:latin typeface="Arial Narrow" charset="0"/>
                      <a:ea typeface="MS PGothic" charset="0"/>
                      <a:cs typeface="Times New Roman" charset="0"/>
                    </a:rPr>
                    <a:t>赐予基督的样式</a:t>
                  </a:r>
                  <a:r>
                    <a:rPr lang="en-US" altLang="zh-CN" sz="1800">
                      <a:solidFill>
                        <a:srgbClr val="FFFFFF"/>
                      </a:solidFill>
                      <a:latin typeface="Arial Narrow" charset="0"/>
                      <a:ea typeface="MS PGothic" charset="0"/>
                      <a:cs typeface="Times New Roman" charset="0"/>
                    </a:rPr>
                    <a:t> (</a:t>
                  </a:r>
                  <a:r>
                    <a:rPr lang="zh-CN" altLang="en-US" sz="1800">
                      <a:solidFill>
                        <a:srgbClr val="FFFFFF"/>
                      </a:solidFill>
                      <a:latin typeface="Arial Narrow" charset="0"/>
                      <a:ea typeface="MS PGothic" charset="0"/>
                      <a:cs typeface="Times New Roman" charset="0"/>
                    </a:rPr>
                    <a:t>在我们里面荣耀他</a:t>
                  </a:r>
                  <a:r>
                    <a:rPr lang="en-US" altLang="zh-CN" sz="1800">
                      <a:solidFill>
                        <a:srgbClr val="FFFFFF"/>
                      </a:solidFill>
                      <a:latin typeface="Arial Narrow" charset="0"/>
                      <a:ea typeface="MS PGothic" charset="0"/>
                      <a:cs typeface="Times New Roman" charset="0"/>
                    </a:rPr>
                    <a:t>)</a:t>
                  </a:r>
                </a:p>
              </p:txBody>
            </p:sp>
            <p:sp>
              <p:nvSpPr>
                <p:cNvPr id="353403" name="Rectangle 583"/>
                <p:cNvSpPr>
                  <a:spLocks noChangeArrowheads="1"/>
                </p:cNvSpPr>
                <p:nvPr/>
              </p:nvSpPr>
              <p:spPr bwMode="auto">
                <a:xfrm>
                  <a:off x="0" y="8070"/>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90" name="Group 586"/>
              <p:cNvGrpSpPr>
                <a:grpSpLocks/>
              </p:cNvGrpSpPr>
              <p:nvPr/>
            </p:nvGrpSpPr>
            <p:grpSpPr bwMode="auto">
              <a:xfrm>
                <a:off x="1857" y="8070"/>
                <a:ext cx="734" cy="403"/>
                <a:chOff x="1857" y="8070"/>
                <a:chExt cx="734" cy="403"/>
              </a:xfrm>
            </p:grpSpPr>
            <p:sp>
              <p:nvSpPr>
                <p:cNvPr id="353400" name="Rectangle 379"/>
                <p:cNvSpPr>
                  <a:spLocks noChangeArrowheads="1"/>
                </p:cNvSpPr>
                <p:nvPr/>
              </p:nvSpPr>
              <p:spPr bwMode="auto">
                <a:xfrm>
                  <a:off x="1900" y="807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1:20, 27</a:t>
                  </a:r>
                </a:p>
              </p:txBody>
            </p:sp>
            <p:sp>
              <p:nvSpPr>
                <p:cNvPr id="353401" name="Rectangle 585"/>
                <p:cNvSpPr>
                  <a:spLocks noChangeArrowheads="1"/>
                </p:cNvSpPr>
                <p:nvPr/>
              </p:nvSpPr>
              <p:spPr bwMode="auto">
                <a:xfrm>
                  <a:off x="1857" y="8070"/>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91" name="Group 588"/>
              <p:cNvGrpSpPr>
                <a:grpSpLocks/>
              </p:cNvGrpSpPr>
              <p:nvPr/>
            </p:nvGrpSpPr>
            <p:grpSpPr bwMode="auto">
              <a:xfrm>
                <a:off x="2591" y="8070"/>
                <a:ext cx="648" cy="403"/>
                <a:chOff x="2591" y="8070"/>
                <a:chExt cx="648" cy="403"/>
              </a:xfrm>
            </p:grpSpPr>
            <p:sp>
              <p:nvSpPr>
                <p:cNvPr id="353398" name="Rectangle 380"/>
                <p:cNvSpPr>
                  <a:spLocks noChangeArrowheads="1"/>
                </p:cNvSpPr>
                <p:nvPr/>
              </p:nvSpPr>
              <p:spPr bwMode="auto">
                <a:xfrm>
                  <a:off x="2634" y="8070"/>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2:5</a:t>
                  </a:r>
                </a:p>
              </p:txBody>
            </p:sp>
            <p:sp>
              <p:nvSpPr>
                <p:cNvPr id="353399" name="Rectangle 587"/>
                <p:cNvSpPr>
                  <a:spLocks noChangeArrowheads="1"/>
                </p:cNvSpPr>
                <p:nvPr/>
              </p:nvSpPr>
              <p:spPr bwMode="auto">
                <a:xfrm>
                  <a:off x="2591" y="807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92" name="Group 590"/>
              <p:cNvGrpSpPr>
                <a:grpSpLocks/>
              </p:cNvGrpSpPr>
              <p:nvPr/>
            </p:nvGrpSpPr>
            <p:grpSpPr bwMode="auto">
              <a:xfrm>
                <a:off x="3239" y="8070"/>
                <a:ext cx="554" cy="403"/>
                <a:chOff x="3239" y="8070"/>
                <a:chExt cx="554" cy="403"/>
              </a:xfrm>
            </p:grpSpPr>
            <p:sp>
              <p:nvSpPr>
                <p:cNvPr id="353396" name="Rectangle 381"/>
                <p:cNvSpPr>
                  <a:spLocks noChangeArrowheads="1"/>
                </p:cNvSpPr>
                <p:nvPr/>
              </p:nvSpPr>
              <p:spPr bwMode="auto">
                <a:xfrm>
                  <a:off x="3282" y="8070"/>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3:10-14</a:t>
                  </a:r>
                </a:p>
              </p:txBody>
            </p:sp>
            <p:sp>
              <p:nvSpPr>
                <p:cNvPr id="353397" name="Rectangle 589"/>
                <p:cNvSpPr>
                  <a:spLocks noChangeArrowheads="1"/>
                </p:cNvSpPr>
                <p:nvPr/>
              </p:nvSpPr>
              <p:spPr bwMode="auto">
                <a:xfrm>
                  <a:off x="3239" y="8070"/>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nvGrpSpPr>
              <p:cNvPr id="353393" name="Group 592"/>
              <p:cNvGrpSpPr>
                <a:grpSpLocks/>
              </p:cNvGrpSpPr>
              <p:nvPr/>
            </p:nvGrpSpPr>
            <p:grpSpPr bwMode="auto">
              <a:xfrm>
                <a:off x="3793" y="8070"/>
                <a:ext cx="571" cy="403"/>
                <a:chOff x="3793" y="8070"/>
                <a:chExt cx="571" cy="403"/>
              </a:xfrm>
            </p:grpSpPr>
            <p:sp>
              <p:nvSpPr>
                <p:cNvPr id="353394" name="Rectangle 382"/>
                <p:cNvSpPr>
                  <a:spLocks noChangeArrowheads="1"/>
                </p:cNvSpPr>
                <p:nvPr/>
              </p:nvSpPr>
              <p:spPr bwMode="auto">
                <a:xfrm>
                  <a:off x="3836" y="8070"/>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altLang="zh-CN" sz="2000">
                      <a:solidFill>
                        <a:srgbClr val="FFFFFF"/>
                      </a:solidFill>
                      <a:latin typeface="Arial" charset="0"/>
                      <a:ea typeface="MS PGothic" charset="0"/>
                      <a:cs typeface="Times New Roman" charset="0"/>
                    </a:rPr>
                    <a:t> </a:t>
                  </a:r>
                </a:p>
                <a:p>
                  <a:pPr algn="ctr" eaLnBrk="0" hangingPunct="0">
                    <a:tabLst>
                      <a:tab pos="684213" algn="l"/>
                    </a:tabLst>
                  </a:pPr>
                  <a:endParaRPr lang="en-US" altLang="zh-CN" sz="2000">
                    <a:solidFill>
                      <a:srgbClr val="FFFFFF"/>
                    </a:solidFill>
                    <a:latin typeface="Arial" charset="0"/>
                    <a:ea typeface="MS PGothic" charset="0"/>
                    <a:cs typeface="Times New Roman" charset="0"/>
                  </a:endParaRPr>
                </a:p>
              </p:txBody>
            </p:sp>
            <p:sp>
              <p:nvSpPr>
                <p:cNvPr id="353395" name="Rectangle 591"/>
                <p:cNvSpPr>
                  <a:spLocks noChangeArrowheads="1"/>
                </p:cNvSpPr>
                <p:nvPr/>
              </p:nvSpPr>
              <p:spPr bwMode="auto">
                <a:xfrm>
                  <a:off x="3793" y="8070"/>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grpSp>
        <p:sp>
          <p:nvSpPr>
            <p:cNvPr id="353288" name="Rectangle 594"/>
            <p:cNvSpPr>
              <a:spLocks noChangeArrowheads="1"/>
            </p:cNvSpPr>
            <p:nvPr/>
          </p:nvSpPr>
          <p:spPr bwMode="auto">
            <a:xfrm>
              <a:off x="-4" y="-4"/>
              <a:ext cx="4372" cy="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7" cap="sq">
                  <a:solidFill>
                    <a:srgbClr val="000000"/>
                  </a:solidFill>
                  <a:miter lim="800000"/>
                  <a:headEnd type="none" w="sm" len="sm"/>
                  <a:tailEnd type="none" w="sm" len="sm"/>
                </a14:hiddenLine>
              </a:ext>
            </a:extLst>
          </p:spPr>
          <p:txBody>
            <a:bodyPr wrap="none" lIns="0" tIns="0" rIns="0" bIns="0" anchor="ctr" anchorCtr="1"/>
            <a:lstStyle/>
            <a:p>
              <a:endParaRPr lang="zh-CN" altLang="en-US">
                <a:solidFill>
                  <a:srgbClr val="EAEAEA"/>
                </a:solidFill>
                <a:ea typeface="MS PGothic" charset="0"/>
                <a:cs typeface="MS PGothic" charset="0"/>
              </a:endParaRPr>
            </a:p>
          </p:txBody>
        </p:sp>
      </p:grpSp>
      <p:sp>
        <p:nvSpPr>
          <p:cNvPr id="323" name="Rectangle 119"/>
          <p:cNvSpPr txBox="1">
            <a:spLocks noChangeArrowheads="1"/>
          </p:cNvSpPr>
          <p:nvPr/>
        </p:nvSpPr>
        <p:spPr bwMode="auto">
          <a:xfrm rot="-1540378">
            <a:off x="130175" y="2111375"/>
            <a:ext cx="7083425" cy="33782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a:r>
              <a:rPr kumimoji="0" lang="zh-CN" altLang="en-US" sz="7200" b="1">
                <a:solidFill>
                  <a:srgbClr val="FFFFFF"/>
                </a:solidFill>
                <a:latin typeface="Arial" charset="0"/>
                <a:ea typeface="MS PGothic" charset="0"/>
                <a:cs typeface="MS PGothic" charset="0"/>
              </a:rPr>
              <a:t>在四章中基督被提到</a:t>
            </a:r>
            <a:r>
              <a:rPr kumimoji="0" lang="en-US" altLang="zh-CN" sz="7200" b="1">
                <a:solidFill>
                  <a:srgbClr val="FFFFFF"/>
                </a:solidFill>
                <a:latin typeface="Arial" charset="0"/>
                <a:cs typeface="Arial" charset="0"/>
              </a:rPr>
              <a:t>70</a:t>
            </a:r>
            <a:r>
              <a:rPr kumimoji="0" lang="zh-CN" altLang="en-US" sz="7200" b="1">
                <a:solidFill>
                  <a:srgbClr val="FFFFFF"/>
                </a:solidFill>
                <a:latin typeface="Arial" charset="0"/>
                <a:ea typeface="MS PGothic" charset="0"/>
                <a:cs typeface="MS PGothic" charset="0"/>
              </a:rPr>
              <a:t>多次</a:t>
            </a:r>
            <a:r>
              <a:rPr kumimoji="0" lang="en-US" altLang="zh-CN" sz="7200" b="1">
                <a:solidFill>
                  <a:srgbClr val="FFFFFF"/>
                </a:solidFill>
                <a:latin typeface="Arial" charset="0"/>
                <a:cs typeface="Arial" charset="0"/>
              </a:rPr>
              <a:t>!</a:t>
            </a:r>
          </a:p>
        </p:txBody>
      </p:sp>
      <p:sp>
        <p:nvSpPr>
          <p:cNvPr id="353285" name="Text Box 4"/>
          <p:cNvSpPr txBox="1">
            <a:spLocks noChangeArrowheads="1"/>
          </p:cNvSpPr>
          <p:nvPr/>
        </p:nvSpPr>
        <p:spPr bwMode="auto">
          <a:xfrm>
            <a:off x="8410575"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en-US" altLang="zh-CN" b="1">
                <a:solidFill>
                  <a:srgbClr val="EAEAEA"/>
                </a:solidFill>
                <a:latin typeface="Arial" charset="0"/>
                <a:cs typeface="Arial" charset="0"/>
              </a:rPr>
              <a:t>183</a:t>
            </a:r>
          </a:p>
        </p:txBody>
      </p:sp>
      <p:sp>
        <p:nvSpPr>
          <p:cNvPr id="353286" name="Title 1"/>
          <p:cNvSpPr>
            <a:spLocks noGrp="1"/>
          </p:cNvSpPr>
          <p:nvPr>
            <p:ph type="title" idx="4294967295"/>
          </p:nvPr>
        </p:nvSpPr>
        <p:spPr>
          <a:xfrm>
            <a:off x="1403350" y="25400"/>
            <a:ext cx="6837363" cy="523875"/>
          </a:xfrm>
          <a:solidFill>
            <a:schemeClr val="tx2"/>
          </a:solidFill>
          <a:ln w="12700">
            <a:solidFill>
              <a:srgbClr val="000000"/>
            </a:solidFill>
            <a:miter lim="800000"/>
            <a:headEnd/>
            <a:tailEnd/>
          </a:ln>
        </p:spPr>
        <p:txBody>
          <a:bodyPr>
            <a:spAutoFit/>
          </a:bodyPr>
          <a:lstStyle/>
          <a:p>
            <a:pPr algn="ctr" eaLnBrk="1" hangingPunct="1"/>
            <a:r>
              <a:rPr kumimoji="0" lang="zh-CN" altLang="en-US" sz="2800" b="1">
                <a:solidFill>
                  <a:schemeClr val="bg2"/>
                </a:solidFill>
                <a:latin typeface="Arial" charset="0"/>
                <a:ea typeface="宋体" charset="0"/>
                <a:cs typeface="宋体" charset="0"/>
              </a:rPr>
              <a:t>基督是腓力比书的突出主题</a:t>
            </a:r>
          </a:p>
        </p:txBody>
      </p:sp>
    </p:spTree>
    <p:extLst>
      <p:ext uri="{BB962C8B-B14F-4D97-AF65-F5344CB8AC3E}">
        <p14:creationId xmlns:p14="http://schemas.microsoft.com/office/powerpoint/2010/main" val="48962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2000"/>
                                        <p:tgtEl>
                                          <p:spTgt spid="323"/>
                                        </p:tgtEl>
                                      </p:cBhvr>
                                    </p:animEffect>
                                    <p:anim calcmode="lin" valueType="num">
                                      <p:cBhvr>
                                        <p:cTn id="8" dur="2000" fill="hold"/>
                                        <p:tgtEl>
                                          <p:spTgt spid="323"/>
                                        </p:tgtEl>
                                        <p:attrNameLst>
                                          <p:attrName>ppt_w</p:attrName>
                                        </p:attrNameLst>
                                      </p:cBhvr>
                                      <p:tavLst>
                                        <p:tav tm="0" fmla="#ppt_w*sin(2.5*pi*$)">
                                          <p:val>
                                            <p:fltVal val="0"/>
                                          </p:val>
                                        </p:tav>
                                        <p:tav tm="100000">
                                          <p:val>
                                            <p:fltVal val="1"/>
                                          </p:val>
                                        </p:tav>
                                      </p:tavLst>
                                    </p:anim>
                                    <p:anim calcmode="lin" valueType="num">
                                      <p:cBhvr>
                                        <p:cTn id="9" dur="2000" fill="hold"/>
                                        <p:tgtEl>
                                          <p:spTgt spid="3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5329"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4775" y="0"/>
            <a:ext cx="9285288"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0"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p>
            <a:endParaRPr lang="zh-CN" altLang="en-US">
              <a:solidFill>
                <a:srgbClr val="EAEAEA"/>
              </a:solidFill>
              <a:ea typeface="MS PGothic" charset="0"/>
              <a:cs typeface="MS PGothic" charset="0"/>
            </a:endParaRPr>
          </a:p>
        </p:txBody>
      </p:sp>
      <p:sp>
        <p:nvSpPr>
          <p:cNvPr id="227331" name="Text Box 5"/>
          <p:cNvSpPr txBox="1">
            <a:spLocks noChangeArrowheads="1"/>
          </p:cNvSpPr>
          <p:nvPr/>
        </p:nvSpPr>
        <p:spPr bwMode="auto">
          <a:xfrm rot="20400000">
            <a:off x="1177925" y="1757363"/>
            <a:ext cx="2709863" cy="522287"/>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p>
            <a:pPr algn="ctr">
              <a:defRPr/>
            </a:pPr>
            <a:r>
              <a:rPr lang="zh-CN" altLang="en-US" sz="2800" b="1" dirty="0">
                <a:solidFill>
                  <a:srgbClr val="000000"/>
                </a:solidFill>
                <a:latin typeface="Arial" pitchFamily="34" charset="0"/>
                <a:ea typeface="宋体" pitchFamily="2" charset="-122"/>
                <a:cs typeface="宋体" charset="0"/>
              </a:rPr>
              <a:t>活出基督徒生活</a:t>
            </a:r>
            <a:endParaRPr lang="en-US" altLang="zh-CN" sz="2800" b="1" dirty="0">
              <a:solidFill>
                <a:srgbClr val="000000"/>
              </a:solidFill>
              <a:latin typeface="Arial" pitchFamily="34" charset="0"/>
              <a:ea typeface="宋体" pitchFamily="2" charset="-122"/>
              <a:cs typeface="宋体" charset="0"/>
            </a:endParaRPr>
          </a:p>
        </p:txBody>
      </p:sp>
      <p:sp>
        <p:nvSpPr>
          <p:cNvPr id="227332" name="Text Box 6"/>
          <p:cNvSpPr txBox="1">
            <a:spLocks noChangeArrowheads="1"/>
          </p:cNvSpPr>
          <p:nvPr/>
        </p:nvSpPr>
        <p:spPr bwMode="auto">
          <a:xfrm rot="20400000">
            <a:off x="2606675" y="2901950"/>
            <a:ext cx="904875"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zh-CN" altLang="en-US" sz="2800" b="1">
                <a:solidFill>
                  <a:srgbClr val="000000"/>
                </a:solidFill>
                <a:latin typeface="Arial" charset="0"/>
                <a:ea typeface="宋体" charset="0"/>
                <a:cs typeface="宋体" charset="0"/>
              </a:rPr>
              <a:t>牧养</a:t>
            </a:r>
            <a:endParaRPr lang="en-US" altLang="zh-CN" sz="2800" b="1">
              <a:solidFill>
                <a:srgbClr val="000000"/>
              </a:solidFill>
              <a:latin typeface="Arial" charset="0"/>
              <a:ea typeface="宋体" charset="0"/>
              <a:cs typeface="宋体" charset="0"/>
            </a:endParaRPr>
          </a:p>
        </p:txBody>
      </p:sp>
      <p:sp>
        <p:nvSpPr>
          <p:cNvPr id="227333" name="Text Box 7"/>
          <p:cNvSpPr txBox="1">
            <a:spLocks noChangeArrowheads="1"/>
          </p:cNvSpPr>
          <p:nvPr/>
        </p:nvSpPr>
        <p:spPr bwMode="auto">
          <a:xfrm rot="20400000">
            <a:off x="2012950" y="4727575"/>
            <a:ext cx="904875"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zh-CN" altLang="en-US" sz="2800" b="1">
                <a:solidFill>
                  <a:srgbClr val="000000"/>
                </a:solidFill>
                <a:latin typeface="Arial" charset="0"/>
                <a:ea typeface="宋体" charset="0"/>
                <a:cs typeface="宋体" charset="0"/>
              </a:rPr>
              <a:t>喜乐</a:t>
            </a:r>
            <a:endParaRPr lang="en-US" altLang="zh-CN" sz="2800" b="1">
              <a:solidFill>
                <a:srgbClr val="000000"/>
              </a:solidFill>
              <a:latin typeface="Arial" charset="0"/>
              <a:ea typeface="宋体" charset="0"/>
              <a:cs typeface="宋体" charset="0"/>
            </a:endParaRPr>
          </a:p>
        </p:txBody>
      </p:sp>
      <p:sp>
        <p:nvSpPr>
          <p:cNvPr id="227334" name="Text Box 8"/>
          <p:cNvSpPr txBox="1">
            <a:spLocks noChangeArrowheads="1"/>
          </p:cNvSpPr>
          <p:nvPr/>
        </p:nvSpPr>
        <p:spPr bwMode="auto">
          <a:xfrm rot="1200000">
            <a:off x="6072188" y="2520950"/>
            <a:ext cx="1989137"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p>
            <a:pPr algn="ctr">
              <a:defRPr/>
            </a:pPr>
            <a:r>
              <a:rPr lang="zh-CN" altLang="en-US" sz="2800" b="1" dirty="0">
                <a:solidFill>
                  <a:srgbClr val="000000"/>
                </a:solidFill>
                <a:latin typeface="Arial" pitchFamily="34" charset="0"/>
                <a:ea typeface="宋体" pitchFamily="2" charset="-122"/>
                <a:cs typeface="宋体" charset="0"/>
              </a:rPr>
              <a:t>基督的位格</a:t>
            </a:r>
            <a:endParaRPr lang="en-US" altLang="zh-CN" sz="2800" b="1" dirty="0">
              <a:solidFill>
                <a:srgbClr val="000000"/>
              </a:solidFill>
              <a:latin typeface="Arial" pitchFamily="34" charset="0"/>
              <a:ea typeface="宋体" pitchFamily="2" charset="-122"/>
              <a:cs typeface="宋体" charset="0"/>
            </a:endParaRPr>
          </a:p>
        </p:txBody>
      </p:sp>
      <p:sp>
        <p:nvSpPr>
          <p:cNvPr id="78857" name="Text Box 9"/>
          <p:cNvSpPr txBox="1">
            <a:spLocks noChangeArrowheads="1"/>
          </p:cNvSpPr>
          <p:nvPr/>
        </p:nvSpPr>
        <p:spPr bwMode="auto">
          <a:xfrm rot="1200000">
            <a:off x="4613275" y="5033963"/>
            <a:ext cx="2349500" cy="522287"/>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zh-CN" altLang="en-US" sz="2800" b="1">
                <a:solidFill>
                  <a:srgbClr val="000000"/>
                </a:solidFill>
                <a:latin typeface="Arial" charset="0"/>
                <a:ea typeface="宋体" charset="0"/>
                <a:cs typeface="宋体" charset="0"/>
              </a:rPr>
              <a:t>多种写作目的</a:t>
            </a:r>
            <a:endParaRPr lang="en-US" altLang="zh-CN" sz="2800" b="1">
              <a:solidFill>
                <a:srgbClr val="000000"/>
              </a:solidFill>
              <a:latin typeface="Arial" charset="0"/>
              <a:ea typeface="宋体" charset="0"/>
              <a:cs typeface="宋体" charset="0"/>
            </a:endParaRPr>
          </a:p>
        </p:txBody>
      </p:sp>
      <p:sp>
        <p:nvSpPr>
          <p:cNvPr id="78858" name="Text Box 10"/>
          <p:cNvSpPr txBox="1">
            <a:spLocks noChangeArrowheads="1"/>
          </p:cNvSpPr>
          <p:nvPr/>
        </p:nvSpPr>
        <p:spPr bwMode="auto">
          <a:xfrm rot="-1200000">
            <a:off x="184150" y="3381375"/>
            <a:ext cx="6670675" cy="1200150"/>
          </a:xfrm>
          <a:prstGeom prst="rect">
            <a:avLst/>
          </a:prstGeom>
          <a:solidFill>
            <a:schemeClr val="bg2"/>
          </a:solidFill>
          <a:ln w="12700" cap="sq">
            <a:solidFill>
              <a:srgbClr val="000000"/>
            </a:solidFill>
            <a:miter lim="800000"/>
            <a:headEnd type="none" w="sm" len="sm"/>
            <a:tailEnd type="none" w="sm" len="sm"/>
          </a:ln>
        </p:spPr>
        <p:txBody>
          <a:bodyPr wrap="none"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a:r>
              <a:rPr kumimoji="0" lang="zh-CN" altLang="en-US" sz="7200" b="1">
                <a:solidFill>
                  <a:srgbClr val="FFFFFF"/>
                </a:solidFill>
                <a:latin typeface="Arial" charset="0"/>
                <a:ea typeface="宋体" charset="0"/>
                <a:cs typeface="宋体" charset="0"/>
              </a:rPr>
              <a:t>效法基督的态度</a:t>
            </a:r>
            <a:endParaRPr kumimoji="0" lang="en-US" altLang="zh-CN" sz="7200" b="1">
              <a:solidFill>
                <a:srgbClr val="FFFFFF"/>
              </a:solidFill>
              <a:latin typeface="Arial" charset="0"/>
              <a:ea typeface="宋体" charset="0"/>
              <a:cs typeface="宋体" charset="0"/>
            </a:endParaRPr>
          </a:p>
        </p:txBody>
      </p:sp>
      <p:sp>
        <p:nvSpPr>
          <p:cNvPr id="355337" name="Text Box 4"/>
          <p:cNvSpPr txBox="1">
            <a:spLocks noChangeArrowheads="1"/>
          </p:cNvSpPr>
          <p:nvPr/>
        </p:nvSpPr>
        <p:spPr bwMode="auto">
          <a:xfrm>
            <a:off x="8243888" y="-26988"/>
            <a:ext cx="900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en-US" altLang="zh-CN" b="1">
                <a:solidFill>
                  <a:srgbClr val="EAEAEA"/>
                </a:solidFill>
                <a:latin typeface="Arial" charset="0"/>
                <a:cs typeface="Arial" charset="0"/>
              </a:rPr>
              <a:t>183-184</a:t>
            </a:r>
          </a:p>
        </p:txBody>
      </p:sp>
      <p:sp>
        <p:nvSpPr>
          <p:cNvPr id="355338" name="Title 1"/>
          <p:cNvSpPr>
            <a:spLocks noGrp="1"/>
          </p:cNvSpPr>
          <p:nvPr>
            <p:ph type="title" idx="4294967295"/>
          </p:nvPr>
        </p:nvSpPr>
        <p:spPr>
          <a:xfrm>
            <a:off x="2987675" y="142875"/>
            <a:ext cx="3308350" cy="523875"/>
          </a:xfrm>
          <a:solidFill>
            <a:schemeClr val="tx2"/>
          </a:solidFill>
          <a:ln w="12700">
            <a:solidFill>
              <a:srgbClr val="000000"/>
            </a:solidFill>
            <a:miter lim="800000"/>
            <a:headEnd/>
            <a:tailEnd/>
          </a:ln>
        </p:spPr>
        <p:txBody>
          <a:bodyPr>
            <a:spAutoFit/>
          </a:bodyPr>
          <a:lstStyle/>
          <a:p>
            <a:pPr algn="ctr" eaLnBrk="1" hangingPunct="1"/>
            <a:r>
              <a:rPr kumimoji="0" lang="zh-CN" altLang="en-US" sz="2800" b="1">
                <a:solidFill>
                  <a:schemeClr val="bg2"/>
                </a:solidFill>
                <a:latin typeface="Arial" charset="0"/>
                <a:ea typeface="宋体" charset="0"/>
                <a:cs typeface="宋体" charset="0"/>
              </a:rPr>
              <a:t>主题</a:t>
            </a:r>
          </a:p>
        </p:txBody>
      </p:sp>
    </p:spTree>
    <p:extLst>
      <p:ext uri="{BB962C8B-B14F-4D97-AF65-F5344CB8AC3E}">
        <p14:creationId xmlns:p14="http://schemas.microsoft.com/office/powerpoint/2010/main" val="855271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additive="base">
                                        <p:cTn id="7" dur="500" fill="hold"/>
                                        <p:tgtEl>
                                          <p:spTgt spid="78857"/>
                                        </p:tgtEl>
                                        <p:attrNameLst>
                                          <p:attrName>ppt_x</p:attrName>
                                        </p:attrNameLst>
                                      </p:cBhvr>
                                      <p:tavLst>
                                        <p:tav tm="0">
                                          <p:val>
                                            <p:strVal val="#ppt_x"/>
                                          </p:val>
                                        </p:tav>
                                        <p:tav tm="100000">
                                          <p:val>
                                            <p:strVal val="#ppt_x"/>
                                          </p:val>
                                        </p:tav>
                                      </p:tavLst>
                                    </p:anim>
                                    <p:anim calcmode="lin" valueType="num">
                                      <p:cBhvr additive="base">
                                        <p:cTn id="8"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8"/>
                                        </p:tgtEl>
                                        <p:attrNameLst>
                                          <p:attrName>style.visibility</p:attrName>
                                        </p:attrNameLst>
                                      </p:cBhvr>
                                      <p:to>
                                        <p:strVal val="visible"/>
                                      </p:to>
                                    </p:set>
                                    <p:anim calcmode="lin" valueType="num">
                                      <p:cBhvr additive="base">
                                        <p:cTn id="13" dur="500" fill="hold"/>
                                        <p:tgtEl>
                                          <p:spTgt spid="78858"/>
                                        </p:tgtEl>
                                        <p:attrNameLst>
                                          <p:attrName>ppt_x</p:attrName>
                                        </p:attrNameLst>
                                      </p:cBhvr>
                                      <p:tavLst>
                                        <p:tav tm="0">
                                          <p:val>
                                            <p:strVal val="#ppt_x"/>
                                          </p:val>
                                        </p:tav>
                                        <p:tav tm="100000">
                                          <p:val>
                                            <p:strVal val="#ppt_x"/>
                                          </p:val>
                                        </p:tav>
                                      </p:tavLst>
                                    </p:anim>
                                    <p:anim calcmode="lin" valueType="num">
                                      <p:cBhvr additive="base">
                                        <p:cTn id="14"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腓立比</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11202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err="1">
                <a:effectLst>
                  <a:glow rad="127000">
                    <a:schemeClr val="tx1"/>
                  </a:glow>
                </a:effectLst>
                <a:latin typeface="Arial" charset="0"/>
                <a:ea typeface="ＭＳ Ｐゴシック" charset="0"/>
                <a:cs typeface="ＭＳ Ｐゴシック" charset="0"/>
              </a:rPr>
              <a:t>电影Most</a:t>
            </a:r>
            <a:r>
              <a:rPr lang="en-US" sz="4800" b="1" dirty="0">
                <a:effectLst>
                  <a:glow rad="127000">
                    <a:schemeClr val="tx1"/>
                  </a:glow>
                </a:effectLst>
                <a:latin typeface="Arial" charset="0"/>
                <a:ea typeface="ＭＳ Ｐゴシック" charset="0"/>
                <a:cs typeface="ＭＳ Ｐゴシック" charset="0"/>
              </a:rPr>
              <a:t> (The Bridge)</a:t>
            </a:r>
          </a:p>
        </p:txBody>
      </p:sp>
      <p:pic>
        <p:nvPicPr>
          <p:cNvPr id="12292" name="Picture 4" descr="Related image">
            <a:extLst>
              <a:ext uri="{FF2B5EF4-FFF2-40B4-BE49-F238E27FC236}">
                <a16:creationId xmlns:a16="http://schemas.microsoft.com/office/drawing/2014/main" id="{3377EF14-5E96-F041-A6F0-5BE576A262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9" y="1136382"/>
            <a:ext cx="9068318" cy="5100929"/>
          </a:xfrm>
          <a:prstGeom prst="rect">
            <a:avLst/>
          </a:prstGeom>
          <a:noFill/>
          <a:extLst>
            <a:ext uri="{909E8E84-426E-40DD-AFC4-6F175D3DCCD1}">
              <a14:hiddenFill xmlns:a14="http://schemas.microsoft.com/office/drawing/2010/main">
                <a:solidFill>
                  <a:srgbClr val="FFFFFF"/>
                </a:solidFill>
              </a14:hiddenFill>
            </a:ext>
          </a:extLst>
        </p:spPr>
      </p:pic>
      <p:pic>
        <p:nvPicPr>
          <p:cNvPr id="2" name="Most - The Bridge - WingClips HIGH">
            <a:hlinkClick r:id="" action="ppaction://media"/>
            <a:extLst>
              <a:ext uri="{FF2B5EF4-FFF2-40B4-BE49-F238E27FC236}">
                <a16:creationId xmlns:a16="http://schemas.microsoft.com/office/drawing/2014/main" id="{FED6424E-CEB5-F542-88B4-4FD799A38F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496" y="1098573"/>
            <a:ext cx="9144000" cy="5138738"/>
          </a:xfrm>
          <a:prstGeom prst="rect">
            <a:avLst/>
          </a:prstGeom>
        </p:spPr>
      </p:pic>
    </p:spTree>
    <p:extLst>
      <p:ext uri="{BB962C8B-B14F-4D97-AF65-F5344CB8AC3E}">
        <p14:creationId xmlns:p14="http://schemas.microsoft.com/office/powerpoint/2010/main" val="3848109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456384"/>
          </a:xfrm>
          <a:prstGeom prst="rect">
            <a:avLst/>
          </a:prstGeom>
          <a:solidFill>
            <a:srgbClr val="FF000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喜乐</a:t>
            </a:r>
            <a:endPar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1</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zh-CN" altLang="en-US" sz="4000"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效法基督心态的果效</a:t>
            </a:r>
            <a:endParaRPr lang="en-SG" sz="4000"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7428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graphicFrame>
        <p:nvGraphicFramePr>
          <p:cNvPr id="109" name="Table 108"/>
          <p:cNvGraphicFramePr>
            <a:graphicFrameLocks noGrp="1"/>
          </p:cNvGraphicFramePr>
          <p:nvPr>
            <p:extLst>
              <p:ext uri="{D42A27DB-BD31-4B8C-83A1-F6EECF244321}">
                <p14:modId xmlns:p14="http://schemas.microsoft.com/office/powerpoint/2010/main" val="2562359882"/>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800" b="1" i="0" u="none" strike="noStrike" cap="none" normalizeH="0" baseline="0" dirty="0">
                          <a:ln>
                            <a:noFill/>
                          </a:ln>
                          <a:solidFill>
                            <a:srgbClr val="FFFFFF"/>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效法基督心态的果效</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zh-CN" altLang="en-US" sz="24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SG"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谦卑</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SG"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护佑</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平安</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第一章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a:latin typeface="Microsoft YaHei UI" panose="020B0503020204020204" pitchFamily="34" charset="-122"/>
                          <a:ea typeface="Microsoft YaHei UI" panose="020B0503020204020204" pitchFamily="34" charset="-122"/>
                          <a:cs typeface="Arial"/>
                        </a:rPr>
                        <a:t>第二章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第三章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第四章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(5x)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r>
                        <a:rPr lang="zh-CN" altLang="en-US" sz="2400" b="1" kern="1200" baseline="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(7x)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r>
                        <a:rPr lang="zh-CN" altLang="en-US" sz="2400" b="1" kern="1200" baseline="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(7x)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(8x)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苦难</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顺服</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救恩</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成圣</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Microsoft YaHei UI" panose="020B0503020204020204" pitchFamily="34" charset="-122"/>
                          <a:ea typeface="Microsoft YaHei UI" panose="020B0503020204020204" pitchFamily="34" charset="-122"/>
                          <a:cs typeface="Arial"/>
                        </a:rPr>
                        <a:t> </a:t>
                      </a:r>
                      <a:r>
                        <a:rPr lang="zh-CN" altLang="en-US"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问候</a:t>
                      </a:r>
                      <a:r>
                        <a:rPr lang="en-US" altLang="zh-CN"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1:1-2</a:t>
                      </a:r>
                      <a:endParaRPr lang="en-US"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感谢及祷告</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1:3-11</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监狱</a:t>
                      </a:r>
                    </a:p>
                    <a:p>
                      <a:pPr algn="ctr"/>
                      <a:r>
                        <a:rPr lang="zh-CN" altLang="en-US" sz="1800" b="1" dirty="0">
                          <a:latin typeface="Microsoft YaHei UI" panose="020B0503020204020204" pitchFamily="34" charset="-122"/>
                          <a:ea typeface="Microsoft YaHei UI" panose="020B0503020204020204" pitchFamily="34" charset="-122"/>
                          <a:cs typeface="Arial"/>
                        </a:rPr>
                        <a:t>事工</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1:12-30</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劝勉</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2:1-4</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 例证</a:t>
                      </a:r>
                    </a:p>
                    <a:p>
                      <a:pPr algn="ctr"/>
                      <a:r>
                        <a:rPr lang="en-US" altLang="zh-CN" sz="1800" b="1" dirty="0">
                          <a:latin typeface="Microsoft YaHei UI" panose="020B0503020204020204" pitchFamily="34" charset="-122"/>
                          <a:ea typeface="Microsoft YaHei UI" panose="020B0503020204020204" pitchFamily="34" charset="-122"/>
                          <a:cs typeface="Arial"/>
                        </a:rPr>
                        <a:t>2:5-30</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从</a:t>
                      </a:r>
                    </a:p>
                    <a:p>
                      <a:pPr algn="ctr"/>
                      <a:r>
                        <a:rPr lang="zh-CN" altLang="en-US" sz="1800" b="1" dirty="0">
                          <a:latin typeface="Microsoft YaHei UI" panose="020B0503020204020204" pitchFamily="34" charset="-122"/>
                          <a:ea typeface="Microsoft YaHei UI" panose="020B0503020204020204" pitchFamily="34" charset="-122"/>
                          <a:cs typeface="Arial"/>
                        </a:rPr>
                        <a:t>律法</a:t>
                      </a:r>
                    </a:p>
                    <a:p>
                      <a:pPr algn="ctr"/>
                      <a:r>
                        <a:rPr lang="zh-CN" altLang="en-US" sz="1800" b="1" dirty="0">
                          <a:latin typeface="Microsoft YaHei UI" panose="020B0503020204020204" pitchFamily="34" charset="-122"/>
                          <a:ea typeface="Microsoft YaHei UI" panose="020B0503020204020204" pitchFamily="34" charset="-122"/>
                          <a:cs typeface="Arial"/>
                        </a:rPr>
                        <a:t>主义</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3:1-16</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从</a:t>
                      </a:r>
                    </a:p>
                    <a:p>
                      <a:pPr algn="ctr"/>
                      <a:r>
                        <a:rPr lang="zh-CN" altLang="en-US" sz="1800" b="1" dirty="0">
                          <a:latin typeface="Microsoft YaHei UI" panose="020B0503020204020204" pitchFamily="34" charset="-122"/>
                          <a:ea typeface="Microsoft YaHei UI" panose="020B0503020204020204" pitchFamily="34" charset="-122"/>
                          <a:cs typeface="Arial"/>
                        </a:rPr>
                        <a:t>放纵</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3:17-21</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与人</a:t>
                      </a: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4:1-3</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与神</a:t>
                      </a: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4:4-9</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随时</a:t>
                      </a:r>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4:10-20 </a:t>
                      </a:r>
                    </a:p>
                    <a:p>
                      <a:pPr algn="ctr" eaLnBrk="0" hangingPunct="0"/>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a:t>
                      </a:r>
                    </a:p>
                    <a:p>
                      <a:pPr algn="ctr" eaLnBrk="0" hangingPunct="0"/>
                      <a:r>
                        <a:rPr lang="zh-CN" altLang="en-US"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问安</a:t>
                      </a:r>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来自罗马</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 早春 主前</a:t>
                      </a:r>
                      <a:r>
                        <a:rPr lang="en-US" altLang="zh-CN" sz="2400" b="1" dirty="0">
                          <a:latin typeface="Microsoft YaHei UI" panose="020B0503020204020204" pitchFamily="34" charset="-122"/>
                          <a:ea typeface="Microsoft YaHei UI" panose="020B0503020204020204" pitchFamily="34" charset="-122"/>
                          <a:cs typeface="Arial"/>
                        </a:rPr>
                        <a:t>62</a:t>
                      </a:r>
                      <a:r>
                        <a:rPr lang="zh-CN" altLang="en-US" sz="2400" b="1" dirty="0">
                          <a:latin typeface="Microsoft YaHei UI" panose="020B0503020204020204" pitchFamily="34" charset="-122"/>
                          <a:ea typeface="Microsoft YaHei UI" panose="020B0503020204020204" pitchFamily="34" charset="-122"/>
                          <a:cs typeface="Arial"/>
                        </a:rPr>
                        <a:t>年 </a:t>
                      </a:r>
                      <a:r>
                        <a:rPr lang="en-US" altLang="zh-CN" sz="2400" b="1" dirty="0">
                          <a:latin typeface="Microsoft YaHei UI" panose="020B0503020204020204" pitchFamily="34" charset="-122"/>
                          <a:ea typeface="Microsoft YaHei UI" panose="020B0503020204020204" pitchFamily="34" charset="-122"/>
                          <a:cs typeface="Arial"/>
                        </a:rPr>
                        <a:t>(</a:t>
                      </a:r>
                      <a:r>
                        <a:rPr lang="zh-CN" altLang="en-US" sz="2400" b="1" dirty="0">
                          <a:latin typeface="Microsoft YaHei UI" panose="020B0503020204020204" pitchFamily="34" charset="-122"/>
                          <a:ea typeface="Microsoft YaHei UI" panose="020B0503020204020204" pitchFamily="34" charset="-122"/>
                          <a:cs typeface="Arial"/>
                        </a:rPr>
                        <a:t>第一次被囚于罗马</a:t>
                      </a:r>
                      <a:r>
                        <a:rPr lang="en-US" altLang="zh-CN" sz="2400" b="1" dirty="0">
                          <a:latin typeface="Microsoft YaHei UI" panose="020B0503020204020204" pitchFamily="34" charset="-122"/>
                          <a:ea typeface="Microsoft YaHei UI" panose="020B0503020204020204" pitchFamily="34" charset="-122"/>
                          <a:cs typeface="Arial"/>
                        </a:rPr>
                        <a:t>)</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110" name="Rectangle 119"/>
          <p:cNvSpPr txBox="1">
            <a:spLocks noChangeArrowheads="1"/>
          </p:cNvSpPr>
          <p:nvPr/>
        </p:nvSpPr>
        <p:spPr bwMode="auto">
          <a:xfrm rot="20059622">
            <a:off x="49166" y="1755775"/>
            <a:ext cx="1052513" cy="63658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charset="0"/>
                <a:ea typeface="ＭＳ Ｐゴシック" charset="0"/>
                <a:cs typeface="Arial" charset="0"/>
              </a:rPr>
              <a:t>17x</a:t>
            </a:r>
          </a:p>
        </p:txBody>
      </p:sp>
      <p:sp>
        <p:nvSpPr>
          <p:cNvPr id="107" name="Rectangle 102"/>
          <p:cNvSpPr>
            <a:spLocks noChangeArrowheads="1"/>
          </p:cNvSpPr>
          <p:nvPr/>
        </p:nvSpPr>
        <p:spPr bwMode="auto">
          <a:xfrm>
            <a:off x="-19050" y="2636838"/>
            <a:ext cx="9163050" cy="8763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111" name="Rectangle 119"/>
          <p:cNvSpPr txBox="1">
            <a:spLocks noChangeArrowheads="1"/>
          </p:cNvSpPr>
          <p:nvPr/>
        </p:nvSpPr>
        <p:spPr bwMode="auto">
          <a:xfrm rot="20059622">
            <a:off x="25353" y="3265488"/>
            <a:ext cx="1052513" cy="6365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20x</a:t>
            </a: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
        <p:nvSpPr>
          <p:cNvPr id="15" name="Rectangle 119">
            <a:extLst>
              <a:ext uri="{FF2B5EF4-FFF2-40B4-BE49-F238E27FC236}">
                <a16:creationId xmlns:a16="http://schemas.microsoft.com/office/drawing/2014/main" id="{45C2CE99-5DDE-5348-8315-85A421DD4839}"/>
              </a:ext>
            </a:extLst>
          </p:cNvPr>
          <p:cNvSpPr txBox="1">
            <a:spLocks noChangeArrowheads="1"/>
          </p:cNvSpPr>
          <p:nvPr/>
        </p:nvSpPr>
        <p:spPr bwMode="auto">
          <a:xfrm>
            <a:off x="34925" y="104994"/>
            <a:ext cx="2627313"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glow rad="228600">
                    <a:srgbClr val="000000">
                      <a:alpha val="40000"/>
                    </a:srgbClr>
                  </a:glow>
                </a:effectLst>
                <a:uLnTx/>
                <a:uFillTx/>
                <a:latin typeface="Arial"/>
                <a:ea typeface="ＭＳ Ｐゴシック" charset="0"/>
                <a:cs typeface="Arial"/>
              </a:rPr>
              <a:t>腓利比</a:t>
            </a:r>
            <a:r>
              <a:rPr kumimoji="1" lang="en-US" sz="2800" b="1" i="0" u="none" strike="noStrike" kern="1200" cap="none" spc="0" normalizeH="0" baseline="0" noProof="0" dirty="0">
                <a:ln>
                  <a:noFill/>
                </a:ln>
                <a:solidFill>
                  <a:srgbClr val="FFFFFF"/>
                </a:solidFill>
                <a:effectLst>
                  <a:glow rad="228600">
                    <a:srgbClr val="000000">
                      <a:alpha val="40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183360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anim calcmode="lin" valueType="num">
                                      <p:cBhvr>
                                        <p:cTn id="8" dur="2000" fill="hold"/>
                                        <p:tgtEl>
                                          <p:spTgt spid="110"/>
                                        </p:tgtEl>
                                        <p:attrNameLst>
                                          <p:attrName>ppt_w</p:attrName>
                                        </p:attrNameLst>
                                      </p:cBhvr>
                                      <p:tavLst>
                                        <p:tav tm="0" fmla="#ppt_w*sin(2.5*pi*$)">
                                          <p:val>
                                            <p:fltVal val="0"/>
                                          </p:val>
                                        </p:tav>
                                        <p:tav tm="100000">
                                          <p:val>
                                            <p:fltVal val="1"/>
                                          </p:val>
                                        </p:tav>
                                      </p:tavLst>
                                    </p:anim>
                                    <p:anim calcmode="lin" valueType="num">
                                      <p:cBhvr>
                                        <p:cTn id="9"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p:cTn id="14" dur="500" fill="hold"/>
                                        <p:tgtEl>
                                          <p:spTgt spid="107"/>
                                        </p:tgtEl>
                                        <p:attrNameLst>
                                          <p:attrName>ppt_w</p:attrName>
                                        </p:attrNameLst>
                                      </p:cBhvr>
                                      <p:tavLst>
                                        <p:tav tm="0">
                                          <p:val>
                                            <p:fltVal val="0"/>
                                          </p:val>
                                        </p:tav>
                                        <p:tav tm="100000">
                                          <p:val>
                                            <p:strVal val="#ppt_w"/>
                                          </p:val>
                                        </p:tav>
                                      </p:tavLst>
                                    </p:anim>
                                    <p:anim calcmode="lin" valueType="num">
                                      <p:cBhvr>
                                        <p:cTn id="15" dur="500" fill="hold"/>
                                        <p:tgtEl>
                                          <p:spTgt spid="107"/>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45"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2000"/>
                                        <p:tgtEl>
                                          <p:spTgt spid="111"/>
                                        </p:tgtEl>
                                      </p:cBhvr>
                                    </p:animEffect>
                                    <p:anim calcmode="lin" valueType="num">
                                      <p:cBhvr>
                                        <p:cTn id="20" dur="2000" fill="hold"/>
                                        <p:tgtEl>
                                          <p:spTgt spid="111"/>
                                        </p:tgtEl>
                                        <p:attrNameLst>
                                          <p:attrName>ppt_w</p:attrName>
                                        </p:attrNameLst>
                                      </p:cBhvr>
                                      <p:tavLst>
                                        <p:tav tm="0" fmla="#ppt_w*sin(2.5*pi*$)">
                                          <p:val>
                                            <p:fltVal val="0"/>
                                          </p:val>
                                        </p:tav>
                                        <p:tav tm="100000">
                                          <p:val>
                                            <p:fltVal val="1"/>
                                          </p:val>
                                        </p:tav>
                                      </p:tavLst>
                                    </p:anim>
                                    <p:anim calcmode="lin" valueType="num">
                                      <p:cBhvr>
                                        <p:cTn id="21" dur="2000" fill="hold"/>
                                        <p:tgtEl>
                                          <p:spTgt spid="11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500"/>
                            </p:stCondLst>
                            <p:childTnLst>
                              <p:par>
                                <p:cTn id="23" presetID="2" presetClass="entr" presetSubtype="4" fill="hold" nodeType="after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additive="base">
                                        <p:cTn id="25" dur="500" fill="hold"/>
                                        <p:tgtEl>
                                          <p:spTgt spid="112"/>
                                        </p:tgtEl>
                                        <p:attrNameLst>
                                          <p:attrName>ppt_x</p:attrName>
                                        </p:attrNameLst>
                                      </p:cBhvr>
                                      <p:tavLst>
                                        <p:tav tm="0">
                                          <p:val>
                                            <p:strVal val="#ppt_x"/>
                                          </p:val>
                                        </p:tav>
                                        <p:tav tm="100000">
                                          <p:val>
                                            <p:strVal val="#ppt_x"/>
                                          </p:val>
                                        </p:tav>
                                      </p:tavLst>
                                    </p:anim>
                                    <p:anim calcmode="lin" valueType="num">
                                      <p:cBhvr additive="base">
                                        <p:cTn id="2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0" grpId="0" animBg="1"/>
      <p:bldP spid="107" grpId="0" animBg="1"/>
      <p:bldP spid="1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descr="imitating jesu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03350" y="2465388"/>
            <a:ext cx="65881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Title 2"/>
          <p:cNvSpPr>
            <a:spLocks noGrp="1"/>
          </p:cNvSpPr>
          <p:nvPr>
            <p:ph type="title" idx="4294967295"/>
          </p:nvPr>
        </p:nvSpPr>
        <p:spPr>
          <a:xfrm>
            <a:off x="109538" y="0"/>
            <a:ext cx="8999537" cy="2808288"/>
          </a:xfrm>
        </p:spPr>
        <p:txBody>
          <a:bodyPr/>
          <a:lstStyle/>
          <a:p>
            <a:r>
              <a:rPr lang="en-US" altLang="zh-CN" sz="4800" dirty="0">
                <a:solidFill>
                  <a:srgbClr val="4B3118"/>
                </a:solidFill>
                <a:latin typeface="Arial" charset="0"/>
                <a:cs typeface="Arial" charset="0"/>
              </a:rPr>
              <a:t>I.</a:t>
            </a:r>
            <a:r>
              <a:rPr lang="zh-CN" altLang="en-US" sz="4800" dirty="0">
                <a:solidFill>
                  <a:srgbClr val="4B3118"/>
                </a:solidFill>
                <a:latin typeface="Arial" charset="0"/>
                <a:cs typeface="Arial" charset="0"/>
              </a:rPr>
              <a:t>保罗因效法基督的</a:t>
            </a:r>
            <a:r>
              <a:rPr lang="zh-CN" altLang="en-US" sz="4800" u="sng" dirty="0">
                <a:solidFill>
                  <a:srgbClr val="3333CC"/>
                </a:solidFill>
                <a:latin typeface="Arial" charset="0"/>
                <a:cs typeface="Arial" charset="0"/>
              </a:rPr>
              <a:t>态度</a:t>
            </a:r>
            <a:r>
              <a:rPr lang="zh-CN" altLang="en-US" sz="4800" dirty="0">
                <a:solidFill>
                  <a:srgbClr val="4B3118"/>
                </a:solidFill>
                <a:latin typeface="Arial" charset="0"/>
                <a:cs typeface="Arial" charset="0"/>
              </a:rPr>
              <a:t>胜过狱中的困苦</a:t>
            </a:r>
            <a:r>
              <a:rPr lang="en-US" altLang="zh-CN" sz="4800" dirty="0">
                <a:solidFill>
                  <a:srgbClr val="4B3118"/>
                </a:solidFill>
                <a:latin typeface="Arial" charset="0"/>
                <a:cs typeface="Arial" charset="0"/>
              </a:rPr>
              <a:t> (1:1-11).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6" descr="handsrais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6" name="Title 2"/>
          <p:cNvSpPr>
            <a:spLocks noGrp="1"/>
          </p:cNvSpPr>
          <p:nvPr>
            <p:ph type="title" idx="4294967295"/>
          </p:nvPr>
        </p:nvSpPr>
        <p:spPr>
          <a:xfrm>
            <a:off x="109538" y="0"/>
            <a:ext cx="8999537" cy="2808288"/>
          </a:xfrm>
          <a:ln>
            <a:miter lim="800000"/>
            <a:headEnd/>
            <a:tailEnd/>
          </a:ln>
        </p:spPr>
        <p:txBody>
          <a:bodyPr/>
          <a:lstStyle/>
          <a:p>
            <a:pPr marL="1138238" indent="-1138238" algn="l">
              <a:defRPr/>
            </a:pPr>
            <a:r>
              <a:rPr lang="en-US" dirty="0">
                <a:solidFill>
                  <a:srgbClr val="FFFFFF"/>
                </a:solidFill>
                <a:effectLst>
                  <a:glow rad="139700">
                    <a:schemeClr val="tx1"/>
                  </a:glow>
                </a:effectLst>
                <a:latin typeface="Arial" charset="0"/>
                <a:cs typeface="Arial" charset="0"/>
              </a:rPr>
              <a:t>A.	</a:t>
            </a:r>
            <a:r>
              <a:rPr lang="zh-CN" altLang="en-US" dirty="0">
                <a:solidFill>
                  <a:srgbClr val="FFFFFF"/>
                </a:solidFill>
                <a:effectLst>
                  <a:glow rad="139700">
                    <a:schemeClr val="tx1"/>
                  </a:glow>
                </a:effectLst>
                <a:latin typeface="Arial" charset="0"/>
                <a:cs typeface="Arial" charset="0"/>
              </a:rPr>
              <a:t>保罗以基督的态度看自己为</a:t>
            </a:r>
            <a:r>
              <a:rPr lang="zh-CN" altLang="en-US" dirty="0">
                <a:solidFill>
                  <a:srgbClr val="FFFF00"/>
                </a:solidFill>
                <a:effectLst>
                  <a:glow rad="139700">
                    <a:schemeClr val="tx1"/>
                  </a:glow>
                </a:effectLst>
                <a:latin typeface="Arial" charset="0"/>
                <a:cs typeface="Arial" charset="0"/>
              </a:rPr>
              <a:t>仆人</a:t>
            </a:r>
            <a:r>
              <a:rPr lang="en-US" dirty="0">
                <a:solidFill>
                  <a:srgbClr val="FFFFFF"/>
                </a:solidFill>
                <a:effectLst>
                  <a:glow rad="139700">
                    <a:schemeClr val="tx1"/>
                  </a:glow>
                </a:effectLst>
                <a:latin typeface="Arial" charset="0"/>
                <a:cs typeface="Arial" charset="0"/>
              </a:rPr>
              <a:t> </a:t>
            </a:r>
            <a:r>
              <a:rPr lang="en-US" altLang="ja-JP" dirty="0">
                <a:solidFill>
                  <a:srgbClr val="FFFFFF"/>
                </a:solidFill>
                <a:effectLst>
                  <a:glow rad="139700">
                    <a:schemeClr val="tx1"/>
                  </a:glow>
                </a:effectLst>
                <a:latin typeface="Arial" charset="0"/>
                <a:cs typeface="Arial" charset="0"/>
              </a:rPr>
              <a:t>(1:1-2).</a:t>
            </a:r>
            <a:endParaRPr lang="en-US" sz="8800" dirty="0">
              <a:solidFill>
                <a:srgbClr val="FFFFFF"/>
              </a:solidFill>
              <a:effectLst>
                <a:glow rad="139700">
                  <a:schemeClr val="tx1"/>
                </a:glow>
              </a:effectLst>
              <a:latin typeface="Arial" charset="0"/>
              <a:cs typeface="Arial" charset="0"/>
            </a:endParaRPr>
          </a:p>
        </p:txBody>
      </p:sp>
      <p:sp>
        <p:nvSpPr>
          <p:cNvPr id="236547" name="Title 2"/>
          <p:cNvSpPr txBox="1">
            <a:spLocks/>
          </p:cNvSpPr>
          <p:nvPr/>
        </p:nvSpPr>
        <p:spPr bwMode="auto">
          <a:xfrm>
            <a:off x="2416175" y="3716338"/>
            <a:ext cx="6731000" cy="2808287"/>
          </a:xfrm>
          <a:prstGeom prst="rect">
            <a:avLst/>
          </a:prstGeom>
          <a:noFill/>
          <a:ln>
            <a:noFill/>
          </a:ln>
        </p:spPr>
        <p:txBody>
          <a:bodyPr lIns="91429" tIns="45714" rIns="91429" bIns="45714"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indent="0" algn="ctr">
              <a:defRPr/>
            </a:pPr>
            <a:r>
              <a:rPr lang="en-US" sz="4400" b="1" dirty="0">
                <a:solidFill>
                  <a:srgbClr val="FFFFFF"/>
                </a:solidFill>
                <a:effectLst>
                  <a:glow rad="139700">
                    <a:srgbClr val="000000"/>
                  </a:glow>
                </a:effectLst>
                <a:latin typeface="Arial" charset="0"/>
                <a:cs typeface="Arial" charset="0"/>
              </a:rPr>
              <a:t>“</a:t>
            </a:r>
            <a:r>
              <a:rPr lang="zh-CN" altLang="en-US" sz="4400" dirty="0">
                <a:solidFill>
                  <a:srgbClr val="FFFFFF"/>
                </a:solidFill>
                <a:cs typeface="Times New Roman"/>
              </a:rPr>
              <a:t>基督耶稣的</a:t>
            </a:r>
            <a:r>
              <a:rPr lang="zh-CN" altLang="en-US" sz="4400" dirty="0">
                <a:solidFill>
                  <a:srgbClr val="FFFF00"/>
                </a:solidFill>
                <a:cs typeface="Times New Roman"/>
              </a:rPr>
              <a:t>仆人</a:t>
            </a:r>
            <a:r>
              <a:rPr lang="zh-CN" altLang="en-US" sz="4400" dirty="0">
                <a:solidFill>
                  <a:srgbClr val="FFFFFF"/>
                </a:solidFill>
                <a:cs typeface="Times New Roman"/>
              </a:rPr>
              <a:t>保罗和提摩太</a:t>
            </a:r>
            <a:r>
              <a:rPr lang="en-US" sz="4400" b="1" dirty="0">
                <a:solidFill>
                  <a:srgbClr val="FFFFFF"/>
                </a:solidFill>
                <a:effectLst>
                  <a:glow rad="139700">
                    <a:srgbClr val="000000"/>
                  </a:glow>
                </a:effectLst>
                <a:latin typeface="Arial" charset="0"/>
                <a:cs typeface="Arial" charset="0"/>
              </a:rPr>
              <a:t>" </a:t>
            </a:r>
            <a:r>
              <a:rPr lang="en-US" sz="3600" b="1" dirty="0">
                <a:solidFill>
                  <a:srgbClr val="FFFFFF"/>
                </a:solidFill>
                <a:effectLst>
                  <a:glow rad="139700">
                    <a:srgbClr val="000000"/>
                  </a:glow>
                </a:effectLst>
                <a:latin typeface="Arial" charset="0"/>
                <a:cs typeface="Arial" charset="0"/>
              </a:rPr>
              <a:t>(</a:t>
            </a:r>
            <a:r>
              <a:rPr lang="en-US" altLang="zh-CN" sz="3600" b="1" dirty="0">
                <a:solidFill>
                  <a:srgbClr val="FFFFFF"/>
                </a:solidFill>
                <a:effectLst>
                  <a:glow rad="139700">
                    <a:srgbClr val="000000"/>
                  </a:glow>
                </a:effectLst>
                <a:latin typeface="Arial" charset="0"/>
                <a:cs typeface="Arial" charset="0"/>
              </a:rPr>
              <a:t>NCV</a:t>
            </a:r>
            <a:r>
              <a:rPr lang="en-US" sz="3600" b="1" dirty="0">
                <a:solidFill>
                  <a:srgbClr val="FFFFFF"/>
                </a:solidFill>
                <a:effectLst>
                  <a:glow rad="139700">
                    <a:srgbClr val="000000"/>
                  </a:glow>
                </a:effectLst>
                <a:latin typeface="Arial" charset="0"/>
                <a:cs typeface="Arial" charset="0"/>
              </a:rPr>
              <a:t>).</a:t>
            </a:r>
            <a:endParaRPr lang="en-US" sz="4400" b="1" dirty="0">
              <a:solidFill>
                <a:srgbClr val="FFFFFF"/>
              </a:solidFill>
              <a:effectLst>
                <a:glow rad="139700">
                  <a:srgbClr val="000000"/>
                </a:glow>
              </a:effectLst>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7858" name="Picture 7" descr="people-pray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765175"/>
            <a:ext cx="91408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7859" name="Title 2"/>
          <p:cNvSpPr>
            <a:spLocks noGrp="1"/>
          </p:cNvSpPr>
          <p:nvPr>
            <p:ph type="title" idx="4294967295"/>
          </p:nvPr>
        </p:nvSpPr>
        <p:spPr>
          <a:xfrm>
            <a:off x="34925" y="-100013"/>
            <a:ext cx="9217025" cy="1584326"/>
          </a:xfrm>
        </p:spPr>
        <p:txBody>
          <a:bodyPr/>
          <a:lstStyle/>
          <a:p>
            <a:pPr algn="l"/>
            <a:r>
              <a:rPr lang="en-US" altLang="zh-CN" sz="4000" dirty="0">
                <a:solidFill>
                  <a:srgbClr val="4B3118"/>
                </a:solidFill>
                <a:latin typeface="Arial" charset="0"/>
                <a:cs typeface="Arial" charset="0"/>
              </a:rPr>
              <a:t>B. </a:t>
            </a:r>
            <a:r>
              <a:rPr lang="zh-CN" altLang="en-US" sz="4000" dirty="0">
                <a:solidFill>
                  <a:srgbClr val="4B3118"/>
                </a:solidFill>
                <a:latin typeface="Arial" charset="0"/>
                <a:cs typeface="Arial" charset="0"/>
              </a:rPr>
              <a:t>以基督的心为心让保罗</a:t>
            </a:r>
            <a:r>
              <a:rPr lang="zh-CN" altLang="en-US" sz="4000" dirty="0">
                <a:solidFill>
                  <a:srgbClr val="002060"/>
                </a:solidFill>
                <a:latin typeface="Arial" charset="0"/>
                <a:cs typeface="Arial" charset="0"/>
              </a:rPr>
              <a:t>感恩祷告</a:t>
            </a:r>
            <a:r>
              <a:rPr lang="en-US" altLang="zh-CN" sz="4000" dirty="0">
                <a:solidFill>
                  <a:srgbClr val="4B3118"/>
                </a:solidFill>
                <a:latin typeface="Arial" charset="0"/>
                <a:cs typeface="Arial" charset="0"/>
              </a:rPr>
              <a:t>(1:3-11).</a:t>
            </a:r>
          </a:p>
        </p:txBody>
      </p:sp>
      <p:sp>
        <p:nvSpPr>
          <p:cNvPr id="9" name="Title 2"/>
          <p:cNvSpPr txBox="1">
            <a:spLocks/>
          </p:cNvSpPr>
          <p:nvPr/>
        </p:nvSpPr>
        <p:spPr bwMode="auto">
          <a:xfrm>
            <a:off x="2195513" y="4581525"/>
            <a:ext cx="53292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hangingPunct="0"/>
            <a:r>
              <a:rPr kumimoji="0" lang="zh-CN" altLang="en-US" sz="4000" b="1">
                <a:solidFill>
                  <a:srgbClr val="FFFFFF"/>
                </a:solidFill>
                <a:latin typeface="Arial" charset="0"/>
                <a:cs typeface="Arial" charset="0"/>
              </a:rPr>
              <a:t>保罗的感恩</a:t>
            </a:r>
            <a:r>
              <a:rPr kumimoji="0" lang="en-US" altLang="zh-CN" sz="4000" b="1">
                <a:solidFill>
                  <a:srgbClr val="FFFFFF"/>
                </a:solidFill>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881" name="Picture 1" descr="Thankfu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922496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9229"/>
            <a:ext cx="8496945" cy="971499"/>
          </a:xfrm>
          <a:ln>
            <a:miter lim="800000"/>
            <a:headEnd/>
            <a:tailEnd/>
          </a:ln>
        </p:spPr>
        <p:txBody>
          <a:bodyPr/>
          <a:lstStyle/>
          <a:p>
            <a:pPr eaLnBrk="1" hangingPunct="1">
              <a:defRPr/>
            </a:pPr>
            <a:r>
              <a:rPr lang="zh-CN" altLang="en-US" dirty="0">
                <a:solidFill>
                  <a:srgbClr val="FFFF00"/>
                </a:solidFill>
                <a:effectLst>
                  <a:glow rad="228600">
                    <a:schemeClr val="accent4">
                      <a:satMod val="175000"/>
                      <a:alpha val="40000"/>
                    </a:schemeClr>
                  </a:glow>
                </a:effectLst>
                <a:ea typeface="ＭＳ Ｐゴシック" charset="-128"/>
                <a:cs typeface="ＭＳ Ｐゴシック" charset="-128"/>
              </a:rPr>
              <a:t>保罗的感谢</a:t>
            </a:r>
            <a:endParaRPr lang="en-US" dirty="0">
              <a:solidFill>
                <a:srgbClr val="FFFF00"/>
              </a:solidFill>
              <a:effectLst>
                <a:glow rad="228600">
                  <a:schemeClr val="accent4">
                    <a:satMod val="175000"/>
                    <a:alpha val="40000"/>
                  </a:schemeClr>
                </a:glow>
              </a:effectLst>
              <a:ea typeface="ＭＳ Ｐゴシック" charset="-128"/>
              <a:cs typeface="ＭＳ Ｐゴシック" charset="-128"/>
            </a:endParaRPr>
          </a:p>
        </p:txBody>
      </p:sp>
      <p:sp>
        <p:nvSpPr>
          <p:cNvPr id="1015812" name="TextBox 4"/>
          <p:cNvSpPr txBox="1">
            <a:spLocks noChangeArrowheads="1"/>
          </p:cNvSpPr>
          <p:nvPr/>
        </p:nvSpPr>
        <p:spPr bwMode="auto">
          <a:xfrm>
            <a:off x="107504" y="2165944"/>
            <a:ext cx="8915400" cy="3046976"/>
          </a:xfrm>
          <a:prstGeom prst="rect">
            <a:avLst/>
          </a:prstGeom>
          <a:noFill/>
          <a:ln w="9525">
            <a:noFill/>
            <a:miter lim="800000"/>
            <a:headEnd/>
            <a:tailEnd/>
          </a:ln>
        </p:spPr>
        <p:txBody>
          <a:bodyPr lIns="91429" tIns="45714" rIns="91429" bIns="45714">
            <a:spAutoFit/>
          </a:bodyPr>
          <a:lstStyle/>
          <a:p>
            <a:pPr algn="r">
              <a:defRPr/>
            </a:pPr>
            <a:r>
              <a:rPr lang="zh-CN" altLang="en-US" sz="3200" b="1" dirty="0">
                <a:solidFill>
                  <a:srgbClr val="FFFFFF"/>
                </a:solidFill>
                <a:effectLst>
                  <a:glow rad="228600">
                    <a:srgbClr val="000000">
                      <a:satMod val="175000"/>
                      <a:alpha val="40000"/>
                    </a:srgbClr>
                  </a:glow>
                </a:effectLst>
                <a:latin typeface="Arial" charset="0"/>
                <a:ea typeface="Arial" charset="0"/>
                <a:cs typeface="Arial" charset="0"/>
              </a:rPr>
              <a:t>我每逢想到你们，就感谢我的神；每次为你们大家祈求的时候，总是欢欢喜喜地祈求。为了你们从头一天直到现在都在福音的事工上有分，我就感谢我的　神。我深信那在你们中间开始了美好工作的，到了基督耶稣的日子，必成全这工作</a:t>
            </a:r>
            <a:endParaRPr lang="en-US" altLang="zh-CN" sz="3200" b="1" dirty="0">
              <a:solidFill>
                <a:srgbClr val="FFFFFF"/>
              </a:solidFill>
              <a:effectLst>
                <a:glow rad="228600">
                  <a:srgbClr val="000000">
                    <a:satMod val="175000"/>
                    <a:alpha val="40000"/>
                  </a:srgbClr>
                </a:glow>
              </a:effectLst>
              <a:latin typeface="Arial" charset="0"/>
              <a:ea typeface="Arial" charset="0"/>
              <a:cs typeface="Arial" charset="0"/>
            </a:endParaRPr>
          </a:p>
          <a:p>
            <a:pPr algn="r">
              <a:defRPr/>
            </a:pPr>
            <a:r>
              <a:rPr lang="zh-CN" altLang="en-US" sz="3200" b="1" dirty="0">
                <a:solidFill>
                  <a:srgbClr val="FFFFFF"/>
                </a:solidFill>
                <a:effectLst>
                  <a:glow rad="228600">
                    <a:srgbClr val="000000">
                      <a:satMod val="175000"/>
                      <a:alpha val="40000"/>
                    </a:srgbClr>
                  </a:glow>
                </a:effectLst>
                <a:latin typeface="Arial" charset="0"/>
                <a:ea typeface="Arial" charset="0"/>
                <a:cs typeface="Arial" charset="0"/>
              </a:rPr>
              <a:t>腓立比书</a:t>
            </a:r>
            <a:r>
              <a:rPr lang="en-US" altLang="zh-CN" sz="3200" b="1" dirty="0">
                <a:solidFill>
                  <a:srgbClr val="FFFFFF"/>
                </a:solidFill>
                <a:effectLst>
                  <a:glow rad="228600">
                    <a:srgbClr val="000000">
                      <a:satMod val="175000"/>
                      <a:alpha val="40000"/>
                    </a:srgbClr>
                  </a:glow>
                </a:effectLst>
                <a:latin typeface="Arial" charset="0"/>
                <a:ea typeface="Arial" charset="0"/>
                <a:cs typeface="Arial" charset="0"/>
              </a:rPr>
              <a:t>1</a:t>
            </a:r>
            <a:r>
              <a:rPr lang="zh-CN" altLang="en-US" sz="3200" b="1" dirty="0">
                <a:solidFill>
                  <a:srgbClr val="FFFFFF"/>
                </a:solidFill>
                <a:effectLst>
                  <a:glow rad="228600">
                    <a:srgbClr val="000000">
                      <a:satMod val="175000"/>
                      <a:alpha val="40000"/>
                    </a:srgbClr>
                  </a:glow>
                </a:effectLst>
                <a:latin typeface="Arial" charset="0"/>
                <a:ea typeface="Arial" charset="0"/>
                <a:cs typeface="Arial" charset="0"/>
              </a:rPr>
              <a:t>：</a:t>
            </a:r>
            <a:r>
              <a:rPr lang="en-US" altLang="zh-CN" sz="3200" b="1" dirty="0">
                <a:solidFill>
                  <a:srgbClr val="FFFFFF"/>
                </a:solidFill>
                <a:effectLst>
                  <a:glow rad="228600">
                    <a:srgbClr val="000000">
                      <a:satMod val="175000"/>
                      <a:alpha val="40000"/>
                    </a:srgbClr>
                  </a:glow>
                </a:effectLst>
                <a:latin typeface="Arial" charset="0"/>
                <a:ea typeface="Arial" charset="0"/>
                <a:cs typeface="Arial" charset="0"/>
              </a:rPr>
              <a:t>3-6</a:t>
            </a:r>
            <a:r>
              <a:rPr lang="zh-CN" altLang="en-US" sz="3200" b="1" dirty="0">
                <a:solidFill>
                  <a:srgbClr val="FFFFFF"/>
                </a:solidFill>
                <a:effectLst>
                  <a:glow rad="228600">
                    <a:srgbClr val="000000">
                      <a:satMod val="175000"/>
                      <a:alpha val="40000"/>
                    </a:srgbClr>
                  </a:glow>
                </a:effectLst>
                <a:latin typeface="Arial" charset="0"/>
                <a:ea typeface="Arial" charset="0"/>
                <a:cs typeface="Arial" charset="0"/>
              </a:rPr>
              <a:t>。</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0" name="Picture 25"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1" name="Picture 27" descr="j01825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2" name="Picture 28" descr="j0149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3" name="Picture 29" descr="j0216073"/>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4" name="Picture 30" descr="j02277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5"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6" name="Picture 32" descr="j03168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7"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8" name="Picture 35" descr="j03169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9" name="Picture 36" descr="j0285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0" name="Picture 37" descr="j02849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1" name="Picture 38" descr="j0262731"/>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702" name="Picture 39" descr="j0227709"/>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703"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zh-CN" altLang="en-US">
              <a:solidFill>
                <a:srgbClr val="EAEAEA"/>
              </a:solidFill>
              <a:ea typeface="MS PGothic" charset="0"/>
              <a:cs typeface="MS PGothic" charset="0"/>
            </a:endParaRPr>
          </a:p>
        </p:txBody>
      </p:sp>
      <p:sp>
        <p:nvSpPr>
          <p:cNvPr id="370704"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zh-CN" altLang="en-US">
              <a:solidFill>
                <a:srgbClr val="EAEAEA"/>
              </a:solidFill>
              <a:ea typeface="MS PGothic" charset="0"/>
              <a:cs typeface="MS PGothic" charset="0"/>
            </a:endParaRPr>
          </a:p>
        </p:txBody>
      </p:sp>
      <p:sp>
        <p:nvSpPr>
          <p:cNvPr id="370705"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kumimoji="0" lang="zh-CN" altLang="en-US" sz="4000" b="1">
                <a:solidFill>
                  <a:srgbClr val="FFFFFF"/>
                </a:solidFill>
                <a:latin typeface="Arial" charset="0"/>
                <a:cs typeface="Arial" charset="0"/>
              </a:rPr>
              <a:t>大多数人认为怎样才能获得快乐？</a:t>
            </a:r>
            <a:endParaRPr kumimoji="0" lang="en-US" altLang="zh-CN" sz="4000">
              <a:solidFill>
                <a:srgbClr val="FFFFFF"/>
              </a:solidFill>
              <a:latin typeface="Times New Roman" charset="0"/>
              <a:cs typeface="Arial"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宋体" charset="0"/>
              </a:rPr>
              <a:t>金钱</a:t>
            </a:r>
            <a:endParaRPr kumimoji="0" lang="en-US" altLang="zh-CN" sz="4000">
              <a:solidFill>
                <a:srgbClr val="FFFFFF"/>
              </a:solidFill>
              <a:ea typeface="MS PGothic" charset="0"/>
              <a:cs typeface="宋体" charset="0"/>
            </a:endParaRPr>
          </a:p>
        </p:txBody>
      </p:sp>
      <p:sp>
        <p:nvSpPr>
          <p:cNvPr id="23" name="Rectangle 47"/>
          <p:cNvSpPr txBox="1">
            <a:spLocks noChangeArrowheads="1"/>
          </p:cNvSpPr>
          <p:nvPr/>
        </p:nvSpPr>
        <p:spPr bwMode="auto">
          <a:xfrm>
            <a:off x="-36513" y="4076700"/>
            <a:ext cx="3384551" cy="936625"/>
          </a:xfrm>
          <a:prstGeom prst="rect">
            <a:avLst/>
          </a:prstGeom>
          <a:solidFill>
            <a:srgbClr val="2300D5"/>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MS PGothic" charset="0"/>
              </a:rPr>
              <a:t>房子</a:t>
            </a:r>
            <a:endParaRPr kumimoji="0" lang="en-US" altLang="zh-CN" sz="4000">
              <a:solidFill>
                <a:srgbClr val="FFFFFF"/>
              </a:solidFill>
              <a:ea typeface="MS PGothic" charset="0"/>
              <a:cs typeface="宋体" charset="0"/>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MS PGothic" charset="0"/>
              </a:rPr>
              <a:t>自由</a:t>
            </a:r>
            <a:endParaRPr kumimoji="0" lang="en-US" altLang="zh-CN" sz="4000">
              <a:solidFill>
                <a:srgbClr val="FFFFFF"/>
              </a:solidFill>
              <a:ea typeface="MS PGothic" charset="0"/>
              <a:cs typeface="宋体"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MS PGothic" charset="0"/>
              </a:rPr>
              <a:t>家庭</a:t>
            </a:r>
            <a:endParaRPr kumimoji="0" lang="en-US" altLang="zh-CN" sz="4000">
              <a:solidFill>
                <a:srgbClr val="FFFFFF"/>
              </a:solidFill>
              <a:ea typeface="MS PGothic" charset="0"/>
              <a:cs typeface="宋体" charset="0"/>
            </a:endParaRPr>
          </a:p>
        </p:txBody>
      </p:sp>
      <p:sp>
        <p:nvSpPr>
          <p:cNvPr id="27" name="Rectangle 47"/>
          <p:cNvSpPr txBox="1">
            <a:spLocks noChangeArrowheads="1"/>
          </p:cNvSpPr>
          <p:nvPr/>
        </p:nvSpPr>
        <p:spPr bwMode="auto">
          <a:xfrm>
            <a:off x="5759450" y="1989138"/>
            <a:ext cx="3384550" cy="935037"/>
          </a:xfrm>
          <a:prstGeom prst="rect">
            <a:avLst/>
          </a:prstGeom>
          <a:solidFill>
            <a:srgbClr val="330066"/>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MS PGothic" charset="0"/>
              </a:rPr>
              <a:t>朋友</a:t>
            </a:r>
            <a:endParaRPr kumimoji="0" lang="en-US" altLang="zh-CN" sz="4000">
              <a:solidFill>
                <a:srgbClr val="FFFFFF"/>
              </a:solidFill>
              <a:ea typeface="MS PGothic" charset="0"/>
              <a:cs typeface="宋体" charset="0"/>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MS PGothic" charset="0"/>
              </a:rPr>
              <a:t>衣服</a:t>
            </a:r>
            <a:endParaRPr kumimoji="0" lang="en-US" altLang="zh-CN" sz="4000">
              <a:solidFill>
                <a:srgbClr val="FFFFFF"/>
              </a:solidFill>
              <a:ea typeface="MS PGothic" charset="0"/>
              <a:cs typeface="宋体" charset="0"/>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宋体" charset="0"/>
              </a:rPr>
              <a:t>车子</a:t>
            </a:r>
            <a:endParaRPr kumimoji="0" lang="en-US" altLang="zh-CN" sz="4000">
              <a:solidFill>
                <a:srgbClr val="FFFFFF"/>
              </a:solidFill>
              <a:ea typeface="MS PGothic" charset="0"/>
              <a:cs typeface="宋体" charset="0"/>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MS PGothic" charset="0"/>
              </a:rPr>
              <a:t>外貌</a:t>
            </a:r>
            <a:endParaRPr kumimoji="0" lang="en-US" altLang="zh-CN" sz="4000">
              <a:solidFill>
                <a:srgbClr val="FFFFFF"/>
              </a:solidFill>
              <a:ea typeface="MS PGothic" charset="0"/>
              <a:cs typeface="宋体" charset="0"/>
            </a:endParaRPr>
          </a:p>
        </p:txBody>
      </p:sp>
      <p:sp>
        <p:nvSpPr>
          <p:cNvPr id="31" name="Rectangle 47"/>
          <p:cNvSpPr txBox="1">
            <a:spLocks noChangeArrowheads="1"/>
          </p:cNvSpPr>
          <p:nvPr/>
        </p:nvSpPr>
        <p:spPr bwMode="auto">
          <a:xfrm>
            <a:off x="5199063" y="5157788"/>
            <a:ext cx="3960812" cy="935037"/>
          </a:xfrm>
          <a:prstGeom prst="rect">
            <a:avLst/>
          </a:prstGeom>
          <a:solidFill>
            <a:schemeClr val="bg1"/>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MS PGothic" charset="0"/>
              </a:rPr>
              <a:t>健康</a:t>
            </a:r>
            <a:endParaRPr kumimoji="0" lang="en-US" altLang="zh-CN" sz="4000">
              <a:solidFill>
                <a:srgbClr val="FFFFFF"/>
              </a:solidFill>
              <a:ea typeface="MS PGothic" charset="0"/>
              <a:cs typeface="宋体"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pPr algn="ctr">
              <a:lnSpc>
                <a:spcPct val="80000"/>
              </a:lnSpc>
            </a:pPr>
            <a:r>
              <a:rPr kumimoji="0" lang="zh-CN" altLang="en-US" sz="4000" b="1">
                <a:solidFill>
                  <a:srgbClr val="FFFFFF"/>
                </a:solidFill>
                <a:latin typeface="Arial" charset="0"/>
                <a:ea typeface="MS PGothic" charset="0"/>
                <a:cs typeface="MS PGothic" charset="0"/>
              </a:rPr>
              <a:t>旅行</a:t>
            </a:r>
            <a:endParaRPr kumimoji="0" lang="en-US" altLang="zh-CN" sz="4000">
              <a:solidFill>
                <a:srgbClr val="FFFFFF"/>
              </a:solidFill>
              <a:ea typeface="MS PGothic"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imprisonment-ba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4450"/>
            <a:ext cx="9380538"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71600" y="592833"/>
            <a:ext cx="7772400" cy="5644479"/>
          </a:xfrm>
          <a:ln cap="sq">
            <a:miter lim="800000"/>
            <a:headEnd type="none" w="sm" len="sm"/>
            <a:tailEnd type="none" w="sm" len="sm"/>
          </a:ln>
        </p:spPr>
        <p:txBody>
          <a:bodyPr/>
          <a:lstStyle/>
          <a:p>
            <a:pPr>
              <a:defRPr/>
            </a:pPr>
            <a:r>
              <a:rPr kumimoji="0" lang="zh-CN" altLang="en-US" sz="8000" b="1" dirty="0">
                <a:solidFill>
                  <a:srgbClr val="FFFFFF"/>
                </a:solidFill>
                <a:effectLst>
                  <a:glow rad="228600">
                    <a:srgbClr val="000000">
                      <a:alpha val="78000"/>
                    </a:srgbClr>
                  </a:glow>
                </a:effectLst>
                <a:ea typeface="ＭＳ Ｐゴシック" charset="-128"/>
              </a:rPr>
              <a:t>也许一个喜乐的囚徒可以给我们些许建议</a:t>
            </a:r>
            <a:r>
              <a:rPr kumimoji="0" lang="en-US" sz="8000" b="1" dirty="0">
                <a:solidFill>
                  <a:srgbClr val="FFFFFF"/>
                </a:solidFill>
                <a:effectLst>
                  <a:glow rad="228600">
                    <a:srgbClr val="000000">
                      <a:alpha val="78000"/>
                    </a:srgbClr>
                  </a:glow>
                </a:effectLst>
                <a:ea typeface="ＭＳ Ｐゴシック" charset="-128"/>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2F6DE420.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620713"/>
            <a:ext cx="244475" cy="2444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95266" name="Group 162"/>
          <p:cNvGrpSpPr>
            <a:grpSpLocks/>
          </p:cNvGrpSpPr>
          <p:nvPr/>
        </p:nvGrpSpPr>
        <p:grpSpPr bwMode="auto">
          <a:xfrm>
            <a:off x="250825" y="1196975"/>
            <a:ext cx="8659813" cy="5486400"/>
            <a:chOff x="43" y="0"/>
            <a:chExt cx="3934" cy="7359"/>
          </a:xfrm>
        </p:grpSpPr>
        <p:sp>
          <p:nvSpPr>
            <p:cNvPr id="395272" name="Rectangle 163"/>
            <p:cNvSpPr>
              <a:spLocks noChangeArrowheads="1"/>
            </p:cNvSpPr>
            <p:nvPr/>
          </p:nvSpPr>
          <p:spPr bwMode="auto">
            <a:xfrm>
              <a:off x="43"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r>
                <a:rPr lang="zh-TW" altLang="en-US" b="1">
                  <a:solidFill>
                    <a:srgbClr val="000000"/>
                  </a:solidFill>
                  <a:ea typeface="PMingLiU" charset="0"/>
                  <a:cs typeface="PMingLiU" charset="0"/>
                </a:rPr>
                <a:t>快</a:t>
              </a:r>
              <a:r>
                <a:rPr lang="zh-CN" altLang="en-US" b="1">
                  <a:solidFill>
                    <a:srgbClr val="000000"/>
                  </a:solidFill>
                  <a:ea typeface="PMingLiU" charset="0"/>
                  <a:cs typeface="PMingLiU" charset="0"/>
                </a:rPr>
                <a:t>乐</a:t>
              </a:r>
              <a:endParaRPr lang="en-US" altLang="zh-CN" b="1">
                <a:solidFill>
                  <a:srgbClr val="000000"/>
                </a:solidFill>
                <a:ea typeface="PMingLiU" charset="0"/>
                <a:cs typeface="PMingLiU" charset="0"/>
              </a:endParaRPr>
            </a:p>
          </p:txBody>
        </p:sp>
        <p:sp>
          <p:nvSpPr>
            <p:cNvPr id="395273" name="Rectangle 164"/>
            <p:cNvSpPr>
              <a:spLocks noChangeArrowheads="1"/>
            </p:cNvSpPr>
            <p:nvPr/>
          </p:nvSpPr>
          <p:spPr bwMode="auto">
            <a:xfrm>
              <a:off x="2010"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endParaRPr lang="en-US" altLang="zh-CN">
                <a:solidFill>
                  <a:srgbClr val="EAEAEA"/>
                </a:solidFill>
                <a:latin typeface="Arial" charset="0"/>
                <a:ea typeface="宋体" charset="0"/>
                <a:cs typeface="宋体" charset="0"/>
              </a:endParaRPr>
            </a:p>
          </p:txBody>
        </p:sp>
        <p:sp>
          <p:nvSpPr>
            <p:cNvPr id="395274" name="Rectangle 165"/>
            <p:cNvSpPr>
              <a:spLocks noChangeArrowheads="1"/>
            </p:cNvSpPr>
            <p:nvPr/>
          </p:nvSpPr>
          <p:spPr bwMode="auto">
            <a:xfrm>
              <a:off x="43"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000000"/>
                  </a:solidFill>
                  <a:latin typeface="Arial" charset="0"/>
                  <a:ea typeface="宋体" charset="0"/>
                  <a:cs typeface="宋体" charset="0"/>
                </a:rPr>
                <a:t>外在</a:t>
              </a:r>
              <a:endParaRPr lang="zh-TW" altLang="en-US" b="1">
                <a:solidFill>
                  <a:srgbClr val="6600FF"/>
                </a:solidFill>
                <a:ea typeface="PMingLiU" charset="0"/>
                <a:cs typeface="PMingLiU" charset="0"/>
              </a:endParaRPr>
            </a:p>
          </p:txBody>
        </p:sp>
        <p:sp>
          <p:nvSpPr>
            <p:cNvPr id="395275" name="Rectangle 166"/>
            <p:cNvSpPr>
              <a:spLocks noChangeArrowheads="1"/>
            </p:cNvSpPr>
            <p:nvPr/>
          </p:nvSpPr>
          <p:spPr bwMode="auto">
            <a:xfrm>
              <a:off x="2010"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0000FF"/>
                  </a:solidFill>
                  <a:latin typeface="Arial" charset="0"/>
                  <a:ea typeface="宋体" charset="0"/>
                  <a:cs typeface="宋体" charset="0"/>
                </a:rPr>
                <a:t>內在</a:t>
              </a:r>
              <a:endParaRPr lang="en-US" altLang="zh-CN">
                <a:solidFill>
                  <a:srgbClr val="EAEAEA"/>
                </a:solidFill>
                <a:latin typeface="Arial" charset="0"/>
                <a:ea typeface="宋体" charset="0"/>
                <a:cs typeface="宋体" charset="0"/>
              </a:endParaRPr>
            </a:p>
          </p:txBody>
        </p:sp>
        <p:sp>
          <p:nvSpPr>
            <p:cNvPr id="395276" name="Rectangle 167"/>
            <p:cNvSpPr>
              <a:spLocks noChangeArrowheads="1"/>
            </p:cNvSpPr>
            <p:nvPr/>
          </p:nvSpPr>
          <p:spPr bwMode="auto">
            <a:xfrm>
              <a:off x="43"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000000"/>
                  </a:solidFill>
                  <a:latin typeface="Arial" charset="0"/>
                  <a:ea typeface="宋体" charset="0"/>
                  <a:cs typeface="宋体" charset="0"/>
                </a:rPr>
                <a:t>受</a:t>
              </a:r>
              <a:r>
                <a:rPr lang="zh-CN" altLang="en-US" b="1">
                  <a:solidFill>
                    <a:srgbClr val="000000"/>
                  </a:solidFill>
                  <a:latin typeface="Arial" charset="0"/>
                  <a:ea typeface="宋体" charset="0"/>
                  <a:cs typeface="宋体" charset="0"/>
                </a:rPr>
                <a:t>环境影响</a:t>
              </a:r>
              <a:endParaRPr lang="zh-TW" altLang="en-US">
                <a:solidFill>
                  <a:srgbClr val="000000"/>
                </a:solidFill>
                <a:latin typeface="Arial" charset="0"/>
                <a:ea typeface="宋体" charset="0"/>
                <a:cs typeface="宋体" charset="0"/>
              </a:endParaRPr>
            </a:p>
          </p:txBody>
        </p:sp>
        <p:sp>
          <p:nvSpPr>
            <p:cNvPr id="395277" name="Rectangle 168"/>
            <p:cNvSpPr>
              <a:spLocks noChangeArrowheads="1"/>
            </p:cNvSpPr>
            <p:nvPr/>
          </p:nvSpPr>
          <p:spPr bwMode="auto">
            <a:xfrm>
              <a:off x="2010"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b="1">
                  <a:solidFill>
                    <a:srgbClr val="3333CC"/>
                  </a:solidFill>
                  <a:ea typeface="PMingLiU" charset="0"/>
                  <a:cs typeface="PMingLiU" charset="0"/>
                </a:rPr>
                <a:t>独立于环境</a:t>
              </a:r>
              <a:endParaRPr lang="en-US" altLang="zh-TW" b="1">
                <a:solidFill>
                  <a:srgbClr val="3333CC"/>
                </a:solidFill>
                <a:ea typeface="PMingLiU" charset="0"/>
                <a:cs typeface="PMingLiU" charset="0"/>
              </a:endParaRPr>
            </a:p>
          </p:txBody>
        </p:sp>
        <p:sp>
          <p:nvSpPr>
            <p:cNvPr id="395278" name="Rectangle 169"/>
            <p:cNvSpPr>
              <a:spLocks noChangeArrowheads="1"/>
            </p:cNvSpPr>
            <p:nvPr/>
          </p:nvSpPr>
          <p:spPr bwMode="auto">
            <a:xfrm>
              <a:off x="43"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a:solidFill>
                    <a:srgbClr val="000000"/>
                  </a:solidFill>
                  <a:latin typeface="Arial" charset="0"/>
                  <a:ea typeface="宋体" charset="0"/>
                  <a:cs typeface="宋体" charset="0"/>
                </a:rPr>
                <a:t>情绪反应</a:t>
              </a:r>
              <a:endParaRPr lang="zh-TW" altLang="en-US">
                <a:solidFill>
                  <a:srgbClr val="000000"/>
                </a:solidFill>
                <a:latin typeface="Arial" charset="0"/>
                <a:ea typeface="宋体" charset="0"/>
                <a:cs typeface="宋体" charset="0"/>
              </a:endParaRPr>
            </a:p>
          </p:txBody>
        </p:sp>
        <p:sp>
          <p:nvSpPr>
            <p:cNvPr id="395279" name="Rectangle 170"/>
            <p:cNvSpPr>
              <a:spLocks noChangeArrowheads="1"/>
            </p:cNvSpPr>
            <p:nvPr/>
          </p:nvSpPr>
          <p:spPr bwMode="auto">
            <a:xfrm>
              <a:off x="2010"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b="1">
                  <a:solidFill>
                    <a:srgbClr val="3333CC"/>
                  </a:solidFill>
                  <a:ea typeface="PMingLiU" charset="0"/>
                  <a:cs typeface="PMingLiU" charset="0"/>
                </a:rPr>
                <a:t>意愿行动</a:t>
              </a:r>
              <a:endParaRPr lang="en-US" altLang="zh-CN" b="1">
                <a:solidFill>
                  <a:srgbClr val="3333CC"/>
                </a:solidFill>
                <a:ea typeface="PMingLiU" charset="0"/>
                <a:cs typeface="PMingLiU" charset="0"/>
              </a:endParaRPr>
            </a:p>
          </p:txBody>
        </p:sp>
        <p:sp>
          <p:nvSpPr>
            <p:cNvPr id="395280" name="Rectangle 171"/>
            <p:cNvSpPr>
              <a:spLocks noChangeArrowheads="1"/>
            </p:cNvSpPr>
            <p:nvPr/>
          </p:nvSpPr>
          <p:spPr bwMode="auto">
            <a:xfrm>
              <a:off x="43"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b="1">
                  <a:solidFill>
                    <a:srgbClr val="000000"/>
                  </a:solidFill>
                  <a:latin typeface="Arial" charset="0"/>
                  <a:ea typeface="宋体" charset="0"/>
                  <a:cs typeface="宋体" charset="0"/>
                </a:rPr>
                <a:t>获</a:t>
              </a:r>
              <a:r>
                <a:rPr lang="zh-TW" altLang="en-US" b="1">
                  <a:solidFill>
                    <a:srgbClr val="000000"/>
                  </a:solidFill>
                  <a:latin typeface="Arial" charset="0"/>
                  <a:ea typeface="宋体" charset="0"/>
                  <a:cs typeface="宋体" charset="0"/>
                </a:rPr>
                <a:t>得所想的</a:t>
              </a:r>
              <a:endParaRPr lang="zh-TW" altLang="en-US">
                <a:solidFill>
                  <a:srgbClr val="000000"/>
                </a:solidFill>
                <a:latin typeface="Arial" charset="0"/>
                <a:ea typeface="宋体" charset="0"/>
                <a:cs typeface="宋体" charset="0"/>
              </a:endParaRPr>
            </a:p>
          </p:txBody>
        </p:sp>
        <p:sp>
          <p:nvSpPr>
            <p:cNvPr id="395281" name="Rectangle 172"/>
            <p:cNvSpPr>
              <a:spLocks noChangeArrowheads="1"/>
            </p:cNvSpPr>
            <p:nvPr/>
          </p:nvSpPr>
          <p:spPr bwMode="auto">
            <a:xfrm>
              <a:off x="2010"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3333CC"/>
                  </a:solidFill>
                  <a:ea typeface="PMingLiU" charset="0"/>
                  <a:cs typeface="PMingLiU" charset="0"/>
                </a:rPr>
                <a:t>想</a:t>
              </a:r>
              <a:r>
                <a:rPr lang="zh-CN" altLang="en-US" b="1">
                  <a:solidFill>
                    <a:srgbClr val="3333CC"/>
                  </a:solidFill>
                  <a:ea typeface="PMingLiU" charset="0"/>
                  <a:cs typeface="PMingLiU" charset="0"/>
                </a:rPr>
                <a:t>获</a:t>
              </a:r>
              <a:r>
                <a:rPr lang="zh-TW" altLang="en-US" b="1">
                  <a:solidFill>
                    <a:srgbClr val="3333CC"/>
                  </a:solidFill>
                  <a:ea typeface="PMingLiU" charset="0"/>
                  <a:cs typeface="PMingLiU" charset="0"/>
                </a:rPr>
                <a:t>得已有的</a:t>
              </a:r>
              <a:endParaRPr lang="en-US" altLang="zh-TW" b="1">
                <a:solidFill>
                  <a:srgbClr val="3333CC"/>
                </a:solidFill>
                <a:ea typeface="PMingLiU" charset="0"/>
                <a:cs typeface="PMingLiU" charset="0"/>
              </a:endParaRPr>
            </a:p>
          </p:txBody>
        </p:sp>
        <p:sp>
          <p:nvSpPr>
            <p:cNvPr id="395282" name="Rectangle 173"/>
            <p:cNvSpPr>
              <a:spLocks noChangeArrowheads="1"/>
            </p:cNvSpPr>
            <p:nvPr/>
          </p:nvSpPr>
          <p:spPr bwMode="auto">
            <a:xfrm>
              <a:off x="43"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000000"/>
                  </a:solidFill>
                  <a:ea typeface="PMingLiU" charset="0"/>
                  <a:cs typeface="PMingLiU" charset="0"/>
                </a:rPr>
                <a:t>幸福</a:t>
              </a:r>
              <a:r>
                <a:rPr lang="zh-CN" altLang="en-US" b="1">
                  <a:solidFill>
                    <a:srgbClr val="000000"/>
                  </a:solidFill>
                  <a:ea typeface="PMingLiU" charset="0"/>
                  <a:cs typeface="PMingLiU" charset="0"/>
                </a:rPr>
                <a:t>感</a:t>
              </a:r>
              <a:endParaRPr lang="en-US" altLang="zh-CN" b="1">
                <a:solidFill>
                  <a:srgbClr val="000000"/>
                </a:solidFill>
                <a:ea typeface="PMingLiU" charset="0"/>
                <a:cs typeface="PMingLiU" charset="0"/>
              </a:endParaRPr>
            </a:p>
          </p:txBody>
        </p:sp>
        <p:sp>
          <p:nvSpPr>
            <p:cNvPr id="395283" name="Rectangle 174"/>
            <p:cNvSpPr>
              <a:spLocks noChangeArrowheads="1"/>
            </p:cNvSpPr>
            <p:nvPr/>
          </p:nvSpPr>
          <p:spPr bwMode="auto">
            <a:xfrm>
              <a:off x="2010"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b="1">
                  <a:solidFill>
                    <a:srgbClr val="0000FF"/>
                  </a:solidFill>
                  <a:latin typeface="Arial" charset="0"/>
                  <a:ea typeface="宋体" charset="0"/>
                  <a:cs typeface="宋体" charset="0"/>
                </a:rPr>
                <a:t>满</a:t>
              </a:r>
              <a:r>
                <a:rPr lang="zh-TW" altLang="en-US" b="1">
                  <a:solidFill>
                    <a:srgbClr val="0000FF"/>
                  </a:solidFill>
                  <a:latin typeface="Arial" charset="0"/>
                  <a:ea typeface="宋体" charset="0"/>
                  <a:cs typeface="宋体" charset="0"/>
                </a:rPr>
                <a:t>足</a:t>
              </a:r>
              <a:endParaRPr lang="zh-TW" altLang="en-US">
                <a:solidFill>
                  <a:srgbClr val="EAEAEA"/>
                </a:solidFill>
                <a:latin typeface="Arial" charset="0"/>
                <a:ea typeface="宋体" charset="0"/>
                <a:cs typeface="宋体" charset="0"/>
              </a:endParaRPr>
            </a:p>
          </p:txBody>
        </p:sp>
        <p:sp>
          <p:nvSpPr>
            <p:cNvPr id="395284" name="Rectangle 175"/>
            <p:cNvSpPr>
              <a:spLocks noChangeArrowheads="1"/>
            </p:cNvSpPr>
            <p:nvPr/>
          </p:nvSpPr>
          <p:spPr bwMode="auto">
            <a:xfrm>
              <a:off x="43"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000000"/>
                  </a:solidFill>
                  <a:latin typeface="Arial" charset="0"/>
                  <a:ea typeface="宋体" charset="0"/>
                  <a:cs typeface="宋体" charset="0"/>
                </a:rPr>
                <a:t>效果</a:t>
              </a:r>
              <a:endParaRPr lang="zh-TW" altLang="en-US">
                <a:solidFill>
                  <a:srgbClr val="000000"/>
                </a:solidFill>
                <a:latin typeface="Arial" charset="0"/>
                <a:ea typeface="宋体" charset="0"/>
                <a:cs typeface="宋体" charset="0"/>
              </a:endParaRPr>
            </a:p>
          </p:txBody>
        </p:sp>
        <p:sp>
          <p:nvSpPr>
            <p:cNvPr id="395285" name="Rectangle 176"/>
            <p:cNvSpPr>
              <a:spLocks noChangeArrowheads="1"/>
            </p:cNvSpPr>
            <p:nvPr/>
          </p:nvSpPr>
          <p:spPr bwMode="auto">
            <a:xfrm>
              <a:off x="2010"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b="1">
                  <a:solidFill>
                    <a:srgbClr val="0000FF"/>
                  </a:solidFill>
                  <a:latin typeface="Arial" charset="0"/>
                  <a:ea typeface="宋体" charset="0"/>
                  <a:cs typeface="宋体" charset="0"/>
                </a:rPr>
                <a:t>源头</a:t>
              </a:r>
              <a:endParaRPr lang="zh-TW" altLang="en-US">
                <a:solidFill>
                  <a:srgbClr val="EAEAEA"/>
                </a:solidFill>
                <a:latin typeface="Arial" charset="0"/>
                <a:ea typeface="宋体" charset="0"/>
                <a:cs typeface="宋体" charset="0"/>
              </a:endParaRPr>
            </a:p>
          </p:txBody>
        </p:sp>
        <p:sp>
          <p:nvSpPr>
            <p:cNvPr id="395286" name="Rectangle 177"/>
            <p:cNvSpPr>
              <a:spLocks noChangeArrowheads="1"/>
            </p:cNvSpPr>
            <p:nvPr/>
          </p:nvSpPr>
          <p:spPr bwMode="auto">
            <a:xfrm>
              <a:off x="43"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b="1">
                  <a:solidFill>
                    <a:srgbClr val="000000"/>
                  </a:solidFill>
                  <a:latin typeface="Arial" charset="0"/>
                  <a:ea typeface="宋体" charset="0"/>
                  <a:cs typeface="宋体" charset="0"/>
                </a:rPr>
                <a:t>结</a:t>
              </a:r>
              <a:r>
                <a:rPr lang="zh-TW" altLang="en-US" b="1">
                  <a:solidFill>
                    <a:srgbClr val="000000"/>
                  </a:solidFill>
                  <a:latin typeface="Arial" charset="0"/>
                  <a:ea typeface="宋体" charset="0"/>
                  <a:cs typeface="宋体" charset="0"/>
                </a:rPr>
                <a:t>果</a:t>
              </a:r>
              <a:endParaRPr lang="zh-TW" altLang="en-US">
                <a:solidFill>
                  <a:srgbClr val="000000"/>
                </a:solidFill>
                <a:latin typeface="Arial" charset="0"/>
                <a:ea typeface="宋体" charset="0"/>
                <a:cs typeface="宋体" charset="0"/>
              </a:endParaRPr>
            </a:p>
          </p:txBody>
        </p:sp>
        <p:sp>
          <p:nvSpPr>
            <p:cNvPr id="395287" name="Rectangle 178"/>
            <p:cNvSpPr>
              <a:spLocks noChangeArrowheads="1"/>
            </p:cNvSpPr>
            <p:nvPr/>
          </p:nvSpPr>
          <p:spPr bwMode="auto">
            <a:xfrm>
              <a:off x="2010"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b="1">
                  <a:solidFill>
                    <a:srgbClr val="0000FF"/>
                  </a:solidFill>
                  <a:latin typeface="Arial" charset="0"/>
                  <a:ea typeface="宋体" charset="0"/>
                  <a:cs typeface="宋体" charset="0"/>
                </a:rPr>
                <a:t>基础</a:t>
              </a:r>
              <a:endParaRPr lang="zh-TW" altLang="en-US">
                <a:solidFill>
                  <a:srgbClr val="EAEAEA"/>
                </a:solidFill>
                <a:latin typeface="Arial" charset="0"/>
                <a:ea typeface="宋体" charset="0"/>
                <a:cs typeface="宋体" charset="0"/>
              </a:endParaRPr>
            </a:p>
          </p:txBody>
        </p:sp>
        <p:sp>
          <p:nvSpPr>
            <p:cNvPr id="395288" name="Rectangle 179"/>
            <p:cNvSpPr>
              <a:spLocks noChangeArrowheads="1"/>
            </p:cNvSpPr>
            <p:nvPr/>
          </p:nvSpPr>
          <p:spPr bwMode="auto">
            <a:xfrm>
              <a:off x="43"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000000"/>
                  </a:solidFill>
                  <a:ea typeface="PMingLiU" charset="0"/>
                  <a:cs typeface="PMingLiU" charset="0"/>
                </a:rPr>
                <a:t>不一致</a:t>
              </a:r>
              <a:endParaRPr lang="en-US" altLang="zh-CN" b="1">
                <a:solidFill>
                  <a:srgbClr val="000000"/>
                </a:solidFill>
                <a:ea typeface="PMingLiU" charset="0"/>
                <a:cs typeface="PMingLiU" charset="0"/>
              </a:endParaRPr>
            </a:p>
          </p:txBody>
        </p:sp>
        <p:sp>
          <p:nvSpPr>
            <p:cNvPr id="395289" name="Rectangle 180"/>
            <p:cNvSpPr>
              <a:spLocks noChangeArrowheads="1"/>
            </p:cNvSpPr>
            <p:nvPr/>
          </p:nvSpPr>
          <p:spPr bwMode="auto">
            <a:xfrm>
              <a:off x="2010"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3333CC"/>
                  </a:solidFill>
                  <a:ea typeface="PMingLiU" charset="0"/>
                  <a:cs typeface="PMingLiU" charset="0"/>
                </a:rPr>
                <a:t>一致</a:t>
              </a:r>
              <a:endParaRPr lang="en-US" altLang="zh-CN" b="1">
                <a:solidFill>
                  <a:srgbClr val="3333CC"/>
                </a:solidFill>
                <a:ea typeface="PMingLiU" charset="0"/>
                <a:cs typeface="PMingLiU" charset="0"/>
              </a:endParaRPr>
            </a:p>
          </p:txBody>
        </p:sp>
        <p:sp>
          <p:nvSpPr>
            <p:cNvPr id="395290" name="Rectangle 181"/>
            <p:cNvSpPr>
              <a:spLocks noChangeArrowheads="1"/>
            </p:cNvSpPr>
            <p:nvPr/>
          </p:nvSpPr>
          <p:spPr bwMode="auto">
            <a:xfrm>
              <a:off x="43"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CN" altLang="en-US" b="1">
                  <a:solidFill>
                    <a:srgbClr val="000000"/>
                  </a:solidFill>
                  <a:ea typeface="PMingLiU" charset="0"/>
                  <a:cs typeface="PMingLiU" charset="0"/>
                </a:rPr>
                <a:t>暂时</a:t>
              </a:r>
              <a:endParaRPr lang="en-US" altLang="zh-CN" b="1">
                <a:solidFill>
                  <a:srgbClr val="000000"/>
                </a:solidFill>
                <a:ea typeface="PMingLiU" charset="0"/>
                <a:cs typeface="PMingLiU" charset="0"/>
              </a:endParaRPr>
            </a:p>
          </p:txBody>
        </p:sp>
        <p:sp>
          <p:nvSpPr>
            <p:cNvPr id="395291" name="Rectangle 182"/>
            <p:cNvSpPr>
              <a:spLocks noChangeArrowheads="1"/>
            </p:cNvSpPr>
            <p:nvPr/>
          </p:nvSpPr>
          <p:spPr bwMode="auto">
            <a:xfrm>
              <a:off x="2010"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a:tabLst>
                  <a:tab pos="5054600" algn="l"/>
                </a:tabLst>
              </a:pPr>
              <a:r>
                <a:rPr lang="zh-TW" altLang="en-US" b="1">
                  <a:solidFill>
                    <a:srgbClr val="0000FF"/>
                  </a:solidFill>
                  <a:latin typeface="Arial" charset="0"/>
                  <a:ea typeface="宋体" charset="0"/>
                  <a:cs typeface="宋体" charset="0"/>
                </a:rPr>
                <a:t>永</a:t>
              </a:r>
              <a:r>
                <a:rPr lang="zh-CN" altLang="en-US" b="1">
                  <a:solidFill>
                    <a:srgbClr val="0000FF"/>
                  </a:solidFill>
                  <a:latin typeface="Arial" charset="0"/>
                  <a:ea typeface="宋体" charset="0"/>
                  <a:cs typeface="宋体" charset="0"/>
                </a:rPr>
                <a:t>恒</a:t>
              </a:r>
              <a:endParaRPr lang="zh-TW" altLang="en-US">
                <a:solidFill>
                  <a:srgbClr val="EAEAEA"/>
                </a:solidFill>
                <a:latin typeface="Arial" charset="0"/>
                <a:ea typeface="宋体" charset="0"/>
                <a:cs typeface="宋体" charset="0"/>
              </a:endParaRPr>
            </a:p>
          </p:txBody>
        </p:sp>
      </p:grpSp>
      <p:sp>
        <p:nvSpPr>
          <p:cNvPr id="93186" name="Text Box 2"/>
          <p:cNvSpPr txBox="1">
            <a:spLocks noChangeArrowheads="1"/>
          </p:cNvSpPr>
          <p:nvPr/>
        </p:nvSpPr>
        <p:spPr bwMode="auto">
          <a:xfrm>
            <a:off x="8274050" y="76200"/>
            <a:ext cx="793750" cy="3048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altLang="zh-TW" sz="1400">
                <a:solidFill>
                  <a:srgbClr val="EAEAEA"/>
                </a:solidFill>
                <a:ea typeface="新細明體" charset="-120"/>
                <a:cs typeface="新細明體" charset="-120"/>
              </a:rPr>
              <a:t>186c</a:t>
            </a:r>
          </a:p>
        </p:txBody>
      </p:sp>
      <p:sp>
        <p:nvSpPr>
          <p:cNvPr id="93322" name="Text Box 138"/>
          <p:cNvSpPr txBox="1">
            <a:spLocks noChangeArrowheads="1"/>
          </p:cNvSpPr>
          <p:nvPr/>
        </p:nvSpPr>
        <p:spPr bwMode="auto">
          <a:xfrm>
            <a:off x="2411413" y="404813"/>
            <a:ext cx="4267200" cy="579437"/>
          </a:xfrm>
          <a:prstGeom prst="rect">
            <a:avLst/>
          </a:prstGeom>
          <a:solidFill>
            <a:schemeClr val="tx2"/>
          </a:solidFill>
          <a:ln w="9525">
            <a:noFill/>
            <a:miter lim="800000"/>
            <a:headEnd/>
            <a:tailEnd/>
          </a:ln>
          <a:effec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zh-TW" altLang="en-US" sz="3200" b="1">
                <a:solidFill>
                  <a:srgbClr val="000000"/>
                </a:solidFill>
                <a:effectLst>
                  <a:outerShdw blurRad="38100" dist="38100" dir="2700000" algn="tl">
                    <a:srgbClr val="FFFFFF"/>
                  </a:outerShdw>
                </a:effectLst>
                <a:latin typeface="Arial" charset="0"/>
                <a:ea typeface="宋体" charset="0"/>
                <a:cs typeface="宋体" charset="0"/>
              </a:rPr>
              <a:t>快</a:t>
            </a:r>
            <a:r>
              <a:rPr lang="zh-CN" altLang="en-US" sz="3200" b="1">
                <a:solidFill>
                  <a:srgbClr val="000000"/>
                </a:solidFill>
                <a:effectLst>
                  <a:outerShdw blurRad="38100" dist="38100" dir="2700000" algn="tl">
                    <a:srgbClr val="FFFFFF"/>
                  </a:outerShdw>
                </a:effectLst>
                <a:latin typeface="Arial" charset="0"/>
                <a:ea typeface="宋体" charset="0"/>
                <a:cs typeface="宋体" charset="0"/>
              </a:rPr>
              <a:t>乐与喜乐</a:t>
            </a:r>
            <a:endParaRPr lang="zh-TW" altLang="en-US" sz="3200" b="1">
              <a:solidFill>
                <a:srgbClr val="6600FF"/>
              </a:solidFill>
              <a:effectLst>
                <a:outerShdw blurRad="38100" dist="38100" dir="2700000" algn="tl">
                  <a:srgbClr val="000000"/>
                </a:outerShdw>
              </a:effectLst>
              <a:latin typeface="Arial" charset="0"/>
              <a:ea typeface="宋体" charset="0"/>
              <a:cs typeface="宋体" charset="0"/>
            </a:endParaRPr>
          </a:p>
        </p:txBody>
      </p:sp>
      <p:pic>
        <p:nvPicPr>
          <p:cNvPr id="395269" name="Picture 139"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0200" cy="1346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5270" name="Picture 140" descr="j018247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19925" y="0"/>
            <a:ext cx="2124075" cy="14160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5271" name="Text Box 183"/>
          <p:cNvSpPr txBox="1">
            <a:spLocks noChangeArrowheads="1"/>
          </p:cNvSpPr>
          <p:nvPr/>
        </p:nvSpPr>
        <p:spPr bwMode="auto">
          <a:xfrm>
            <a:off x="6227763" y="1196975"/>
            <a:ext cx="842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a:r>
              <a:rPr kumimoji="0" lang="zh-TW" altLang="en-US" b="1">
                <a:solidFill>
                  <a:srgbClr val="0000FF"/>
                </a:solidFill>
                <a:latin typeface="Arial" charset="0"/>
                <a:ea typeface="宋体" charset="0"/>
                <a:cs typeface="宋体" charset="0"/>
              </a:rPr>
              <a:t>喜</a:t>
            </a:r>
            <a:r>
              <a:rPr kumimoji="0" lang="zh-CN" altLang="en-US" b="1">
                <a:solidFill>
                  <a:srgbClr val="0000FF"/>
                </a:solidFill>
                <a:latin typeface="Arial" charset="0"/>
                <a:ea typeface="宋体" charset="0"/>
                <a:cs typeface="宋体" charset="0"/>
              </a:rPr>
              <a:t>乐</a:t>
            </a:r>
            <a:endParaRPr kumimoji="0" lang="en-US" altLang="zh-CN" b="1">
              <a:solidFill>
                <a:srgbClr val="0000FF"/>
              </a:solidFill>
              <a:latin typeface="Arial" charset="0"/>
              <a:ea typeface="宋体" charset="0"/>
              <a:cs typeface="宋体"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happy-m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Title 1"/>
          <p:cNvSpPr>
            <a:spLocks noGrp="1"/>
          </p:cNvSpPr>
          <p:nvPr>
            <p:ph type="title" idx="4294967295"/>
          </p:nvPr>
        </p:nvSpPr>
        <p:spPr>
          <a:xfrm>
            <a:off x="107950" y="182563"/>
            <a:ext cx="3708400" cy="6669087"/>
          </a:xfrm>
        </p:spPr>
        <p:txBody>
          <a:bodyPr/>
          <a:lstStyle/>
          <a:p>
            <a:pPr algn="ctr"/>
            <a:r>
              <a:rPr lang="zh-CN" altLang="en-US" sz="8000" b="1">
                <a:solidFill>
                  <a:srgbClr val="FFFFFF"/>
                </a:solidFill>
                <a:effectLst>
                  <a:outerShdw blurRad="38100" dist="38100" dir="2700000" algn="tl">
                    <a:srgbClr val="000000"/>
                  </a:outerShdw>
                </a:effectLst>
                <a:latin typeface="Arial" charset="0"/>
                <a:cs typeface="Arial" charset="0"/>
              </a:rPr>
              <a:t>如何过一个喜乐的生活</a:t>
            </a:r>
            <a:r>
              <a:rPr lang="en-US" altLang="zh-CN" sz="8000" b="1">
                <a:solidFill>
                  <a:srgbClr val="FFFFFF"/>
                </a:solidFill>
                <a:effectLst>
                  <a:outerShdw blurRad="38100" dist="38100" dir="2700000" algn="tl">
                    <a:srgbClr val="000000"/>
                  </a:outerShdw>
                </a:effectLst>
                <a:latin typeface="Arial" charset="0"/>
                <a:cs typeface="Arial" charset="0"/>
              </a:rPr>
              <a:t>?</a:t>
            </a:r>
          </a:p>
        </p:txBody>
      </p:sp>
    </p:spTree>
    <p:extLst>
      <p:ext uri="{BB962C8B-B14F-4D97-AF65-F5344CB8AC3E}">
        <p14:creationId xmlns:p14="http://schemas.microsoft.com/office/powerpoint/2010/main" val="181353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a:extLst>
              <a:ext uri="{FF2B5EF4-FFF2-40B4-BE49-F238E27FC236}">
                <a16:creationId xmlns:a16="http://schemas.microsoft.com/office/drawing/2014/main" id="{AC0504B3-B037-DF4C-9A1F-00F62E27C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err="1">
                <a:effectLst>
                  <a:glow rad="127000">
                    <a:schemeClr val="tx1"/>
                  </a:glow>
                </a:effectLst>
                <a:latin typeface="Arial" charset="0"/>
                <a:ea typeface="ＭＳ Ｐゴシック" charset="0"/>
                <a:cs typeface="ＭＳ Ｐゴシック" charset="0"/>
              </a:rPr>
              <a:t>电影Most</a:t>
            </a:r>
            <a:r>
              <a:rPr lang="en-US" sz="4800" b="1" dirty="0">
                <a:effectLst>
                  <a:glow rad="127000">
                    <a:schemeClr val="tx1"/>
                  </a:glow>
                </a:effectLst>
                <a:latin typeface="Arial" charset="0"/>
                <a:ea typeface="ＭＳ Ｐゴシック" charset="0"/>
                <a:cs typeface="ＭＳ Ｐゴシック" charset="0"/>
              </a:rPr>
              <a:t> (The Bridge)</a:t>
            </a:r>
          </a:p>
        </p:txBody>
      </p:sp>
    </p:spTree>
    <p:extLst>
      <p:ext uri="{BB962C8B-B14F-4D97-AF65-F5344CB8AC3E}">
        <p14:creationId xmlns:p14="http://schemas.microsoft.com/office/powerpoint/2010/main" val="120669486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3" descr="Paul-priso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91948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1988840"/>
            <a:ext cx="8458200" cy="3611488"/>
          </a:xfrm>
          <a:ln>
            <a:miter lim="800000"/>
            <a:headEnd/>
            <a:tailEnd/>
          </a:ln>
          <a:effectLst>
            <a:outerShdw blurRad="50800" dist="38100" dir="2700000">
              <a:srgbClr val="000000">
                <a:alpha val="43000"/>
              </a:srgbClr>
            </a:outerShdw>
          </a:effectLst>
        </p:spPr>
        <p:txBody>
          <a:bodyPr/>
          <a:lstStyle/>
          <a:p>
            <a:pPr>
              <a:defRPr/>
            </a:pPr>
            <a:r>
              <a:rPr kumimoji="0" lang="en-US" sz="5400" dirty="0">
                <a:effectLst>
                  <a:glow rad="228600">
                    <a:schemeClr val="bg1">
                      <a:alpha val="40000"/>
                    </a:schemeClr>
                  </a:glow>
                </a:effectLst>
                <a:ea typeface="ＭＳ Ｐゴシック" pitchFamily="-105" charset="-128"/>
                <a:cs typeface="ＭＳ Ｐゴシック" pitchFamily="-105" charset="-128"/>
              </a:rPr>
              <a:t>I. </a:t>
            </a:r>
            <a:r>
              <a:rPr kumimoji="0" lang="zh-CN" altLang="en-US" sz="5400" dirty="0">
                <a:effectLst>
                  <a:glow rad="228600">
                    <a:schemeClr val="bg1">
                      <a:alpha val="40000"/>
                    </a:schemeClr>
                  </a:glow>
                </a:effectLst>
                <a:ea typeface="ＭＳ Ｐゴシック" pitchFamily="-105" charset="-128"/>
                <a:cs typeface="ＭＳ Ｐゴシック" pitchFamily="-105" charset="-128"/>
              </a:rPr>
              <a:t>保罗在监狱事工中示范了因效法基督的态度而有喜乐</a:t>
            </a:r>
            <a:r>
              <a:rPr kumimoji="0" lang="en-US" sz="5400" dirty="0">
                <a:effectLst>
                  <a:glow rad="228600">
                    <a:schemeClr val="bg1">
                      <a:alpha val="40000"/>
                    </a:schemeClr>
                  </a:glow>
                </a:effectLst>
                <a:ea typeface="ＭＳ Ｐゴシック" pitchFamily="-105" charset="-128"/>
                <a:cs typeface="ＭＳ Ｐゴシック" pitchFamily="-105" charset="-128"/>
              </a:rPr>
              <a:t>(1:12-30).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prison-bars-and-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1"/>
          <p:cNvSpPr>
            <a:spLocks noGrp="1"/>
          </p:cNvSpPr>
          <p:nvPr>
            <p:ph type="title"/>
          </p:nvPr>
        </p:nvSpPr>
        <p:spPr>
          <a:xfrm>
            <a:off x="2992438" y="2224088"/>
            <a:ext cx="6156325" cy="4608512"/>
          </a:xfrm>
          <a:ln>
            <a:miter lim="800000"/>
            <a:headEnd/>
            <a:tailEnd/>
          </a:ln>
        </p:spPr>
        <p:txBody>
          <a:bodyPr/>
          <a:lstStyle/>
          <a:p>
            <a:pPr>
              <a:defRPr/>
            </a:pPr>
            <a:r>
              <a:rPr kumimoji="0" lang="en-US" sz="3200" baseline="30000" dirty="0">
                <a:effectLst>
                  <a:glow rad="254000">
                    <a:schemeClr val="bg1">
                      <a:alpha val="75000"/>
                    </a:schemeClr>
                  </a:glow>
                </a:effectLst>
                <a:ea typeface="ＭＳ Ｐゴシック" charset="0"/>
                <a:cs typeface="ＭＳ Ｐゴシック" charset="0"/>
              </a:rPr>
              <a:t>12</a:t>
            </a:r>
            <a:r>
              <a:rPr kumimoji="0" lang="zh-CN" altLang="en-US" sz="3200" dirty="0">
                <a:effectLst>
                  <a:glow rad="254000">
                    <a:schemeClr val="bg1"/>
                  </a:glow>
                </a:effectLst>
                <a:cs typeface="ＭＳ Ｐゴシック" pitchFamily="-105" charset="-128"/>
              </a:rPr>
              <a:t>弟兄们，我愿意你们知道，我所遭遇的反而使福音更加兴旺了</a:t>
            </a:r>
            <a:br>
              <a:rPr kumimoji="0" lang="en-US" sz="3200" dirty="0">
                <a:effectLst>
                  <a:glow rad="254000">
                    <a:schemeClr val="bg1">
                      <a:alpha val="75000"/>
                    </a:schemeClr>
                  </a:glow>
                </a:effectLst>
                <a:ea typeface="ＭＳ Ｐゴシック" charset="0"/>
                <a:cs typeface="ＭＳ Ｐゴシック" charset="0"/>
              </a:rPr>
            </a:br>
            <a:r>
              <a:rPr kumimoji="0" lang="en-US" sz="3200" dirty="0">
                <a:effectLst>
                  <a:glow rad="254000">
                    <a:schemeClr val="bg1">
                      <a:alpha val="75000"/>
                    </a:schemeClr>
                  </a:glow>
                </a:effectLst>
                <a:ea typeface="ＭＳ Ｐゴシック" charset="0"/>
                <a:cs typeface="ＭＳ Ｐゴシック" charset="0"/>
              </a:rPr>
              <a:t>(1:12 </a:t>
            </a:r>
            <a:r>
              <a:rPr kumimoji="0" lang="en-US" altLang="zh-CN" sz="3200" dirty="0">
                <a:effectLst>
                  <a:glow rad="254000">
                    <a:schemeClr val="bg1">
                      <a:alpha val="75000"/>
                    </a:schemeClr>
                  </a:glow>
                </a:effectLst>
                <a:ea typeface="ＭＳ Ｐゴシック" charset="0"/>
                <a:cs typeface="ＭＳ Ｐゴシック" charset="0"/>
              </a:rPr>
              <a:t>CNV</a:t>
            </a:r>
            <a:r>
              <a:rPr kumimoji="0" lang="en-US" sz="3200" dirty="0">
                <a:effectLst>
                  <a:glow rad="254000">
                    <a:schemeClr val="bg1">
                      <a:alpha val="75000"/>
                    </a:schemeClr>
                  </a:glow>
                </a:effectLst>
                <a:ea typeface="ＭＳ Ｐゴシック" charset="0"/>
                <a:cs typeface="ＭＳ Ｐゴシック"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5" descr="Prison Bars 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7950"/>
            <a:ext cx="9001126"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p:cNvSpPr>
            <a:spLocks noGrp="1"/>
          </p:cNvSpPr>
          <p:nvPr>
            <p:ph type="title"/>
          </p:nvPr>
        </p:nvSpPr>
        <p:spPr>
          <a:xfrm>
            <a:off x="0" y="144464"/>
            <a:ext cx="9144000" cy="4508500"/>
          </a:xfrm>
          <a:ln>
            <a:miter lim="800000"/>
            <a:headEnd/>
            <a:tailEnd/>
          </a:ln>
        </p:spPr>
        <p:txBody>
          <a:bodyPr/>
          <a:lstStyle/>
          <a:p>
            <a:pPr>
              <a:defRPr/>
            </a:pPr>
            <a:r>
              <a:rPr kumimoji="0" lang="en-US" sz="3200" baseline="30000" dirty="0">
                <a:effectLst>
                  <a:glow rad="101600">
                    <a:schemeClr val="bg1">
                      <a:alpha val="75000"/>
                    </a:schemeClr>
                  </a:glow>
                </a:effectLst>
                <a:ea typeface="ＭＳ Ｐゴシック" charset="0"/>
                <a:cs typeface="ＭＳ Ｐゴシック" charset="0"/>
              </a:rPr>
              <a:t>13</a:t>
            </a:r>
            <a:r>
              <a:rPr kumimoji="0" lang="zh-CN" altLang="en-US" sz="3200" dirty="0">
                <a:cs typeface="ＭＳ Ｐゴシック" pitchFamily="-105" charset="-128"/>
              </a:rPr>
              <a:t>以致宫里的卫队和其余的人，都知道我是为了基督才受捆锁的； </a:t>
            </a:r>
            <a:r>
              <a:rPr kumimoji="0" lang="en-US" sz="3200" baseline="30000" dirty="0">
                <a:effectLst>
                  <a:glow rad="101600">
                    <a:schemeClr val="bg1">
                      <a:alpha val="75000"/>
                    </a:schemeClr>
                  </a:glow>
                </a:effectLst>
                <a:ea typeface="ＭＳ Ｐゴシック" charset="0"/>
                <a:cs typeface="ＭＳ Ｐゴシック" charset="0"/>
              </a:rPr>
              <a:t>14</a:t>
            </a:r>
            <a:r>
              <a:rPr kumimoji="0" lang="zh-CN" altLang="en-US" sz="3200" dirty="0">
                <a:cs typeface="ＭＳ Ｐゴシック" pitchFamily="-105" charset="-128"/>
              </a:rPr>
              <a:t>而且大多数主内的弟兄，因我所受的捆锁，就笃信不疑，毫无畏惧，更勇敢地传讲　神的道。</a:t>
            </a:r>
            <a:r>
              <a:rPr kumimoji="0" lang="en-US" altLang="ja-JP" sz="3200" dirty="0">
                <a:effectLst>
                  <a:glow rad="101600">
                    <a:schemeClr val="bg1">
                      <a:alpha val="75000"/>
                    </a:schemeClr>
                  </a:glow>
                </a:effectLst>
                <a:ea typeface="ＭＳ Ｐゴシック" charset="0"/>
                <a:cs typeface="ＭＳ Ｐゴシック" charset="0"/>
              </a:rPr>
              <a:t>(1:13-14 </a:t>
            </a:r>
            <a:r>
              <a:rPr kumimoji="0" lang="en-US" altLang="zh-CN" sz="2400" dirty="0">
                <a:effectLst>
                  <a:glow rad="101600">
                    <a:schemeClr val="bg1">
                      <a:alpha val="75000"/>
                    </a:schemeClr>
                  </a:glow>
                </a:effectLst>
                <a:ea typeface="ＭＳ Ｐゴシック" charset="0"/>
                <a:cs typeface="ＭＳ Ｐゴシック" charset="0"/>
              </a:rPr>
              <a:t>CNV</a:t>
            </a:r>
            <a:r>
              <a:rPr kumimoji="0" lang="en-US" altLang="ja-JP" sz="3200" dirty="0">
                <a:effectLst>
                  <a:glow rad="101600">
                    <a:schemeClr val="bg1">
                      <a:alpha val="75000"/>
                    </a:schemeClr>
                  </a:glow>
                </a:effectLst>
                <a:ea typeface="ＭＳ Ｐゴシック" charset="0"/>
                <a:cs typeface="ＭＳ Ｐゴシック" charset="0"/>
              </a:rPr>
              <a:t>).</a:t>
            </a:r>
            <a:endParaRPr kumimoji="0" lang="en-US" sz="3200" dirty="0">
              <a:effectLst>
                <a:glow rad="101600">
                  <a:schemeClr val="bg1">
                    <a:alpha val="75000"/>
                  </a:schemeClr>
                </a:glow>
              </a:effectLst>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rembrandt-apostle_pau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1750"/>
            <a:ext cx="56245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itle 1"/>
          <p:cNvSpPr>
            <a:spLocks noGrp="1"/>
          </p:cNvSpPr>
          <p:nvPr>
            <p:ph type="title"/>
          </p:nvPr>
        </p:nvSpPr>
        <p:spPr>
          <a:xfrm>
            <a:off x="34925" y="2"/>
            <a:ext cx="5329238" cy="6842125"/>
          </a:xfrm>
          <a:ln>
            <a:miter lim="800000"/>
            <a:headEnd/>
            <a:tailEnd/>
          </a:ln>
        </p:spPr>
        <p:txBody>
          <a:bodyPr/>
          <a:lstStyle/>
          <a:p>
            <a:pPr>
              <a:defRPr/>
            </a:pPr>
            <a:r>
              <a:rPr kumimoji="0" lang="en-US" sz="2800" baseline="30000" dirty="0">
                <a:effectLst>
                  <a:glow rad="101600">
                    <a:schemeClr val="bg1">
                      <a:alpha val="75000"/>
                    </a:schemeClr>
                  </a:glow>
                </a:effectLst>
                <a:ea typeface="ＭＳ Ｐゴシック" charset="0"/>
                <a:cs typeface="ＭＳ Ｐゴシック" charset="0"/>
              </a:rPr>
              <a:t>15</a:t>
            </a:r>
            <a:r>
              <a:rPr kumimoji="0" lang="zh-CN" altLang="en-US" sz="3200" dirty="0">
                <a:cs typeface="ＭＳ Ｐゴシック" pitchFamily="-105" charset="-128"/>
              </a:rPr>
              <a:t>有些人传扬基督是出于嫉妒和纷争，但也有些人是出于好意。 </a:t>
            </a:r>
            <a:r>
              <a:rPr kumimoji="0" lang="en-US" altLang="ja-JP" sz="3200" baseline="30000" dirty="0">
                <a:effectLst>
                  <a:glow rad="101600">
                    <a:schemeClr val="bg1">
                      <a:alpha val="75000"/>
                    </a:schemeClr>
                  </a:glow>
                </a:effectLst>
                <a:ea typeface="ＭＳ Ｐゴシック" charset="0"/>
                <a:cs typeface="ＭＳ Ｐゴシック" charset="0"/>
              </a:rPr>
              <a:t>16</a:t>
            </a:r>
            <a:r>
              <a:rPr kumimoji="0" lang="zh-CN" altLang="en-US" sz="3200" dirty="0">
                <a:cs typeface="ＭＳ Ｐゴシック" pitchFamily="-105" charset="-128"/>
              </a:rPr>
              <a:t>这些人是出于爱心，知道我是派来为福音辩护的。</a:t>
            </a:r>
            <a:r>
              <a:rPr kumimoji="0" lang="en-US" altLang="ja-JP" sz="3200" dirty="0">
                <a:effectLst>
                  <a:glow rad="101600">
                    <a:schemeClr val="bg1">
                      <a:alpha val="75000"/>
                    </a:schemeClr>
                  </a:glow>
                </a:effectLst>
                <a:ea typeface="ＭＳ Ｐゴシック" charset="0"/>
                <a:cs typeface="ＭＳ Ｐゴシック" charset="0"/>
              </a:rPr>
              <a:t> (1:15-16 </a:t>
            </a:r>
            <a:r>
              <a:rPr kumimoji="0" lang="en-US" altLang="zh-CN" sz="3200" dirty="0">
                <a:effectLst>
                  <a:glow rad="101600">
                    <a:schemeClr val="bg1">
                      <a:alpha val="75000"/>
                    </a:schemeClr>
                  </a:glow>
                </a:effectLst>
                <a:ea typeface="ＭＳ Ｐゴシック" charset="0"/>
                <a:cs typeface="ＭＳ Ｐゴシック" charset="0"/>
              </a:rPr>
              <a:t>CNV</a:t>
            </a:r>
            <a:r>
              <a:rPr kumimoji="0" lang="en-US" altLang="ja-JP" sz="3200" dirty="0">
                <a:effectLst>
                  <a:glow rad="101600">
                    <a:schemeClr val="bg1">
                      <a:alpha val="75000"/>
                    </a:schemeClr>
                  </a:glow>
                </a:effectLst>
                <a:ea typeface="ＭＳ Ｐゴシック" charset="0"/>
                <a:cs typeface="ＭＳ Ｐゴシック" charset="0"/>
              </a:rPr>
              <a:t>).</a:t>
            </a:r>
            <a:endParaRPr kumimoji="0" lang="en-US" sz="3200" dirty="0">
              <a:effectLst>
                <a:glow rad="101600">
                  <a:schemeClr val="bg1">
                    <a:alpha val="75000"/>
                  </a:schemeClr>
                </a:glow>
              </a:effectLst>
              <a:ea typeface="ＭＳ Ｐゴシック" charset="0"/>
              <a:cs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descr="prison bars bl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itle 1"/>
          <p:cNvSpPr>
            <a:spLocks noGrp="1"/>
          </p:cNvSpPr>
          <p:nvPr>
            <p:ph type="title"/>
          </p:nvPr>
        </p:nvSpPr>
        <p:spPr>
          <a:xfrm>
            <a:off x="323850" y="44450"/>
            <a:ext cx="8567738" cy="6653213"/>
          </a:xfrm>
          <a:ln>
            <a:miter lim="800000"/>
            <a:headEnd/>
            <a:tailEnd/>
          </a:ln>
        </p:spPr>
        <p:txBody>
          <a:bodyPr/>
          <a:lstStyle/>
          <a:p>
            <a:pPr>
              <a:defRPr/>
            </a:pPr>
            <a:r>
              <a:rPr kumimoji="0" lang="en-US" sz="3200" baseline="30000" dirty="0">
                <a:effectLst>
                  <a:glow rad="101600">
                    <a:schemeClr val="bg1">
                      <a:alpha val="75000"/>
                    </a:schemeClr>
                  </a:glow>
                </a:effectLst>
                <a:ea typeface="ＭＳ Ｐゴシック" charset="0"/>
                <a:cs typeface="ＭＳ Ｐゴシック" charset="0"/>
              </a:rPr>
              <a:t>17</a:t>
            </a:r>
            <a:r>
              <a:rPr kumimoji="0" lang="zh-CN" altLang="en-US" sz="3200" dirty="0">
                <a:cs typeface="ＭＳ Ｐゴシック" pitchFamily="-105" charset="-128"/>
              </a:rPr>
              <a:t>那些人传讲基督却是出于自私，动机并不纯正，只想加重我在捆锁中的烦恼</a:t>
            </a:r>
            <a:r>
              <a:rPr kumimoji="0" lang="en-US" sz="3200" dirty="0">
                <a:effectLst>
                  <a:glow rad="101600">
                    <a:schemeClr val="bg1">
                      <a:alpha val="75000"/>
                    </a:schemeClr>
                  </a:glow>
                </a:effectLst>
                <a:ea typeface="ＭＳ Ｐゴシック" charset="0"/>
                <a:cs typeface="ＭＳ Ｐゴシック" charset="0"/>
              </a:rPr>
              <a:t>. </a:t>
            </a:r>
            <a:r>
              <a:rPr kumimoji="0" lang="en-US" sz="3200" baseline="30000" dirty="0">
                <a:effectLst>
                  <a:glow rad="101600">
                    <a:schemeClr val="bg1">
                      <a:alpha val="75000"/>
                    </a:schemeClr>
                  </a:glow>
                </a:effectLst>
                <a:ea typeface="ＭＳ Ｐゴシック" charset="0"/>
                <a:cs typeface="ＭＳ Ｐゴシック" charset="0"/>
              </a:rPr>
              <a:t>18</a:t>
            </a:r>
            <a:r>
              <a:rPr kumimoji="0" lang="zh-CN" altLang="en-US" sz="3200" dirty="0">
                <a:cs typeface="ＭＳ Ｐゴシック" pitchFamily="-105" charset="-128"/>
              </a:rPr>
              <a:t>那有什么关系呢？真心也好，假意也好，无论怎么样，基督总被传开了，为此我就欢喜；并且我还要欢喜</a:t>
            </a:r>
            <a:r>
              <a:rPr kumimoji="0" lang="en-US" altLang="ja-JP" sz="3200" dirty="0">
                <a:effectLst>
                  <a:glow rad="101600">
                    <a:schemeClr val="bg1">
                      <a:alpha val="75000"/>
                    </a:schemeClr>
                  </a:glow>
                </a:effectLst>
                <a:ea typeface="ＭＳ Ｐゴシック" charset="0"/>
                <a:cs typeface="ＭＳ Ｐゴシック" charset="0"/>
              </a:rPr>
              <a:t>(1:17-18a </a:t>
            </a:r>
            <a:r>
              <a:rPr kumimoji="0" lang="en-US" altLang="zh-CN" sz="3200" dirty="0">
                <a:effectLst>
                  <a:glow rad="101600">
                    <a:schemeClr val="bg1">
                      <a:alpha val="75000"/>
                    </a:schemeClr>
                  </a:glow>
                </a:effectLst>
                <a:ea typeface="ＭＳ Ｐゴシック" charset="0"/>
                <a:cs typeface="ＭＳ Ｐゴシック" charset="0"/>
              </a:rPr>
              <a:t>CNV</a:t>
            </a:r>
            <a:r>
              <a:rPr kumimoji="0" lang="en-US" altLang="ja-JP" sz="3200" dirty="0">
                <a:effectLst>
                  <a:glow rad="101600">
                    <a:schemeClr val="bg1">
                      <a:alpha val="75000"/>
                    </a:schemeClr>
                  </a:glow>
                </a:effectLst>
                <a:ea typeface="ＭＳ Ｐゴシック" charset="0"/>
                <a:cs typeface="ＭＳ Ｐゴシック" charset="0"/>
              </a:rPr>
              <a:t>).</a:t>
            </a:r>
            <a:endParaRPr kumimoji="0" lang="en-US" sz="3200" dirty="0">
              <a:effectLst>
                <a:glow rad="101600">
                  <a:schemeClr val="bg1">
                    <a:alpha val="75000"/>
                  </a:schemeClr>
                </a:glow>
              </a:effectLst>
              <a:ea typeface="ＭＳ Ｐゴシック" charset="0"/>
              <a:cs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4" descr="PaulPris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03250"/>
            <a:ext cx="10512426" cy="832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4" name="Title 1"/>
          <p:cNvSpPr>
            <a:spLocks noGrp="1"/>
          </p:cNvSpPr>
          <p:nvPr>
            <p:ph type="title"/>
          </p:nvPr>
        </p:nvSpPr>
        <p:spPr>
          <a:xfrm>
            <a:off x="0" y="2276475"/>
            <a:ext cx="4787900" cy="4321175"/>
          </a:xfrm>
        </p:spPr>
        <p:txBody>
          <a:bodyPr/>
          <a:lstStyle/>
          <a:p>
            <a:r>
              <a:rPr kumimoji="0" lang="zh-CN" altLang="en-US" sz="5400">
                <a:latin typeface="Arial Black" charset="0"/>
                <a:ea typeface="MS PGothic" charset="0"/>
              </a:rPr>
              <a:t>谁是真正被捆锁的呢</a:t>
            </a:r>
            <a:r>
              <a:rPr kumimoji="0" lang="en-US" altLang="zh-CN" sz="5400">
                <a:latin typeface="Arial Black" charset="0"/>
                <a:ea typeface="MS PGothic" charset="0"/>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descr="Valentin-de-Boulogne-or-Nicolas-Tournier-StPaulWritinghisEpist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8525" y="1700213"/>
            <a:ext cx="69754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tle 1"/>
          <p:cNvSpPr>
            <a:spLocks noGrp="1"/>
          </p:cNvSpPr>
          <p:nvPr>
            <p:ph type="title"/>
          </p:nvPr>
        </p:nvSpPr>
        <p:spPr>
          <a:xfrm>
            <a:off x="0" y="144463"/>
            <a:ext cx="9144000" cy="2708275"/>
          </a:xfrm>
          <a:ln>
            <a:miter lim="800000"/>
            <a:headEnd/>
            <a:tailEnd/>
          </a:ln>
        </p:spPr>
        <p:txBody>
          <a:bodyPr/>
          <a:lstStyle/>
          <a:p>
            <a:pPr algn="l">
              <a:defRPr/>
            </a:pPr>
            <a:r>
              <a:rPr kumimoji="0" lang="zh-CN" altLang="en-US" sz="4000" dirty="0">
                <a:effectLst>
                  <a:glow rad="101600">
                    <a:schemeClr val="bg1">
                      <a:alpha val="75000"/>
                    </a:schemeClr>
                  </a:glow>
                </a:effectLst>
                <a:ea typeface="ＭＳ Ｐゴシック" charset="0"/>
                <a:cs typeface="ＭＳ Ｐゴシック" charset="0"/>
              </a:rPr>
              <a:t>保罗喜乐因为无论是死或是从监狱得释放不重要，两者都有益处</a:t>
            </a:r>
            <a:r>
              <a:rPr kumimoji="0" lang="en-US" altLang="ja-JP" sz="4000" dirty="0">
                <a:effectLst>
                  <a:glow rad="101600">
                    <a:schemeClr val="bg1">
                      <a:alpha val="75000"/>
                    </a:schemeClr>
                  </a:glow>
                </a:effectLst>
                <a:ea typeface="ＭＳ Ｐゴシック" charset="0"/>
                <a:cs typeface="ＭＳ Ｐゴシック" charset="0"/>
              </a:rPr>
              <a:t> (1:18b-26)! </a:t>
            </a:r>
            <a:endParaRPr kumimoji="0" lang="en-US" sz="4000" dirty="0">
              <a:effectLst>
                <a:glow rad="101600">
                  <a:schemeClr val="bg1">
                    <a:alpha val="75000"/>
                  </a:schemeClr>
                </a:glow>
              </a:effectLst>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7" descr="BALL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907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0" y="44450"/>
          <a:ext cx="9144000" cy="6637339"/>
        </p:xfrm>
        <a:graphic>
          <a:graphicData uri="http://schemas.openxmlformats.org/drawingml/2006/table">
            <a:tbl>
              <a:tblPr/>
              <a:tblGrid>
                <a:gridCol w="3635375">
                  <a:extLst>
                    <a:ext uri="{9D8B030D-6E8A-4147-A177-3AD203B41FA5}">
                      <a16:colId xmlns:a16="http://schemas.microsoft.com/office/drawing/2014/main" val="20000"/>
                    </a:ext>
                  </a:extLst>
                </a:gridCol>
                <a:gridCol w="5508625">
                  <a:extLst>
                    <a:ext uri="{9D8B030D-6E8A-4147-A177-3AD203B41FA5}">
                      <a16:colId xmlns:a16="http://schemas.microsoft.com/office/drawing/2014/main" val="20001"/>
                    </a:ext>
                  </a:extLst>
                </a:gridCol>
              </a:tblGrid>
              <a:tr h="792163">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zh-CN" altLang="en-US" sz="4000" b="1" i="0" u="sng" strike="noStrike" cap="none" normalizeH="0" baseline="0">
                          <a:ln>
                            <a:noFill/>
                          </a:ln>
                          <a:solidFill>
                            <a:schemeClr val="tx1"/>
                          </a:solidFill>
                          <a:effectLst/>
                          <a:latin typeface="Arial" charset="0"/>
                          <a:ea typeface="ＭＳ Ｐゴシック" charset="0"/>
                          <a:cs typeface="Times New Roman" charset="0"/>
                        </a:rPr>
                        <a:t>迫害者</a:t>
                      </a:r>
                      <a:endParaRPr kumimoji="0" lang="en-US" altLang="zh-CN" sz="3600" b="1" i="0" u="sng"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zh-CN" altLang="en-US" sz="4000" b="1" i="0" u="sng" strike="noStrike" cap="none" normalizeH="0" baseline="0">
                          <a:ln>
                            <a:noFill/>
                          </a:ln>
                          <a:solidFill>
                            <a:schemeClr val="tx1"/>
                          </a:solidFill>
                          <a:effectLst/>
                          <a:latin typeface="Arial" charset="0"/>
                          <a:ea typeface="ＭＳ Ｐゴシック" charset="0"/>
                          <a:cs typeface="Times New Roman" charset="0"/>
                        </a:rPr>
                        <a:t>保罗</a:t>
                      </a:r>
                      <a:r>
                        <a:rPr kumimoji="0" lang="en-US" altLang="zh-CN" sz="4000" b="1" i="0" u="none" strike="noStrike" cap="none" normalizeH="0" baseline="0">
                          <a:ln>
                            <a:noFill/>
                          </a:ln>
                          <a:solidFill>
                            <a:schemeClr val="tx1"/>
                          </a:solidFill>
                          <a:effectLst/>
                          <a:latin typeface="Arial" charset="0"/>
                          <a:ea typeface="ＭＳ Ｐゴシック" charset="0"/>
                          <a:cs typeface="Times New Roman" charset="0"/>
                        </a:rPr>
                        <a:t> </a:t>
                      </a:r>
                      <a:endParaRPr kumimoji="0" lang="en-US" altLang="zh-CN" sz="3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82863">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啊！你喜欢分享耶稣？我要</a:t>
                      </a:r>
                      <a:r>
                        <a:rPr kumimoji="0" lang="zh-CN" altLang="en-US" sz="2800" b="1" i="0" u="none" strike="noStrike" cap="none" normalizeH="0" baseline="0">
                          <a:ln>
                            <a:noFill/>
                          </a:ln>
                          <a:solidFill>
                            <a:srgbClr val="FFC000"/>
                          </a:solidFill>
                          <a:effectLst/>
                          <a:latin typeface="Arial" charset="0"/>
                          <a:ea typeface="ＭＳ Ｐゴシック" charset="0"/>
                          <a:cs typeface="Times New Roman" charset="0"/>
                        </a:rPr>
                        <a:t>囚禁</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你！</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zh-CN" sz="28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好！这会给我更多祷告的时间，也会写信给众教会，跟每个看守我的士兵分享基督。</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ja-JP" sz="2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latin typeface="Arial" charset="0"/>
                          <a:ea typeface="ＭＳ Ｐゴシック" charset="0"/>
                          <a:cs typeface="Times New Roman" charset="0"/>
                        </a:rPr>
                        <a:t> </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720850">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那好吧，我就</a:t>
                      </a:r>
                      <a:r>
                        <a:rPr kumimoji="0" lang="zh-CN" altLang="en-US" sz="2800" b="1" i="0" u="none" strike="noStrike" cap="none" normalizeH="0" baseline="0">
                          <a:ln>
                            <a:noFill/>
                          </a:ln>
                          <a:solidFill>
                            <a:srgbClr val="FFC000"/>
                          </a:solidFill>
                          <a:effectLst/>
                          <a:latin typeface="Arial" charset="0"/>
                          <a:ea typeface="ＭＳ Ｐゴシック" charset="0"/>
                          <a:cs typeface="Times New Roman" charset="0"/>
                        </a:rPr>
                        <a:t>折磨</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你</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zh-CN" sz="28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谢谢你，因为我以这样的方式来分享我主耶稣的受苦。</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ja-JP" sz="2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latin typeface="Arial" charset="0"/>
                          <a:ea typeface="ＭＳ Ｐゴシック" charset="0"/>
                          <a:cs typeface="Times New Roman" charset="0"/>
                        </a:rPr>
                        <a:t> </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541463">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是么</a:t>
                      </a:r>
                      <a:r>
                        <a:rPr kumimoji="0" lang="en-US" altLang="ja-JP" sz="2800" b="1" i="0" u="none" strike="noStrike" cap="none" normalizeH="0" baseline="0">
                          <a:ln>
                            <a:noFill/>
                          </a:ln>
                          <a:solidFill>
                            <a:schemeClr val="tx1"/>
                          </a:solidFill>
                          <a:effectLst/>
                          <a:latin typeface="Arial" charset="0"/>
                          <a:ea typeface="ＭＳ Ｐゴシック" charset="0"/>
                          <a:cs typeface="Times New Roman" charset="0"/>
                        </a:rPr>
                        <a:t>?  </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那我就</a:t>
                      </a:r>
                      <a:r>
                        <a:rPr kumimoji="0" lang="zh-CN" altLang="en-US" sz="2800" b="1" i="0" u="none" strike="noStrike" cap="none" normalizeH="0" baseline="0">
                          <a:ln>
                            <a:noFill/>
                          </a:ln>
                          <a:solidFill>
                            <a:srgbClr val="FFC000"/>
                          </a:solidFill>
                          <a:effectLst/>
                          <a:latin typeface="Arial" charset="0"/>
                          <a:ea typeface="ＭＳ Ｐゴシック" charset="0"/>
                          <a:cs typeface="Times New Roman" charset="0"/>
                        </a:rPr>
                        <a:t>杀了</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你！</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zh-CN" sz="28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zh-CN" altLang="en-US" sz="2800" b="1" i="0" u="none" strike="noStrike" cap="none" normalizeH="0" baseline="0">
                          <a:ln>
                            <a:noFill/>
                          </a:ln>
                          <a:solidFill>
                            <a:schemeClr val="tx1"/>
                          </a:solidFill>
                          <a:effectLst/>
                          <a:latin typeface="Arial" charset="0"/>
                          <a:ea typeface="ＭＳ Ｐゴシック" charset="0"/>
                          <a:cs typeface="Times New Roman" charset="0"/>
                        </a:rPr>
                        <a:t>这是最好的选择，因为这样你引领我到他的面前</a:t>
                      </a:r>
                      <a:r>
                        <a:rPr kumimoji="0" lang="en-US" altLang="ja-JP" sz="2800" b="1" i="0" u="none" strike="noStrike" cap="none" normalizeH="0" baseline="0">
                          <a:ln>
                            <a:noFill/>
                          </a:ln>
                          <a:solidFill>
                            <a:schemeClr val="tx1"/>
                          </a:solidFill>
                          <a:effectLst/>
                          <a:latin typeface="Arial" charset="0"/>
                          <a:ea typeface="ＭＳ Ｐゴシック" charset="0"/>
                          <a:cs typeface="Times New Roman" charset="0"/>
                        </a:rPr>
                        <a:t>!</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altLang="zh-CN" sz="28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 name="Rectangle 5"/>
          <p:cNvSpPr>
            <a:spLocks noChangeArrowheads="1"/>
          </p:cNvSpPr>
          <p:nvPr/>
        </p:nvSpPr>
        <p:spPr bwMode="auto">
          <a:xfrm>
            <a:off x="3382963" y="5013325"/>
            <a:ext cx="5761037" cy="21272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zh-CN">
              <a:solidFill>
                <a:srgbClr val="FFFFFF"/>
              </a:solidFill>
              <a:latin typeface="Arial" charset="0"/>
            </a:endParaRPr>
          </a:p>
        </p:txBody>
      </p:sp>
      <p:sp>
        <p:nvSpPr>
          <p:cNvPr id="12" name="Rectangle 6"/>
          <p:cNvSpPr>
            <a:spLocks noChangeArrowheads="1"/>
          </p:cNvSpPr>
          <p:nvPr/>
        </p:nvSpPr>
        <p:spPr bwMode="auto">
          <a:xfrm>
            <a:off x="0" y="5013325"/>
            <a:ext cx="3708400" cy="21272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zh-CN">
              <a:solidFill>
                <a:srgbClr val="FFFFFF"/>
              </a:solidFill>
              <a:latin typeface="Arial" charset="0"/>
            </a:endParaRPr>
          </a:p>
        </p:txBody>
      </p:sp>
      <p:sp>
        <p:nvSpPr>
          <p:cNvPr id="13" name="Rectangle 7"/>
          <p:cNvSpPr>
            <a:spLocks noChangeArrowheads="1"/>
          </p:cNvSpPr>
          <p:nvPr/>
        </p:nvSpPr>
        <p:spPr bwMode="auto">
          <a:xfrm>
            <a:off x="3492500" y="3212976"/>
            <a:ext cx="5651500" cy="20875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zh-CN">
              <a:solidFill>
                <a:srgbClr val="FFFFFF"/>
              </a:solidFill>
              <a:latin typeface="Arial" charset="0"/>
            </a:endParaRPr>
          </a:p>
        </p:txBody>
      </p:sp>
      <p:sp>
        <p:nvSpPr>
          <p:cNvPr id="14" name="Rectangle 8"/>
          <p:cNvSpPr>
            <a:spLocks noChangeArrowheads="1"/>
          </p:cNvSpPr>
          <p:nvPr/>
        </p:nvSpPr>
        <p:spPr bwMode="auto">
          <a:xfrm>
            <a:off x="0" y="3212976"/>
            <a:ext cx="3635375" cy="1844472"/>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zh-CN">
              <a:solidFill>
                <a:srgbClr val="FFFFFF"/>
              </a:solidFill>
              <a:latin typeface="Arial" charset="0"/>
            </a:endParaRPr>
          </a:p>
        </p:txBody>
      </p:sp>
      <p:sp>
        <p:nvSpPr>
          <p:cNvPr id="15" name="Rectangle 9"/>
          <p:cNvSpPr>
            <a:spLocks noChangeArrowheads="1"/>
          </p:cNvSpPr>
          <p:nvPr/>
        </p:nvSpPr>
        <p:spPr bwMode="auto">
          <a:xfrm>
            <a:off x="3492500" y="1"/>
            <a:ext cx="5651500" cy="328498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zh-CN">
              <a:solidFill>
                <a:srgbClr val="FFFFFF"/>
              </a:solidFill>
              <a:latin typeface="Arial" charset="0"/>
            </a:endParaRPr>
          </a:p>
        </p:txBody>
      </p:sp>
      <p:sp>
        <p:nvSpPr>
          <p:cNvPr id="16" name="Rectangle 10"/>
          <p:cNvSpPr>
            <a:spLocks noChangeArrowheads="1"/>
          </p:cNvSpPr>
          <p:nvPr/>
        </p:nvSpPr>
        <p:spPr bwMode="auto">
          <a:xfrm>
            <a:off x="0" y="79821"/>
            <a:ext cx="3635375" cy="32051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zh-CN">
              <a:solidFill>
                <a:srgbClr val="FFFFFF"/>
              </a:solidFill>
              <a:latin typeface="Arial" charset="0"/>
            </a:endParaRPr>
          </a:p>
        </p:txBody>
      </p:sp>
      <p:sp>
        <p:nvSpPr>
          <p:cNvPr id="33810" name="Text Box 28"/>
          <p:cNvSpPr txBox="1">
            <a:spLocks noChangeArrowheads="1"/>
          </p:cNvSpPr>
          <p:nvPr/>
        </p:nvSpPr>
        <p:spPr bwMode="auto">
          <a:xfrm>
            <a:off x="7667625" y="188913"/>
            <a:ext cx="1314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ltLang="zh-CN" b="1">
                <a:solidFill>
                  <a:srgbClr val="FFFFFF"/>
                </a:solidFill>
                <a:latin typeface="Arial" charset="0"/>
                <a:cs typeface="Arial" charset="0"/>
              </a:rPr>
              <a:t>185-186</a:t>
            </a:r>
          </a:p>
        </p:txBody>
      </p:sp>
      <p:sp>
        <p:nvSpPr>
          <p:cNvPr id="2" name="Title 1"/>
          <p:cNvSpPr>
            <a:spLocks noGrp="1"/>
          </p:cNvSpPr>
          <p:nvPr>
            <p:ph type="title"/>
          </p:nvPr>
        </p:nvSpPr>
        <p:spPr>
          <a:xfrm>
            <a:off x="179388" y="188913"/>
            <a:ext cx="8567737" cy="647700"/>
          </a:xfrm>
        </p:spPr>
        <p:txBody>
          <a:bodyPr/>
          <a:lstStyle/>
          <a:p>
            <a:r>
              <a:rPr lang="zh-CN" altLang="en-US" sz="3200">
                <a:latin typeface="Arial Black" charset="0"/>
              </a:rPr>
              <a:t>一个想象的对话</a:t>
            </a:r>
            <a:r>
              <a:rPr lang="en-US" altLang="zh-CN" sz="3200">
                <a:latin typeface="Arial Black" charset="0"/>
              </a:rPr>
              <a:t>…</a:t>
            </a:r>
          </a:p>
        </p:txBody>
      </p:sp>
    </p:spTree>
    <p:extLst>
      <p:ext uri="{BB962C8B-B14F-4D97-AF65-F5344CB8AC3E}">
        <p14:creationId xmlns:p14="http://schemas.microsoft.com/office/powerpoint/2010/main" val="2803875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0289" name="Group 4"/>
          <p:cNvGrpSpPr>
            <a:grpSpLocks/>
          </p:cNvGrpSpPr>
          <p:nvPr/>
        </p:nvGrpSpPr>
        <p:grpSpPr bwMode="auto">
          <a:xfrm>
            <a:off x="8042275" y="-315913"/>
            <a:ext cx="5746750" cy="7102476"/>
            <a:chOff x="7826052" y="-243408"/>
            <a:chExt cx="5746948" cy="7101408"/>
          </a:xfrm>
        </p:grpSpPr>
        <p:sp>
          <p:nvSpPr>
            <p:cNvPr id="780293" name="Rectangle 2"/>
            <p:cNvSpPr>
              <a:spLocks noChangeArrowheads="1"/>
            </p:cNvSpPr>
            <p:nvPr/>
          </p:nvSpPr>
          <p:spPr bwMode="auto">
            <a:xfrm>
              <a:off x="9972600" y="-243408"/>
              <a:ext cx="1512168" cy="7101408"/>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atin typeface="BONES" charset="0"/>
              </a:endParaRPr>
            </a:p>
          </p:txBody>
        </p:sp>
        <p:sp>
          <p:nvSpPr>
            <p:cNvPr id="780294" name="Rectangle 6"/>
            <p:cNvSpPr>
              <a:spLocks noChangeArrowheads="1"/>
            </p:cNvSpPr>
            <p:nvPr/>
          </p:nvSpPr>
          <p:spPr bwMode="auto">
            <a:xfrm rot="-5400000">
              <a:off x="9943442" y="-488590"/>
              <a:ext cx="1512168" cy="5746948"/>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atin typeface="BONES" charset="0"/>
              </a:endParaRPr>
            </a:p>
          </p:txBody>
        </p:sp>
      </p:grpSp>
      <p:sp>
        <p:nvSpPr>
          <p:cNvPr id="780290" name="Title 1"/>
          <p:cNvSpPr>
            <a:spLocks noGrp="1"/>
          </p:cNvSpPr>
          <p:nvPr>
            <p:ph type="title"/>
          </p:nvPr>
        </p:nvSpPr>
        <p:spPr>
          <a:xfrm>
            <a:off x="7495380" y="-126175"/>
            <a:ext cx="6840538" cy="3130551"/>
          </a:xfrm>
        </p:spPr>
        <p:txBody>
          <a:bodyPr/>
          <a:lstStyle/>
          <a:p>
            <a:r>
              <a:rPr lang="zh-CN" altLang="en-US" dirty="0">
                <a:latin typeface="Arial Black" charset="0"/>
                <a:ea typeface="ＭＳ Ｐゴシック" charset="0"/>
              </a:rPr>
              <a:t>活着</a:t>
            </a:r>
            <a:br>
              <a:rPr lang="en-US" altLang="zh-CN" dirty="0">
                <a:latin typeface="Arial Black" charset="0"/>
                <a:ea typeface="ＭＳ Ｐゴシック" charset="0"/>
              </a:rPr>
            </a:br>
            <a:r>
              <a:rPr lang="zh-CN" altLang="en-US" dirty="0">
                <a:latin typeface="Arial Black" charset="0"/>
                <a:ea typeface="ＭＳ Ｐゴシック" charset="0"/>
              </a:rPr>
              <a:t>就是</a:t>
            </a:r>
            <a:br>
              <a:rPr lang="en-US" altLang="zh-CN" dirty="0">
                <a:latin typeface="Arial Black" charset="0"/>
                <a:ea typeface="ＭＳ Ｐゴシック" charset="0"/>
              </a:rPr>
            </a:br>
            <a:br>
              <a:rPr lang="en-US" altLang="zh-CN" sz="2000" dirty="0">
                <a:latin typeface="Arial Black" charset="0"/>
                <a:ea typeface="ＭＳ Ｐゴシック" charset="0"/>
                <a:cs typeface="MS PGothic" charset="0"/>
              </a:rPr>
            </a:br>
            <a:r>
              <a:rPr lang="zh-CN" altLang="en-US" sz="8800" dirty="0">
                <a:latin typeface="Arial Black" charset="0"/>
                <a:ea typeface="ＭＳ Ｐゴシック" charset="0"/>
                <a:cs typeface="MS PGothic" charset="0"/>
              </a:rPr>
              <a:t>基   督</a:t>
            </a:r>
            <a:endParaRPr lang="en-US" altLang="zh-CN" dirty="0">
              <a:latin typeface="Arial Black" charset="0"/>
              <a:ea typeface="ＭＳ Ｐゴシック" charset="0"/>
              <a:cs typeface="MS PGothic" charset="0"/>
            </a:endParaRPr>
          </a:p>
        </p:txBody>
      </p:sp>
      <p:sp>
        <p:nvSpPr>
          <p:cNvPr id="4" name="Title 1"/>
          <p:cNvSpPr txBox="1">
            <a:spLocks/>
          </p:cNvSpPr>
          <p:nvPr/>
        </p:nvSpPr>
        <p:spPr bwMode="auto">
          <a:xfrm>
            <a:off x="9901238" y="2781300"/>
            <a:ext cx="2087562"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eaVert" lIns="91407" tIns="45704" rIns="91407" bIns="45704" anchor="ctr"/>
          <a:lst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defRPr/>
            </a:pPr>
            <a:r>
              <a:rPr kumimoji="0" lang="zh-CN" altLang="en-US" dirty="0">
                <a:latin typeface="Arial Black" charset="0"/>
                <a:ea typeface="MS PGothic" charset="0"/>
              </a:rPr>
              <a:t>死了就有益处</a:t>
            </a:r>
            <a:endParaRPr kumimoji="0" lang="en-US" altLang="zh-CN" dirty="0">
              <a:latin typeface="Arial Black" charset="0"/>
              <a:ea typeface="MS PGothic" charset="0"/>
            </a:endParaRPr>
          </a:p>
        </p:txBody>
      </p:sp>
      <p:pic>
        <p:nvPicPr>
          <p:cNvPr id="780292" name="Picture 2" descr="toliveischrist_1440x9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7463"/>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172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Title 2"/>
          <p:cNvSpPr>
            <a:spLocks noGrp="1"/>
          </p:cNvSpPr>
          <p:nvPr>
            <p:ph type="title" idx="4294967295"/>
          </p:nvPr>
        </p:nvSpPr>
        <p:spPr>
          <a:xfrm>
            <a:off x="109538" y="0"/>
            <a:ext cx="8999537" cy="2808288"/>
          </a:xfrm>
        </p:spPr>
        <p:txBody>
          <a:bodyPr/>
          <a:lstStyle/>
          <a:p>
            <a:r>
              <a:rPr lang="en-US" altLang="zh-CN" sz="4800">
                <a:solidFill>
                  <a:srgbClr val="4B3118"/>
                </a:solidFill>
                <a:latin typeface="Arial" charset="0"/>
                <a:cs typeface="Arial" charset="0"/>
              </a:rPr>
              <a:t>Mimicking the Master</a:t>
            </a:r>
          </a:p>
        </p:txBody>
      </p:sp>
      <p:pic>
        <p:nvPicPr>
          <p:cNvPr id="6" name="Picture 5" descr="Mimicking the Master Cartoon.pdf"/>
          <p:cNvPicPr>
            <a:picLocks noChangeAspect="1"/>
          </p:cNvPicPr>
          <p:nvPr/>
        </p:nvPicPr>
        <p:blipFill rotWithShape="1">
          <a:blip r:embed="rId2"/>
          <a:srcRect l="4073" t="37619" r="6083"/>
          <a:stretch/>
        </p:blipFill>
        <p:spPr>
          <a:xfrm>
            <a:off x="1907707" y="-155332"/>
            <a:ext cx="8362035" cy="8216106"/>
          </a:xfrm>
          <a:prstGeom prst="ellipse">
            <a:avLst/>
          </a:prstGeom>
          <a:noFill/>
          <a:ln>
            <a:noFill/>
          </a:ln>
        </p:spPr>
      </p:pic>
      <p:pic>
        <p:nvPicPr>
          <p:cNvPr id="411652" name="Picture 1" descr="Mimicking the Master Cartoon.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3" name="Rectangle 3"/>
          <p:cNvSpPr>
            <a:spLocks noChangeArrowheads="1"/>
          </p:cNvSpPr>
          <p:nvPr/>
        </p:nvSpPr>
        <p:spPr bwMode="auto">
          <a:xfrm rot="-272930">
            <a:off x="323850" y="2020888"/>
            <a:ext cx="3246438" cy="360362"/>
          </a:xfrm>
          <a:prstGeom prst="rect">
            <a:avLst/>
          </a:prstGeom>
          <a:gradFill rotWithShape="1">
            <a:gsLst>
              <a:gs pos="0">
                <a:srgbClr val="85FFDB"/>
              </a:gs>
              <a:gs pos="100000">
                <a:srgbClr val="00EBA8"/>
              </a:gs>
            </a:gsLst>
            <a:lin ang="5400000"/>
          </a:gradFill>
          <a:ln w="9525">
            <a:solidFill>
              <a:srgbClr val="00CC98"/>
            </a:solidFill>
            <a:miter lim="800000"/>
            <a:headEnd/>
            <a:tailEnd/>
          </a:ln>
          <a:effectLst>
            <a:outerShdw dist="23000" dir="5400000" rotWithShape="0">
              <a:srgbClr val="808080">
                <a:alpha val="34998"/>
              </a:srgbClr>
            </a:outerShdw>
          </a:effectLst>
        </p:spPr>
        <p:txBody>
          <a:bodyPr lIns="91407" tIns="45704" rIns="91407" bIns="45704" anchor="ctr"/>
          <a:lstStyle/>
          <a:p>
            <a:pPr algn="ctr" defTabSz="912813"/>
            <a:endParaRPr lang="zh-CN" altLang="en-US">
              <a:solidFill>
                <a:srgbClr val="FFFFFF"/>
              </a:solidFill>
              <a:ea typeface="MS PGothic" charset="0"/>
              <a:cs typeface="Times New Roman" charset="0"/>
            </a:endParaRPr>
          </a:p>
        </p:txBody>
      </p:sp>
      <p:sp>
        <p:nvSpPr>
          <p:cNvPr id="411654" name="TextBox 6"/>
          <p:cNvSpPr txBox="1">
            <a:spLocks noChangeArrowheads="1"/>
          </p:cNvSpPr>
          <p:nvPr/>
        </p:nvSpPr>
        <p:spPr bwMode="auto">
          <a:xfrm>
            <a:off x="179388" y="2636838"/>
            <a:ext cx="38877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912813">
              <a:defRPr kumimoji="1" sz="2400">
                <a:solidFill>
                  <a:schemeClr val="tx1"/>
                </a:solidFill>
                <a:latin typeface="Times New Roman" charset="0"/>
                <a:ea typeface="ＭＳ Ｐゴシック" charset="0"/>
                <a:cs typeface="ＭＳ Ｐゴシック" charset="0"/>
              </a:defRPr>
            </a:lvl1pPr>
            <a:lvl2pPr marL="742950" indent="-285750" defTabSz="912813">
              <a:defRPr kumimoji="1" sz="2400">
                <a:solidFill>
                  <a:schemeClr val="tx1"/>
                </a:solidFill>
                <a:latin typeface="Times New Roman" charset="0"/>
                <a:ea typeface="ＭＳ Ｐゴシック" charset="0"/>
              </a:defRPr>
            </a:lvl2pPr>
            <a:lvl3pPr marL="1143000" indent="-228600" defTabSz="912813">
              <a:defRPr kumimoji="1" sz="2400">
                <a:solidFill>
                  <a:schemeClr val="tx1"/>
                </a:solidFill>
                <a:latin typeface="Times New Roman" charset="0"/>
                <a:ea typeface="ＭＳ Ｐゴシック" charset="0"/>
              </a:defRPr>
            </a:lvl3pPr>
            <a:lvl4pPr marL="1600200" indent="-228600" defTabSz="912813">
              <a:defRPr kumimoji="1" sz="2400">
                <a:solidFill>
                  <a:schemeClr val="tx1"/>
                </a:solidFill>
                <a:latin typeface="Times New Roman" charset="0"/>
                <a:ea typeface="ＭＳ Ｐゴシック" charset="0"/>
              </a:defRPr>
            </a:lvl4pPr>
            <a:lvl5pPr marL="2057400" indent="-228600" defTabSz="912813">
              <a:defRPr kumimoji="1" sz="2400">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400">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400">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400">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400">
                <a:solidFill>
                  <a:schemeClr val="tx1"/>
                </a:solidFill>
                <a:latin typeface="Times New Roman" charset="0"/>
                <a:ea typeface="ＭＳ Ｐゴシック" charset="0"/>
              </a:defRPr>
            </a:lvl9pPr>
          </a:lstStyle>
          <a:p>
            <a:r>
              <a:rPr kumimoji="0" lang="en-US" altLang="zh-CN" sz="4400" b="1">
                <a:solidFill>
                  <a:srgbClr val="660066"/>
                </a:solidFill>
                <a:latin typeface="Arial" charset="0"/>
                <a:ea typeface="MS PGothic" charset="0"/>
                <a:cs typeface="Times New Roman" charset="0"/>
              </a:rPr>
              <a:t>II. </a:t>
            </a:r>
            <a:r>
              <a:rPr kumimoji="0" lang="zh-CN" altLang="en-US" sz="4400" b="1">
                <a:solidFill>
                  <a:srgbClr val="660066"/>
                </a:solidFill>
                <a:latin typeface="Arial" charset="0"/>
                <a:ea typeface="MS PGothic" charset="0"/>
                <a:cs typeface="Times New Roman" charset="0"/>
              </a:rPr>
              <a:t>效法主让你活出喜乐</a:t>
            </a:r>
            <a:endParaRPr kumimoji="0" lang="en-US" altLang="zh-CN" sz="4400" b="1">
              <a:solidFill>
                <a:srgbClr val="660066"/>
              </a:solidFill>
              <a:latin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ytimg.com/vi/6pVe6pBXk1A/hqdefault.jpg">
            <a:extLst>
              <a:ext uri="{FF2B5EF4-FFF2-40B4-BE49-F238E27FC236}">
                <a16:creationId xmlns:a16="http://schemas.microsoft.com/office/drawing/2014/main" id="{0234DE31-6AA5-4E44-866B-F840C69DD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 y="404664"/>
            <a:ext cx="9201505" cy="690112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err="1">
                <a:effectLst>
                  <a:glow rad="127000">
                    <a:schemeClr val="tx1"/>
                  </a:glow>
                </a:effectLst>
                <a:latin typeface="Arial" charset="0"/>
                <a:ea typeface="ＭＳ Ｐゴシック" charset="0"/>
                <a:cs typeface="ＭＳ Ｐゴシック" charset="0"/>
              </a:rPr>
              <a:t>电影Most</a:t>
            </a:r>
            <a:r>
              <a:rPr lang="en-US" sz="4800" b="1" dirty="0">
                <a:effectLst>
                  <a:glow rad="127000">
                    <a:schemeClr val="tx1"/>
                  </a:glow>
                </a:effectLst>
                <a:latin typeface="Arial" charset="0"/>
                <a:ea typeface="ＭＳ Ｐゴシック" charset="0"/>
                <a:cs typeface="ＭＳ Ｐゴシック" charset="0"/>
              </a:rPr>
              <a:t> (The Bridge)</a:t>
            </a:r>
          </a:p>
        </p:txBody>
      </p:sp>
    </p:spTree>
    <p:extLst>
      <p:ext uri="{BB962C8B-B14F-4D97-AF65-F5344CB8AC3E}">
        <p14:creationId xmlns:p14="http://schemas.microsoft.com/office/powerpoint/2010/main" val="36138262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Jesus Smiling.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p:spPr>
        <p:txBody>
          <a:bodyPr/>
          <a:lstStyle/>
          <a:p>
            <a:pPr>
              <a:defRPr/>
            </a:pPr>
            <a:r>
              <a:rPr lang="zh-CN" altLang="en-US" dirty="0">
                <a:effectLst>
                  <a:glow rad="127000">
                    <a:schemeClr val="bg1"/>
                  </a:glow>
                </a:effectLst>
                <a:cs typeface="ＭＳ Ｐゴシック" charset="0"/>
              </a:rPr>
              <a:t>耶稣活出</a:t>
            </a:r>
            <a:r>
              <a:rPr lang="zh-CN" altLang="en-US" dirty="0">
                <a:solidFill>
                  <a:srgbClr val="FFFF00"/>
                </a:solidFill>
                <a:effectLst>
                  <a:glow rad="127000">
                    <a:schemeClr val="bg1"/>
                  </a:glow>
                </a:effectLst>
                <a:cs typeface="ＭＳ Ｐゴシック" charset="0"/>
              </a:rPr>
              <a:t>喜乐</a:t>
            </a:r>
            <a:r>
              <a:rPr lang="zh-CN" altLang="en-US" dirty="0">
                <a:effectLst>
                  <a:glow rad="127000">
                    <a:schemeClr val="bg1"/>
                  </a:glow>
                </a:effectLst>
                <a:cs typeface="ＭＳ Ｐゴシック" charset="0"/>
              </a:rPr>
              <a:t>的生命</a:t>
            </a:r>
            <a:r>
              <a:rPr lang="en-US" dirty="0">
                <a:effectLst>
                  <a:glow rad="127000">
                    <a:schemeClr val="bg1"/>
                  </a:glow>
                </a:effectLst>
                <a:cs typeface="ＭＳ Ｐゴシック" charset="0"/>
              </a:rPr>
              <a:t>!</a:t>
            </a:r>
          </a:p>
        </p:txBody>
      </p:sp>
      <p:sp>
        <p:nvSpPr>
          <p:cNvPr id="5"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dirty="0">
                <a:solidFill>
                  <a:srgbClr val="E3EBF1"/>
                </a:solidFill>
                <a:effectLst>
                  <a:glow rad="127000">
                    <a:srgbClr val="000000"/>
                  </a:glow>
                </a:effectLst>
                <a:cs typeface="Arial" charset="0"/>
              </a:rPr>
              <a:t>…</a:t>
            </a:r>
            <a:r>
              <a:rPr lang="zh-CN" altLang="en-US" sz="4000" b="1" dirty="0">
                <a:solidFill>
                  <a:srgbClr val="E3EBF1"/>
                </a:solidFill>
                <a:effectLst>
                  <a:glow rad="127000">
                    <a:srgbClr val="000000"/>
                  </a:glow>
                </a:effectLst>
                <a:cs typeface="Arial" charset="0"/>
              </a:rPr>
              <a:t>耶稣，因圣灵而</a:t>
            </a:r>
            <a:r>
              <a:rPr lang="zh-CN" altLang="en-US" sz="4000" b="1" dirty="0">
                <a:solidFill>
                  <a:srgbClr val="FFFF00"/>
                </a:solidFill>
                <a:effectLst>
                  <a:glow rad="127000">
                    <a:srgbClr val="000000"/>
                  </a:glow>
                </a:effectLst>
                <a:cs typeface="Arial" charset="0"/>
              </a:rPr>
              <a:t>欢乐</a:t>
            </a:r>
            <a:r>
              <a:rPr lang="zh-CN" altLang="en-US" sz="4000" b="1" dirty="0">
                <a:solidFill>
                  <a:srgbClr val="E3EBF1"/>
                </a:solidFill>
                <a:effectLst>
                  <a:glow rad="127000">
                    <a:srgbClr val="000000"/>
                  </a:glow>
                </a:effectLst>
                <a:cs typeface="Arial" charset="0"/>
              </a:rPr>
              <a:t>，说</a:t>
            </a:r>
            <a:r>
              <a:rPr lang="en-US" sz="4000" b="1" dirty="0">
                <a:solidFill>
                  <a:srgbClr val="E3EBF1"/>
                </a:solidFill>
                <a:effectLst>
                  <a:glow rad="127000">
                    <a:srgbClr val="000000"/>
                  </a:glow>
                </a:effectLst>
                <a:cs typeface="Arial" charset="0"/>
              </a:rPr>
              <a:t> </a:t>
            </a:r>
            <a:r>
              <a:rPr lang="ja-JP" altLang="en-US" sz="4000" b="1" dirty="0">
                <a:solidFill>
                  <a:srgbClr val="E3EBF1"/>
                </a:solidFill>
                <a:effectLst>
                  <a:glow rad="127000">
                    <a:srgbClr val="000000"/>
                  </a:glow>
                </a:effectLst>
                <a:cs typeface="Arial" charset="0"/>
              </a:rPr>
              <a:t>“</a:t>
            </a:r>
            <a:r>
              <a:rPr lang="zh-CN" altLang="en-US" sz="4000" b="1" dirty="0">
                <a:solidFill>
                  <a:srgbClr val="E3EBF1"/>
                </a:solidFill>
                <a:effectLst>
                  <a:glow rad="127000">
                    <a:srgbClr val="000000"/>
                  </a:glow>
                </a:effectLst>
                <a:cs typeface="Arial" charset="0"/>
              </a:rPr>
              <a:t>父啊，天地的主，我赞美你，因为你把这些事向智慧和聪明的人隐藏起来，却向婴孩显明出来</a:t>
            </a:r>
            <a:r>
              <a:rPr lang="en-US" sz="4000" b="1" dirty="0">
                <a:solidFill>
                  <a:srgbClr val="E3EBF1"/>
                </a:solidFill>
                <a:effectLst>
                  <a:glow rad="127000">
                    <a:srgbClr val="000000"/>
                  </a:glow>
                </a:effectLst>
                <a:cs typeface="Arial" charset="0"/>
              </a:rPr>
              <a:t>...</a:t>
            </a:r>
            <a:r>
              <a:rPr lang="ja-JP" altLang="en-US" sz="4000" b="1" dirty="0">
                <a:solidFill>
                  <a:srgbClr val="E3EBF1"/>
                </a:solidFill>
                <a:effectLst>
                  <a:glow rad="127000">
                    <a:srgbClr val="000000"/>
                  </a:glow>
                </a:effectLst>
                <a:cs typeface="Arial" charset="0"/>
              </a:rPr>
              <a:t>”</a:t>
            </a:r>
            <a:endParaRPr lang="en-US" sz="4000" b="1" dirty="0">
              <a:solidFill>
                <a:srgbClr val="E3EBF1"/>
              </a:solidFill>
              <a:effectLst>
                <a:glow rad="127000">
                  <a:srgbClr val="000000"/>
                </a:glow>
              </a:effectLst>
              <a:cs typeface="Arial" charset="0"/>
            </a:endParaRPr>
          </a:p>
        </p:txBody>
      </p:sp>
      <p:sp>
        <p:nvSpPr>
          <p:cNvPr id="6"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zh-CN" altLang="en-US" sz="4000" b="1" dirty="0">
                <a:solidFill>
                  <a:srgbClr val="E3EBF1"/>
                </a:solidFill>
                <a:effectLst>
                  <a:glow rad="127000">
                    <a:srgbClr val="000000"/>
                  </a:glow>
                </a:effectLst>
                <a:cs typeface="Arial" charset="0"/>
              </a:rPr>
              <a:t>路加福音</a:t>
            </a:r>
            <a:r>
              <a:rPr lang="en-US" sz="4000" b="1" dirty="0">
                <a:solidFill>
                  <a:srgbClr val="E3EBF1"/>
                </a:solidFill>
                <a:effectLst>
                  <a:glow rad="127000">
                    <a:srgbClr val="000000"/>
                  </a:glow>
                </a:effectLst>
                <a:cs typeface="Arial" charset="0"/>
              </a:rPr>
              <a:t> 10:21</a:t>
            </a:r>
          </a:p>
        </p:txBody>
      </p:sp>
    </p:spTree>
    <p:extLst>
      <p:ext uri="{BB962C8B-B14F-4D97-AF65-F5344CB8AC3E}">
        <p14:creationId xmlns:p14="http://schemas.microsoft.com/office/powerpoint/2010/main" val="135357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Jesus Smiling.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p:spPr>
        <p:txBody>
          <a:bodyPr/>
          <a:lstStyle/>
          <a:p>
            <a:pPr>
              <a:defRPr/>
            </a:pPr>
            <a:r>
              <a:rPr lang="zh-CN" altLang="en-US" dirty="0">
                <a:effectLst>
                  <a:glow rad="127000">
                    <a:schemeClr val="bg1"/>
                  </a:glow>
                </a:effectLst>
                <a:cs typeface="ＭＳ Ｐゴシック" charset="0"/>
              </a:rPr>
              <a:t>耶稣活出</a:t>
            </a:r>
            <a:r>
              <a:rPr lang="zh-CN" altLang="en-US" dirty="0">
                <a:solidFill>
                  <a:srgbClr val="FFFF00"/>
                </a:solidFill>
                <a:effectLst>
                  <a:glow rad="127000">
                    <a:schemeClr val="bg1"/>
                  </a:glow>
                </a:effectLst>
                <a:cs typeface="ＭＳ Ｐゴシック" charset="0"/>
              </a:rPr>
              <a:t>喜乐</a:t>
            </a:r>
            <a:r>
              <a:rPr lang="zh-CN" altLang="en-US" dirty="0">
                <a:effectLst>
                  <a:glow rad="127000">
                    <a:schemeClr val="bg1"/>
                  </a:glow>
                </a:effectLst>
                <a:cs typeface="ＭＳ Ｐゴシック" charset="0"/>
              </a:rPr>
              <a:t>的生命</a:t>
            </a:r>
            <a:r>
              <a:rPr lang="en-US" altLang="zh-CN" dirty="0">
                <a:effectLst>
                  <a:glow rad="127000">
                    <a:schemeClr val="bg1"/>
                  </a:glow>
                </a:effectLst>
                <a:cs typeface="ＭＳ Ｐゴシック" charset="0"/>
              </a:rPr>
              <a:t>!</a:t>
            </a:r>
            <a:endParaRPr lang="en-US" dirty="0">
              <a:effectLst>
                <a:glow rad="127000">
                  <a:schemeClr val="bg1"/>
                </a:glow>
              </a:effectLst>
              <a:cs typeface="ＭＳ Ｐゴシック" charset="0"/>
            </a:endParaRPr>
          </a:p>
        </p:txBody>
      </p:sp>
      <p:sp>
        <p:nvSpPr>
          <p:cNvPr id="6" name="Title 1"/>
          <p:cNvSpPr txBox="1">
            <a:spLocks/>
          </p:cNvSpPr>
          <p:nvPr/>
        </p:nvSpPr>
        <p:spPr bwMode="auto">
          <a:xfrm>
            <a:off x="4356100" y="20638"/>
            <a:ext cx="4679950"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zh-CN" altLang="en-US" sz="4000" b="1" dirty="0">
                <a:solidFill>
                  <a:srgbClr val="E3EBF1"/>
                </a:solidFill>
                <a:effectLst>
                  <a:glow rad="127000">
                    <a:srgbClr val="000000"/>
                  </a:glow>
                </a:effectLst>
                <a:cs typeface="Arial" charset="0"/>
              </a:rPr>
              <a:t>这些事我已经对你们说了，是要</a:t>
            </a:r>
            <a:r>
              <a:rPr lang="zh-CN" altLang="en-US" sz="4000" b="1" dirty="0">
                <a:solidFill>
                  <a:srgbClr val="FFFF00"/>
                </a:solidFill>
                <a:effectLst>
                  <a:glow rad="127000">
                    <a:srgbClr val="000000"/>
                  </a:glow>
                </a:effectLst>
                <a:cs typeface="Arial" charset="0"/>
              </a:rPr>
              <a:t>叫我的喜乐</a:t>
            </a:r>
            <a:r>
              <a:rPr lang="zh-CN" altLang="en-US" sz="4000" b="1" dirty="0">
                <a:solidFill>
                  <a:srgbClr val="E3EBF1"/>
                </a:solidFill>
                <a:effectLst>
                  <a:glow rad="127000">
                    <a:srgbClr val="000000"/>
                  </a:glow>
                </a:effectLst>
                <a:cs typeface="Arial" charset="0"/>
              </a:rPr>
              <a:t>存在你们心里，并叫你们的</a:t>
            </a:r>
            <a:r>
              <a:rPr lang="zh-CN" altLang="en-US" sz="4000" b="1" dirty="0">
                <a:solidFill>
                  <a:srgbClr val="FFFFFF"/>
                </a:solidFill>
                <a:effectLst>
                  <a:glow rad="127000">
                    <a:srgbClr val="000000"/>
                  </a:glow>
                </a:effectLst>
                <a:cs typeface="Arial" charset="0"/>
              </a:rPr>
              <a:t>喜乐可以满足</a:t>
            </a:r>
            <a:r>
              <a:rPr lang="zh-CN" altLang="en-US" sz="4000" b="1" dirty="0">
                <a:solidFill>
                  <a:srgbClr val="E3EBF1"/>
                </a:solidFill>
                <a:effectLst>
                  <a:glow rad="127000">
                    <a:srgbClr val="000000"/>
                  </a:glow>
                </a:effectLst>
                <a:cs typeface="Arial" charset="0"/>
              </a:rPr>
              <a:t>。</a:t>
            </a:r>
            <a:endParaRPr lang="en-US" sz="4000" b="1" dirty="0">
              <a:solidFill>
                <a:srgbClr val="E3EBF1"/>
              </a:solidFill>
              <a:effectLst>
                <a:glow rad="127000">
                  <a:srgbClr val="000000"/>
                </a:glow>
              </a:effectLst>
              <a:cs typeface="Arial" charset="0"/>
            </a:endParaRPr>
          </a:p>
        </p:txBody>
      </p:sp>
      <p:sp>
        <p:nvSpPr>
          <p:cNvPr id="7"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zh-CN" altLang="en-US" sz="4000" b="1" dirty="0">
                <a:solidFill>
                  <a:srgbClr val="E3EBF1"/>
                </a:solidFill>
                <a:effectLst>
                  <a:glow rad="127000">
                    <a:srgbClr val="000000"/>
                  </a:glow>
                </a:effectLst>
                <a:cs typeface="Arial" charset="0"/>
              </a:rPr>
              <a:t>约翰福音</a:t>
            </a:r>
            <a:r>
              <a:rPr lang="en-US" sz="4000" b="1" dirty="0">
                <a:solidFill>
                  <a:srgbClr val="E3EBF1"/>
                </a:solidFill>
                <a:effectLst>
                  <a:glow rad="127000">
                    <a:srgbClr val="000000"/>
                  </a:glow>
                </a:effectLst>
                <a:cs typeface="Arial" charset="0"/>
              </a:rPr>
              <a:t> 15:11</a:t>
            </a:r>
          </a:p>
        </p:txBody>
      </p:sp>
    </p:spTree>
    <p:extLst>
      <p:ext uri="{BB962C8B-B14F-4D97-AF65-F5344CB8AC3E}">
        <p14:creationId xmlns:p14="http://schemas.microsoft.com/office/powerpoint/2010/main" val="4184728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腓立比</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664319979"/>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456384"/>
          </a:xfrm>
          <a:prstGeom prst="rect">
            <a:avLst/>
          </a:prstGeom>
          <a:solidFill>
            <a:srgbClr val="FF000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喜乐</a:t>
            </a:r>
            <a:endPar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1</a:t>
            </a:r>
          </a:p>
        </p:txBody>
      </p:sp>
      <p:sp>
        <p:nvSpPr>
          <p:cNvPr id="5" name="Rectangle 2"/>
          <p:cNvSpPr txBox="1">
            <a:spLocks noChangeArrowheads="1"/>
          </p:cNvSpPr>
          <p:nvPr/>
        </p:nvSpPr>
        <p:spPr bwMode="auto">
          <a:xfrm>
            <a:off x="4514912" y="-27384"/>
            <a:ext cx="4665600" cy="3456384"/>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谦卑的心</a:t>
            </a:r>
            <a:endParaRPr kumimoji="0" lang="en-US" altLang="zh-CN"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zh-CN" altLang="en-US" sz="4000"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效法基督心态的果效</a:t>
            </a:r>
            <a:endParaRPr lang="en-SG" sz="4000"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3860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
        <p:nvSpPr>
          <p:cNvPr id="15" name="Rectangle 119">
            <a:extLst>
              <a:ext uri="{FF2B5EF4-FFF2-40B4-BE49-F238E27FC236}">
                <a16:creationId xmlns:a16="http://schemas.microsoft.com/office/drawing/2014/main" id="{45C2CE99-5DDE-5348-8315-85A421DD4839}"/>
              </a:ext>
            </a:extLst>
          </p:cNvPr>
          <p:cNvSpPr txBox="1">
            <a:spLocks noChangeArrowheads="1"/>
          </p:cNvSpPr>
          <p:nvPr/>
        </p:nvSpPr>
        <p:spPr bwMode="auto">
          <a:xfrm>
            <a:off x="34925" y="104994"/>
            <a:ext cx="2627313"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glow rad="228600">
                    <a:srgbClr val="000000">
                      <a:alpha val="40000"/>
                    </a:srgbClr>
                  </a:glow>
                </a:effectLst>
                <a:uLnTx/>
                <a:uFillTx/>
                <a:latin typeface="Arial"/>
                <a:ea typeface="ＭＳ Ｐゴシック" charset="0"/>
                <a:cs typeface="Arial"/>
              </a:rPr>
              <a:t>腓利比</a:t>
            </a:r>
            <a:r>
              <a:rPr kumimoji="1" lang="en-US" sz="2800" b="1" i="0" u="none" strike="noStrike" kern="1200" cap="none" spc="0" normalizeH="0" baseline="0" noProof="0" dirty="0">
                <a:ln>
                  <a:noFill/>
                </a:ln>
                <a:solidFill>
                  <a:srgbClr val="FFFFFF"/>
                </a:solidFill>
                <a:effectLst>
                  <a:glow rad="228600">
                    <a:srgbClr val="000000">
                      <a:alpha val="40000"/>
                    </a:srgbClr>
                  </a:glow>
                </a:effectLst>
                <a:uLnTx/>
                <a:uFillTx/>
                <a:latin typeface="Arial"/>
                <a:ea typeface="ＭＳ Ｐゴシック" charset="0"/>
                <a:cs typeface="Arial"/>
              </a:rPr>
              <a:t>:</a:t>
            </a:r>
          </a:p>
        </p:txBody>
      </p:sp>
      <p:graphicFrame>
        <p:nvGraphicFramePr>
          <p:cNvPr id="109" name="Table 108"/>
          <p:cNvGraphicFramePr>
            <a:graphicFrameLocks noGrp="1"/>
          </p:cNvGraphicFramePr>
          <p:nvPr>
            <p:extLst>
              <p:ext uri="{D42A27DB-BD31-4B8C-83A1-F6EECF244321}">
                <p14:modId xmlns:p14="http://schemas.microsoft.com/office/powerpoint/2010/main" val="569137776"/>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800" b="1" i="0" u="none" strike="noStrike" cap="none" normalizeH="0" baseline="0" dirty="0">
                          <a:ln>
                            <a:noFill/>
                          </a:ln>
                          <a:solidFill>
                            <a:srgbClr val="FFFFFF"/>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效法基督心态的果效</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zh-CN" altLang="en-US" sz="24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SG"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谦卑</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SG"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护佑</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平安</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第一章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a:latin typeface="Microsoft YaHei UI" panose="020B0503020204020204" pitchFamily="34" charset="-122"/>
                          <a:ea typeface="Microsoft YaHei UI" panose="020B0503020204020204" pitchFamily="34" charset="-122"/>
                          <a:cs typeface="Arial"/>
                        </a:rPr>
                        <a:t>第二章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第三章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第四章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(5x)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r>
                        <a:rPr lang="zh-CN" altLang="en-US" sz="2400" b="1" kern="1200" baseline="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(7x)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r>
                        <a:rPr lang="zh-CN" altLang="en-US" sz="2400" b="1" kern="1200" baseline="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(7x)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(8x)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苦难</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顺服</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救恩</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成圣</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Microsoft YaHei UI" panose="020B0503020204020204" pitchFamily="34" charset="-122"/>
                          <a:ea typeface="Microsoft YaHei UI" panose="020B0503020204020204" pitchFamily="34" charset="-122"/>
                          <a:cs typeface="Arial"/>
                        </a:rPr>
                        <a:t> </a:t>
                      </a:r>
                      <a:r>
                        <a:rPr lang="zh-CN" altLang="en-US"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问候</a:t>
                      </a:r>
                      <a:r>
                        <a:rPr lang="en-US" altLang="zh-CN"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1:1-2</a:t>
                      </a:r>
                      <a:endParaRPr lang="en-US"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感谢及祷告</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1:3-11</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监狱</a:t>
                      </a:r>
                    </a:p>
                    <a:p>
                      <a:pPr algn="ctr"/>
                      <a:r>
                        <a:rPr lang="zh-CN" altLang="en-US" sz="1800" b="1" dirty="0">
                          <a:latin typeface="Microsoft YaHei UI" panose="020B0503020204020204" pitchFamily="34" charset="-122"/>
                          <a:ea typeface="Microsoft YaHei UI" panose="020B0503020204020204" pitchFamily="34" charset="-122"/>
                          <a:cs typeface="Arial"/>
                        </a:rPr>
                        <a:t>事工</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1:12-30</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劝勉</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2:1-4</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 例证</a:t>
                      </a:r>
                    </a:p>
                    <a:p>
                      <a:pPr algn="ctr"/>
                      <a:r>
                        <a:rPr lang="en-US" altLang="zh-CN" sz="1800" b="1" dirty="0">
                          <a:latin typeface="Microsoft YaHei UI" panose="020B0503020204020204" pitchFamily="34" charset="-122"/>
                          <a:ea typeface="Microsoft YaHei UI" panose="020B0503020204020204" pitchFamily="34" charset="-122"/>
                          <a:cs typeface="Arial"/>
                        </a:rPr>
                        <a:t>2:5-30</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从</a:t>
                      </a:r>
                    </a:p>
                    <a:p>
                      <a:pPr algn="ctr"/>
                      <a:r>
                        <a:rPr lang="zh-CN" altLang="en-US" sz="1800" b="1" dirty="0">
                          <a:latin typeface="Microsoft YaHei UI" panose="020B0503020204020204" pitchFamily="34" charset="-122"/>
                          <a:ea typeface="Microsoft YaHei UI" panose="020B0503020204020204" pitchFamily="34" charset="-122"/>
                          <a:cs typeface="Arial"/>
                        </a:rPr>
                        <a:t>律法</a:t>
                      </a:r>
                    </a:p>
                    <a:p>
                      <a:pPr algn="ctr"/>
                      <a:r>
                        <a:rPr lang="zh-CN" altLang="en-US" sz="1800" b="1" dirty="0">
                          <a:latin typeface="Microsoft YaHei UI" panose="020B0503020204020204" pitchFamily="34" charset="-122"/>
                          <a:ea typeface="Microsoft YaHei UI" panose="020B0503020204020204" pitchFamily="34" charset="-122"/>
                          <a:cs typeface="Arial"/>
                        </a:rPr>
                        <a:t>主义</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3:1-16</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从</a:t>
                      </a:r>
                    </a:p>
                    <a:p>
                      <a:pPr algn="ctr"/>
                      <a:r>
                        <a:rPr lang="zh-CN" altLang="en-US" sz="1800" b="1" dirty="0">
                          <a:latin typeface="Microsoft YaHei UI" panose="020B0503020204020204" pitchFamily="34" charset="-122"/>
                          <a:ea typeface="Microsoft YaHei UI" panose="020B0503020204020204" pitchFamily="34" charset="-122"/>
                          <a:cs typeface="Arial"/>
                        </a:rPr>
                        <a:t>放纵</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3:17-21</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与人</a:t>
                      </a: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4:1-3</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与神</a:t>
                      </a: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4:4-9</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随时</a:t>
                      </a:r>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4:10-20 </a:t>
                      </a:r>
                    </a:p>
                    <a:p>
                      <a:pPr algn="ctr" eaLnBrk="0" hangingPunct="0"/>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a:t>
                      </a:r>
                    </a:p>
                    <a:p>
                      <a:pPr algn="ctr" eaLnBrk="0" hangingPunct="0"/>
                      <a:r>
                        <a:rPr lang="zh-CN" altLang="en-US"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问安</a:t>
                      </a:r>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来自罗马</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 早春 主前</a:t>
                      </a:r>
                      <a:r>
                        <a:rPr lang="en-US" altLang="zh-CN" sz="2400" b="1" dirty="0">
                          <a:latin typeface="Microsoft YaHei UI" panose="020B0503020204020204" pitchFamily="34" charset="-122"/>
                          <a:ea typeface="Microsoft YaHei UI" panose="020B0503020204020204" pitchFamily="34" charset="-122"/>
                          <a:cs typeface="Arial"/>
                        </a:rPr>
                        <a:t>62</a:t>
                      </a:r>
                      <a:r>
                        <a:rPr lang="zh-CN" altLang="en-US" sz="2400" b="1" dirty="0">
                          <a:latin typeface="Microsoft YaHei UI" panose="020B0503020204020204" pitchFamily="34" charset="-122"/>
                          <a:ea typeface="Microsoft YaHei UI" panose="020B0503020204020204" pitchFamily="34" charset="-122"/>
                          <a:cs typeface="Arial"/>
                        </a:rPr>
                        <a:t>年 </a:t>
                      </a:r>
                      <a:r>
                        <a:rPr lang="en-US" altLang="zh-CN" sz="2400" b="1" dirty="0">
                          <a:latin typeface="Microsoft YaHei UI" panose="020B0503020204020204" pitchFamily="34" charset="-122"/>
                          <a:ea typeface="Microsoft YaHei UI" panose="020B0503020204020204" pitchFamily="34" charset="-122"/>
                          <a:cs typeface="Arial"/>
                        </a:rPr>
                        <a:t>(</a:t>
                      </a:r>
                      <a:r>
                        <a:rPr lang="zh-CN" altLang="en-US" sz="2400" b="1" dirty="0">
                          <a:latin typeface="Microsoft YaHei UI" panose="020B0503020204020204" pitchFamily="34" charset="-122"/>
                          <a:ea typeface="Microsoft YaHei UI" panose="020B0503020204020204" pitchFamily="34" charset="-122"/>
                          <a:cs typeface="Arial"/>
                        </a:rPr>
                        <a:t>第一次被囚于罗马</a:t>
                      </a:r>
                      <a:r>
                        <a:rPr lang="en-US" altLang="zh-CN" sz="2400" b="1" dirty="0">
                          <a:latin typeface="Microsoft YaHei UI" panose="020B0503020204020204" pitchFamily="34" charset="-122"/>
                          <a:ea typeface="Microsoft YaHei UI" panose="020B0503020204020204" pitchFamily="34" charset="-122"/>
                          <a:cs typeface="Arial"/>
                        </a:rPr>
                        <a:t>)</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33743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3"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1" descr="selfless 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Title 1"/>
          <p:cNvSpPr>
            <a:spLocks noGrp="1"/>
          </p:cNvSpPr>
          <p:nvPr>
            <p:ph type="title"/>
          </p:nvPr>
        </p:nvSpPr>
        <p:spPr>
          <a:xfrm>
            <a:off x="327992" y="6648"/>
            <a:ext cx="7772400" cy="1909763"/>
          </a:xfrm>
        </p:spPr>
        <p:txBody>
          <a:bodyPr/>
          <a:lstStyle/>
          <a:p>
            <a:pPr algn="l">
              <a:defRPr/>
            </a:pPr>
            <a:r>
              <a:rPr kumimoji="0" lang="zh-CN" altLang="en-US" sz="7200" dirty="0">
                <a:solidFill>
                  <a:schemeClr val="tx1"/>
                </a:solidFill>
                <a:effectLst>
                  <a:glow rad="355600">
                    <a:schemeClr val="bg1"/>
                  </a:glow>
                </a:effectLst>
                <a:latin typeface="Arial Black" charset="0"/>
                <a:ea typeface="MS PGothic" charset="0"/>
              </a:rPr>
              <a:t>无私带来合一</a:t>
            </a:r>
            <a:endParaRPr kumimoji="0" lang="en-US" altLang="zh-CN" sz="7200" dirty="0">
              <a:solidFill>
                <a:schemeClr val="tx1"/>
              </a:solidFill>
              <a:effectLst>
                <a:glow rad="355600">
                  <a:schemeClr val="bg1"/>
                </a:glow>
              </a:effectLst>
              <a:latin typeface="Arial Black" charset="0"/>
              <a:ea typeface="MS PGothic" charset="0"/>
            </a:endParaRPr>
          </a:p>
        </p:txBody>
      </p:sp>
      <p:sp>
        <p:nvSpPr>
          <p:cNvPr id="428036" name="Title 1"/>
          <p:cNvSpPr txBox="1">
            <a:spLocks/>
          </p:cNvSpPr>
          <p:nvPr/>
        </p:nvSpPr>
        <p:spPr bwMode="auto">
          <a:xfrm>
            <a:off x="684213" y="55165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r" eaLnBrk="0" hangingPunct="0"/>
            <a:r>
              <a:rPr kumimoji="0" lang="zh-CN" altLang="en-US" sz="3600" i="1" dirty="0">
                <a:solidFill>
                  <a:srgbClr val="E3EBF1"/>
                </a:solidFill>
                <a:latin typeface="Arial Black" charset="0"/>
                <a:ea typeface="MS PGothic" charset="0"/>
                <a:cs typeface="MS PGothic" charset="0"/>
              </a:rPr>
              <a:t>腓</a:t>
            </a:r>
            <a:r>
              <a:rPr lang="zh-CN" altLang="en-US" sz="3600" i="1" dirty="0">
                <a:solidFill>
                  <a:schemeClr val="tx2"/>
                </a:solidFill>
                <a:latin typeface="Arial Black" charset="0"/>
              </a:rPr>
              <a:t>力</a:t>
            </a:r>
            <a:r>
              <a:rPr kumimoji="0" lang="zh-CN" altLang="en-US" sz="3600" i="1" dirty="0">
                <a:solidFill>
                  <a:srgbClr val="E3EBF1"/>
                </a:solidFill>
                <a:latin typeface="Arial Black" charset="0"/>
                <a:ea typeface="MS PGothic" charset="0"/>
                <a:cs typeface="MS PGothic" charset="0"/>
              </a:rPr>
              <a:t>比书</a:t>
            </a:r>
            <a:r>
              <a:rPr kumimoji="0" lang="en-US" altLang="zh-CN" sz="3600" i="1" dirty="0">
                <a:solidFill>
                  <a:srgbClr val="E3EBF1"/>
                </a:solidFill>
                <a:latin typeface="Arial Black" charset="0"/>
                <a:ea typeface="MS PGothic" charset="0"/>
                <a:cs typeface="MS PGothic" charset="0"/>
              </a:rPr>
              <a:t> 2:1-4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a:xfrm rot="16200000">
            <a:off x="5143500" y="2857500"/>
            <a:ext cx="6858000" cy="1143000"/>
          </a:xfrm>
          <a:solidFill>
            <a:srgbClr val="800000"/>
          </a:solidFill>
        </p:spPr>
        <p:txBody>
          <a:bodyPr/>
          <a:lstStyle/>
          <a:p>
            <a:r>
              <a:rPr lang="en-US" altLang="zh-CN" sz="3600" dirty="0">
                <a:effectLst>
                  <a:outerShdw blurRad="38100" dist="38100" dir="2700000" algn="tl">
                    <a:srgbClr val="000000"/>
                  </a:outerShdw>
                </a:effectLst>
                <a:latin typeface="Arial Black" charset="0"/>
              </a:rPr>
              <a:t> 2:1-4</a:t>
            </a:r>
            <a:r>
              <a:rPr lang="zh-CN" altLang="en-US" sz="3600" dirty="0">
                <a:effectLst>
                  <a:outerShdw blurRad="38100" dist="38100" dir="2700000" algn="tl">
                    <a:srgbClr val="000000"/>
                  </a:outerShdw>
                </a:effectLst>
                <a:latin typeface="Arial Black" charset="0"/>
              </a:rPr>
              <a:t>里</a:t>
            </a:r>
            <a:r>
              <a:rPr lang="zh-CN" altLang="en-US" sz="3600" b="1" dirty="0">
                <a:effectLst>
                  <a:outerShdw blurRad="38100" dist="38100" dir="2700000" algn="tl">
                    <a:srgbClr val="000000"/>
                  </a:outerShdw>
                </a:effectLst>
                <a:latin typeface="Arial Black" charset="0"/>
              </a:rPr>
              <a:t>的</a:t>
            </a:r>
            <a:r>
              <a:rPr lang="zh-CN" altLang="en-US" sz="3600" b="1" dirty="0">
                <a:solidFill>
                  <a:srgbClr val="FFFF00"/>
                </a:solidFill>
                <a:effectLst>
                  <a:outerShdw blurRad="38100" dist="38100" dir="2700000" algn="tl">
                    <a:srgbClr val="000000"/>
                  </a:outerShdw>
                </a:effectLst>
                <a:latin typeface="Arial Black" charset="0"/>
              </a:rPr>
              <a:t>态度</a:t>
            </a:r>
            <a:r>
              <a:rPr lang="zh-CN" altLang="en-US" sz="3600" b="1" dirty="0">
                <a:effectLst>
                  <a:outerShdw blurRad="38100" dist="38100" dir="2700000" algn="tl">
                    <a:srgbClr val="000000"/>
                  </a:outerShdw>
                </a:effectLst>
                <a:latin typeface="Arial Black" charset="0"/>
              </a:rPr>
              <a:t>词汇</a:t>
            </a:r>
            <a:r>
              <a:rPr lang="en-US" altLang="zh-CN" sz="3600" b="1" dirty="0">
                <a:effectLst>
                  <a:outerShdw blurRad="38100" dist="38100" dir="2700000" algn="tl">
                    <a:srgbClr val="000000"/>
                  </a:outerShdw>
                </a:effectLst>
                <a:latin typeface="Arial Black" charset="0"/>
              </a:rPr>
              <a:t> </a:t>
            </a:r>
            <a:r>
              <a:rPr lang="en-US" altLang="zh-CN" sz="3600" dirty="0">
                <a:effectLst>
                  <a:outerShdw blurRad="38100" dist="38100" dir="2700000" algn="tl">
                    <a:srgbClr val="000000"/>
                  </a:outerShdw>
                </a:effectLst>
                <a:latin typeface="Arial Black" charset="0"/>
              </a:rPr>
              <a:t>(NASB)</a:t>
            </a:r>
          </a:p>
        </p:txBody>
      </p:sp>
      <p:sp>
        <p:nvSpPr>
          <p:cNvPr id="41987" name="Title 1"/>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Tx/>
              <a:buAutoNum type="arabicPlain"/>
            </a:pPr>
            <a:r>
              <a:rPr lang="zh-CN" altLang="en-US" sz="2800" b="1" dirty="0">
                <a:solidFill>
                  <a:srgbClr val="FFFFFF"/>
                </a:solidFill>
                <a:latin typeface="Arial Narrow" charset="0"/>
              </a:rPr>
              <a:t>所以</a:t>
            </a:r>
            <a:r>
              <a:rPr lang="en-US" altLang="zh-CN" sz="2800" b="1" dirty="0">
                <a:solidFill>
                  <a:srgbClr val="FFFFFF"/>
                </a:solidFill>
                <a:latin typeface="Arial Narrow" charset="0"/>
              </a:rPr>
              <a:t> </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FF"/>
                </a:solidFill>
                <a:latin typeface="Arial Narrow" charset="0"/>
              </a:rPr>
              <a:t>如果在基督里有什么劝勉，</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FF"/>
                </a:solidFill>
                <a:latin typeface="Arial Narrow" charset="0"/>
              </a:rPr>
              <a:t>如果有什么爱心得安慰，</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FF"/>
                </a:solidFill>
                <a:latin typeface="Arial Narrow" charset="0"/>
              </a:rPr>
              <a:t>如果有什么灵里的契通，</a:t>
            </a:r>
            <a:r>
              <a:rPr lang="en-US" altLang="zh-CN" sz="2800" b="1" dirty="0">
                <a:solidFill>
                  <a:srgbClr val="FFFFFF"/>
                </a:solidFill>
                <a:latin typeface="Arial Narrow" charset="0"/>
              </a:rPr>
              <a:t> </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FF"/>
                </a:solidFill>
                <a:latin typeface="Arial Narrow" charset="0"/>
              </a:rPr>
              <a:t>如果有什么慈悲和怜悯，</a:t>
            </a:r>
            <a:endParaRPr lang="en-US" altLang="zh-CN" sz="2800" b="1" dirty="0">
              <a:solidFill>
                <a:srgbClr val="FFFFFF"/>
              </a:solidFill>
              <a:latin typeface="Arial Narrow" charset="0"/>
            </a:endParaRPr>
          </a:p>
          <a:p>
            <a:pPr eaLnBrk="1" hangingPunct="1">
              <a:buFontTx/>
              <a:buAutoNum type="arabicPlain"/>
            </a:pPr>
            <a:r>
              <a:rPr lang="zh-CN" altLang="en-US" sz="2800" b="1" dirty="0">
                <a:solidFill>
                  <a:srgbClr val="FFFFFF"/>
                </a:solidFill>
                <a:latin typeface="Arial Narrow" charset="0"/>
              </a:rPr>
              <a:t>让我充满喜乐</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FF"/>
                </a:solidFill>
                <a:latin typeface="Arial Narrow" charset="0"/>
              </a:rPr>
              <a:t>应当有同样的</a:t>
            </a:r>
            <a:r>
              <a:rPr lang="zh-CN" altLang="en-US" sz="2800" b="1" dirty="0">
                <a:solidFill>
                  <a:srgbClr val="FFFF00"/>
                </a:solidFill>
                <a:latin typeface="Arial Narrow" charset="0"/>
              </a:rPr>
              <a:t>思想</a:t>
            </a:r>
            <a:r>
              <a:rPr lang="zh-CN" altLang="en-US" sz="2800" b="1" dirty="0">
                <a:solidFill>
                  <a:srgbClr val="FFFFFF"/>
                </a:solidFill>
                <a:latin typeface="Arial Narrow" charset="0"/>
              </a:rPr>
              <a:t>，</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FF"/>
                </a:solidFill>
                <a:latin typeface="Arial Narrow" charset="0"/>
              </a:rPr>
              <a:t>同样的爱心</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FF"/>
                </a:solidFill>
                <a:latin typeface="Arial Narrow" charset="0"/>
              </a:rPr>
              <a:t>要心志相同</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00"/>
                </a:solidFill>
                <a:latin typeface="Arial Narrow" charset="0"/>
              </a:rPr>
              <a:t>思想</a:t>
            </a:r>
            <a:r>
              <a:rPr lang="zh-CN" altLang="en-US" sz="2800" b="1" dirty="0">
                <a:solidFill>
                  <a:srgbClr val="FFFFFF"/>
                </a:solidFill>
                <a:latin typeface="Arial Narrow" charset="0"/>
              </a:rPr>
              <a:t>一致。</a:t>
            </a:r>
            <a:endParaRPr lang="en-US" altLang="zh-CN" sz="2800" b="1" dirty="0">
              <a:solidFill>
                <a:srgbClr val="FFFFFF"/>
              </a:solidFill>
              <a:latin typeface="Arial Narrow" charset="0"/>
            </a:endParaRPr>
          </a:p>
          <a:p>
            <a:pPr eaLnBrk="1" hangingPunct="1">
              <a:buFontTx/>
              <a:buAutoNum type="arabicPlain"/>
            </a:pPr>
            <a:r>
              <a:rPr lang="zh-CN" altLang="en-US" sz="2800" b="1" dirty="0">
                <a:solidFill>
                  <a:srgbClr val="FFFFFF"/>
                </a:solidFill>
                <a:latin typeface="Arial Narrow" charset="0"/>
              </a:rPr>
              <a:t>不要自私自利，也不要贪图虚荣，</a:t>
            </a:r>
            <a:br>
              <a:rPr lang="en-US" altLang="zh-CN" sz="2800" b="1" dirty="0">
                <a:solidFill>
                  <a:srgbClr val="FFFFFF"/>
                </a:solidFill>
                <a:latin typeface="Arial Narrow" charset="0"/>
              </a:rPr>
            </a:br>
            <a:r>
              <a:rPr lang="en-US" altLang="zh-CN" sz="2800" b="1" dirty="0">
                <a:solidFill>
                  <a:srgbClr val="FFFFFF"/>
                </a:solidFill>
                <a:latin typeface="Arial Narrow" charset="0"/>
              </a:rPr>
              <a:t>	</a:t>
            </a:r>
            <a:r>
              <a:rPr lang="zh-CN" altLang="en-US" sz="2800" b="1" dirty="0">
                <a:solidFill>
                  <a:srgbClr val="FFFFFF"/>
                </a:solidFill>
                <a:latin typeface="Arial Narrow" charset="0"/>
              </a:rPr>
              <a:t>只要谦卑，</a:t>
            </a:r>
            <a:r>
              <a:rPr lang="zh-CN" altLang="en-US" sz="2800" b="1" dirty="0">
                <a:solidFill>
                  <a:srgbClr val="FFFF00"/>
                </a:solidFill>
                <a:latin typeface="Arial Narrow" charset="0"/>
              </a:rPr>
              <a:t>看</a:t>
            </a:r>
            <a:r>
              <a:rPr lang="zh-CN" altLang="en-US" sz="2800" b="1" dirty="0">
                <a:solidFill>
                  <a:srgbClr val="FFFFFF"/>
                </a:solidFill>
                <a:latin typeface="Arial Narrow" charset="0"/>
              </a:rPr>
              <a:t>别人比自己强；</a:t>
            </a:r>
            <a:endParaRPr lang="en-US" altLang="zh-CN" sz="2800" b="1" dirty="0">
              <a:solidFill>
                <a:srgbClr val="FFFFFF"/>
              </a:solidFill>
              <a:latin typeface="Arial Narrow" charset="0"/>
            </a:endParaRPr>
          </a:p>
          <a:p>
            <a:pPr eaLnBrk="1" hangingPunct="1">
              <a:buFontTx/>
              <a:buAutoNum type="arabicPlain"/>
            </a:pPr>
            <a:r>
              <a:rPr lang="zh-CN" altLang="en-US" sz="2800" b="1" dirty="0">
                <a:solidFill>
                  <a:srgbClr val="FFFFFF"/>
                </a:solidFill>
                <a:latin typeface="Arial Narrow" charset="0"/>
              </a:rPr>
              <a:t>各人不要单</a:t>
            </a:r>
            <a:r>
              <a:rPr lang="zh-CN" altLang="en-US" sz="2800" b="1" dirty="0">
                <a:solidFill>
                  <a:srgbClr val="FFFF00"/>
                </a:solidFill>
                <a:latin typeface="Arial Narrow" charset="0"/>
              </a:rPr>
              <a:t>顾</a:t>
            </a:r>
            <a:r>
              <a:rPr lang="zh-CN" altLang="en-US" sz="2800" b="1" dirty="0">
                <a:solidFill>
                  <a:srgbClr val="FFFFFF"/>
                </a:solidFill>
                <a:latin typeface="Arial Narrow" charset="0"/>
              </a:rPr>
              <a:t>自己的事，也要顾别人的事。</a:t>
            </a:r>
            <a:endParaRPr lang="en-US" altLang="zh-CN" sz="1600" b="1" dirty="0">
              <a:solidFill>
                <a:srgbClr val="FFFFFF"/>
              </a:solidFill>
              <a:latin typeface="Arial Narrow" charset="0"/>
            </a:endParaRPr>
          </a:p>
        </p:txBody>
      </p:sp>
    </p:spTree>
    <p:extLst>
      <p:ext uri="{BB962C8B-B14F-4D97-AF65-F5344CB8AC3E}">
        <p14:creationId xmlns:p14="http://schemas.microsoft.com/office/powerpoint/2010/main" val="303611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684213" y="260350"/>
            <a:ext cx="7772400" cy="936625"/>
          </a:xfrm>
          <a:solidFill>
            <a:srgbClr val="660066"/>
          </a:solidFill>
        </p:spPr>
        <p:txBody>
          <a:bodyPr/>
          <a:lstStyle/>
          <a:p>
            <a:pPr>
              <a:defRPr/>
            </a:pPr>
            <a:r>
              <a:rPr kumimoji="0" lang="zh-CN" altLang="en-US" sz="5400" b="1" dirty="0">
                <a:effectLst/>
                <a:latin typeface="Arial Black" charset="0"/>
                <a:ea typeface="MS PGothic" charset="0"/>
              </a:rPr>
              <a:t>顺序</a:t>
            </a:r>
            <a:endParaRPr kumimoji="0" lang="en-US" altLang="zh-CN" b="1" dirty="0">
              <a:effectLst/>
              <a:latin typeface="Arial Black" charset="0"/>
              <a:ea typeface="MS PGothic" charset="0"/>
            </a:endParaRPr>
          </a:p>
        </p:txBody>
      </p:sp>
      <p:grpSp>
        <p:nvGrpSpPr>
          <p:cNvPr id="2" name="Group 7"/>
          <p:cNvGrpSpPr>
            <a:grpSpLocks/>
          </p:cNvGrpSpPr>
          <p:nvPr/>
        </p:nvGrpSpPr>
        <p:grpSpPr bwMode="auto">
          <a:xfrm>
            <a:off x="-58738" y="2011363"/>
            <a:ext cx="3117851" cy="4154487"/>
            <a:chOff x="12576" y="1758837"/>
            <a:chExt cx="3119264" cy="4154439"/>
          </a:xfrm>
        </p:grpSpPr>
        <p:sp>
          <p:nvSpPr>
            <p:cNvPr id="449547" name="Title 1"/>
            <p:cNvSpPr txBox="1">
              <a:spLocks/>
            </p:cNvSpPr>
            <p:nvPr/>
          </p:nvSpPr>
          <p:spPr bwMode="auto">
            <a:xfrm>
              <a:off x="12576" y="4545124"/>
              <a:ext cx="3119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r>
                <a:rPr kumimoji="0" lang="zh-CN" altLang="en-US" sz="3200">
                  <a:solidFill>
                    <a:srgbClr val="E3EBF1"/>
                  </a:solidFill>
                  <a:latin typeface="Arial Black" charset="0"/>
                  <a:ea typeface="MS PGothic" charset="0"/>
                  <a:cs typeface="MS PGothic" charset="0"/>
                </a:rPr>
                <a:t>无私</a:t>
              </a:r>
              <a:endParaRPr kumimoji="0" lang="en-US" altLang="zh-CN" sz="3200">
                <a:solidFill>
                  <a:srgbClr val="E3EBF1"/>
                </a:solidFill>
                <a:latin typeface="Arial Black" charset="0"/>
                <a:ea typeface="MS PGothic" charset="0"/>
                <a:cs typeface="MS PGothic" charset="0"/>
              </a:endParaRPr>
            </a:p>
          </p:txBody>
        </p:sp>
        <p:pic>
          <p:nvPicPr>
            <p:cNvPr id="449548" name="Picture 5" descr="selfish-or-selfless-226x300.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6864" y="1758837"/>
              <a:ext cx="2690688" cy="303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2987675" y="2024063"/>
            <a:ext cx="2951163" cy="4141787"/>
            <a:chOff x="3563888" y="1772816"/>
            <a:chExt cx="2950983" cy="4140460"/>
          </a:xfrm>
        </p:grpSpPr>
        <p:sp>
          <p:nvSpPr>
            <p:cNvPr id="449545" name="Title 1"/>
            <p:cNvSpPr txBox="1">
              <a:spLocks/>
            </p:cNvSpPr>
            <p:nvPr/>
          </p:nvSpPr>
          <p:spPr bwMode="auto">
            <a:xfrm>
              <a:off x="3851247" y="4545124"/>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r>
                <a:rPr kumimoji="0" lang="zh-CN" altLang="en-US" sz="3200">
                  <a:solidFill>
                    <a:srgbClr val="E3EBF1"/>
                  </a:solidFill>
                  <a:latin typeface="Arial Black" charset="0"/>
                  <a:ea typeface="MS PGothic" charset="0"/>
                  <a:cs typeface="MS PGothic" charset="0"/>
                </a:rPr>
                <a:t>谦卑</a:t>
              </a:r>
              <a:endParaRPr kumimoji="0" lang="en-US" altLang="zh-CN" sz="3200">
                <a:solidFill>
                  <a:srgbClr val="E3EBF1"/>
                </a:solidFill>
                <a:latin typeface="Arial Black" charset="0"/>
                <a:ea typeface="MS PGothic" charset="0"/>
                <a:cs typeface="MS PGothic" charset="0"/>
              </a:endParaRPr>
            </a:p>
          </p:txBody>
        </p:sp>
        <p:pic>
          <p:nvPicPr>
            <p:cNvPr id="449546" name="Picture 6" descr="humilitymaninpray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63888" y="1772816"/>
              <a:ext cx="295098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6078538" y="2024063"/>
            <a:ext cx="2938462" cy="4141787"/>
            <a:chOff x="6241980" y="1772816"/>
            <a:chExt cx="2938532" cy="4140460"/>
          </a:xfrm>
        </p:grpSpPr>
        <p:sp>
          <p:nvSpPr>
            <p:cNvPr id="449543" name="Title 1"/>
            <p:cNvSpPr txBox="1">
              <a:spLocks/>
            </p:cNvSpPr>
            <p:nvPr/>
          </p:nvSpPr>
          <p:spPr bwMode="auto">
            <a:xfrm>
              <a:off x="6850486" y="4545124"/>
              <a:ext cx="172152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r>
                <a:rPr kumimoji="0" lang="zh-CN" altLang="en-US" sz="3200">
                  <a:solidFill>
                    <a:srgbClr val="E3EBF1"/>
                  </a:solidFill>
                  <a:latin typeface="Arial Black" charset="0"/>
                  <a:ea typeface="MS PGothic" charset="0"/>
                  <a:cs typeface="MS PGothic" charset="0"/>
                </a:rPr>
                <a:t>合一</a:t>
              </a:r>
              <a:endParaRPr kumimoji="0" lang="en-US" altLang="zh-CN" sz="3200">
                <a:solidFill>
                  <a:srgbClr val="E3EBF1"/>
                </a:solidFill>
                <a:latin typeface="Arial Black" charset="0"/>
                <a:ea typeface="MS PGothic" charset="0"/>
                <a:cs typeface="MS PGothic" charset="0"/>
              </a:endParaRPr>
            </a:p>
          </p:txBody>
        </p:sp>
        <p:pic>
          <p:nvPicPr>
            <p:cNvPr id="449544" name="Picture 9" descr="unitycooperation1-300x219.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41980" y="1772816"/>
              <a:ext cx="2938532"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ight Arrow 11"/>
          <p:cNvSpPr>
            <a:spLocks noChangeArrowheads="1"/>
          </p:cNvSpPr>
          <p:nvPr/>
        </p:nvSpPr>
        <p:spPr bwMode="auto">
          <a:xfrm>
            <a:off x="2411413" y="2349500"/>
            <a:ext cx="1081087"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zh-CN" altLang="en-US">
              <a:solidFill>
                <a:srgbClr val="FFFFFF"/>
              </a:solidFill>
              <a:latin typeface="BONES" charset="0"/>
              <a:ea typeface="MS PGothic" charset="0"/>
              <a:cs typeface="MS PGothic" charset="0"/>
            </a:endParaRPr>
          </a:p>
        </p:txBody>
      </p:sp>
      <p:sp>
        <p:nvSpPr>
          <p:cNvPr id="14" name="Right Arrow 13"/>
          <p:cNvSpPr>
            <a:spLocks noChangeArrowheads="1"/>
          </p:cNvSpPr>
          <p:nvPr/>
        </p:nvSpPr>
        <p:spPr bwMode="auto">
          <a:xfrm>
            <a:off x="5435600" y="2349500"/>
            <a:ext cx="1081088"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zh-CN" altLang="en-US">
              <a:solidFill>
                <a:srgbClr val="FFFFFF"/>
              </a:solidFill>
              <a:latin typeface="BONES" charset="0"/>
              <a:ea typeface="MS PGothic" charset="0"/>
              <a:cs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4786D62E-9DEA-054C-874A-9216F3550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2276476"/>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6803" name="Title 1">
            <a:extLst>
              <a:ext uri="{FF2B5EF4-FFF2-40B4-BE49-F238E27FC236}">
                <a16:creationId xmlns:a16="http://schemas.microsoft.com/office/drawing/2014/main" id="{70CD88C1-C770-2743-A8EC-105D7E003D74}"/>
              </a:ext>
            </a:extLst>
          </p:cNvPr>
          <p:cNvSpPr>
            <a:spLocks noGrp="1"/>
          </p:cNvSpPr>
          <p:nvPr>
            <p:ph type="title"/>
          </p:nvPr>
        </p:nvSpPr>
        <p:spPr>
          <a:xfrm>
            <a:off x="611188" y="125730"/>
            <a:ext cx="7772400" cy="1008063"/>
          </a:xfrm>
        </p:spPr>
        <p:txBody>
          <a:bodyPr/>
          <a:lstStyle/>
          <a:p>
            <a:r>
              <a:rPr lang="zh-CN" altLang="en-US" dirty="0">
                <a:latin typeface="Arial Black" charset="0"/>
                <a:ea typeface="MS PGothic" charset="0"/>
              </a:rPr>
              <a:t>谦卑是什么</a:t>
            </a:r>
            <a:r>
              <a:rPr lang="en-US" altLang="zh-CN" dirty="0">
                <a:latin typeface="Arial Black" charset="0"/>
                <a:ea typeface="MS PGothic" charset="0"/>
              </a:rPr>
              <a:t>?</a:t>
            </a:r>
            <a:endParaRPr lang="en-US" altLang="en-US" dirty="0">
              <a:ea typeface="ＭＳ Ｐゴシック" panose="020B0600070205080204" pitchFamily="34" charset="-128"/>
            </a:endParaRPr>
          </a:p>
        </p:txBody>
      </p:sp>
      <p:sp>
        <p:nvSpPr>
          <p:cNvPr id="76804" name="Title 1">
            <a:extLst>
              <a:ext uri="{FF2B5EF4-FFF2-40B4-BE49-F238E27FC236}">
                <a16:creationId xmlns:a16="http://schemas.microsoft.com/office/drawing/2014/main" id="{4B06C143-722C-0049-A4A9-EE95FC59E626}"/>
              </a:ext>
            </a:extLst>
          </p:cNvPr>
          <p:cNvSpPr txBox="1">
            <a:spLocks/>
          </p:cNvSpPr>
          <p:nvPr/>
        </p:nvSpPr>
        <p:spPr bwMode="auto">
          <a:xfrm>
            <a:off x="-74612" y="1106489"/>
            <a:ext cx="5040313" cy="3455987"/>
          </a:xfrm>
          <a:prstGeom prst="rect">
            <a:avLst/>
          </a:prstGeom>
          <a:solidFill>
            <a:schemeClr val="bg1"/>
          </a:solidFill>
          <a:ln>
            <a:noFill/>
          </a:ln>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zh-CN" altLang="en-US" sz="2800" b="1" dirty="0">
                <a:solidFill>
                  <a:srgbClr val="E3EBF1"/>
                </a:solidFill>
                <a:latin typeface="Arial" charset="0"/>
                <a:ea typeface="MS PGothic" charset="0"/>
                <a:cs typeface="宋体" charset="0"/>
              </a:rPr>
              <a:t>谦卑不是小看自己</a:t>
            </a:r>
            <a:r>
              <a:rPr lang="en-US" altLang="zh-CN" sz="2800" b="1" dirty="0">
                <a:solidFill>
                  <a:srgbClr val="E3EBF1"/>
                </a:solidFill>
                <a:latin typeface="Arial" charset="0"/>
                <a:ea typeface="Arial" charset="0"/>
                <a:cs typeface="Arial" charset="0"/>
              </a:rPr>
              <a:t>.</a:t>
            </a:r>
          </a:p>
          <a:p>
            <a:pPr algn="ctr"/>
            <a:endParaRPr lang="en-US" altLang="zh-CN" sz="2800" b="1" dirty="0">
              <a:solidFill>
                <a:srgbClr val="E3EBF1"/>
              </a:solidFill>
              <a:latin typeface="Arial" charset="0"/>
              <a:ea typeface="Arial" charset="0"/>
              <a:cs typeface="Arial" charset="0"/>
            </a:endParaRPr>
          </a:p>
          <a:p>
            <a:pPr algn="ctr"/>
            <a:r>
              <a:rPr lang="zh-CN" altLang="en-US" sz="2800" b="1" dirty="0">
                <a:solidFill>
                  <a:srgbClr val="E3EBF1"/>
                </a:solidFill>
                <a:latin typeface="Arial" charset="0"/>
                <a:ea typeface="MS PGothic" charset="0"/>
                <a:cs typeface="宋体" charset="0"/>
              </a:rPr>
              <a:t>而是少看自己</a:t>
            </a:r>
            <a:r>
              <a:rPr lang="en-US" altLang="zh-CN" sz="2800" b="1" dirty="0">
                <a:solidFill>
                  <a:srgbClr val="E3EBF1"/>
                </a:solidFill>
                <a:latin typeface="Arial" charset="0"/>
                <a:cs typeface="Arial" charset="0"/>
              </a:rPr>
              <a:t>.</a:t>
            </a:r>
          </a:p>
          <a:p>
            <a:pPr algn="ctr"/>
            <a:endParaRPr lang="en-US" altLang="zh-CN" sz="2800" b="1" dirty="0">
              <a:solidFill>
                <a:srgbClr val="E3EBF1"/>
              </a:solidFill>
              <a:latin typeface="Arial" charset="0"/>
              <a:cs typeface="Arial" charset="0"/>
            </a:endParaRPr>
          </a:p>
          <a:p>
            <a:pPr algn="ctr"/>
            <a:r>
              <a:rPr lang="en-US" altLang="zh-CN" sz="2800" b="1" dirty="0">
                <a:solidFill>
                  <a:srgbClr val="E3EBF1"/>
                </a:solidFill>
                <a:latin typeface="Arial" charset="0"/>
                <a:cs typeface="Arial" charset="0"/>
              </a:rPr>
              <a:t>—Ken Blanchard—</a:t>
            </a:r>
          </a:p>
        </p:txBody>
      </p:sp>
    </p:spTree>
    <p:extLst>
      <p:ext uri="{BB962C8B-B14F-4D97-AF65-F5344CB8AC3E}">
        <p14:creationId xmlns:p14="http://schemas.microsoft.com/office/powerpoint/2010/main" val="2012279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0" y="0"/>
            <a:ext cx="9144000" cy="1052513"/>
          </a:xfrm>
          <a:solidFill>
            <a:schemeClr val="accent1">
              <a:lumMod val="75000"/>
            </a:schemeClr>
          </a:solidFill>
        </p:spPr>
        <p:txBody>
          <a:bodyPr/>
          <a:lstStyle/>
          <a:p>
            <a:r>
              <a:rPr kumimoji="0" lang="zh-CN" altLang="en-US" sz="3600">
                <a:solidFill>
                  <a:srgbClr val="FFFF00"/>
                </a:solidFill>
                <a:effectLst>
                  <a:outerShdw blurRad="38100" dist="38100" dir="2700000" algn="tl">
                    <a:srgbClr val="000000"/>
                  </a:outerShdw>
                </a:effectLst>
                <a:latin typeface="Arial Black" charset="0"/>
              </a:rPr>
              <a:t>不要做的和要做的</a:t>
            </a:r>
            <a:endParaRPr kumimoji="0" lang="en-US" altLang="zh-CN" sz="3600">
              <a:solidFill>
                <a:srgbClr val="CCFFCC"/>
              </a:solidFill>
              <a:effectLst>
                <a:outerShdw blurRad="38100" dist="38100" dir="2700000" algn="tl">
                  <a:srgbClr val="000000"/>
                </a:outerShdw>
              </a:effectLst>
              <a:latin typeface="Arial Black" charset="0"/>
            </a:endParaRPr>
          </a:p>
        </p:txBody>
      </p:sp>
      <p:sp>
        <p:nvSpPr>
          <p:cNvPr id="44035" name="Title 1"/>
          <p:cNvSpPr txBox="1">
            <a:spLocks/>
          </p:cNvSpPr>
          <p:nvPr/>
        </p:nvSpPr>
        <p:spPr bwMode="auto">
          <a:xfrm>
            <a:off x="0" y="2060575"/>
            <a:ext cx="42116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ltLang="zh-CN" sz="3600" dirty="0">
                <a:solidFill>
                  <a:srgbClr val="FFFFFF"/>
                </a:solidFill>
              </a:rPr>
              <a:t>3 </a:t>
            </a:r>
            <a:r>
              <a:rPr lang="zh-CN" altLang="en-US" sz="3600" dirty="0">
                <a:solidFill>
                  <a:srgbClr val="FFFF00"/>
                </a:solidFill>
              </a:rPr>
              <a:t>不要</a:t>
            </a:r>
            <a:r>
              <a:rPr lang="zh-CN" altLang="en-US" sz="3600" dirty="0">
                <a:solidFill>
                  <a:srgbClr val="FFFFFF"/>
                </a:solidFill>
              </a:rPr>
              <a:t>自私自利，也不要贪图虚荣</a:t>
            </a:r>
            <a:r>
              <a:rPr lang="en-US" altLang="zh-CN" sz="3600" b="1" dirty="0">
                <a:solidFill>
                  <a:srgbClr val="FFFFFF"/>
                </a:solidFill>
                <a:latin typeface="Arial Narrow" charset="0"/>
              </a:rPr>
              <a:t>, </a:t>
            </a:r>
            <a:endParaRPr lang="en-US" altLang="zh-CN" sz="2000" b="1" dirty="0">
              <a:solidFill>
                <a:srgbClr val="FFFFFF"/>
              </a:solidFill>
              <a:latin typeface="Arial Narrow" charset="0"/>
            </a:endParaRPr>
          </a:p>
        </p:txBody>
      </p:sp>
      <p:sp>
        <p:nvSpPr>
          <p:cNvPr id="5" name="Title 1"/>
          <p:cNvSpPr txBox="1">
            <a:spLocks/>
          </p:cNvSpPr>
          <p:nvPr/>
        </p:nvSpPr>
        <p:spPr bwMode="auto">
          <a:xfrm rot="10800000">
            <a:off x="19050" y="765175"/>
            <a:ext cx="9144000" cy="863600"/>
          </a:xfrm>
          <a:prstGeom prst="rect">
            <a:avLst/>
          </a:prstGeom>
          <a:solidFill>
            <a:schemeClr val="accent1">
              <a:lumMod val="75000"/>
            </a:schemeClr>
          </a:solidFill>
          <a:ln>
            <a:noFill/>
          </a:ln>
        </p:spPr>
        <p:txBody>
          <a:bodyPr lIns="91429" tIns="45714" rIns="91429" bIns="45714"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600">
                <a:solidFill>
                  <a:srgbClr val="E3EBF1"/>
                </a:solidFill>
                <a:latin typeface="Arial Black" charset="0"/>
              </a:rPr>
              <a:t>倒过来的生活</a:t>
            </a:r>
            <a:endParaRPr lang="en-US" sz="3600">
              <a:solidFill>
                <a:srgbClr val="E3EBF1"/>
              </a:solidFill>
              <a:latin typeface="Arial Black" charset="0"/>
            </a:endParaRPr>
          </a:p>
        </p:txBody>
      </p:sp>
      <p:sp>
        <p:nvSpPr>
          <p:cNvPr id="44037" name="Title 1"/>
          <p:cNvSpPr txBox="1">
            <a:spLocks/>
          </p:cNvSpPr>
          <p:nvPr/>
        </p:nvSpPr>
        <p:spPr bwMode="auto">
          <a:xfrm>
            <a:off x="4356100" y="2060575"/>
            <a:ext cx="49323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zh-CN" altLang="en-US" sz="3600" dirty="0">
                <a:solidFill>
                  <a:srgbClr val="FFFF00"/>
                </a:solidFill>
              </a:rPr>
              <a:t>只要</a:t>
            </a:r>
            <a:r>
              <a:rPr lang="zh-CN" altLang="en-US" sz="3600" dirty="0">
                <a:solidFill>
                  <a:srgbClr val="FFFFFF"/>
                </a:solidFill>
              </a:rPr>
              <a:t>谦卑，</a:t>
            </a:r>
            <a:endParaRPr lang="en-US" altLang="zh-CN" sz="3600" dirty="0">
              <a:solidFill>
                <a:srgbClr val="FFFFFF"/>
              </a:solidFill>
            </a:endParaRPr>
          </a:p>
          <a:p>
            <a:pPr eaLnBrk="1" hangingPunct="1"/>
            <a:r>
              <a:rPr lang="zh-CN" altLang="en-US" sz="3600" dirty="0">
                <a:solidFill>
                  <a:srgbClr val="FFFFFF"/>
                </a:solidFill>
              </a:rPr>
              <a:t>看别人比自己强</a:t>
            </a:r>
            <a:r>
              <a:rPr lang="en-US" altLang="zh-CN" sz="3600" b="1" dirty="0">
                <a:solidFill>
                  <a:srgbClr val="FFFFFF"/>
                </a:solidFill>
                <a:latin typeface="Arial Narrow" charset="0"/>
              </a:rPr>
              <a:t>;</a:t>
            </a:r>
            <a:endParaRPr lang="en-US" altLang="zh-CN" sz="2000" b="1" dirty="0">
              <a:solidFill>
                <a:srgbClr val="FFFFFF"/>
              </a:solidFill>
              <a:latin typeface="Arial Narrow" charset="0"/>
            </a:endParaRPr>
          </a:p>
        </p:txBody>
      </p:sp>
      <p:sp>
        <p:nvSpPr>
          <p:cNvPr id="44038" name="Title 1"/>
          <p:cNvSpPr txBox="1">
            <a:spLocks/>
          </p:cNvSpPr>
          <p:nvPr/>
        </p:nvSpPr>
        <p:spPr bwMode="auto">
          <a:xfrm>
            <a:off x="0" y="4652963"/>
            <a:ext cx="42116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ltLang="zh-CN" sz="3600" b="1" baseline="30000" dirty="0">
                <a:solidFill>
                  <a:srgbClr val="FFFF00"/>
                </a:solidFill>
                <a:latin typeface="Arial Narrow" charset="0"/>
              </a:rPr>
              <a:t>4 </a:t>
            </a:r>
            <a:r>
              <a:rPr lang="zh-CN" altLang="en-US" sz="3600" dirty="0">
                <a:solidFill>
                  <a:srgbClr val="FFFFFF"/>
                </a:solidFill>
              </a:rPr>
              <a:t>各人</a:t>
            </a:r>
            <a:r>
              <a:rPr lang="zh-CN" altLang="en-US" sz="3600" dirty="0">
                <a:solidFill>
                  <a:srgbClr val="FFFF00"/>
                </a:solidFill>
              </a:rPr>
              <a:t>不要</a:t>
            </a:r>
            <a:r>
              <a:rPr lang="zh-CN" altLang="en-US" sz="3600" dirty="0">
                <a:solidFill>
                  <a:srgbClr val="FFFFFF"/>
                </a:solidFill>
              </a:rPr>
              <a:t>单顾自己的事</a:t>
            </a:r>
            <a:r>
              <a:rPr lang="en-US" altLang="zh-CN" sz="3600" b="1" dirty="0">
                <a:solidFill>
                  <a:srgbClr val="FFFFFF"/>
                </a:solidFill>
                <a:latin typeface="Arial Narrow" charset="0"/>
              </a:rPr>
              <a:t>,</a:t>
            </a:r>
            <a:endParaRPr lang="en-US" altLang="zh-CN" sz="2000" b="1" dirty="0">
              <a:solidFill>
                <a:srgbClr val="FFFFFF"/>
              </a:solidFill>
              <a:latin typeface="Arial Narrow" charset="0"/>
            </a:endParaRPr>
          </a:p>
        </p:txBody>
      </p:sp>
      <p:sp>
        <p:nvSpPr>
          <p:cNvPr id="44039" name="Title 1"/>
          <p:cNvSpPr txBox="1">
            <a:spLocks/>
          </p:cNvSpPr>
          <p:nvPr/>
        </p:nvSpPr>
        <p:spPr bwMode="auto">
          <a:xfrm>
            <a:off x="4356100" y="4652963"/>
            <a:ext cx="42116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zh-CN" altLang="en-US" sz="3600" dirty="0">
                <a:solidFill>
                  <a:srgbClr val="FFFF00"/>
                </a:solidFill>
              </a:rPr>
              <a:t>也要</a:t>
            </a:r>
            <a:r>
              <a:rPr lang="zh-CN" altLang="en-US" sz="3600" dirty="0">
                <a:solidFill>
                  <a:srgbClr val="FFFFFF"/>
                </a:solidFill>
              </a:rPr>
              <a:t>顾别人的事。</a:t>
            </a:r>
            <a:endParaRPr lang="en-US" altLang="zh-CN" sz="2000" b="1" dirty="0">
              <a:solidFill>
                <a:srgbClr val="FFFFFF"/>
              </a:solidFill>
              <a:latin typeface="Arial Narrow" charset="0"/>
            </a:endParaRPr>
          </a:p>
        </p:txBody>
      </p:sp>
      <p:sp>
        <p:nvSpPr>
          <p:cNvPr id="44040" name="Curved Right Arrow 1"/>
          <p:cNvSpPr>
            <a:spLocks noChangeArrowheads="1"/>
          </p:cNvSpPr>
          <p:nvPr/>
        </p:nvSpPr>
        <p:spPr bwMode="auto">
          <a:xfrm rot="2928282">
            <a:off x="661988" y="-642938"/>
            <a:ext cx="1123950" cy="3130551"/>
          </a:xfrm>
          <a:prstGeom prst="curvedRightArrow">
            <a:avLst>
              <a:gd name="adj1" fmla="val 25003"/>
              <a:gd name="adj2" fmla="val 49994"/>
              <a:gd name="adj3" fmla="val 25000"/>
            </a:avLst>
          </a:prstGeom>
          <a:solidFill>
            <a:srgbClr val="FFFF00"/>
          </a:solidFill>
          <a:ln w="9525">
            <a:solidFill>
              <a:schemeClr val="tx1"/>
            </a:solidFill>
            <a:round/>
            <a:headEnd/>
            <a:tailEnd/>
          </a:ln>
        </p:spPr>
        <p:txBody>
          <a:bodyPr/>
          <a:lstStyle/>
          <a:p>
            <a:pPr eaLnBrk="0" hangingPunct="0"/>
            <a:endParaRPr lang="zh-CN" altLang="en-US">
              <a:solidFill>
                <a:srgbClr val="FFFFFF"/>
              </a:solidFill>
              <a:latin typeface="BONES" charset="0"/>
              <a:cs typeface="MS PGothic" charset="0"/>
            </a:endParaRPr>
          </a:p>
        </p:txBody>
      </p:sp>
      <p:sp>
        <p:nvSpPr>
          <p:cNvPr id="11" name="Curved Right Arrow 10"/>
          <p:cNvSpPr/>
          <p:nvPr/>
        </p:nvSpPr>
        <p:spPr bwMode="auto">
          <a:xfrm rot="7871718" flipV="1">
            <a:off x="7286625" y="-642937"/>
            <a:ext cx="1123950" cy="3130550"/>
          </a:xfrm>
          <a:prstGeom prst="curved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eaLnBrk="0" hangingPunct="0"/>
            <a:endParaRPr lang="zh-CN" altLang="en-US">
              <a:solidFill>
                <a:srgbClr val="2970FF"/>
              </a:solidFill>
              <a:latin typeface="BONES" charset="0"/>
              <a:ea typeface="宋体" charset="0"/>
              <a:cs typeface="宋体" charset="0"/>
            </a:endParaRPr>
          </a:p>
        </p:txBody>
      </p:sp>
      <p:pic>
        <p:nvPicPr>
          <p:cNvPr id="44042" name="Picture 2" descr="maternallove-77578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8175" y="3321050"/>
            <a:ext cx="23764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9688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66592"/>
            <a:ext cx="9144000" cy="1327390"/>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你最欣赏的人是谁</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23554" name="Picture 2" descr="https://i.ytimg.com/vi/O0RjwlJDlH4/maxresdefault.jpg">
            <a:extLst>
              <a:ext uri="{FF2B5EF4-FFF2-40B4-BE49-F238E27FC236}">
                <a16:creationId xmlns:a16="http://schemas.microsoft.com/office/drawing/2014/main" id="{63011FCD-70D0-7F43-982F-53046213B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361"/>
          <a:stretch/>
        </p:blipFill>
        <p:spPr bwMode="auto">
          <a:xfrm>
            <a:off x="887016" y="1393982"/>
            <a:ext cx="7344816" cy="54640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A9CAD790-DCBE-B646-BC6F-380346AD8B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腓立比书</a:t>
            </a:r>
          </a:p>
        </p:txBody>
      </p:sp>
    </p:spTree>
    <p:extLst>
      <p:ext uri="{BB962C8B-B14F-4D97-AF65-F5344CB8AC3E}">
        <p14:creationId xmlns:p14="http://schemas.microsoft.com/office/powerpoint/2010/main" val="4902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09538" y="260350"/>
            <a:ext cx="8926512" cy="2171700"/>
          </a:xfrm>
        </p:spPr>
        <p:txBody>
          <a:bodyPr/>
          <a:lstStyle/>
          <a:p>
            <a:pPr marL="809625" indent="-809625" algn="l"/>
            <a:r>
              <a:rPr lang="en-US" altLang="zh-CN" dirty="0">
                <a:effectLst/>
                <a:latin typeface="Arial Black" charset="0"/>
              </a:rPr>
              <a:t>II. </a:t>
            </a:r>
            <a:r>
              <a:rPr lang="zh-CN" altLang="en-US" dirty="0">
                <a:effectLst/>
                <a:latin typeface="Arial Black" charset="0"/>
              </a:rPr>
              <a:t>只要我们能真正</a:t>
            </a:r>
            <a:r>
              <a:rPr lang="zh-CN" altLang="en-US" dirty="0">
                <a:solidFill>
                  <a:srgbClr val="FFFF00"/>
                </a:solidFill>
                <a:effectLst/>
                <a:latin typeface="Arial Black" charset="0"/>
              </a:rPr>
              <a:t>谦卑</a:t>
            </a:r>
            <a:r>
              <a:rPr lang="zh-CN" altLang="en-US" dirty="0">
                <a:effectLst/>
                <a:latin typeface="Arial Black" charset="0"/>
              </a:rPr>
              <a:t>，我们十字路教会一定能真正</a:t>
            </a:r>
            <a:r>
              <a:rPr lang="zh-CN" altLang="en-US" dirty="0">
                <a:solidFill>
                  <a:srgbClr val="FFFF00"/>
                </a:solidFill>
                <a:effectLst/>
                <a:latin typeface="Arial Black" charset="0"/>
              </a:rPr>
              <a:t>合一</a:t>
            </a:r>
            <a:r>
              <a:rPr lang="zh-CN" altLang="en-US" dirty="0">
                <a:effectLst/>
                <a:latin typeface="Arial Black" charset="0"/>
              </a:rPr>
              <a:t>。</a:t>
            </a:r>
            <a:endParaRPr lang="en-US" altLang="zh-CN" dirty="0">
              <a:effectLst/>
              <a:latin typeface="Arial Black" charset="0"/>
            </a:endParaRPr>
          </a:p>
        </p:txBody>
      </p:sp>
      <p:pic>
        <p:nvPicPr>
          <p:cNvPr id="450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23495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itle 1"/>
          <p:cNvSpPr txBox="1">
            <a:spLocks/>
          </p:cNvSpPr>
          <p:nvPr/>
        </p:nvSpPr>
        <p:spPr bwMode="auto">
          <a:xfrm>
            <a:off x="-34925" y="5732463"/>
            <a:ext cx="91789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809625" indent="-809625"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6000">
                <a:solidFill>
                  <a:srgbClr val="E3EBF1"/>
                </a:solidFill>
                <a:latin typeface="Arial Black" charset="0"/>
              </a:rPr>
              <a:t>谦卑</a:t>
            </a:r>
            <a:endParaRPr lang="en-US" altLang="zh-CN" sz="6000">
              <a:solidFill>
                <a:srgbClr val="E3EBF1"/>
              </a:solidFill>
              <a:latin typeface="Arial Black" charset="0"/>
            </a:endParaRPr>
          </a:p>
        </p:txBody>
      </p:sp>
    </p:spTree>
    <p:extLst>
      <p:ext uri="{BB962C8B-B14F-4D97-AF65-F5344CB8AC3E}">
        <p14:creationId xmlns:p14="http://schemas.microsoft.com/office/powerpoint/2010/main" val="3634721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1" name="Picture 1" descr="Crucifixion-of-Jesus-Christ-1024x68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4988"/>
            <a:ext cx="91440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6" name="Title 1"/>
          <p:cNvSpPr>
            <a:spLocks noGrp="1"/>
          </p:cNvSpPr>
          <p:nvPr>
            <p:ph type="title"/>
          </p:nvPr>
        </p:nvSpPr>
        <p:spPr>
          <a:xfrm>
            <a:off x="0" y="44450"/>
            <a:ext cx="9144000" cy="2952750"/>
          </a:xfrm>
          <a:noFill/>
          <a:ln w="9525">
            <a:noFill/>
            <a:miter lim="800000"/>
            <a:headEnd/>
            <a:tailEnd/>
          </a:ln>
        </p:spPr>
        <p:txBody>
          <a:bodyPr vert="horz" wrap="square" lIns="91429" tIns="45714" rIns="91429" bIns="45714" numCol="1" anchor="ctr" anchorCtr="0" compatLnSpc="1">
            <a:prstTxWarp prst="textNoShape">
              <a:avLst/>
            </a:prstTxWarp>
          </a:bodyPr>
          <a:lstStyle/>
          <a:p>
            <a:pPr marL="715963" indent="-715963" algn="l"/>
            <a:r>
              <a:rPr lang="en-US" sz="4400" b="1" dirty="0">
                <a:effectLst>
                  <a:glow rad="228600">
                    <a:schemeClr val="bg1"/>
                  </a:glow>
                </a:effectLst>
                <a:latin typeface="Arial Black" charset="0"/>
                <a:ea typeface="ＭＳ Ｐゴシック" charset="0"/>
                <a:cs typeface="ＭＳ Ｐゴシック" charset="0"/>
              </a:rPr>
              <a:t>I.	</a:t>
            </a:r>
            <a:r>
              <a:rPr lang="zh-CN" altLang="en-US" sz="4400" b="1" dirty="0">
                <a:effectLst>
                  <a:glow rad="228600">
                    <a:schemeClr val="bg1"/>
                  </a:glow>
                </a:effectLst>
                <a:latin typeface="Arial Black" charset="0"/>
                <a:ea typeface="ＭＳ Ｐゴシック" charset="0"/>
                <a:cs typeface="ＭＳ Ｐゴシック" charset="0"/>
              </a:rPr>
              <a:t>基督完全无私的把自己献上，</a:t>
            </a:r>
            <a:br>
              <a:rPr lang="en-US" altLang="zh-CN" sz="4400" b="1" dirty="0">
                <a:effectLst>
                  <a:glow rad="228600">
                    <a:schemeClr val="bg1"/>
                  </a:glow>
                </a:effectLst>
                <a:latin typeface="Arial Black" charset="0"/>
                <a:ea typeface="ＭＳ Ｐゴシック" charset="0"/>
                <a:cs typeface="ＭＳ Ｐゴシック" charset="0"/>
              </a:rPr>
            </a:br>
            <a:r>
              <a:rPr lang="zh-CN" altLang="en-US" sz="4400" b="1" dirty="0">
                <a:effectLst>
                  <a:glow rad="228600">
                    <a:schemeClr val="bg1"/>
                  </a:glow>
                </a:effectLst>
                <a:latin typeface="Arial Black" charset="0"/>
                <a:ea typeface="ＭＳ Ｐゴシック" charset="0"/>
                <a:cs typeface="ＭＳ Ｐゴシック" charset="0"/>
              </a:rPr>
              <a:t>这是谦卑</a:t>
            </a:r>
            <a:r>
              <a:rPr lang="zh-CN" altLang="en-US" sz="4400" b="1" dirty="0">
                <a:solidFill>
                  <a:srgbClr val="FFFF00"/>
                </a:solidFill>
                <a:effectLst>
                  <a:glow rad="228600">
                    <a:schemeClr val="bg1"/>
                  </a:glow>
                </a:effectLst>
                <a:latin typeface="Arial Black" charset="0"/>
                <a:ea typeface="ＭＳ Ｐゴシック" charset="0"/>
                <a:cs typeface="ＭＳ Ｐゴシック" charset="0"/>
              </a:rPr>
              <a:t>的超级</a:t>
            </a:r>
            <a:r>
              <a:rPr lang="zh-CN" altLang="en-US" sz="4400" b="1" dirty="0">
                <a:effectLst>
                  <a:glow rad="228600">
                    <a:schemeClr val="bg1"/>
                  </a:glow>
                </a:effectLst>
                <a:latin typeface="Arial Black" charset="0"/>
                <a:ea typeface="ＭＳ Ｐゴシック" charset="0"/>
                <a:cs typeface="ＭＳ Ｐゴシック" charset="0"/>
              </a:rPr>
              <a:t>榜样</a:t>
            </a:r>
            <a:r>
              <a:rPr lang="en-US" altLang="zh-CN" sz="4400" b="1" dirty="0">
                <a:effectLst>
                  <a:glow rad="228600">
                    <a:schemeClr val="bg1"/>
                  </a:glow>
                </a:effectLst>
                <a:latin typeface="Arial Black" charset="0"/>
                <a:ea typeface="ＭＳ Ｐゴシック" charset="0"/>
                <a:cs typeface="ＭＳ Ｐゴシック" charset="0"/>
              </a:rPr>
              <a:t> (2:5-11). </a:t>
            </a:r>
            <a:endParaRPr lang="en-US" sz="4400" b="1" dirty="0">
              <a:effectLst>
                <a:glow rad="228600">
                  <a:schemeClr val="bg1"/>
                </a:glow>
              </a:effectLst>
              <a:latin typeface="Arial Black" charset="0"/>
              <a:ea typeface="ＭＳ Ｐゴシック" charset="0"/>
              <a:cs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7" name="Rectangle 1"/>
          <p:cNvSpPr>
            <a:spLocks noChangeArrowheads="1"/>
          </p:cNvSpPr>
          <p:nvPr/>
        </p:nvSpPr>
        <p:spPr bwMode="auto">
          <a:xfrm>
            <a:off x="-36513" y="-100013"/>
            <a:ext cx="9251951" cy="6985001"/>
          </a:xfrm>
          <a:prstGeom prst="rect">
            <a:avLst/>
          </a:prstGeom>
          <a:solidFill>
            <a:schemeClr val="tx1"/>
          </a:solidFill>
          <a:ln w="9525">
            <a:solidFill>
              <a:schemeClr val="tx1"/>
            </a:solidFill>
            <a:round/>
            <a:headEnd/>
            <a:tailEnd/>
          </a:ln>
        </p:spPr>
        <p:txBody>
          <a:bodyPr/>
          <a:lstStyle/>
          <a:p>
            <a:pPr defTabSz="457200" eaLnBrk="0" hangingPunct="0"/>
            <a:endParaRPr lang="zh-CN" altLang="en-US" sz="1800">
              <a:solidFill>
                <a:srgbClr val="FFFFFF"/>
              </a:solidFill>
              <a:latin typeface="BONES" charset="0"/>
              <a:ea typeface="宋体" charset="0"/>
              <a:cs typeface="宋体" charset="0"/>
            </a:endParaRPr>
          </a:p>
        </p:txBody>
      </p:sp>
      <p:sp>
        <p:nvSpPr>
          <p:cNvPr id="334850" name="Title 2"/>
          <p:cNvSpPr>
            <a:spLocks noGrp="1"/>
          </p:cNvSpPr>
          <p:nvPr>
            <p:ph type="title" idx="4294967295"/>
          </p:nvPr>
        </p:nvSpPr>
        <p:spPr>
          <a:xfrm>
            <a:off x="144463" y="0"/>
            <a:ext cx="8999537" cy="2808288"/>
          </a:xfrm>
        </p:spPr>
        <p:txBody>
          <a:bodyPr rtlCol="0">
            <a:normAutofit/>
          </a:bodyPr>
          <a:lstStyle/>
          <a:p>
            <a:pPr fontAlgn="auto">
              <a:spcAft>
                <a:spcPts val="0"/>
              </a:spcAft>
              <a:defRPr/>
            </a:pPr>
            <a:r>
              <a:rPr kumimoji="0" lang="en-US" sz="4800" b="1">
                <a:solidFill>
                  <a:srgbClr val="4B3118"/>
                </a:solidFill>
                <a:effectLst>
                  <a:outerShdw blurRad="38100" dist="38100" dir="2700000" algn="tl">
                    <a:srgbClr val="FFFFFF"/>
                  </a:outerShdw>
                </a:effectLst>
                <a:latin typeface="Arial" charset="0"/>
                <a:ea typeface="ＭＳ Ｐゴシック" charset="0"/>
                <a:cs typeface="Arial" charset="0"/>
              </a:rPr>
              <a:t>Mimicking the Master</a:t>
            </a:r>
          </a:p>
        </p:txBody>
      </p:sp>
      <p:pic>
        <p:nvPicPr>
          <p:cNvPr id="6" name="Picture 5" descr="Mimicking the Master Cartoon.pdf"/>
          <p:cNvPicPr>
            <a:picLocks noChangeAspect="1"/>
          </p:cNvPicPr>
          <p:nvPr/>
        </p:nvPicPr>
        <p:blipFill rotWithShape="1">
          <a:blip r:embed="rId3"/>
          <a:srcRect l="4073" t="37619" r="6083"/>
          <a:stretch/>
        </p:blipFill>
        <p:spPr>
          <a:xfrm>
            <a:off x="1907705" y="-155332"/>
            <a:ext cx="8362035" cy="8216106"/>
          </a:xfrm>
          <a:prstGeom prst="ellipse">
            <a:avLst/>
          </a:prstGeom>
          <a:noFill/>
          <a:ln>
            <a:noFill/>
          </a:ln>
        </p:spPr>
      </p:pic>
      <p:pic>
        <p:nvPicPr>
          <p:cNvPr id="499716" name="Picture 1" descr="Mimicking the Master Cartoon.pdf"/>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1327070">
            <a:off x="323850" y="2076450"/>
            <a:ext cx="3246438" cy="360363"/>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7200"/>
            <a:endParaRPr lang="zh-CN" altLang="en-US" sz="1800">
              <a:solidFill>
                <a:srgbClr val="FFFFFF"/>
              </a:solidFill>
              <a:latin typeface="Arial Black" charset="0"/>
              <a:ea typeface="ＭＳ Ｐゴシック" charset="0"/>
              <a:cs typeface="ＭＳ Ｐゴシック" charset="0"/>
            </a:endParaRPr>
          </a:p>
        </p:txBody>
      </p:sp>
      <p:sp>
        <p:nvSpPr>
          <p:cNvPr id="7" name="Text Box 107"/>
          <p:cNvSpPr txBox="1">
            <a:spLocks noChangeArrowheads="1"/>
          </p:cNvSpPr>
          <p:nvPr/>
        </p:nvSpPr>
        <p:spPr bwMode="auto">
          <a:xfrm>
            <a:off x="-36514" y="2781300"/>
            <a:ext cx="3672410" cy="2308312"/>
          </a:xfrm>
          <a:prstGeom prst="rect">
            <a:avLst/>
          </a:prstGeom>
          <a:solidFill>
            <a:srgbClr val="000000"/>
          </a:solidFill>
          <a:ln w="9525">
            <a:solidFill>
              <a:schemeClr val="tx1"/>
            </a:solidFill>
            <a:miter lim="800000"/>
            <a:headEnd/>
            <a:tailEnd/>
          </a:ln>
        </p:spPr>
        <p:txBody>
          <a:bodyPr wrap="square" lIns="91429" tIns="45714" rIns="91429" bIns="45714">
            <a:spAutoFit/>
          </a:bodyP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defTabSz="914400"/>
            <a:r>
              <a:rPr kumimoji="0" lang="zh-CN" altLang="en-US" sz="3600" b="1" u="sng" dirty="0">
                <a:solidFill>
                  <a:srgbClr val="FFFFFF"/>
                </a:solidFill>
                <a:latin typeface="Arial" charset="0"/>
                <a:ea typeface="SimSun" charset="0"/>
                <a:cs typeface="SimSun" charset="0"/>
              </a:rPr>
              <a:t>关键句</a:t>
            </a:r>
            <a:endParaRPr kumimoji="0" lang="en-US" altLang="zh-CN" sz="3600" b="1" dirty="0">
              <a:solidFill>
                <a:srgbClr val="FFFFFF"/>
              </a:solidFill>
              <a:latin typeface="Arial" charset="0"/>
              <a:ea typeface="SimSun" charset="0"/>
              <a:cs typeface="SimSun" charset="0"/>
            </a:endParaRPr>
          </a:p>
          <a:p>
            <a:pPr algn="ctr" defTabSz="914400"/>
            <a:r>
              <a:rPr kumimoji="0" lang="en-US" altLang="zh-CN" sz="3600" b="1" dirty="0">
                <a:solidFill>
                  <a:srgbClr val="FFFFFF"/>
                </a:solidFill>
                <a:latin typeface="Arial" charset="0"/>
                <a:ea typeface="SimSun" charset="0"/>
                <a:cs typeface="SimSun" charset="0"/>
              </a:rPr>
              <a:t>“</a:t>
            </a:r>
            <a:r>
              <a:rPr kumimoji="0" lang="zh-CN" altLang="en-US" sz="3600" b="1" dirty="0">
                <a:solidFill>
                  <a:srgbClr val="FFFFFF"/>
                </a:solidFill>
                <a:latin typeface="Arial" charset="0"/>
                <a:ea typeface="SimSun" charset="0"/>
                <a:cs typeface="SimSun" charset="0"/>
              </a:rPr>
              <a:t>你们的</a:t>
            </a:r>
            <a:r>
              <a:rPr kumimoji="0" lang="zh-CN" altLang="en-US" sz="3600" b="1" dirty="0">
                <a:solidFill>
                  <a:srgbClr val="FFFF00"/>
                </a:solidFill>
                <a:latin typeface="Arial" charset="0"/>
                <a:ea typeface="SimSun" charset="0"/>
                <a:cs typeface="SimSun" charset="0"/>
              </a:rPr>
              <a:t>态度</a:t>
            </a:r>
            <a:r>
              <a:rPr kumimoji="0" lang="zh-CN" altLang="en-US" sz="3600" b="1" dirty="0">
                <a:solidFill>
                  <a:srgbClr val="FFFFFF"/>
                </a:solidFill>
                <a:latin typeface="Arial" charset="0"/>
                <a:ea typeface="SimSun" charset="0"/>
                <a:cs typeface="SimSun" charset="0"/>
              </a:rPr>
              <a:t>要和耶稣基督</a:t>
            </a:r>
            <a:r>
              <a:rPr kumimoji="0" lang="zh-CN" altLang="en-US" sz="3600" b="1" dirty="0">
                <a:solidFill>
                  <a:srgbClr val="FFFF00"/>
                </a:solidFill>
                <a:latin typeface="Arial" charset="0"/>
                <a:ea typeface="SimSun" charset="0"/>
                <a:cs typeface="SimSun" charset="0"/>
              </a:rPr>
              <a:t>一样</a:t>
            </a:r>
            <a:r>
              <a:rPr kumimoji="0" lang="en-US" altLang="zh-CN" sz="3600" b="1" dirty="0">
                <a:solidFill>
                  <a:srgbClr val="FFFFFF"/>
                </a:solidFill>
                <a:latin typeface="Arial" charset="0"/>
                <a:ea typeface="SimSun" charset="0"/>
                <a:cs typeface="SimSun" charset="0"/>
              </a:rPr>
              <a:t>”</a:t>
            </a:r>
            <a:br>
              <a:rPr kumimoji="0" lang="en-US" altLang="zh-CN" sz="3600" b="1" dirty="0">
                <a:solidFill>
                  <a:srgbClr val="FFFFFF"/>
                </a:solidFill>
                <a:latin typeface="Arial" charset="0"/>
                <a:ea typeface="SimSun" charset="0"/>
                <a:cs typeface="SimSun" charset="0"/>
              </a:rPr>
            </a:br>
            <a:r>
              <a:rPr kumimoji="0" lang="en-US" altLang="zh-CN" sz="3600" b="1" dirty="0">
                <a:solidFill>
                  <a:srgbClr val="FFFFFF"/>
                </a:solidFill>
                <a:latin typeface="Arial" charset="0"/>
                <a:ea typeface="SimSun" charset="0"/>
                <a:cs typeface="SimSun" charset="0"/>
              </a:rPr>
              <a:t>(</a:t>
            </a:r>
            <a:r>
              <a:rPr kumimoji="0" lang="zh-CN" altLang="en-US" sz="3600" b="1" dirty="0">
                <a:solidFill>
                  <a:srgbClr val="FFFFFF"/>
                </a:solidFill>
                <a:latin typeface="Arial" charset="0"/>
                <a:ea typeface="SimSun" charset="0"/>
                <a:cs typeface="SimSun" charset="0"/>
              </a:rPr>
              <a:t>腓</a:t>
            </a:r>
            <a:r>
              <a:rPr kumimoji="0" lang="en-US" altLang="zh-CN" sz="3600" b="1" dirty="0">
                <a:solidFill>
                  <a:srgbClr val="FFFFFF"/>
                </a:solidFill>
                <a:latin typeface="Arial" charset="0"/>
                <a:ea typeface="SimSun" charset="0"/>
                <a:cs typeface="SimSun" charset="0"/>
              </a:rPr>
              <a:t>. 2:5).</a:t>
            </a:r>
          </a:p>
        </p:txBody>
      </p:sp>
      <p:sp>
        <p:nvSpPr>
          <p:cNvPr id="2" name="文本框 1">
            <a:extLst>
              <a:ext uri="{FF2B5EF4-FFF2-40B4-BE49-F238E27FC236}">
                <a16:creationId xmlns:a16="http://schemas.microsoft.com/office/drawing/2014/main" id="{B5574CEC-B559-0CD7-E51D-F3585C908335}"/>
              </a:ext>
            </a:extLst>
          </p:cNvPr>
          <p:cNvSpPr txBox="1"/>
          <p:nvPr/>
        </p:nvSpPr>
        <p:spPr>
          <a:xfrm>
            <a:off x="2535231" y="-23244"/>
            <a:ext cx="1281120" cy="523220"/>
          </a:xfrm>
          <a:prstGeom prst="rect">
            <a:avLst/>
          </a:prstGeom>
          <a:noFill/>
        </p:spPr>
        <p:txBody>
          <a:bodyPr wrap="none" rtlCol="0">
            <a:spAutoFit/>
          </a:bodyPr>
          <a:lstStyle/>
          <a:p>
            <a:r>
              <a:rPr lang="zh-CN" altLang="en-US" sz="2800" b="1" dirty="0">
                <a:solidFill>
                  <a:srgbClr val="0E0E0E"/>
                </a:solidFill>
                <a:effectLst/>
                <a:latin typeface=".AppleSystemUIFont"/>
              </a:rPr>
              <a:t>效法主</a:t>
            </a:r>
            <a:endParaRPr lang="zh-CN" altLang="en-US" sz="2800" dirty="0">
              <a:solidFill>
                <a:srgbClr val="0E0E0E"/>
              </a:solidFill>
              <a:effectLst/>
              <a:latin typeface=".AppleSystemUIFon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3" descr="jesus_with_crown_of_thorns_in_the_p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38" name="Title 1"/>
          <p:cNvSpPr>
            <a:spLocks noGrp="1"/>
          </p:cNvSpPr>
          <p:nvPr>
            <p:ph type="ctrTitle"/>
          </p:nvPr>
        </p:nvSpPr>
        <p:spPr>
          <a:xfrm>
            <a:off x="0" y="1600200"/>
            <a:ext cx="5257800" cy="2971800"/>
          </a:xfrm>
        </p:spPr>
        <p:txBody>
          <a:bodyPr/>
          <a:lstStyle/>
          <a:p>
            <a:r>
              <a:rPr kumimoji="0" lang="en-US" altLang="zh-CN">
                <a:latin typeface="Arial" charset="0"/>
                <a:cs typeface="Arial" charset="0"/>
              </a:rPr>
              <a:t>The Kenosis (</a:t>
            </a:r>
            <a:r>
              <a:rPr kumimoji="0" lang="en-US" altLang="ja-JP">
                <a:latin typeface="Arial" charset="0"/>
                <a:cs typeface="Arial" charset="0"/>
              </a:rPr>
              <a:t>”</a:t>
            </a:r>
            <a:r>
              <a:rPr kumimoji="0" lang="zh-CN" altLang="en-US">
                <a:latin typeface="Arial" charset="0"/>
                <a:cs typeface="Arial" charset="0"/>
              </a:rPr>
              <a:t>虚己，对神性的放弃</a:t>
            </a:r>
            <a:r>
              <a:rPr kumimoji="0" lang="en-US" altLang="ja-JP">
                <a:latin typeface="Arial" charset="0"/>
                <a:cs typeface="Arial" charset="0"/>
              </a:rPr>
              <a:t>“) </a:t>
            </a:r>
            <a:r>
              <a:rPr kumimoji="0" lang="zh-CN" altLang="en-US">
                <a:latin typeface="Arial" charset="0"/>
                <a:cs typeface="Arial" charset="0"/>
              </a:rPr>
              <a:t>段落</a:t>
            </a:r>
            <a:br>
              <a:rPr kumimoji="0" lang="en-US" altLang="ja-JP">
                <a:latin typeface="Arial" charset="0"/>
                <a:cs typeface="Arial" charset="0"/>
              </a:rPr>
            </a:br>
            <a:r>
              <a:rPr kumimoji="0" lang="zh-CN" altLang="en-US">
                <a:latin typeface="Arial" charset="0"/>
                <a:cs typeface="Arial" charset="0"/>
              </a:rPr>
              <a:t>腓立比书</a:t>
            </a:r>
            <a:r>
              <a:rPr kumimoji="0" lang="en-US" altLang="ja-JP">
                <a:latin typeface="Arial" charset="0"/>
                <a:cs typeface="Arial" charset="0"/>
              </a:rPr>
              <a:t> 2:5-11</a:t>
            </a:r>
            <a:endParaRPr kumimoji="0" lang="en-US" altLang="zh-CN">
              <a:latin typeface="Arial" charset="0"/>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itle 1"/>
          <p:cNvSpPr>
            <a:spLocks noGrp="1"/>
          </p:cNvSpPr>
          <p:nvPr>
            <p:ph type="ctrTitle"/>
          </p:nvPr>
        </p:nvSpPr>
        <p:spPr>
          <a:xfrm>
            <a:off x="4775200" y="6096000"/>
            <a:ext cx="6781800" cy="762000"/>
          </a:xfrm>
        </p:spPr>
        <p:txBody>
          <a:bodyPr/>
          <a:lstStyle/>
          <a:p>
            <a:r>
              <a:rPr kumimoji="0" lang="en-US" altLang="zh-CN">
                <a:latin typeface="Times New Roman" charset="0"/>
                <a:ea typeface="ヒラギノ角ゴ Pro W3" charset="0"/>
                <a:cs typeface="ヒラギノ角ゴ Pro W3" charset="0"/>
              </a:rPr>
              <a:t>Phil 2:5-8</a:t>
            </a:r>
          </a:p>
        </p:txBody>
      </p:sp>
      <p:pic>
        <p:nvPicPr>
          <p:cNvPr id="501762" name="Picture 5" descr="crucified_jesus__the_face_by_devcag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513" y="-26988"/>
            <a:ext cx="9180513"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63" name="Rectangle 3"/>
          <p:cNvSpPr txBox="1">
            <a:spLocks noChangeArrowheads="1"/>
          </p:cNvSpPr>
          <p:nvPr/>
        </p:nvSpPr>
        <p:spPr bwMode="auto">
          <a:xfrm>
            <a:off x="0" y="152400"/>
            <a:ext cx="4499992" cy="6629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marL="715963" indent="-715963" eaLnBrk="0" hangingPunct="0">
              <a:defRPr kumimoji="1" sz="4000">
                <a:solidFill>
                  <a:schemeClr val="tx2"/>
                </a:solidFill>
                <a:effectLst>
                  <a:glow rad="228600">
                    <a:schemeClr val="bg1"/>
                  </a:glow>
                </a:effectLst>
                <a:latin typeface="Arial Black" charset="0"/>
              </a:defRPr>
            </a:lvl1pPr>
            <a:lvl2pPr algn="ctr" eaLnBrk="0" hangingPunct="0">
              <a:defRPr kumimoji="1"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kumimoji="1"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kumimoji="1"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r>
              <a:rPr lang="zh-CN" altLang="en-US" sz="2800" b="1" dirty="0">
                <a:solidFill>
                  <a:schemeClr val="tx1"/>
                </a:solidFill>
                <a:effectLst/>
              </a:rPr>
              <a:t>你们应当有这样的意念，这也是基督耶稣的意念。（全节或译：“你们当以基督耶稣的心为心。”）</a:t>
            </a:r>
          </a:p>
          <a:p>
            <a:r>
              <a:rPr lang="zh-CN" altLang="en-US" sz="2800" b="1" dirty="0">
                <a:solidFill>
                  <a:schemeClr val="tx1"/>
                </a:solidFill>
                <a:effectLst/>
              </a:rPr>
              <a:t>他本来有　神的形象，却不坚持自己与　神平等的地位，反而倒空自己，取了奴仆的形象，成为人的样式；既然有人的样子，就自甘卑微，顺服至死，而且死在十字架上。</a:t>
            </a:r>
            <a:endParaRPr lang="en-US" altLang="zh-CN" sz="2800" b="1" dirty="0">
              <a:solidFill>
                <a:schemeClr val="tx1"/>
              </a:solidFill>
              <a:effectLst/>
            </a:endParaRPr>
          </a:p>
          <a:p>
            <a:endParaRPr lang="en-US" altLang="zh-CN" sz="2800" b="1" dirty="0">
              <a:solidFill>
                <a:schemeClr val="tx1"/>
              </a:solidFill>
              <a:effectLst/>
            </a:endParaRPr>
          </a:p>
          <a:p>
            <a:r>
              <a:rPr lang="zh-CN" altLang="en-US" sz="2800" b="1" dirty="0">
                <a:solidFill>
                  <a:schemeClr val="tx1"/>
                </a:solidFill>
                <a:effectLst/>
              </a:rPr>
              <a:t>腓立比书</a:t>
            </a:r>
            <a:r>
              <a:rPr lang="en-US" altLang="zh-CN" sz="2800" b="1" dirty="0">
                <a:solidFill>
                  <a:schemeClr val="tx1"/>
                </a:solidFill>
                <a:effectLst/>
              </a:rPr>
              <a:t>2</a:t>
            </a:r>
            <a:r>
              <a:rPr lang="zh-CN" altLang="en-US" sz="2800" b="1" dirty="0">
                <a:solidFill>
                  <a:schemeClr val="tx1"/>
                </a:solidFill>
                <a:effectLst/>
              </a:rPr>
              <a:t>：</a:t>
            </a:r>
            <a:r>
              <a:rPr lang="en-US" altLang="zh-CN" sz="2800" b="1" dirty="0">
                <a:solidFill>
                  <a:schemeClr val="tx1"/>
                </a:solidFill>
                <a:effectLst/>
              </a:rPr>
              <a:t>5-8</a:t>
            </a:r>
            <a:r>
              <a:rPr lang="zh-CN" altLang="en-US" sz="2800" b="1" dirty="0">
                <a:solidFill>
                  <a:schemeClr val="tx1"/>
                </a:solidFill>
                <a:effectLst/>
              </a:rPr>
              <a:t>（新译本）</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3" descr="shin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72575" cy="684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6" name="Title 1"/>
          <p:cNvSpPr>
            <a:spLocks noGrp="1"/>
          </p:cNvSpPr>
          <p:nvPr>
            <p:ph type="ctrTitle"/>
          </p:nvPr>
        </p:nvSpPr>
        <p:spPr>
          <a:xfrm>
            <a:off x="5076825" y="6092825"/>
            <a:ext cx="6781800" cy="762000"/>
          </a:xfrm>
        </p:spPr>
        <p:txBody>
          <a:bodyPr/>
          <a:lstStyle/>
          <a:p>
            <a:r>
              <a:rPr kumimoji="0" lang="en-US" altLang="zh-CN">
                <a:latin typeface="Times New Roman" charset="0"/>
                <a:ea typeface="ヒラギノ角ゴ Pro W3" charset="0"/>
                <a:cs typeface="ヒラギノ角ゴ Pro W3" charset="0"/>
              </a:rPr>
              <a:t>Phil 2:9-11</a:t>
            </a:r>
          </a:p>
        </p:txBody>
      </p:sp>
      <p:sp>
        <p:nvSpPr>
          <p:cNvPr id="286723" name="Rectangle 3"/>
          <p:cNvSpPr txBox="1">
            <a:spLocks noChangeArrowheads="1"/>
          </p:cNvSpPr>
          <p:nvPr/>
        </p:nvSpPr>
        <p:spPr bwMode="auto">
          <a:xfrm>
            <a:off x="3995738" y="31750"/>
            <a:ext cx="5089525" cy="6629400"/>
          </a:xfrm>
          <a:prstGeom prst="rect">
            <a:avLst/>
          </a:prstGeom>
          <a:no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457200" fontAlgn="auto">
              <a:spcBef>
                <a:spcPts val="0"/>
              </a:spcBef>
              <a:spcAft>
                <a:spcPts val="0"/>
              </a:spcAft>
              <a:defRPr/>
            </a:pPr>
            <a:r>
              <a:rPr lang="zh-CN" altLang="en-US" sz="3600" b="1" dirty="0">
                <a:solidFill>
                  <a:srgbClr val="FFFFFF"/>
                </a:solidFill>
                <a:effectLst>
                  <a:outerShdw blurRad="38100" dist="38100" dir="2700000" algn="tl">
                    <a:srgbClr val="000000"/>
                  </a:outerShdw>
                </a:effectLst>
                <a:latin typeface="Tahoma" charset="0"/>
              </a:rPr>
              <a:t>因此　神把他升为至高，并且赐给他超过万名之上的名。</a:t>
            </a:r>
          </a:p>
          <a:p>
            <a:pPr algn="r" defTabSz="457200" fontAlgn="auto">
              <a:spcBef>
                <a:spcPts val="0"/>
              </a:spcBef>
              <a:spcAft>
                <a:spcPts val="0"/>
              </a:spcAft>
              <a:defRPr/>
            </a:pPr>
            <a:r>
              <a:rPr lang="zh-CN" altLang="en-US" sz="3600" b="1" dirty="0">
                <a:solidFill>
                  <a:srgbClr val="FFFFFF"/>
                </a:solidFill>
                <a:effectLst>
                  <a:outerShdw blurRad="38100" dist="38100" dir="2700000" algn="tl">
                    <a:srgbClr val="000000"/>
                  </a:outerShdw>
                </a:effectLst>
                <a:latin typeface="Tahoma" charset="0"/>
              </a:rPr>
              <a:t>使天上、地上和地底下的一切，因着耶稣的名，都要屈膝，</a:t>
            </a:r>
          </a:p>
          <a:p>
            <a:pPr algn="r" defTabSz="457200" fontAlgn="auto">
              <a:spcBef>
                <a:spcPts val="0"/>
              </a:spcBef>
              <a:spcAft>
                <a:spcPts val="0"/>
              </a:spcAft>
              <a:defRPr/>
            </a:pPr>
            <a:r>
              <a:rPr lang="zh-CN" altLang="en-US" sz="3600" b="1" dirty="0">
                <a:solidFill>
                  <a:srgbClr val="FFFFFF"/>
                </a:solidFill>
                <a:effectLst>
                  <a:outerShdw blurRad="38100" dist="38100" dir="2700000" algn="tl">
                    <a:srgbClr val="000000"/>
                  </a:outerShdw>
                </a:effectLst>
                <a:latin typeface="Tahoma" charset="0"/>
              </a:rPr>
              <a:t>并且口里承认耶稣基督为主，使荣耀归给父　神。</a:t>
            </a:r>
            <a:endParaRPr lang="en-US" altLang="zh-CN" sz="3600" b="1" dirty="0">
              <a:solidFill>
                <a:srgbClr val="FFFFFF"/>
              </a:solidFill>
              <a:effectLst>
                <a:outerShdw blurRad="38100" dist="38100" dir="2700000" algn="tl">
                  <a:srgbClr val="000000"/>
                </a:outerShdw>
              </a:effectLst>
              <a:latin typeface="Tahoma" charset="0"/>
            </a:endParaRPr>
          </a:p>
          <a:p>
            <a:pPr algn="r" defTabSz="457200" fontAlgn="auto">
              <a:spcBef>
                <a:spcPts val="0"/>
              </a:spcBef>
              <a:spcAft>
                <a:spcPts val="0"/>
              </a:spcAft>
              <a:defRPr/>
            </a:pPr>
            <a:r>
              <a:rPr lang="zh-CN" altLang="en-US" sz="3600" b="1" dirty="0">
                <a:solidFill>
                  <a:srgbClr val="FFFFFF"/>
                </a:solidFill>
                <a:effectLst>
                  <a:outerShdw blurRad="38100" dist="38100" dir="2700000" algn="tl">
                    <a:srgbClr val="000000"/>
                  </a:outerShdw>
                </a:effectLst>
                <a:latin typeface="Tahoma" charset="0"/>
              </a:rPr>
              <a:t>腓</a:t>
            </a:r>
            <a:r>
              <a:rPr lang="en-US" altLang="zh-CN" sz="3600" b="1" dirty="0">
                <a:solidFill>
                  <a:srgbClr val="FFFFFF"/>
                </a:solidFill>
                <a:effectLst>
                  <a:outerShdw blurRad="38100" dist="38100" dir="2700000" algn="tl">
                    <a:srgbClr val="000000"/>
                  </a:outerShdw>
                </a:effectLst>
                <a:latin typeface="Tahoma" charset="0"/>
              </a:rPr>
              <a:t>2</a:t>
            </a:r>
            <a:r>
              <a:rPr lang="zh-CN" altLang="en-US" sz="3600" b="1" dirty="0">
                <a:solidFill>
                  <a:srgbClr val="FFFFFF"/>
                </a:solidFill>
                <a:effectLst>
                  <a:outerShdw blurRad="38100" dist="38100" dir="2700000" algn="tl">
                    <a:srgbClr val="000000"/>
                  </a:outerShdw>
                </a:effectLst>
                <a:latin typeface="Tahoma" charset="0"/>
              </a:rPr>
              <a:t>：</a:t>
            </a:r>
            <a:r>
              <a:rPr lang="en-US" altLang="zh-CN" sz="3600" b="1" dirty="0">
                <a:solidFill>
                  <a:srgbClr val="FFFFFF"/>
                </a:solidFill>
                <a:effectLst>
                  <a:outerShdw blurRad="38100" dist="38100" dir="2700000" algn="tl">
                    <a:srgbClr val="000000"/>
                  </a:outerShdw>
                </a:effectLst>
                <a:latin typeface="Tahoma" charset="0"/>
              </a:rPr>
              <a:t>9-11</a:t>
            </a:r>
            <a:endParaRPr lang="en-US" sz="3600" b="1" dirty="0">
              <a:solidFill>
                <a:srgbClr val="FFFFFF"/>
              </a:solidFill>
              <a:effectLst>
                <a:outerShdw blurRad="38100" dist="38100" dir="2700000" algn="tl">
                  <a:srgbClr val="000000"/>
                </a:outerShdw>
              </a:effectLst>
              <a:latin typeface="Tahoma"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40"/>
        </a:solidFill>
        <a:effectLst/>
      </p:bgPr>
    </p:bg>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83502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en-US" altLang="zh-CN" b="1">
                <a:solidFill>
                  <a:srgbClr val="FFFFFF"/>
                </a:solidFill>
                <a:latin typeface="Arial" charset="0"/>
                <a:cs typeface="Arial" charset="0"/>
              </a:rPr>
              <a:t>186</a:t>
            </a:r>
          </a:p>
        </p:txBody>
      </p:sp>
      <p:sp>
        <p:nvSpPr>
          <p:cNvPr id="2" name="Title 1"/>
          <p:cNvSpPr>
            <a:spLocks noGrp="1"/>
          </p:cNvSpPr>
          <p:nvPr>
            <p:ph type="title" idx="4294967295"/>
          </p:nvPr>
        </p:nvSpPr>
        <p:spPr>
          <a:xfrm>
            <a:off x="2195513" y="0"/>
            <a:ext cx="4748212" cy="523875"/>
          </a:xfrm>
          <a:solidFill>
            <a:srgbClr val="000000"/>
          </a:solidFill>
        </p:spPr>
        <p:txBody>
          <a:bodyPr>
            <a:spAutoFit/>
          </a:bodyPr>
          <a:lstStyle/>
          <a:p>
            <a:pPr algn="ctr" eaLnBrk="1" hangingPunct="1">
              <a:defRPr/>
            </a:pPr>
            <a:r>
              <a:rPr kumimoji="0" lang="zh-CN" altLang="en-US" sz="2800" b="1" kern="1200" dirty="0">
                <a:solidFill>
                  <a:srgbClr val="FFFFFF"/>
                </a:solidFill>
                <a:latin typeface="Arial" charset="0"/>
                <a:cs typeface="Times New Roman" charset="0"/>
              </a:rPr>
              <a:t>腓立比书</a:t>
            </a:r>
            <a:r>
              <a:rPr kumimoji="0" lang="en-US" sz="2800" b="1" kern="1200" dirty="0">
                <a:solidFill>
                  <a:srgbClr val="FFFFFF"/>
                </a:solidFill>
                <a:latin typeface="Arial" charset="0"/>
                <a:cs typeface="Times New Roman" charset="0"/>
              </a:rPr>
              <a:t>2:6-11</a:t>
            </a:r>
          </a:p>
        </p:txBody>
      </p:sp>
      <p:sp>
        <p:nvSpPr>
          <p:cNvPr id="3" name="Snip Single Corner Rectangle 2"/>
          <p:cNvSpPr/>
          <p:nvPr/>
        </p:nvSpPr>
        <p:spPr bwMode="auto">
          <a:xfrm>
            <a:off x="0" y="1484313"/>
            <a:ext cx="1116013" cy="5373687"/>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503813" name="Text Box 2"/>
          <p:cNvSpPr txBox="1">
            <a:spLocks noChangeArrowheads="1"/>
          </p:cNvSpPr>
          <p:nvPr/>
        </p:nvSpPr>
        <p:spPr bwMode="auto">
          <a:xfrm>
            <a:off x="20638" y="8366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zh-CN" altLang="en-US" b="1">
                <a:solidFill>
                  <a:srgbClr val="FFFFFF"/>
                </a:solidFill>
                <a:latin typeface="Arial" charset="0"/>
                <a:cs typeface="Arial" charset="0"/>
              </a:rPr>
              <a:t>荣耀</a:t>
            </a:r>
            <a:endParaRPr kumimoji="0" lang="en-US" altLang="zh-CN" b="1">
              <a:solidFill>
                <a:srgbClr val="FFFFFF"/>
              </a:solidFill>
              <a:latin typeface="Arial" charset="0"/>
              <a:cs typeface="Arial" charset="0"/>
            </a:endParaRPr>
          </a:p>
        </p:txBody>
      </p:sp>
      <p:sp>
        <p:nvSpPr>
          <p:cNvPr id="287751" name="Text Box 2"/>
          <p:cNvSpPr txBox="1">
            <a:spLocks noChangeArrowheads="1"/>
          </p:cNvSpPr>
          <p:nvPr/>
        </p:nvSpPr>
        <p:spPr bwMode="auto">
          <a:xfrm>
            <a:off x="1042988" y="1341438"/>
            <a:ext cx="4681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zh-CN" altLang="en-US" b="1">
                <a:solidFill>
                  <a:srgbClr val="FFFFFF"/>
                </a:solidFill>
                <a:latin typeface="Arial" charset="0"/>
                <a:cs typeface="Arial" charset="0"/>
              </a:rPr>
              <a:t>一直以神的形象存在</a:t>
            </a:r>
            <a:endParaRPr kumimoji="0" lang="en-US" altLang="zh-CN" b="1">
              <a:solidFill>
                <a:srgbClr val="FFFFFF"/>
              </a:solidFill>
              <a:latin typeface="Arial" charset="0"/>
              <a:cs typeface="Arial" charset="0"/>
            </a:endParaRPr>
          </a:p>
        </p:txBody>
      </p:sp>
      <p:sp>
        <p:nvSpPr>
          <p:cNvPr id="287752" name="Text Box 2"/>
          <p:cNvSpPr txBox="1">
            <a:spLocks noChangeArrowheads="1"/>
          </p:cNvSpPr>
          <p:nvPr/>
        </p:nvSpPr>
        <p:spPr bwMode="auto">
          <a:xfrm>
            <a:off x="1476375" y="1873250"/>
            <a:ext cx="5399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zh-CN" altLang="en-US" b="1">
                <a:solidFill>
                  <a:srgbClr val="FFFFFF"/>
                </a:solidFill>
                <a:latin typeface="Arial" charset="0"/>
                <a:cs typeface="Arial" charset="0"/>
              </a:rPr>
              <a:t>决定放弃神权</a:t>
            </a:r>
            <a:endParaRPr kumimoji="0" lang="en-US" altLang="zh-CN" b="1">
              <a:solidFill>
                <a:srgbClr val="FFFFFF"/>
              </a:solidFill>
              <a:latin typeface="Arial" charset="0"/>
              <a:cs typeface="Arial" charset="0"/>
            </a:endParaRPr>
          </a:p>
        </p:txBody>
      </p:sp>
      <p:sp>
        <p:nvSpPr>
          <p:cNvPr id="287753" name="Text Box 2"/>
          <p:cNvSpPr txBox="1">
            <a:spLocks noChangeArrowheads="1"/>
          </p:cNvSpPr>
          <p:nvPr/>
        </p:nvSpPr>
        <p:spPr bwMode="auto">
          <a:xfrm>
            <a:off x="1979613" y="2406650"/>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zh-CN" altLang="en-US" b="1">
                <a:solidFill>
                  <a:srgbClr val="FFFFFF"/>
                </a:solidFill>
                <a:latin typeface="Arial" charset="0"/>
                <a:cs typeface="Arial" charset="0"/>
              </a:rPr>
              <a:t>倒空自己</a:t>
            </a:r>
            <a:endParaRPr kumimoji="0" lang="en-US" altLang="zh-CN" b="1">
              <a:solidFill>
                <a:srgbClr val="FFFFFF"/>
              </a:solidFill>
              <a:latin typeface="Arial" charset="0"/>
              <a:cs typeface="Arial" charset="0"/>
            </a:endParaRPr>
          </a:p>
        </p:txBody>
      </p:sp>
      <p:sp>
        <p:nvSpPr>
          <p:cNvPr id="287754" name="Text Box 2"/>
          <p:cNvSpPr txBox="1">
            <a:spLocks noChangeArrowheads="1"/>
          </p:cNvSpPr>
          <p:nvPr/>
        </p:nvSpPr>
        <p:spPr bwMode="auto">
          <a:xfrm>
            <a:off x="2411413" y="2940050"/>
            <a:ext cx="5832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zh-CN" altLang="en-US" b="1">
                <a:solidFill>
                  <a:srgbClr val="FFFFFF"/>
                </a:solidFill>
                <a:latin typeface="Arial" charset="0"/>
                <a:cs typeface="Arial" charset="0"/>
              </a:rPr>
              <a:t>取了奴仆的形象</a:t>
            </a:r>
            <a:endParaRPr kumimoji="0" lang="en-US" altLang="zh-CN" b="1">
              <a:solidFill>
                <a:srgbClr val="FFFFFF"/>
              </a:solidFill>
              <a:latin typeface="Arial" charset="0"/>
              <a:cs typeface="Arial" charset="0"/>
            </a:endParaRPr>
          </a:p>
        </p:txBody>
      </p:sp>
      <p:sp>
        <p:nvSpPr>
          <p:cNvPr id="287755" name="Text Box 2"/>
          <p:cNvSpPr txBox="1">
            <a:spLocks noChangeArrowheads="1"/>
          </p:cNvSpPr>
          <p:nvPr/>
        </p:nvSpPr>
        <p:spPr bwMode="auto">
          <a:xfrm>
            <a:off x="2916238" y="3471863"/>
            <a:ext cx="5832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zh-CN" altLang="en-US" b="1">
                <a:solidFill>
                  <a:srgbClr val="FFFFFF"/>
                </a:solidFill>
                <a:latin typeface="Arial" charset="0"/>
                <a:cs typeface="Arial" charset="0"/>
              </a:rPr>
              <a:t>存心顺服</a:t>
            </a:r>
            <a:endParaRPr kumimoji="0" lang="en-US" altLang="zh-CN" b="1">
              <a:solidFill>
                <a:srgbClr val="FFFFFF"/>
              </a:solidFill>
              <a:latin typeface="Arial" charset="0"/>
              <a:cs typeface="Arial" charset="0"/>
            </a:endParaRPr>
          </a:p>
        </p:txBody>
      </p:sp>
      <p:sp>
        <p:nvSpPr>
          <p:cNvPr id="287756" name="Text Box 2"/>
          <p:cNvSpPr txBox="1">
            <a:spLocks noChangeArrowheads="1"/>
          </p:cNvSpPr>
          <p:nvPr/>
        </p:nvSpPr>
        <p:spPr bwMode="auto">
          <a:xfrm>
            <a:off x="3419475" y="4005263"/>
            <a:ext cx="4248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zh-CN" altLang="en-US" b="1">
                <a:solidFill>
                  <a:srgbClr val="FFFFFF"/>
                </a:solidFill>
                <a:latin typeface="Arial" charset="0"/>
                <a:cs typeface="Arial" charset="0"/>
              </a:rPr>
              <a:t>以至于死</a:t>
            </a:r>
            <a:endParaRPr kumimoji="0" lang="en-US" altLang="zh-CN" b="1">
              <a:solidFill>
                <a:srgbClr val="FFFFFF"/>
              </a:solidFill>
              <a:latin typeface="Arial" charset="0"/>
              <a:cs typeface="Arial" charset="0"/>
            </a:endParaRPr>
          </a:p>
        </p:txBody>
      </p:sp>
      <p:cxnSp>
        <p:nvCxnSpPr>
          <p:cNvPr id="14" name="Straight Arrow Connector 4"/>
          <p:cNvCxnSpPr>
            <a:cxnSpLocks noChangeShapeType="1"/>
          </p:cNvCxnSpPr>
          <p:nvPr/>
        </p:nvCxnSpPr>
        <p:spPr bwMode="auto">
          <a:xfrm flipV="1">
            <a:off x="7019925" y="1412875"/>
            <a:ext cx="1584325" cy="4103688"/>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7" name="Text Box 2"/>
          <p:cNvSpPr txBox="1">
            <a:spLocks noChangeArrowheads="1"/>
          </p:cNvSpPr>
          <p:nvPr/>
        </p:nvSpPr>
        <p:spPr bwMode="auto">
          <a:xfrm>
            <a:off x="8027988" y="8366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zh-CN" altLang="en-US" b="1">
                <a:solidFill>
                  <a:srgbClr val="FFFFFF"/>
                </a:solidFill>
                <a:latin typeface="Arial" charset="0"/>
                <a:cs typeface="Arial" charset="0"/>
              </a:rPr>
              <a:t>荣耀</a:t>
            </a:r>
            <a:endParaRPr kumimoji="0" lang="en-US" altLang="zh-CN" b="1">
              <a:solidFill>
                <a:srgbClr val="FFFFFF"/>
              </a:solidFill>
              <a:latin typeface="Arial" charset="0"/>
              <a:cs typeface="Arial" charset="0"/>
            </a:endParaRPr>
          </a:p>
        </p:txBody>
      </p:sp>
      <p:cxnSp>
        <p:nvCxnSpPr>
          <p:cNvPr id="19" name="Straight Arrow Connector 4"/>
          <p:cNvCxnSpPr>
            <a:cxnSpLocks noChangeShapeType="1"/>
          </p:cNvCxnSpPr>
          <p:nvPr/>
        </p:nvCxnSpPr>
        <p:spPr bwMode="auto">
          <a:xfrm>
            <a:off x="4500563" y="5589588"/>
            <a:ext cx="2519362" cy="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21" name="Snip Single Corner Rectangle 20"/>
          <p:cNvSpPr/>
          <p:nvPr/>
        </p:nvSpPr>
        <p:spPr bwMode="auto">
          <a:xfrm>
            <a:off x="684213" y="2060575"/>
            <a:ext cx="900112" cy="4821238"/>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2" name="Snip Single Corner Rectangle 21"/>
          <p:cNvSpPr/>
          <p:nvPr/>
        </p:nvSpPr>
        <p:spPr bwMode="auto">
          <a:xfrm>
            <a:off x="1150938" y="2568575"/>
            <a:ext cx="900112" cy="428942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3" name="Snip Single Corner Rectangle 22"/>
          <p:cNvSpPr/>
          <p:nvPr/>
        </p:nvSpPr>
        <p:spPr bwMode="auto">
          <a:xfrm>
            <a:off x="1655763" y="3171825"/>
            <a:ext cx="900112" cy="368617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4" name="Snip Single Corner Rectangle 23"/>
          <p:cNvSpPr/>
          <p:nvPr/>
        </p:nvSpPr>
        <p:spPr bwMode="auto">
          <a:xfrm>
            <a:off x="1979613" y="3716338"/>
            <a:ext cx="1116012" cy="3141662"/>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5" name="Snip Single Corner Rectangle 24"/>
          <p:cNvSpPr/>
          <p:nvPr/>
        </p:nvSpPr>
        <p:spPr bwMode="auto">
          <a:xfrm>
            <a:off x="2484438" y="4292600"/>
            <a:ext cx="1116012" cy="2565400"/>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nvGrpSpPr>
          <p:cNvPr id="4" name="Group 12"/>
          <p:cNvGrpSpPr/>
          <p:nvPr/>
        </p:nvGrpSpPr>
        <p:grpSpPr>
          <a:xfrm>
            <a:off x="5508104" y="4581128"/>
            <a:ext cx="648072" cy="936104"/>
            <a:chOff x="5508104" y="4653136"/>
            <a:chExt cx="648072" cy="936104"/>
          </a:xfrm>
          <a:solidFill>
            <a:srgbClr val="FFFF00"/>
          </a:solidFill>
        </p:grpSpPr>
        <p:sp>
          <p:nvSpPr>
            <p:cNvPr id="10" name="Rectangle 9"/>
            <p:cNvSpPr/>
            <p:nvPr/>
          </p:nvSpPr>
          <p:spPr bwMode="auto">
            <a:xfrm>
              <a:off x="5724128" y="4653136"/>
              <a:ext cx="216024" cy="936104"/>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9" name="Rectangle 28"/>
            <p:cNvSpPr/>
            <p:nvPr/>
          </p:nvSpPr>
          <p:spPr bwMode="auto">
            <a:xfrm rot="16200000">
              <a:off x="5724128" y="4653136"/>
              <a:ext cx="216024" cy="648072"/>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sp>
        <p:nvSpPr>
          <p:cNvPr id="30" name="Text Box 2"/>
          <p:cNvSpPr txBox="1">
            <a:spLocks noChangeArrowheads="1"/>
          </p:cNvSpPr>
          <p:nvPr/>
        </p:nvSpPr>
        <p:spPr bwMode="auto">
          <a:xfrm>
            <a:off x="323850" y="4365625"/>
            <a:ext cx="21605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en-US" altLang="zh-CN" b="1" i="1">
                <a:solidFill>
                  <a:srgbClr val="FFFFFF"/>
                </a:solidFill>
                <a:latin typeface="Arial" charset="0"/>
                <a:cs typeface="Arial" charset="0"/>
              </a:rPr>
              <a:t>2:6-8</a:t>
            </a:r>
            <a:br>
              <a:rPr kumimoji="0" lang="en-US" altLang="zh-CN" b="1" i="1">
                <a:solidFill>
                  <a:srgbClr val="FFFFFF"/>
                </a:solidFill>
                <a:latin typeface="Arial" charset="0"/>
                <a:cs typeface="Arial" charset="0"/>
              </a:rPr>
            </a:br>
            <a:r>
              <a:rPr kumimoji="0" lang="zh-CN" altLang="en-US" b="1" i="1">
                <a:solidFill>
                  <a:srgbClr val="FFFFFF"/>
                </a:solidFill>
                <a:latin typeface="Arial" charset="0"/>
                <a:cs typeface="Arial" charset="0"/>
              </a:rPr>
              <a:t>羞辱</a:t>
            </a:r>
            <a:endParaRPr kumimoji="0" lang="en-US" altLang="zh-CN" b="1" i="1">
              <a:solidFill>
                <a:srgbClr val="FFFFFF"/>
              </a:solidFill>
              <a:latin typeface="Arial" charset="0"/>
              <a:cs typeface="Arial" charset="0"/>
            </a:endParaRPr>
          </a:p>
        </p:txBody>
      </p:sp>
      <p:sp>
        <p:nvSpPr>
          <p:cNvPr id="31" name="Text Box 2"/>
          <p:cNvSpPr txBox="1">
            <a:spLocks noChangeArrowheads="1"/>
          </p:cNvSpPr>
          <p:nvPr/>
        </p:nvSpPr>
        <p:spPr bwMode="auto">
          <a:xfrm>
            <a:off x="7235825" y="4365625"/>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r"/>
            <a:r>
              <a:rPr kumimoji="0" lang="en-US" altLang="zh-CN" b="1" i="1">
                <a:solidFill>
                  <a:srgbClr val="FFFFFF"/>
                </a:solidFill>
                <a:latin typeface="Arial" charset="0"/>
                <a:cs typeface="Arial" charset="0"/>
              </a:rPr>
              <a:t>2:9-11</a:t>
            </a:r>
            <a:br>
              <a:rPr kumimoji="0" lang="en-US" altLang="zh-CN" b="1" i="1">
                <a:solidFill>
                  <a:srgbClr val="FFFFFF"/>
                </a:solidFill>
                <a:latin typeface="Arial" charset="0"/>
                <a:cs typeface="Arial" charset="0"/>
              </a:rPr>
            </a:br>
            <a:r>
              <a:rPr kumimoji="0" lang="zh-CN" altLang="en-US" b="1" i="1">
                <a:solidFill>
                  <a:srgbClr val="FFFFFF"/>
                </a:solidFill>
                <a:latin typeface="Arial" charset="0"/>
                <a:cs typeface="Arial" charset="0"/>
              </a:rPr>
              <a:t>升高</a:t>
            </a:r>
            <a:endParaRPr kumimoji="0" lang="en-US" altLang="zh-CN" b="1" i="1">
              <a:solidFill>
                <a:srgbClr val="FFFFFF"/>
              </a:solidFill>
              <a:latin typeface="Arial" charset="0"/>
              <a:cs typeface="Arial" charset="0"/>
            </a:endParaRPr>
          </a:p>
        </p:txBody>
      </p:sp>
      <p:cxnSp>
        <p:nvCxnSpPr>
          <p:cNvPr id="287757" name="Straight Arrow Connector 4"/>
          <p:cNvCxnSpPr>
            <a:cxnSpLocks noChangeShapeType="1"/>
          </p:cNvCxnSpPr>
          <p:nvPr/>
        </p:nvCxnSpPr>
        <p:spPr bwMode="auto">
          <a:xfrm>
            <a:off x="900113" y="1484313"/>
            <a:ext cx="3529012" cy="403225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34" name="Text Box 2"/>
          <p:cNvSpPr txBox="1">
            <a:spLocks noChangeArrowheads="1"/>
          </p:cNvSpPr>
          <p:nvPr/>
        </p:nvSpPr>
        <p:spPr bwMode="auto">
          <a:xfrm>
            <a:off x="5292725" y="692150"/>
            <a:ext cx="2735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a:r>
              <a:rPr kumimoji="0" lang="zh-CN" altLang="en-US" b="1" i="1">
                <a:solidFill>
                  <a:srgbClr val="FFFF00"/>
                </a:solidFill>
                <a:latin typeface="Arial" charset="0"/>
                <a:cs typeface="Arial" charset="0"/>
              </a:rPr>
              <a:t>王权会被认识</a:t>
            </a:r>
            <a:endParaRPr kumimoji="0" lang="en-US" altLang="zh-CN" b="1" i="1">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7751"/>
                                        </p:tgtEl>
                                        <p:attrNameLst>
                                          <p:attrName>style.visibility</p:attrName>
                                        </p:attrNameLst>
                                      </p:cBhvr>
                                      <p:to>
                                        <p:strVal val="visible"/>
                                      </p:to>
                                    </p:set>
                                    <p:animEffect transition="in" filter="wipe(left)">
                                      <p:cBhvr>
                                        <p:cTn id="10" dur="500"/>
                                        <p:tgtEl>
                                          <p:spTgt spid="2877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7752"/>
                                        </p:tgtEl>
                                        <p:attrNameLst>
                                          <p:attrName>style.visibility</p:attrName>
                                        </p:attrNameLst>
                                      </p:cBhvr>
                                      <p:to>
                                        <p:strVal val="visible"/>
                                      </p:to>
                                    </p:set>
                                    <p:animEffect transition="in" filter="wipe(left)">
                                      <p:cBhvr>
                                        <p:cTn id="18" dur="500"/>
                                        <p:tgtEl>
                                          <p:spTgt spid="2877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7753"/>
                                        </p:tgtEl>
                                        <p:attrNameLst>
                                          <p:attrName>style.visibility</p:attrName>
                                        </p:attrNameLst>
                                      </p:cBhvr>
                                      <p:to>
                                        <p:strVal val="visible"/>
                                      </p:to>
                                    </p:set>
                                    <p:animEffect transition="in" filter="wipe(left)">
                                      <p:cBhvr>
                                        <p:cTn id="26" dur="500"/>
                                        <p:tgtEl>
                                          <p:spTgt spid="28775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7754"/>
                                        </p:tgtEl>
                                        <p:attrNameLst>
                                          <p:attrName>style.visibility</p:attrName>
                                        </p:attrNameLst>
                                      </p:cBhvr>
                                      <p:to>
                                        <p:strVal val="visible"/>
                                      </p:to>
                                    </p:set>
                                    <p:animEffect transition="in" filter="wipe(left)">
                                      <p:cBhvr>
                                        <p:cTn id="34" dur="500"/>
                                        <p:tgtEl>
                                          <p:spTgt spid="2877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7755"/>
                                        </p:tgtEl>
                                        <p:attrNameLst>
                                          <p:attrName>style.visibility</p:attrName>
                                        </p:attrNameLst>
                                      </p:cBhvr>
                                      <p:to>
                                        <p:strVal val="visible"/>
                                      </p:to>
                                    </p:set>
                                    <p:animEffect transition="in" filter="wipe(left)">
                                      <p:cBhvr>
                                        <p:cTn id="42" dur="500"/>
                                        <p:tgtEl>
                                          <p:spTgt spid="2877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7756"/>
                                        </p:tgtEl>
                                        <p:attrNameLst>
                                          <p:attrName>style.visibility</p:attrName>
                                        </p:attrNameLst>
                                      </p:cBhvr>
                                      <p:to>
                                        <p:strVal val="visible"/>
                                      </p:to>
                                    </p:set>
                                    <p:animEffect transition="in" filter="wipe(left)">
                                      <p:cBhvr>
                                        <p:cTn id="50" dur="500"/>
                                        <p:tgtEl>
                                          <p:spTgt spid="28775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87757"/>
                                        </p:tgtEl>
                                        <p:attrNameLst>
                                          <p:attrName>style.visibility</p:attrName>
                                        </p:attrNameLst>
                                      </p:cBhvr>
                                      <p:to>
                                        <p:strVal val="visible"/>
                                      </p:to>
                                    </p:set>
                                    <p:animEffect transition="in" filter="wipe(left)">
                                      <p:cBhvr>
                                        <p:cTn id="55" dur="500"/>
                                        <p:tgtEl>
                                          <p:spTgt spid="28775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par>
                                <p:cTn id="61" presetID="55"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0.70"/>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P spid="287752" grpId="0"/>
      <p:bldP spid="287753" grpId="0"/>
      <p:bldP spid="287754" grpId="0"/>
      <p:bldP spid="287755" grpId="0"/>
      <p:bldP spid="287756" grpId="0"/>
      <p:bldP spid="17" grpId="0"/>
      <p:bldP spid="30" grpId="0"/>
      <p:bldP spid="31"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1 of 4</a:t>
            </a:r>
          </a:p>
        </p:txBody>
      </p:sp>
      <p:grpSp>
        <p:nvGrpSpPr>
          <p:cNvPr id="3" name="Group 2"/>
          <p:cNvGrpSpPr/>
          <p:nvPr/>
        </p:nvGrpSpPr>
        <p:grpSpPr>
          <a:xfrm>
            <a:off x="-30163" y="15875"/>
            <a:ext cx="9354691" cy="4564063"/>
            <a:chOff x="-30163" y="15875"/>
            <a:chExt cx="9354691" cy="4564063"/>
          </a:xfrm>
        </p:grpSpPr>
        <p:pic>
          <p:nvPicPr>
            <p:cNvPr id="401410" name="Picture 1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163" y="15875"/>
              <a:ext cx="9174163"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323528" y="1146448"/>
              <a:ext cx="4392488" cy="9144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ndParaRPr>
            </a:p>
          </p:txBody>
        </p:sp>
        <p:sp>
          <p:nvSpPr>
            <p:cNvPr id="8" name="Rectangle 7"/>
            <p:cNvSpPr/>
            <p:nvPr/>
          </p:nvSpPr>
          <p:spPr bwMode="auto">
            <a:xfrm>
              <a:off x="4932040" y="764704"/>
              <a:ext cx="4392488" cy="1224136"/>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ndParaRPr>
            </a:p>
          </p:txBody>
        </p:sp>
      </p:grpSp>
      <p:sp>
        <p:nvSpPr>
          <p:cNvPr id="4" name="文本框 1"/>
          <p:cNvSpPr txBox="1"/>
          <p:nvPr/>
        </p:nvSpPr>
        <p:spPr>
          <a:xfrm>
            <a:off x="323528" y="1052736"/>
            <a:ext cx="4392488" cy="1077218"/>
          </a:xfrm>
          <a:prstGeom prst="rect">
            <a:avLst/>
          </a:prstGeom>
          <a:noFill/>
        </p:spPr>
        <p:txBody>
          <a:bodyPr wrap="square">
            <a:spAutoFit/>
          </a:bodyPr>
          <a:lstStyle/>
          <a:p>
            <a:pPr defTabSz="457200" fontAlgn="auto">
              <a:spcBef>
                <a:spcPts val="0"/>
              </a:spcBef>
              <a:spcAft>
                <a:spcPts val="0"/>
              </a:spcAft>
              <a:defRPr/>
            </a:pPr>
            <a:r>
              <a:rPr kumimoji="1" lang="zh-TW" altLang="en-US" sz="3200" b="1" dirty="0">
                <a:solidFill>
                  <a:srgbClr val="000000"/>
                </a:solidFill>
                <a:latin typeface="Comic Sans MS"/>
                <a:ea typeface="宋体"/>
                <a:cs typeface="Comic Sans MS"/>
              </a:rPr>
              <a:t>在我看来，</a:t>
            </a:r>
            <a:br>
              <a:rPr kumimoji="1" lang="en-US" altLang="zh-TW" sz="3200" b="1" dirty="0">
                <a:solidFill>
                  <a:srgbClr val="000000"/>
                </a:solidFill>
                <a:latin typeface="Comic Sans MS"/>
                <a:ea typeface="宋体"/>
                <a:cs typeface="Comic Sans MS"/>
              </a:rPr>
            </a:br>
            <a:r>
              <a:rPr kumimoji="1" lang="zh-TW" altLang="en-US" sz="3200" b="1" dirty="0">
                <a:solidFill>
                  <a:srgbClr val="000000"/>
                </a:solidFill>
                <a:latin typeface="Comic Sans MS"/>
                <a:ea typeface="宋体"/>
                <a:cs typeface="Comic Sans MS"/>
              </a:rPr>
              <a:t>自从人类堕落以后</a:t>
            </a:r>
          </a:p>
        </p:txBody>
      </p:sp>
      <p:sp>
        <p:nvSpPr>
          <p:cNvPr id="6" name="文本框 1"/>
          <p:cNvSpPr txBox="1"/>
          <p:nvPr/>
        </p:nvSpPr>
        <p:spPr>
          <a:xfrm>
            <a:off x="5076056" y="1124744"/>
            <a:ext cx="4067944" cy="1077218"/>
          </a:xfrm>
          <a:prstGeom prst="rect">
            <a:avLst/>
          </a:prstGeom>
          <a:noFill/>
        </p:spPr>
        <p:txBody>
          <a:bodyPr wrap="square">
            <a:spAutoFit/>
          </a:bodyPr>
          <a:lstStyle/>
          <a:p>
            <a:pPr defTabSz="457200" fontAlgn="auto">
              <a:spcBef>
                <a:spcPts val="0"/>
              </a:spcBef>
              <a:spcAft>
                <a:spcPts val="0"/>
              </a:spcAft>
              <a:defRPr/>
            </a:pPr>
            <a:r>
              <a:rPr kumimoji="1" lang="en-US" altLang="zh-CN" sz="3200" b="1" dirty="0">
                <a:solidFill>
                  <a:srgbClr val="000000"/>
                </a:solidFill>
                <a:latin typeface="Comic Sans MS"/>
                <a:ea typeface="宋体"/>
                <a:cs typeface="Comic Sans MS"/>
              </a:rPr>
              <a:t>—</a:t>
            </a:r>
            <a:r>
              <a:rPr kumimoji="1" lang="zh-TW" altLang="en-US" sz="3200" b="1" dirty="0">
                <a:solidFill>
                  <a:srgbClr val="000000"/>
                </a:solidFill>
                <a:latin typeface="Comic Sans MS"/>
                <a:ea typeface="宋体"/>
                <a:cs typeface="Comic Sans MS"/>
              </a:rPr>
              <a:t>思维方式不是一就是二</a:t>
            </a:r>
            <a:r>
              <a:rPr kumimoji="1" lang="en-US" altLang="zh-CN" sz="3200" b="1" dirty="0">
                <a:solidFill>
                  <a:srgbClr val="000000"/>
                </a:solidFill>
                <a:latin typeface="Comic Sans MS"/>
                <a:ea typeface="宋体"/>
                <a:cs typeface="Comic Sans MS"/>
              </a:rPr>
              <a:t>—</a:t>
            </a:r>
          </a:p>
        </p:txBody>
      </p:sp>
      <p:sp>
        <p:nvSpPr>
          <p:cNvPr id="9" name="文本框 1"/>
          <p:cNvSpPr txBox="1"/>
          <p:nvPr/>
        </p:nvSpPr>
        <p:spPr>
          <a:xfrm>
            <a:off x="1617398" y="282244"/>
            <a:ext cx="3842679" cy="584776"/>
          </a:xfrm>
          <a:prstGeom prst="rect">
            <a:avLst/>
          </a:prstGeom>
          <a:solidFill>
            <a:srgbClr val="FFFFFF"/>
          </a:solidFill>
        </p:spPr>
        <p:txBody>
          <a:bodyPr wrap="square" rtlCol="0">
            <a:spAutoFit/>
          </a:bodyPr>
          <a:lstStyle/>
          <a:p>
            <a:r>
              <a:rPr kumimoji="1" lang="zh-CN" altLang="en-US" sz="3200" dirty="0">
                <a:solidFill>
                  <a:schemeClr val="bg1"/>
                </a:solidFill>
              </a:rPr>
              <a:t>约翰尼</a:t>
            </a:r>
            <a:r>
              <a:rPr kumimoji="1" lang="en-US" altLang="zh-CN" sz="3200" dirty="0">
                <a:solidFill>
                  <a:schemeClr val="bg1"/>
                </a:solidFill>
              </a:rPr>
              <a:t>.</a:t>
            </a:r>
            <a:r>
              <a:rPr kumimoji="1" lang="zh-CN" altLang="en-US" sz="3200" dirty="0">
                <a:solidFill>
                  <a:schemeClr val="bg1"/>
                </a:solidFill>
              </a:rPr>
              <a:t>哈特作品</a:t>
            </a:r>
          </a:p>
        </p:txBody>
      </p:sp>
    </p:spTree>
    <p:extLst>
      <p:ext uri="{BB962C8B-B14F-4D97-AF65-F5344CB8AC3E}">
        <p14:creationId xmlns:p14="http://schemas.microsoft.com/office/powerpoint/2010/main" val="2029867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2 of 4</a:t>
            </a:r>
          </a:p>
        </p:txBody>
      </p:sp>
      <p:grpSp>
        <p:nvGrpSpPr>
          <p:cNvPr id="3" name="Group 2"/>
          <p:cNvGrpSpPr/>
          <p:nvPr/>
        </p:nvGrpSpPr>
        <p:grpSpPr>
          <a:xfrm>
            <a:off x="0" y="-26988"/>
            <a:ext cx="9252520" cy="3830638"/>
            <a:chOff x="0" y="-26988"/>
            <a:chExt cx="9252520" cy="3830638"/>
          </a:xfrm>
        </p:grpSpPr>
        <p:pic>
          <p:nvPicPr>
            <p:cNvPr id="402434" name="Picture 1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6988"/>
              <a:ext cx="9123363"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35496" y="260648"/>
              <a:ext cx="4392488" cy="115212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ndParaRPr>
            </a:p>
          </p:txBody>
        </p:sp>
        <p:sp>
          <p:nvSpPr>
            <p:cNvPr id="5" name="Rectangle 4"/>
            <p:cNvSpPr/>
            <p:nvPr/>
          </p:nvSpPr>
          <p:spPr bwMode="auto">
            <a:xfrm>
              <a:off x="4860032" y="188640"/>
              <a:ext cx="4392488" cy="1224136"/>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ndParaRPr>
            </a:p>
          </p:txBody>
        </p:sp>
      </p:grpSp>
      <p:sp>
        <p:nvSpPr>
          <p:cNvPr id="8" name="文本框 1"/>
          <p:cNvSpPr txBox="1"/>
          <p:nvPr/>
        </p:nvSpPr>
        <p:spPr>
          <a:xfrm>
            <a:off x="271376" y="390796"/>
            <a:ext cx="4632642" cy="1200329"/>
          </a:xfrm>
          <a:prstGeom prst="rect">
            <a:avLst/>
          </a:prstGeom>
          <a:noFill/>
        </p:spPr>
        <p:txBody>
          <a:bodyPr wrap="square" rtlCol="0">
            <a:spAutoFit/>
          </a:bodyPr>
          <a:lstStyle/>
          <a:p>
            <a:r>
              <a:rPr kumimoji="1" lang="zh-CN" altLang="en-US" sz="3600" dirty="0">
                <a:solidFill>
                  <a:srgbClr val="000000"/>
                </a:solidFill>
              </a:rPr>
              <a:t>人们完全没有问题</a:t>
            </a:r>
            <a:endParaRPr kumimoji="1" lang="en-US" altLang="zh-CN" sz="3600" dirty="0">
              <a:solidFill>
                <a:srgbClr val="000000"/>
              </a:solidFill>
            </a:endParaRPr>
          </a:p>
          <a:p>
            <a:endParaRPr kumimoji="1" lang="zh-CN" altLang="en-US" sz="3600" dirty="0">
              <a:solidFill>
                <a:srgbClr val="000000"/>
              </a:solidFill>
            </a:endParaRPr>
          </a:p>
        </p:txBody>
      </p:sp>
      <p:sp>
        <p:nvSpPr>
          <p:cNvPr id="10" name="文本框 2"/>
          <p:cNvSpPr txBox="1"/>
          <p:nvPr/>
        </p:nvSpPr>
        <p:spPr>
          <a:xfrm>
            <a:off x="4863050" y="390796"/>
            <a:ext cx="4280950" cy="1200329"/>
          </a:xfrm>
          <a:prstGeom prst="rect">
            <a:avLst/>
          </a:prstGeom>
          <a:noFill/>
        </p:spPr>
        <p:txBody>
          <a:bodyPr wrap="square" rtlCol="0">
            <a:spAutoFit/>
          </a:bodyPr>
          <a:lstStyle/>
          <a:p>
            <a:r>
              <a:rPr kumimoji="1" lang="zh-CN" altLang="en-US" sz="3600" dirty="0">
                <a:solidFill>
                  <a:srgbClr val="000000"/>
                </a:solidFill>
              </a:rPr>
              <a:t>相信他可以成为神</a:t>
            </a:r>
            <a:endParaRPr kumimoji="1" lang="en-US" altLang="zh-CN" sz="3600" dirty="0">
              <a:solidFill>
                <a:srgbClr val="000000"/>
              </a:solidFill>
            </a:endParaRPr>
          </a:p>
          <a:p>
            <a:endParaRPr kumimoji="1" lang="zh-CN" altLang="en-US" sz="3600" dirty="0">
              <a:solidFill>
                <a:srgbClr val="000000"/>
              </a:solidFill>
            </a:endParaRPr>
          </a:p>
        </p:txBody>
      </p:sp>
    </p:spTree>
    <p:extLst>
      <p:ext uri="{BB962C8B-B14F-4D97-AF65-F5344CB8AC3E}">
        <p14:creationId xmlns:p14="http://schemas.microsoft.com/office/powerpoint/2010/main" val="3910968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0" y="-1104900"/>
            <a:ext cx="9144000" cy="1143000"/>
          </a:xfrm>
        </p:spPr>
        <p:txBody>
          <a:bodyPr/>
          <a:lstStyle/>
          <a:p>
            <a:pPr>
              <a:defRPr/>
            </a:pPr>
            <a:r>
              <a:rPr lang="en-US">
                <a:solidFill>
                  <a:schemeClr val="bg1"/>
                </a:solidFill>
                <a:effectLst>
                  <a:outerShdw blurRad="38100" dist="38100" dir="2700000" algn="tl">
                    <a:srgbClr val="FFFFFF"/>
                  </a:outerShdw>
                </a:effectLst>
                <a:latin typeface="Arial Black" charset="0"/>
                <a:ea typeface="ＭＳ Ｐゴシック" charset="0"/>
                <a:cs typeface="ＭＳ Ｐゴシック" charset="0"/>
              </a:rPr>
              <a:t>B.C. by Johnny Hart 3 of 4</a:t>
            </a:r>
          </a:p>
        </p:txBody>
      </p:sp>
      <p:grpSp>
        <p:nvGrpSpPr>
          <p:cNvPr id="2" name="Group 1"/>
          <p:cNvGrpSpPr/>
          <p:nvPr/>
        </p:nvGrpSpPr>
        <p:grpSpPr>
          <a:xfrm>
            <a:off x="0" y="19050"/>
            <a:ext cx="9468544" cy="4105275"/>
            <a:chOff x="0" y="19050"/>
            <a:chExt cx="9468544" cy="4105275"/>
          </a:xfrm>
        </p:grpSpPr>
        <p:pic>
          <p:nvPicPr>
            <p:cNvPr id="403458" name="Picture 1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9050"/>
              <a:ext cx="91440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251520" y="404664"/>
              <a:ext cx="4392488" cy="115212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ndParaRPr>
            </a:p>
          </p:txBody>
        </p:sp>
        <p:sp>
          <p:nvSpPr>
            <p:cNvPr id="5" name="Rectangle 4"/>
            <p:cNvSpPr/>
            <p:nvPr/>
          </p:nvSpPr>
          <p:spPr bwMode="auto">
            <a:xfrm>
              <a:off x="5076056" y="332656"/>
              <a:ext cx="4392488" cy="115212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ndParaRPr>
            </a:p>
          </p:txBody>
        </p:sp>
      </p:grpSp>
      <p:sp>
        <p:nvSpPr>
          <p:cNvPr id="8" name="文本框 1"/>
          <p:cNvSpPr txBox="1"/>
          <p:nvPr/>
        </p:nvSpPr>
        <p:spPr>
          <a:xfrm>
            <a:off x="107504" y="404664"/>
            <a:ext cx="4176464" cy="1077218"/>
          </a:xfrm>
          <a:prstGeom prst="rect">
            <a:avLst/>
          </a:prstGeom>
          <a:noFill/>
        </p:spPr>
        <p:txBody>
          <a:bodyPr wrap="square">
            <a:spAutoFit/>
          </a:bodyPr>
          <a:lstStyle/>
          <a:p>
            <a:pPr algn="ctr" defTabSz="457200" fontAlgn="auto">
              <a:spcBef>
                <a:spcPts val="0"/>
              </a:spcBef>
              <a:spcAft>
                <a:spcPts val="0"/>
              </a:spcAft>
              <a:defRPr/>
            </a:pPr>
            <a:r>
              <a:rPr kumimoji="1" lang="zh-CN" altLang="en-US" sz="3200" b="1" dirty="0">
                <a:solidFill>
                  <a:prstClr val="black"/>
                </a:solidFill>
                <a:latin typeface="Calibri"/>
                <a:ea typeface="宋体"/>
              </a:rPr>
              <a:t>我也想不出他怎么做到的</a:t>
            </a:r>
            <a:r>
              <a:rPr kumimoji="1" lang="en-US" altLang="zh-CN" sz="3200" b="1" dirty="0">
                <a:solidFill>
                  <a:prstClr val="black"/>
                </a:solidFill>
                <a:latin typeface="Calibri"/>
                <a:ea typeface="宋体"/>
              </a:rPr>
              <a:t>.</a:t>
            </a:r>
            <a:endParaRPr kumimoji="1" lang="zh-CN" altLang="en-US" sz="3200" b="1" dirty="0">
              <a:solidFill>
                <a:prstClr val="black"/>
              </a:solidFill>
              <a:latin typeface="Calibri"/>
              <a:ea typeface="宋体"/>
            </a:endParaRPr>
          </a:p>
        </p:txBody>
      </p:sp>
      <p:sp>
        <p:nvSpPr>
          <p:cNvPr id="9" name="文本框 1"/>
          <p:cNvSpPr txBox="1"/>
          <p:nvPr/>
        </p:nvSpPr>
        <p:spPr>
          <a:xfrm>
            <a:off x="4860031" y="404664"/>
            <a:ext cx="4082465" cy="1077218"/>
          </a:xfrm>
          <a:prstGeom prst="rect">
            <a:avLst/>
          </a:prstGeom>
          <a:noFill/>
        </p:spPr>
        <p:txBody>
          <a:bodyPr wrap="square">
            <a:spAutoFit/>
          </a:bodyPr>
          <a:lstStyle/>
          <a:p>
            <a:pPr algn="ctr" defTabSz="457200" fontAlgn="auto">
              <a:spcBef>
                <a:spcPts val="0"/>
              </a:spcBef>
              <a:spcAft>
                <a:spcPts val="0"/>
              </a:spcAft>
              <a:defRPr/>
            </a:pPr>
            <a:r>
              <a:rPr kumimoji="1" lang="zh-CN" altLang="en-US" sz="3200" b="1" dirty="0">
                <a:solidFill>
                  <a:srgbClr val="000000"/>
                </a:solidFill>
                <a:latin typeface="Calibri"/>
                <a:ea typeface="宋体"/>
              </a:rPr>
              <a:t>但是，他确信他可以做到</a:t>
            </a:r>
          </a:p>
        </p:txBody>
      </p:sp>
    </p:spTree>
    <p:extLst>
      <p:ext uri="{BB962C8B-B14F-4D97-AF65-F5344CB8AC3E}">
        <p14:creationId xmlns:p14="http://schemas.microsoft.com/office/powerpoint/2010/main" val="358173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84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Most Admired People (2018)</a:t>
            </a:r>
          </a:p>
        </p:txBody>
      </p:sp>
      <p:pic>
        <p:nvPicPr>
          <p:cNvPr id="3" name="Picture 2">
            <a:extLst>
              <a:ext uri="{FF2B5EF4-FFF2-40B4-BE49-F238E27FC236}">
                <a16:creationId xmlns:a16="http://schemas.microsoft.com/office/drawing/2014/main" id="{B475ECB8-A53A-BC45-860E-EBD084D7F7C7}"/>
              </a:ext>
            </a:extLst>
          </p:cNvPr>
          <p:cNvPicPr>
            <a:picLocks noChangeAspect="1"/>
          </p:cNvPicPr>
          <p:nvPr/>
        </p:nvPicPr>
        <p:blipFill>
          <a:blip r:embed="rId3"/>
          <a:stretch>
            <a:fillRect/>
          </a:stretch>
        </p:blipFill>
        <p:spPr>
          <a:xfrm>
            <a:off x="563450" y="0"/>
            <a:ext cx="8017099" cy="6858000"/>
          </a:xfrm>
          <a:prstGeom prst="rect">
            <a:avLst/>
          </a:prstGeom>
        </p:spPr>
      </p:pic>
      <p:sp>
        <p:nvSpPr>
          <p:cNvPr id="2" name="TextBox 1"/>
          <p:cNvSpPr txBox="1"/>
          <p:nvPr/>
        </p:nvSpPr>
        <p:spPr>
          <a:xfrm>
            <a:off x="3512457" y="2931887"/>
            <a:ext cx="2162629" cy="212365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世上最受钦佩的人</a:t>
            </a:r>
            <a:endParaRPr kumimoji="0" lang="en-SG" sz="4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46237892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4 of 4</a:t>
            </a:r>
          </a:p>
        </p:txBody>
      </p:sp>
      <p:grpSp>
        <p:nvGrpSpPr>
          <p:cNvPr id="2" name="Group 1"/>
          <p:cNvGrpSpPr/>
          <p:nvPr/>
        </p:nvGrpSpPr>
        <p:grpSpPr>
          <a:xfrm>
            <a:off x="0" y="0"/>
            <a:ext cx="9612560" cy="3933825"/>
            <a:chOff x="0" y="0"/>
            <a:chExt cx="9612560" cy="3933825"/>
          </a:xfrm>
        </p:grpSpPr>
        <p:pic>
          <p:nvPicPr>
            <p:cNvPr id="404482" name="Picture 1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5875"/>
              <a:ext cx="91567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0" y="0"/>
              <a:ext cx="4860032" cy="115212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ndParaRPr>
            </a:p>
          </p:txBody>
        </p:sp>
        <p:sp>
          <p:nvSpPr>
            <p:cNvPr id="5" name="Rectangle 4"/>
            <p:cNvSpPr/>
            <p:nvPr/>
          </p:nvSpPr>
          <p:spPr bwMode="auto">
            <a:xfrm>
              <a:off x="5220072" y="188640"/>
              <a:ext cx="4392488" cy="115212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BONES" pitchFamily="-105" charset="0"/>
              </a:endParaRPr>
            </a:p>
          </p:txBody>
        </p:sp>
      </p:grpSp>
      <p:sp>
        <p:nvSpPr>
          <p:cNvPr id="8" name="文本框 1"/>
          <p:cNvSpPr txBox="1"/>
          <p:nvPr/>
        </p:nvSpPr>
        <p:spPr>
          <a:xfrm>
            <a:off x="251520" y="188640"/>
            <a:ext cx="4752528" cy="1569660"/>
          </a:xfrm>
          <a:prstGeom prst="rect">
            <a:avLst/>
          </a:prstGeom>
          <a:noFill/>
        </p:spPr>
        <p:txBody>
          <a:bodyPr wrap="square">
            <a:spAutoFit/>
          </a:bodyPr>
          <a:lstStyle/>
          <a:p>
            <a:pPr defTabSz="457200" fontAlgn="auto">
              <a:spcBef>
                <a:spcPts val="0"/>
              </a:spcBef>
              <a:spcAft>
                <a:spcPts val="0"/>
              </a:spcAft>
              <a:defRPr/>
            </a:pPr>
            <a:r>
              <a:rPr kumimoji="1" lang="en-US" altLang="zh-CN" sz="3200" b="1" i="1" dirty="0">
                <a:solidFill>
                  <a:srgbClr val="000000"/>
                </a:solidFill>
                <a:latin typeface="Comic Sans MS"/>
                <a:ea typeface="宋体"/>
                <a:cs typeface="Comic Sans MS"/>
              </a:rPr>
              <a:t>—</a:t>
            </a:r>
            <a:r>
              <a:rPr kumimoji="1" lang="zh-CN" altLang="en-US" sz="3200" b="1" dirty="0">
                <a:solidFill>
                  <a:srgbClr val="000000"/>
                </a:solidFill>
                <a:latin typeface="Calibri"/>
                <a:ea typeface="宋体"/>
              </a:rPr>
              <a:t>但是，他不能让他自己相信</a:t>
            </a:r>
          </a:p>
          <a:p>
            <a:pPr defTabSz="457200" fontAlgn="auto">
              <a:spcBef>
                <a:spcPts val="0"/>
              </a:spcBef>
              <a:spcAft>
                <a:spcPts val="0"/>
              </a:spcAft>
              <a:defRPr/>
            </a:pPr>
            <a:endParaRPr kumimoji="1" lang="en-US" altLang="zh-CN" sz="3200" b="1" i="1" dirty="0">
              <a:solidFill>
                <a:srgbClr val="000000"/>
              </a:solidFill>
              <a:latin typeface="Comic Sans MS"/>
              <a:ea typeface="宋体"/>
              <a:cs typeface="Comic Sans MS"/>
            </a:endParaRPr>
          </a:p>
        </p:txBody>
      </p:sp>
      <p:sp>
        <p:nvSpPr>
          <p:cNvPr id="9" name="文本框 1"/>
          <p:cNvSpPr txBox="1"/>
          <p:nvPr/>
        </p:nvSpPr>
        <p:spPr>
          <a:xfrm>
            <a:off x="5433681" y="476672"/>
            <a:ext cx="3458799" cy="584776"/>
          </a:xfrm>
          <a:prstGeom prst="rect">
            <a:avLst/>
          </a:prstGeom>
          <a:noFill/>
        </p:spPr>
        <p:txBody>
          <a:bodyPr wrap="none">
            <a:spAutoFit/>
          </a:bodyPr>
          <a:lstStyle/>
          <a:p>
            <a:pPr defTabSz="457200" fontAlgn="auto">
              <a:spcBef>
                <a:spcPts val="0"/>
              </a:spcBef>
              <a:spcAft>
                <a:spcPts val="0"/>
              </a:spcAft>
              <a:defRPr/>
            </a:pPr>
            <a:r>
              <a:rPr kumimoji="1" lang="zh-CN" altLang="en-US" sz="3200" b="1" dirty="0">
                <a:solidFill>
                  <a:prstClr val="black"/>
                </a:solidFill>
                <a:latin typeface="Calibri"/>
                <a:ea typeface="宋体"/>
              </a:rPr>
              <a:t>神成为了</a:t>
            </a:r>
            <a:r>
              <a:rPr kumimoji="1" lang="en-US" altLang="zh-CN" sz="3200" b="1" dirty="0">
                <a:solidFill>
                  <a:prstClr val="black"/>
                </a:solidFill>
                <a:latin typeface="Calibri"/>
                <a:ea typeface="宋体"/>
              </a:rPr>
              <a:t>…</a:t>
            </a:r>
            <a:r>
              <a:rPr kumimoji="1" lang="zh-CN" altLang="en-US" sz="3200" b="1" dirty="0">
                <a:solidFill>
                  <a:prstClr val="black"/>
                </a:solidFill>
                <a:latin typeface="Calibri"/>
                <a:ea typeface="宋体"/>
              </a:rPr>
              <a:t>一个人</a:t>
            </a:r>
            <a:r>
              <a:rPr kumimoji="1" lang="en-US" altLang="zh-CN" sz="3200" b="1" dirty="0">
                <a:solidFill>
                  <a:prstClr val="black"/>
                </a:solidFill>
                <a:latin typeface="Calibri"/>
                <a:ea typeface="宋体"/>
              </a:rPr>
              <a:t>.</a:t>
            </a:r>
            <a:endParaRPr kumimoji="1" lang="zh-CN" altLang="en-US" sz="3200" b="1" dirty="0">
              <a:solidFill>
                <a:prstClr val="black"/>
              </a:solidFill>
              <a:latin typeface="Calibri"/>
              <a:ea typeface="宋体"/>
            </a:endParaRPr>
          </a:p>
        </p:txBody>
      </p:sp>
    </p:spTree>
    <p:extLst>
      <p:ext uri="{BB962C8B-B14F-4D97-AF65-F5344CB8AC3E}">
        <p14:creationId xmlns:p14="http://schemas.microsoft.com/office/powerpoint/2010/main" val="3676817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1066800" y="1123950"/>
            <a:ext cx="8077200" cy="5262563"/>
          </a:xfrm>
          <a:prstGeom prst="rect">
            <a:avLst/>
          </a:prstGeom>
          <a:noFill/>
          <a:ln w="9525">
            <a:noFill/>
            <a:miter lim="800000"/>
            <a:headEnd/>
            <a:tailEnd/>
          </a:ln>
        </p:spPr>
        <p:txBody>
          <a:bodyPr lIns="91429" tIns="45714" rIns="91429"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cs typeface="ＭＳ Ｐゴシック" charset="0"/>
              </a:defRPr>
            </a:lvl2pPr>
            <a:lvl3pPr marL="1143000" indent="-228600" eaLnBrk="0" hangingPunct="0">
              <a:defRPr sz="2400">
                <a:solidFill>
                  <a:schemeClr val="tx1"/>
                </a:solidFill>
                <a:latin typeface="Times New Roman" charset="0"/>
                <a:ea typeface="ＭＳ Ｐゴシック" charset="0"/>
                <a:cs typeface="ＭＳ Ｐゴシック" charset="0"/>
              </a:defRPr>
            </a:lvl3pPr>
            <a:lvl4pPr marL="1600200" indent="-228600" eaLnBrk="0" hangingPunct="0">
              <a:defRPr sz="2400">
                <a:solidFill>
                  <a:schemeClr val="tx1"/>
                </a:solidFill>
                <a:latin typeface="Times New Roman" charset="0"/>
                <a:ea typeface="ＭＳ Ｐゴシック" charset="0"/>
                <a:cs typeface="ＭＳ Ｐゴシック" charset="0"/>
              </a:defRPr>
            </a:lvl4pPr>
            <a:lvl5pPr marL="2057400" indent="-228600" eaLnBrk="0" hangingPunct="0">
              <a:defRPr sz="2400">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9pPr>
          </a:lstStyle>
          <a:p>
            <a:pPr defTabSz="457200" eaLnBrk="1" fontAlgn="auto" hangingPunct="1">
              <a:spcBef>
                <a:spcPct val="50000"/>
              </a:spcBef>
              <a:spcAft>
                <a:spcPts val="0"/>
              </a:spcAft>
              <a:buFontTx/>
              <a:buAutoNum type="arabicPeriod"/>
              <a:defRPr/>
            </a:pPr>
            <a:r>
              <a:rPr lang="zh-CN" altLang="en-US" sz="2800" b="1" dirty="0">
                <a:solidFill>
                  <a:srgbClr val="EAEAEA"/>
                </a:solidFill>
                <a:effectLst>
                  <a:outerShdw blurRad="38100" dist="38100" dir="2700000" algn="tl">
                    <a:srgbClr val="000000"/>
                  </a:outerShdw>
                </a:effectLst>
                <a:latin typeface="Arial" charset="0"/>
                <a:cs typeface="Arial" charset="0"/>
              </a:rPr>
              <a:t>保罗谦卑地服侍</a:t>
            </a:r>
            <a:r>
              <a:rPr lang="en-US" altLang="zh-CN" sz="2800" b="1" dirty="0">
                <a:solidFill>
                  <a:srgbClr val="EAEAEA"/>
                </a:solidFill>
                <a:effectLst>
                  <a:outerShdw blurRad="38100" dist="38100" dir="2700000" algn="tl">
                    <a:srgbClr val="000000"/>
                  </a:outerShdw>
                </a:effectLst>
                <a:latin typeface="Arial" charset="0"/>
                <a:cs typeface="Arial" charset="0"/>
              </a:rPr>
              <a:t>(2:16-18)</a:t>
            </a:r>
          </a:p>
          <a:p>
            <a:pPr lvl="1" defTabSz="457200" eaLnBrk="1" fontAlgn="auto" hangingPunct="1">
              <a:spcBef>
                <a:spcPct val="50000"/>
              </a:spcBef>
              <a:spcAft>
                <a:spcPts val="0"/>
              </a:spcAft>
              <a:buFontTx/>
              <a:buChar char="•"/>
              <a:defRPr/>
            </a:pPr>
            <a:r>
              <a:rPr lang="zh-CN" altLang="en-US" sz="2800" b="1" dirty="0">
                <a:solidFill>
                  <a:srgbClr val="EAEAEA"/>
                </a:solidFill>
                <a:effectLst>
                  <a:outerShdw blurRad="38100" dist="38100" dir="2700000" algn="tl">
                    <a:srgbClr val="000000"/>
                  </a:outerShdw>
                </a:effectLst>
                <a:latin typeface="Arial" charset="0"/>
                <a:cs typeface="Arial" charset="0"/>
              </a:rPr>
              <a:t>保罗投入生命在腓立比人身上</a:t>
            </a:r>
            <a:r>
              <a:rPr lang="en-US" altLang="zh-CN" sz="2800" b="1" dirty="0">
                <a:solidFill>
                  <a:srgbClr val="EAEAEA"/>
                </a:solidFill>
                <a:effectLst>
                  <a:outerShdw blurRad="38100" dist="38100" dir="2700000" algn="tl">
                    <a:srgbClr val="000000"/>
                  </a:outerShdw>
                </a:effectLst>
                <a:latin typeface="Arial" charset="0"/>
                <a:cs typeface="Arial" charset="0"/>
              </a:rPr>
              <a:t> (“</a:t>
            </a:r>
            <a:r>
              <a:rPr lang="zh-CN" altLang="en-US" sz="2800" b="1" dirty="0">
                <a:solidFill>
                  <a:srgbClr val="EAEAEA"/>
                </a:solidFill>
                <a:effectLst>
                  <a:outerShdw blurRad="38100" dist="38100" dir="2700000" algn="tl">
                    <a:srgbClr val="000000"/>
                  </a:outerShdw>
                </a:effectLst>
                <a:latin typeface="Arial" charset="0"/>
                <a:cs typeface="Arial" charset="0"/>
              </a:rPr>
              <a:t>被浇奠其上</a:t>
            </a:r>
            <a:r>
              <a:rPr lang="en-US" altLang="zh-CN" sz="2800" b="1" dirty="0">
                <a:solidFill>
                  <a:srgbClr val="EAEAEA"/>
                </a:solidFill>
                <a:effectLst>
                  <a:outerShdw blurRad="38100" dist="38100" dir="2700000" algn="tl">
                    <a:srgbClr val="000000"/>
                  </a:outerShdw>
                </a:effectLst>
                <a:latin typeface="Arial" charset="0"/>
                <a:cs typeface="Arial" charset="0"/>
              </a:rPr>
              <a:t>")</a:t>
            </a:r>
          </a:p>
          <a:p>
            <a:pPr defTabSz="457200" eaLnBrk="1" fontAlgn="auto" hangingPunct="1">
              <a:spcBef>
                <a:spcPct val="50000"/>
              </a:spcBef>
              <a:spcAft>
                <a:spcPts val="0"/>
              </a:spcAft>
              <a:buFontTx/>
              <a:buAutoNum type="arabicPeriod"/>
              <a:defRPr/>
            </a:pPr>
            <a:r>
              <a:rPr lang="zh-CN" altLang="en-US" sz="2800" b="1" dirty="0">
                <a:solidFill>
                  <a:srgbClr val="EAEAEA"/>
                </a:solidFill>
                <a:effectLst>
                  <a:outerShdw blurRad="38100" dist="38100" dir="2700000" algn="tl">
                    <a:srgbClr val="000000"/>
                  </a:outerShdw>
                </a:effectLst>
                <a:latin typeface="Arial" charset="0"/>
                <a:cs typeface="Arial" charset="0"/>
              </a:rPr>
              <a:t>提摩太谦卑地服侍</a:t>
            </a:r>
            <a:r>
              <a:rPr lang="en-US" altLang="zh-CN" sz="2800" b="1" dirty="0">
                <a:solidFill>
                  <a:srgbClr val="EAEAEA"/>
                </a:solidFill>
                <a:effectLst>
                  <a:outerShdw blurRad="38100" dist="38100" dir="2700000" algn="tl">
                    <a:srgbClr val="000000"/>
                  </a:outerShdw>
                </a:effectLst>
                <a:latin typeface="Arial" charset="0"/>
                <a:cs typeface="Arial" charset="0"/>
              </a:rPr>
              <a:t> (2:</a:t>
            </a:r>
            <a:r>
              <a:rPr lang="en-US" altLang="zh-CN" sz="2800" b="1" dirty="0">
                <a:solidFill>
                  <a:srgbClr val="EAEAEA"/>
                </a:solidFill>
                <a:effectLst>
                  <a:outerShdw blurRad="38100" dist="38100" dir="2700000" algn="tl">
                    <a:srgbClr val="000000"/>
                  </a:outerShdw>
                </a:effectLst>
                <a:latin typeface="Arial" charset="0"/>
                <a:ea typeface="SimSun" charset="0"/>
                <a:cs typeface="SimSun" charset="0"/>
              </a:rPr>
              <a:t>19-24</a:t>
            </a:r>
            <a:r>
              <a:rPr lang="en-US" altLang="zh-CN" sz="2800" b="1" dirty="0">
                <a:solidFill>
                  <a:srgbClr val="EAEAEA"/>
                </a:solidFill>
                <a:effectLst>
                  <a:outerShdw blurRad="38100" dist="38100" dir="2700000" algn="tl">
                    <a:srgbClr val="000000"/>
                  </a:outerShdw>
                </a:effectLst>
                <a:latin typeface="Arial" charset="0"/>
                <a:cs typeface="Arial" charset="0"/>
              </a:rPr>
              <a:t>)</a:t>
            </a:r>
          </a:p>
          <a:p>
            <a:pPr lvl="1" defTabSz="457200" eaLnBrk="1" fontAlgn="auto" hangingPunct="1">
              <a:spcBef>
                <a:spcPct val="50000"/>
              </a:spcBef>
              <a:spcAft>
                <a:spcPts val="0"/>
              </a:spcAft>
              <a:buFontTx/>
              <a:buChar char="•"/>
              <a:defRPr/>
            </a:pPr>
            <a:r>
              <a:rPr lang="zh-CN" altLang="en-US" sz="2800" b="1" dirty="0">
                <a:solidFill>
                  <a:srgbClr val="EAEAEA"/>
                </a:solidFill>
                <a:effectLst>
                  <a:outerShdw blurRad="38100" dist="38100" dir="2700000" algn="tl">
                    <a:srgbClr val="000000"/>
                  </a:outerShdw>
                </a:effectLst>
                <a:latin typeface="Arial" charset="0"/>
                <a:cs typeface="Arial" charset="0"/>
              </a:rPr>
              <a:t>提摩太真诚的关心他们的福利，而非他自己的兴趣</a:t>
            </a:r>
            <a:endParaRPr lang="en-US" altLang="zh-CN" sz="2800" b="1" dirty="0">
              <a:solidFill>
                <a:srgbClr val="EAEAEA"/>
              </a:solidFill>
              <a:effectLst>
                <a:outerShdw blurRad="38100" dist="38100" dir="2700000" algn="tl">
                  <a:srgbClr val="000000"/>
                </a:outerShdw>
              </a:effectLst>
              <a:latin typeface="Arial" charset="0"/>
              <a:cs typeface="Arial" charset="0"/>
            </a:endParaRPr>
          </a:p>
          <a:p>
            <a:pPr defTabSz="457200" eaLnBrk="1" fontAlgn="auto" hangingPunct="1">
              <a:spcBef>
                <a:spcPct val="50000"/>
              </a:spcBef>
              <a:spcAft>
                <a:spcPts val="0"/>
              </a:spcAft>
              <a:buFontTx/>
              <a:buAutoNum type="arabicPeriod"/>
              <a:defRPr/>
            </a:pPr>
            <a:r>
              <a:rPr lang="zh-CN" altLang="en-US" sz="2800" b="1" dirty="0">
                <a:solidFill>
                  <a:srgbClr val="EAEAEA"/>
                </a:solidFill>
                <a:effectLst>
                  <a:outerShdw blurRad="38100" dist="38100" dir="2700000" algn="tl">
                    <a:srgbClr val="000000"/>
                  </a:outerShdw>
                </a:effectLst>
                <a:latin typeface="Arial" charset="0"/>
                <a:cs typeface="Arial" charset="0"/>
              </a:rPr>
              <a:t>以巴弗提谦卑地服侍</a:t>
            </a:r>
            <a:r>
              <a:rPr lang="en-US" altLang="zh-CN" sz="2800" b="1" dirty="0">
                <a:solidFill>
                  <a:srgbClr val="EAEAEA"/>
                </a:solidFill>
                <a:effectLst>
                  <a:outerShdw blurRad="38100" dist="38100" dir="2700000" algn="tl">
                    <a:srgbClr val="000000"/>
                  </a:outerShdw>
                </a:effectLst>
                <a:latin typeface="Arial" charset="0"/>
                <a:cs typeface="Arial" charset="0"/>
              </a:rPr>
              <a:t> (2:25-30)</a:t>
            </a:r>
          </a:p>
          <a:p>
            <a:pPr lvl="1" defTabSz="457200" eaLnBrk="1" fontAlgn="auto" hangingPunct="1">
              <a:spcBef>
                <a:spcPct val="50000"/>
              </a:spcBef>
              <a:spcAft>
                <a:spcPts val="0"/>
              </a:spcAft>
              <a:buFontTx/>
              <a:buChar char="•"/>
              <a:defRPr/>
            </a:pPr>
            <a:r>
              <a:rPr lang="zh-CN" altLang="en-US" sz="2800" b="1" dirty="0">
                <a:solidFill>
                  <a:srgbClr val="EAEAEA"/>
                </a:solidFill>
                <a:effectLst>
                  <a:outerShdw blurRad="38100" dist="38100" dir="2700000" algn="tl">
                    <a:srgbClr val="000000"/>
                  </a:outerShdw>
                </a:effectLst>
                <a:latin typeface="Arial" charset="0"/>
                <a:cs typeface="Arial" charset="0"/>
              </a:rPr>
              <a:t>以巴弗提冒着生命危险服侍保罗</a:t>
            </a:r>
            <a:endParaRPr lang="en-GB" altLang="zh-CN" sz="2800" b="1" dirty="0">
              <a:solidFill>
                <a:srgbClr val="EAEAEA"/>
              </a:solidFill>
              <a:effectLst>
                <a:outerShdw blurRad="38100" dist="38100" dir="2700000" algn="tl">
                  <a:srgbClr val="000000"/>
                </a:outerShdw>
              </a:effectLst>
              <a:latin typeface="Arial" charset="0"/>
              <a:cs typeface="Arial" charset="0"/>
            </a:endParaRPr>
          </a:p>
          <a:p>
            <a:pPr eaLnBrk="1" hangingPunct="1">
              <a:spcBef>
                <a:spcPct val="50000"/>
              </a:spcBef>
              <a:buFontTx/>
              <a:buAutoNum type="arabicPeriod"/>
              <a:defRPr/>
            </a:pPr>
            <a:endParaRPr lang="en-GB" sz="2800" b="1" dirty="0">
              <a:solidFill>
                <a:srgbClr val="EAEAEA"/>
              </a:solidFill>
              <a:effectLst>
                <a:outerShdw blurRad="38100" dist="38100" dir="2700000" algn="tl">
                  <a:srgbClr val="000000"/>
                </a:outerShdw>
              </a:effectLst>
              <a:latin typeface="Arial" charset="0"/>
              <a:cs typeface="Arial" charset="0"/>
            </a:endParaRPr>
          </a:p>
        </p:txBody>
      </p:sp>
      <p:sp>
        <p:nvSpPr>
          <p:cNvPr id="2" name="Title 1"/>
          <p:cNvSpPr>
            <a:spLocks noGrp="1"/>
          </p:cNvSpPr>
          <p:nvPr>
            <p:ph type="title" idx="4294967295"/>
          </p:nvPr>
        </p:nvSpPr>
        <p:spPr>
          <a:xfrm>
            <a:off x="539750" y="44450"/>
            <a:ext cx="8420100" cy="646113"/>
          </a:xfrm>
          <a:solidFill>
            <a:srgbClr val="FFCC00"/>
          </a:solidFill>
          <a:ln>
            <a:solidFill>
              <a:srgbClr val="000000"/>
            </a:solidFill>
          </a:ln>
        </p:spPr>
        <p:txBody>
          <a:bodyPr>
            <a:spAutoFit/>
          </a:bodyPr>
          <a:lstStyle/>
          <a:p>
            <a:pPr algn="ctr" eaLnBrk="1" hangingPunct="1">
              <a:defRPr/>
            </a:pPr>
            <a:r>
              <a:rPr kumimoji="0" lang="zh-CN" altLang="en-US" sz="3600" b="1" kern="1200" dirty="0">
                <a:solidFill>
                  <a:srgbClr val="000040"/>
                </a:solidFill>
                <a:latin typeface="Arial" charset="0"/>
                <a:ea typeface="SimSun" charset="0"/>
                <a:cs typeface="SimSun" charset="0"/>
              </a:rPr>
              <a:t>像基督般谦卑的其他例子</a:t>
            </a:r>
            <a:endParaRPr kumimoji="0" lang="en-US" sz="3600" b="1" kern="1200" dirty="0">
              <a:solidFill>
                <a:srgbClr val="000040"/>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anim calcmode="lin" valueType="num">
                                      <p:cBhvr additive="base">
                                        <p:cTn id="11"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 calcmode="lin" valueType="num">
                                      <p:cBhvr additive="base">
                                        <p:cTn id="17"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451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4515">
                                            <p:txEl>
                                              <p:pRg st="3" end="3"/>
                                            </p:txEl>
                                          </p:spTgt>
                                        </p:tgtEl>
                                        <p:attrNameLst>
                                          <p:attrName>style.visibility</p:attrName>
                                        </p:attrNameLst>
                                      </p:cBhvr>
                                      <p:to>
                                        <p:strVal val="visible"/>
                                      </p:to>
                                    </p:set>
                                    <p:anim calcmode="lin" valueType="num">
                                      <p:cBhvr additive="base">
                                        <p:cTn id="21" dur="500" fill="hold"/>
                                        <p:tgtEl>
                                          <p:spTgt spid="6451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45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 calcmode="lin" valueType="num">
                                      <p:cBhvr additive="base">
                                        <p:cTn id="27"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4515">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4515">
                                            <p:txEl>
                                              <p:pRg st="5" end="5"/>
                                            </p:txEl>
                                          </p:spTgt>
                                        </p:tgtEl>
                                        <p:attrNameLst>
                                          <p:attrName>style.visibility</p:attrName>
                                        </p:attrNameLst>
                                      </p:cBhvr>
                                      <p:to>
                                        <p:strVal val="visible"/>
                                      </p:to>
                                    </p:set>
                                    <p:anim calcmode="lin" valueType="num">
                                      <p:cBhvr additive="base">
                                        <p:cTn id="31" dur="500" fill="hold"/>
                                        <p:tgtEl>
                                          <p:spTgt spid="6451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45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omplain istock_7368076.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413" y="3068638"/>
            <a:ext cx="5173663"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ash-dish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15913"/>
            <a:ext cx="406717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business-man-climbin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3067050"/>
            <a:ext cx="5621338"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xterior-philippian-jail-cell-of-apostle-pau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87338"/>
            <a:ext cx="451802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5" name="Rectangle 5"/>
          <p:cNvSpPr>
            <a:spLocks noChangeArrowheads="1"/>
          </p:cNvSpPr>
          <p:nvPr/>
        </p:nvSpPr>
        <p:spPr bwMode="auto">
          <a:xfrm rot="-5400000">
            <a:off x="1093787" y="2946400"/>
            <a:ext cx="6956426" cy="10096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eaLnBrk="0" hangingPunct="0"/>
            <a:endParaRPr lang="zh-CN" altLang="en-US" sz="1800">
              <a:solidFill>
                <a:srgbClr val="FFFFFF"/>
              </a:solidFill>
              <a:latin typeface="BONES" charset="0"/>
              <a:ea typeface="宋体" charset="0"/>
              <a:cs typeface="宋体" charset="0"/>
            </a:endParaRPr>
          </a:p>
        </p:txBody>
      </p:sp>
      <p:sp>
        <p:nvSpPr>
          <p:cNvPr id="366598" name="Title 1"/>
          <p:cNvSpPr>
            <a:spLocks noGrp="1"/>
          </p:cNvSpPr>
          <p:nvPr>
            <p:ph type="title"/>
          </p:nvPr>
        </p:nvSpPr>
        <p:spPr>
          <a:xfrm>
            <a:off x="-7938" y="2133600"/>
            <a:ext cx="9144001" cy="935038"/>
          </a:xfrm>
          <a:solidFill>
            <a:srgbClr val="000000"/>
          </a:solidFill>
        </p:spPr>
        <p:txBody>
          <a:bodyPr rtlCol="0">
            <a:normAutofit/>
          </a:bodyPr>
          <a:lstStyle/>
          <a:p>
            <a:pPr fontAlgn="auto">
              <a:spcAft>
                <a:spcPts val="0"/>
              </a:spcAft>
              <a:defRPr/>
            </a:pPr>
            <a:r>
              <a:rPr kumimoji="0" lang="zh-CN" altLang="en-US" sz="3600" dirty="0">
                <a:solidFill>
                  <a:srgbClr val="FFFFFF"/>
                </a:solidFill>
                <a:effectLst>
                  <a:outerShdw blurRad="38100" dist="38100" dir="2700000" algn="tl">
                    <a:srgbClr val="FFFFFF"/>
                  </a:outerShdw>
                </a:effectLst>
                <a:latin typeface="Arial Black" charset="0"/>
                <a:ea typeface="ＭＳ Ｐゴシック" charset="0"/>
                <a:cs typeface="ＭＳ Ｐゴシック" charset="0"/>
              </a:rPr>
              <a:t>你像基督一样表现出</a:t>
            </a:r>
            <a:r>
              <a:rPr kumimoji="0" lang="zh-CN" altLang="en-US" sz="3600" dirty="0">
                <a:solidFill>
                  <a:srgbClr val="FFFF00"/>
                </a:solidFill>
                <a:effectLst>
                  <a:outerShdw blurRad="38100" dist="38100" dir="2700000" algn="tl">
                    <a:srgbClr val="FFFFFF"/>
                  </a:outerShdw>
                </a:effectLst>
                <a:latin typeface="Arial Black" charset="0"/>
                <a:ea typeface="ＭＳ Ｐゴシック" charset="0"/>
                <a:cs typeface="ＭＳ Ｐゴシック" charset="0"/>
              </a:rPr>
              <a:t>谦卑</a:t>
            </a:r>
            <a:r>
              <a:rPr kumimoji="0" lang="zh-CN" altLang="en-US" sz="3600" dirty="0">
                <a:solidFill>
                  <a:srgbClr val="FFFFFF"/>
                </a:solidFill>
                <a:effectLst>
                  <a:outerShdw blurRad="38100" dist="38100" dir="2700000" algn="tl">
                    <a:srgbClr val="FFFFFF"/>
                  </a:outerShdw>
                </a:effectLst>
                <a:latin typeface="Arial Black" charset="0"/>
                <a:ea typeface="ＭＳ Ｐゴシック" charset="0"/>
                <a:cs typeface="ＭＳ Ｐゴシック" charset="0"/>
              </a:rPr>
              <a:t>了吗？</a:t>
            </a:r>
            <a:r>
              <a:rPr kumimoji="0" lang="en-US" sz="3600" dirty="0">
                <a:solidFill>
                  <a:srgbClr val="FFFFFF"/>
                </a:solidFill>
                <a:effectLst>
                  <a:outerShdw blurRad="38100" dist="38100" dir="2700000" algn="tl">
                    <a:srgbClr val="FFFFFF"/>
                  </a:outerShdw>
                </a:effectLst>
                <a:latin typeface="Arial Black" charset="0"/>
                <a:ea typeface="ＭＳ Ｐゴシック" charset="0"/>
                <a:cs typeface="ＭＳ Ｐゴシック" charset="0"/>
              </a:rPr>
              <a:t>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腓立比</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750719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284984"/>
            <a:ext cx="4665599" cy="3598114"/>
          </a:xfrm>
          <a:prstGeom prst="rect">
            <a:avLst/>
          </a:prstGeom>
          <a:solidFill>
            <a:srgbClr val="0E3915"/>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庇佑</a:t>
            </a:r>
            <a:endParaRPr kumimoji="0" lang="en-US" altLang="zh-CN"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3</a:t>
            </a:r>
          </a:p>
        </p:txBody>
      </p:sp>
      <p:sp>
        <p:nvSpPr>
          <p:cNvPr id="4" name="Rectangle 2"/>
          <p:cNvSpPr txBox="1">
            <a:spLocks noChangeArrowheads="1"/>
          </p:cNvSpPr>
          <p:nvPr/>
        </p:nvSpPr>
        <p:spPr bwMode="auto">
          <a:xfrm>
            <a:off x="0" y="-27384"/>
            <a:ext cx="4665599" cy="3456384"/>
          </a:xfrm>
          <a:prstGeom prst="rect">
            <a:avLst/>
          </a:prstGeom>
          <a:solidFill>
            <a:srgbClr val="FF000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喜乐</a:t>
            </a:r>
            <a:endPar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1</a:t>
            </a:r>
          </a:p>
        </p:txBody>
      </p:sp>
      <p:sp>
        <p:nvSpPr>
          <p:cNvPr id="5" name="Rectangle 2"/>
          <p:cNvSpPr txBox="1">
            <a:spLocks noChangeArrowheads="1"/>
          </p:cNvSpPr>
          <p:nvPr/>
        </p:nvSpPr>
        <p:spPr bwMode="auto">
          <a:xfrm>
            <a:off x="4514912" y="-27384"/>
            <a:ext cx="4665600" cy="3456384"/>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谦卑的心</a:t>
            </a:r>
            <a:endParaRPr kumimoji="0" lang="en-US" altLang="zh-CN"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zh-CN" altLang="en-US" sz="4000"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效法基督心态的果效</a:t>
            </a:r>
            <a:endParaRPr lang="en-SG" sz="4000"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81105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
        <p:nvSpPr>
          <p:cNvPr id="15" name="Rectangle 119">
            <a:extLst>
              <a:ext uri="{FF2B5EF4-FFF2-40B4-BE49-F238E27FC236}">
                <a16:creationId xmlns:a16="http://schemas.microsoft.com/office/drawing/2014/main" id="{45C2CE99-5DDE-5348-8315-85A421DD4839}"/>
              </a:ext>
            </a:extLst>
          </p:cNvPr>
          <p:cNvSpPr txBox="1">
            <a:spLocks noChangeArrowheads="1"/>
          </p:cNvSpPr>
          <p:nvPr/>
        </p:nvSpPr>
        <p:spPr bwMode="auto">
          <a:xfrm>
            <a:off x="34925" y="104994"/>
            <a:ext cx="2627313"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glow rad="228600">
                    <a:srgbClr val="000000">
                      <a:alpha val="40000"/>
                    </a:srgbClr>
                  </a:glow>
                </a:effectLst>
                <a:uLnTx/>
                <a:uFillTx/>
                <a:latin typeface="Arial"/>
                <a:ea typeface="ＭＳ Ｐゴシック" charset="0"/>
                <a:cs typeface="Arial"/>
              </a:rPr>
              <a:t>腓利比</a:t>
            </a:r>
            <a:r>
              <a:rPr kumimoji="1" lang="en-US" sz="2800" b="1" i="0" u="none" strike="noStrike" kern="1200" cap="none" spc="0" normalizeH="0" baseline="0" noProof="0" dirty="0">
                <a:ln>
                  <a:noFill/>
                </a:ln>
                <a:solidFill>
                  <a:srgbClr val="FFFFFF"/>
                </a:solidFill>
                <a:effectLst>
                  <a:glow rad="228600">
                    <a:srgbClr val="000000">
                      <a:alpha val="40000"/>
                    </a:srgbClr>
                  </a:glow>
                </a:effectLst>
                <a:uLnTx/>
                <a:uFillTx/>
                <a:latin typeface="Arial"/>
                <a:ea typeface="ＭＳ Ｐゴシック" charset="0"/>
                <a:cs typeface="Arial"/>
              </a:rPr>
              <a:t>:</a:t>
            </a:r>
          </a:p>
        </p:txBody>
      </p:sp>
      <p:graphicFrame>
        <p:nvGraphicFramePr>
          <p:cNvPr id="109" name="Table 108"/>
          <p:cNvGraphicFramePr>
            <a:graphicFrameLocks noGrp="1"/>
          </p:cNvGraphicFramePr>
          <p:nvPr>
            <p:extLst>
              <p:ext uri="{D42A27DB-BD31-4B8C-83A1-F6EECF244321}">
                <p14:modId xmlns:p14="http://schemas.microsoft.com/office/powerpoint/2010/main" val="3104181539"/>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800" b="1" i="0" u="none" strike="noStrike" cap="none" normalizeH="0" baseline="0" dirty="0">
                          <a:ln>
                            <a:noFill/>
                          </a:ln>
                          <a:solidFill>
                            <a:srgbClr val="FFFFFF"/>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效法基督心态的果效</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zh-CN" altLang="en-US" sz="24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SG"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谦卑</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SG"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护佑</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平安</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第一章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a:latin typeface="Microsoft YaHei UI" panose="020B0503020204020204" pitchFamily="34" charset="-122"/>
                          <a:ea typeface="Microsoft YaHei UI" panose="020B0503020204020204" pitchFamily="34" charset="-122"/>
                          <a:cs typeface="Arial"/>
                        </a:rPr>
                        <a:t>第二章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第三章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第四章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(5x)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r>
                        <a:rPr lang="zh-CN" altLang="en-US" sz="2400" b="1" kern="1200" baseline="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(7x)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r>
                        <a:rPr lang="zh-CN" altLang="en-US" sz="2400" b="1" kern="1200" baseline="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(7x)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(8x)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苦难</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顺服</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救恩</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成圣</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Microsoft YaHei UI" panose="020B0503020204020204" pitchFamily="34" charset="-122"/>
                          <a:ea typeface="Microsoft YaHei UI" panose="020B0503020204020204" pitchFamily="34" charset="-122"/>
                          <a:cs typeface="Arial"/>
                        </a:rPr>
                        <a:t> </a:t>
                      </a:r>
                      <a:r>
                        <a:rPr lang="zh-CN" altLang="en-US"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问候</a:t>
                      </a:r>
                      <a:r>
                        <a:rPr lang="en-US" altLang="zh-CN"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1:1-2</a:t>
                      </a:r>
                      <a:endParaRPr lang="en-US"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感谢及祷告</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1:3-11</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监狱</a:t>
                      </a:r>
                    </a:p>
                    <a:p>
                      <a:pPr algn="ctr"/>
                      <a:r>
                        <a:rPr lang="zh-CN" altLang="en-US" sz="1800" b="1" dirty="0">
                          <a:latin typeface="Microsoft YaHei UI" panose="020B0503020204020204" pitchFamily="34" charset="-122"/>
                          <a:ea typeface="Microsoft YaHei UI" panose="020B0503020204020204" pitchFamily="34" charset="-122"/>
                          <a:cs typeface="Arial"/>
                        </a:rPr>
                        <a:t>事工</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1:12-30</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劝勉</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2:1-4</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 例证</a:t>
                      </a:r>
                    </a:p>
                    <a:p>
                      <a:pPr algn="ctr"/>
                      <a:r>
                        <a:rPr lang="en-US" altLang="zh-CN" sz="1800" b="1" dirty="0">
                          <a:latin typeface="Microsoft YaHei UI" panose="020B0503020204020204" pitchFamily="34" charset="-122"/>
                          <a:ea typeface="Microsoft YaHei UI" panose="020B0503020204020204" pitchFamily="34" charset="-122"/>
                          <a:cs typeface="Arial"/>
                        </a:rPr>
                        <a:t>2:5-30</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从</a:t>
                      </a:r>
                    </a:p>
                    <a:p>
                      <a:pPr algn="ctr"/>
                      <a:r>
                        <a:rPr lang="zh-CN" altLang="en-US" sz="1800" b="1" dirty="0">
                          <a:latin typeface="Microsoft YaHei UI" panose="020B0503020204020204" pitchFamily="34" charset="-122"/>
                          <a:ea typeface="Microsoft YaHei UI" panose="020B0503020204020204" pitchFamily="34" charset="-122"/>
                          <a:cs typeface="Arial"/>
                        </a:rPr>
                        <a:t>律法</a:t>
                      </a:r>
                    </a:p>
                    <a:p>
                      <a:pPr algn="ctr"/>
                      <a:r>
                        <a:rPr lang="zh-CN" altLang="en-US" sz="1800" b="1" dirty="0">
                          <a:latin typeface="Microsoft YaHei UI" panose="020B0503020204020204" pitchFamily="34" charset="-122"/>
                          <a:ea typeface="Microsoft YaHei UI" panose="020B0503020204020204" pitchFamily="34" charset="-122"/>
                          <a:cs typeface="Arial"/>
                        </a:rPr>
                        <a:t>主义</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3:1-16</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从</a:t>
                      </a:r>
                    </a:p>
                    <a:p>
                      <a:pPr algn="ctr"/>
                      <a:r>
                        <a:rPr lang="zh-CN" altLang="en-US" sz="1800" b="1" dirty="0">
                          <a:latin typeface="Microsoft YaHei UI" panose="020B0503020204020204" pitchFamily="34" charset="-122"/>
                          <a:ea typeface="Microsoft YaHei UI" panose="020B0503020204020204" pitchFamily="34" charset="-122"/>
                          <a:cs typeface="Arial"/>
                        </a:rPr>
                        <a:t>放纵</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3:17-21</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与人</a:t>
                      </a: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4:1-3</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与神</a:t>
                      </a: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4:4-9</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随时</a:t>
                      </a:r>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4:10-20 </a:t>
                      </a:r>
                    </a:p>
                    <a:p>
                      <a:pPr algn="ctr" eaLnBrk="0" hangingPunct="0"/>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a:t>
                      </a:r>
                    </a:p>
                    <a:p>
                      <a:pPr algn="ctr" eaLnBrk="0" hangingPunct="0"/>
                      <a:r>
                        <a:rPr lang="zh-CN" altLang="en-US"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问安</a:t>
                      </a:r>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来自罗马</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 早春 主前</a:t>
                      </a:r>
                      <a:r>
                        <a:rPr lang="en-US" altLang="zh-CN" sz="2400" b="1" dirty="0">
                          <a:latin typeface="Microsoft YaHei UI" panose="020B0503020204020204" pitchFamily="34" charset="-122"/>
                          <a:ea typeface="Microsoft YaHei UI" panose="020B0503020204020204" pitchFamily="34" charset="-122"/>
                          <a:cs typeface="Arial"/>
                        </a:rPr>
                        <a:t>62</a:t>
                      </a:r>
                      <a:r>
                        <a:rPr lang="zh-CN" altLang="en-US" sz="2400" b="1" dirty="0">
                          <a:latin typeface="Microsoft YaHei UI" panose="020B0503020204020204" pitchFamily="34" charset="-122"/>
                          <a:ea typeface="Microsoft YaHei UI" panose="020B0503020204020204" pitchFamily="34" charset="-122"/>
                          <a:cs typeface="Arial"/>
                        </a:rPr>
                        <a:t>年 </a:t>
                      </a:r>
                      <a:r>
                        <a:rPr lang="en-US" altLang="zh-CN" sz="2400" b="1" dirty="0">
                          <a:latin typeface="Microsoft YaHei UI" panose="020B0503020204020204" pitchFamily="34" charset="-122"/>
                          <a:ea typeface="Microsoft YaHei UI" panose="020B0503020204020204" pitchFamily="34" charset="-122"/>
                          <a:cs typeface="Arial"/>
                        </a:rPr>
                        <a:t>(</a:t>
                      </a:r>
                      <a:r>
                        <a:rPr lang="zh-CN" altLang="en-US" sz="2400" b="1" dirty="0">
                          <a:latin typeface="Microsoft YaHei UI" panose="020B0503020204020204" pitchFamily="34" charset="-122"/>
                          <a:ea typeface="Microsoft YaHei UI" panose="020B0503020204020204" pitchFamily="34" charset="-122"/>
                          <a:cs typeface="Arial"/>
                        </a:rPr>
                        <a:t>第一次被囚于罗马</a:t>
                      </a:r>
                      <a:r>
                        <a:rPr lang="en-US" altLang="zh-CN" sz="2400" b="1" dirty="0">
                          <a:latin typeface="Microsoft YaHei UI" panose="020B0503020204020204" pitchFamily="34" charset="-122"/>
                          <a:ea typeface="Microsoft YaHei UI" panose="020B0503020204020204" pitchFamily="34" charset="-122"/>
                          <a:cs typeface="Arial"/>
                        </a:rPr>
                        <a:t>)</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9447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4" grpId="0" animBg="1"/>
      <p:bldP spid="3" grpId="0" animBg="1"/>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3" descr="Woman jumping.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0" y="349250"/>
            <a:ext cx="9144000" cy="1784350"/>
          </a:xfrm>
        </p:spPr>
        <p:txBody>
          <a:bodyPr rtlCol="0">
            <a:normAutofit fontScale="90000"/>
          </a:bodyPr>
          <a:lstStyle/>
          <a:p>
            <a:pPr fontAlgn="auto">
              <a:spcAft>
                <a:spcPts val="0"/>
              </a:spcAft>
              <a:defRPr/>
            </a:pPr>
            <a:r>
              <a:rPr kumimoji="0" lang="zh-CN" altLang="en-US" sz="6000" dirty="0">
                <a:solidFill>
                  <a:srgbClr val="FFFFFF"/>
                </a:solidFill>
                <a:effectLst>
                  <a:glow rad="228600">
                    <a:schemeClr val="tx1"/>
                  </a:glow>
                </a:effectLst>
                <a:latin typeface="Arial Black" charset="0"/>
                <a:ea typeface="ＭＳ Ｐゴシック" charset="0"/>
                <a:cs typeface="ＭＳ Ｐゴシック" charset="0"/>
              </a:rPr>
              <a:t>学像基督让我们从律法主义中得以自由</a:t>
            </a:r>
            <a:endParaRPr kumimoji="0" lang="en-US" sz="6000" dirty="0">
              <a:solidFill>
                <a:srgbClr val="FFFFFF"/>
              </a:solidFill>
              <a:effectLst>
                <a:glow rad="228600">
                  <a:schemeClr val="tx1"/>
                </a:glow>
              </a:effectLst>
              <a:latin typeface="Arial Black" charset="0"/>
              <a:ea typeface="ＭＳ Ｐゴシック" charset="0"/>
              <a:cs typeface="ＭＳ Ｐゴシック" charset="0"/>
            </a:endParaRPr>
          </a:p>
        </p:txBody>
      </p:sp>
      <p:sp>
        <p:nvSpPr>
          <p:cNvPr id="3" name="Title 1"/>
          <p:cNvSpPr txBox="1">
            <a:spLocks/>
          </p:cNvSpPr>
          <p:nvPr/>
        </p:nvSpPr>
        <p:spPr bwMode="auto">
          <a:xfrm>
            <a:off x="0" y="5562600"/>
            <a:ext cx="9144000" cy="1143000"/>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defRPr/>
            </a:pPr>
            <a:r>
              <a:rPr lang="zh-CN" altLang="en-US" sz="4400" dirty="0">
                <a:solidFill>
                  <a:srgbClr val="E3EBF1"/>
                </a:solidFill>
                <a:effectLst>
                  <a:glow rad="228600">
                    <a:schemeClr val="tx1"/>
                  </a:glow>
                </a:effectLst>
                <a:latin typeface="Arial Black" charset="0"/>
              </a:rPr>
              <a:t>腓立比书</a:t>
            </a:r>
            <a:r>
              <a:rPr lang="en-US" sz="4400" dirty="0">
                <a:solidFill>
                  <a:srgbClr val="E3EBF1"/>
                </a:solidFill>
                <a:effectLst>
                  <a:glow rad="228600">
                    <a:schemeClr val="tx1"/>
                  </a:glow>
                </a:effectLst>
                <a:latin typeface="Arial Black" charset="0"/>
              </a:rPr>
              <a:t>3:1-16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793750"/>
          </a:xfrm>
        </p:spPr>
        <p:txBody>
          <a:bodyPr/>
          <a:lstStyle/>
          <a:p>
            <a:pPr>
              <a:defRPr/>
            </a:pPr>
            <a:r>
              <a:rPr kumimoji="0" lang="zh-CN" altLang="en-US" dirty="0">
                <a:effectLst>
                  <a:outerShdw blurRad="38100" dist="38100" dir="2700000" algn="tl">
                    <a:srgbClr val="FFFFFF"/>
                  </a:outerShdw>
                </a:effectLst>
                <a:latin typeface="Arial Black" charset="0"/>
                <a:ea typeface="ＭＳ Ｐゴシック" charset="0"/>
                <a:cs typeface="ＭＳ Ｐゴシック" charset="0"/>
              </a:rPr>
              <a:t>平衡是关键</a:t>
            </a:r>
            <a:r>
              <a:rPr kumimoji="0" lang="en-US" altLang="zh-CN" dirty="0">
                <a:effectLst>
                  <a:outerShdw blurRad="38100" dist="38100" dir="2700000" algn="tl">
                    <a:srgbClr val="FFFFFF"/>
                  </a:outerShdw>
                </a:effectLst>
                <a:latin typeface="Arial Black" charset="0"/>
                <a:ea typeface="ＭＳ Ｐゴシック" charset="0"/>
                <a:cs typeface="ＭＳ Ｐゴシック" charset="0"/>
              </a:rPr>
              <a:t>!</a:t>
            </a:r>
            <a:endParaRPr kumimoji="0" lang="en-US" dirty="0">
              <a:effectLst>
                <a:outerShdw blurRad="38100" dist="38100" dir="2700000" algn="tl">
                  <a:srgbClr val="FFFFFF"/>
                </a:outerShdw>
              </a:effectLst>
              <a:latin typeface="Arial Black" charset="0"/>
              <a:ea typeface="ＭＳ Ｐゴシック" charset="0"/>
              <a:cs typeface="ＭＳ Ｐゴシック" charset="0"/>
            </a:endParaRPr>
          </a:p>
        </p:txBody>
      </p:sp>
      <p:pic>
        <p:nvPicPr>
          <p:cNvPr id="542722" name="Picture 2" descr="balance justice-sca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4225"/>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52400" y="1295400"/>
            <a:ext cx="3886200" cy="1447800"/>
          </a:xfrm>
          <a:prstGeom prst="rect">
            <a:avLst/>
          </a:prstGeom>
          <a:solidFill>
            <a:schemeClr val="bg1"/>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400" dirty="0">
                <a:solidFill>
                  <a:srgbClr val="E3EBF1"/>
                </a:solidFill>
                <a:effectLst>
                  <a:outerShdw blurRad="38100" dist="38100" dir="2700000" algn="tl">
                    <a:srgbClr val="FFFFFF"/>
                  </a:outerShdw>
                </a:effectLst>
                <a:latin typeface="Arial Black" charset="0"/>
              </a:rPr>
              <a:t>律法主义</a:t>
            </a:r>
            <a:r>
              <a:rPr lang="en-US" altLang="zh-CN" sz="4400" dirty="0">
                <a:solidFill>
                  <a:srgbClr val="E3EBF1"/>
                </a:solidFill>
                <a:effectLst>
                  <a:outerShdw blurRad="38100" dist="38100" dir="2700000" algn="tl">
                    <a:srgbClr val="FFFFFF"/>
                  </a:outerShdw>
                </a:effectLst>
                <a:latin typeface="Arial Black" charset="0"/>
              </a:rPr>
              <a:t>(</a:t>
            </a:r>
            <a:r>
              <a:rPr lang="zh-CN" altLang="en-US" sz="4400" dirty="0">
                <a:solidFill>
                  <a:srgbClr val="E3EBF1"/>
                </a:solidFill>
                <a:effectLst>
                  <a:outerShdw blurRad="38100" dist="38100" dir="2700000" algn="tl">
                    <a:srgbClr val="FFFFFF"/>
                  </a:outerShdw>
                </a:effectLst>
                <a:latin typeface="Arial Black" charset="0"/>
              </a:rPr>
              <a:t>全是律法</a:t>
            </a:r>
            <a:r>
              <a:rPr lang="en-US" altLang="zh-CN" sz="4400" dirty="0">
                <a:solidFill>
                  <a:srgbClr val="E3EBF1"/>
                </a:solidFill>
                <a:effectLst>
                  <a:outerShdw blurRad="38100" dist="38100" dir="2700000" algn="tl">
                    <a:srgbClr val="FFFFFF"/>
                  </a:outerShdw>
                </a:effectLst>
                <a:latin typeface="Arial Black" charset="0"/>
              </a:rPr>
              <a:t>)</a:t>
            </a:r>
            <a:endParaRPr lang="en-US" sz="4400" dirty="0">
              <a:solidFill>
                <a:srgbClr val="E3EBF1"/>
              </a:solidFill>
              <a:effectLst>
                <a:outerShdw blurRad="38100" dist="38100" dir="2700000" algn="tl">
                  <a:srgbClr val="FFFFFF"/>
                </a:outerShdw>
              </a:effectLst>
              <a:latin typeface="Arial Black" charset="0"/>
            </a:endParaRPr>
          </a:p>
        </p:txBody>
      </p:sp>
      <p:sp>
        <p:nvSpPr>
          <p:cNvPr id="5" name="Title 1"/>
          <p:cNvSpPr txBox="1">
            <a:spLocks/>
          </p:cNvSpPr>
          <p:nvPr/>
        </p:nvSpPr>
        <p:spPr bwMode="auto">
          <a:xfrm>
            <a:off x="5105400" y="1295400"/>
            <a:ext cx="3886200" cy="1447800"/>
          </a:xfrm>
          <a:prstGeom prst="rect">
            <a:avLst/>
          </a:prstGeom>
          <a:solidFill>
            <a:srgbClr val="FF0000"/>
          </a:solidFill>
          <a:ln w="9525">
            <a:noFill/>
            <a:miter lim="800000"/>
            <a:headEnd/>
            <a:tailEnd/>
          </a:ln>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endParaRPr kumimoji="0" lang="en-US" altLang="zh-CN" sz="4400">
              <a:solidFill>
                <a:srgbClr val="E3EBF1"/>
              </a:solidFill>
              <a:effectLst>
                <a:outerShdw blurRad="38100" dist="38100" dir="2700000" algn="tl">
                  <a:srgbClr val="000000"/>
                </a:outerShdw>
              </a:effectLst>
              <a:latin typeface="Arial Black" charset="0"/>
            </a:endParaRPr>
          </a:p>
          <a:p>
            <a:pPr algn="ctr" eaLnBrk="0" hangingPunct="0"/>
            <a:r>
              <a:rPr kumimoji="0" lang="zh-CN" altLang="en-US" sz="4400">
                <a:solidFill>
                  <a:srgbClr val="E3EBF1"/>
                </a:solidFill>
                <a:effectLst>
                  <a:outerShdw blurRad="38100" dist="38100" dir="2700000" algn="tl">
                    <a:srgbClr val="000000"/>
                  </a:outerShdw>
                </a:effectLst>
                <a:latin typeface="Arial Black" charset="0"/>
              </a:rPr>
              <a:t>自由主义</a:t>
            </a:r>
            <a:r>
              <a:rPr kumimoji="0" lang="en-US" altLang="zh-CN" sz="4400">
                <a:solidFill>
                  <a:srgbClr val="E3EBF1"/>
                </a:solidFill>
                <a:effectLst>
                  <a:outerShdw blurRad="38100" dist="38100" dir="2700000" algn="tl">
                    <a:srgbClr val="000000"/>
                  </a:outerShdw>
                </a:effectLst>
                <a:latin typeface="Arial Black" charset="0"/>
              </a:rPr>
              <a:t>(</a:t>
            </a:r>
            <a:r>
              <a:rPr kumimoji="0" lang="zh-CN" altLang="en-US" sz="4400">
                <a:solidFill>
                  <a:srgbClr val="E3EBF1"/>
                </a:solidFill>
                <a:effectLst>
                  <a:outerShdw blurRad="38100" dist="38100" dir="2700000" algn="tl">
                    <a:srgbClr val="000000"/>
                  </a:outerShdw>
                </a:effectLst>
                <a:latin typeface="Arial Black" charset="0"/>
              </a:rPr>
              <a:t>没有律法</a:t>
            </a:r>
            <a:r>
              <a:rPr kumimoji="0" lang="en-US" altLang="zh-CN" sz="4400">
                <a:solidFill>
                  <a:srgbClr val="E3EBF1"/>
                </a:solidFill>
                <a:effectLst>
                  <a:outerShdw blurRad="38100" dist="38100" dir="2700000" algn="tl">
                    <a:srgbClr val="000000"/>
                  </a:outerShdw>
                </a:effectLst>
                <a:latin typeface="Arial Black" charset="0"/>
              </a:rPr>
              <a:t>)</a:t>
            </a:r>
          </a:p>
          <a:p>
            <a:pPr algn="ctr" eaLnBrk="0" hangingPunct="0"/>
            <a:endParaRPr kumimoji="0" lang="en-US" altLang="zh-CN" sz="4400">
              <a:solidFill>
                <a:srgbClr val="E3EBF1"/>
              </a:solidFill>
              <a:effectLst>
                <a:outerShdw blurRad="38100" dist="38100" dir="2700000" algn="tl">
                  <a:srgbClr val="000000"/>
                </a:outerShdw>
              </a:effectLst>
              <a:latin typeface="Arial Black" charset="0"/>
            </a:endParaRPr>
          </a:p>
        </p:txBody>
      </p:sp>
      <p:sp>
        <p:nvSpPr>
          <p:cNvPr id="6" name="Rectangle 5"/>
          <p:cNvSpPr>
            <a:spLocks noChangeArrowheads="1"/>
          </p:cNvSpPr>
          <p:nvPr/>
        </p:nvSpPr>
        <p:spPr bwMode="auto">
          <a:xfrm>
            <a:off x="76200" y="2743200"/>
            <a:ext cx="8915400" cy="304800"/>
          </a:xfrm>
          <a:prstGeom prst="rect">
            <a:avLst/>
          </a:prstGeom>
          <a:solidFill>
            <a:srgbClr val="000000"/>
          </a:solidFill>
          <a:ln w="9525">
            <a:solidFill>
              <a:schemeClr val="tx1"/>
            </a:solidFill>
            <a:round/>
            <a:headEnd/>
            <a:tailEnd/>
          </a:ln>
        </p:spPr>
        <p:txBody>
          <a:bodyPr/>
          <a:lstStyle/>
          <a:p>
            <a:pPr eaLnBrk="0" hangingPunct="0"/>
            <a:endParaRPr lang="zh-CN" altLang="en-US">
              <a:solidFill>
                <a:srgbClr val="FFFFFF"/>
              </a:solidFill>
              <a:latin typeface="BONES" charset="0"/>
            </a:endParaRPr>
          </a:p>
        </p:txBody>
      </p:sp>
      <p:sp>
        <p:nvSpPr>
          <p:cNvPr id="7" name="Isosceles Triangle 6"/>
          <p:cNvSpPr>
            <a:spLocks noChangeArrowheads="1"/>
          </p:cNvSpPr>
          <p:nvPr/>
        </p:nvSpPr>
        <p:spPr bwMode="auto">
          <a:xfrm>
            <a:off x="1905000" y="3048000"/>
            <a:ext cx="5334000" cy="3810000"/>
          </a:xfrm>
          <a:prstGeom prst="triangle">
            <a:avLst>
              <a:gd name="adj" fmla="val 50000"/>
            </a:avLst>
          </a:prstGeom>
          <a:gradFill rotWithShape="1">
            <a:gsLst>
              <a:gs pos="0">
                <a:schemeClr val="accent1"/>
              </a:gs>
              <a:gs pos="100000">
                <a:schemeClr val="bg1"/>
              </a:gs>
            </a:gsLst>
            <a:path path="rect">
              <a:fillToRect l="50000" t="50000" r="50000" b="50000"/>
            </a:path>
          </a:gradFill>
          <a:ln w="9525">
            <a:solidFill>
              <a:schemeClr val="tx1"/>
            </a:solidFill>
            <a:round/>
            <a:headEnd/>
            <a:tailEnd/>
          </a:ln>
        </p:spPr>
        <p:txBody>
          <a:bodyPr/>
          <a:lstStyle/>
          <a:p>
            <a:pPr eaLnBrk="0" hangingPunct="0"/>
            <a:endParaRPr lang="zh-CN" altLang="en-US">
              <a:solidFill>
                <a:srgbClr val="FFFFFF"/>
              </a:solidFill>
              <a:latin typeface="BONES" charset="0"/>
            </a:endParaRPr>
          </a:p>
        </p:txBody>
      </p:sp>
      <p:sp>
        <p:nvSpPr>
          <p:cNvPr id="8" name="Title 1"/>
          <p:cNvSpPr txBox="1">
            <a:spLocks/>
          </p:cNvSpPr>
          <p:nvPr/>
        </p:nvSpPr>
        <p:spPr bwMode="auto">
          <a:xfrm>
            <a:off x="2667000" y="4267200"/>
            <a:ext cx="3886200" cy="2362200"/>
          </a:xfrm>
          <a:prstGeom prst="rect">
            <a:avLst/>
          </a:prstGeom>
          <a:noFill/>
          <a:ln w="9525">
            <a:noFill/>
            <a:miter lim="800000"/>
            <a:headEnd/>
            <a:tailEnd/>
          </a:ln>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endParaRPr kumimoji="0" lang="en-US" altLang="zh-CN" sz="4400">
              <a:solidFill>
                <a:srgbClr val="E3EBF1"/>
              </a:solidFill>
              <a:effectLst>
                <a:outerShdw blurRad="38100" dist="38100" dir="2700000" algn="tl">
                  <a:srgbClr val="FFFFFF"/>
                </a:outerShdw>
              </a:effectLst>
              <a:latin typeface="Arial Black" charset="0"/>
            </a:endParaRPr>
          </a:p>
          <a:p>
            <a:pPr algn="ctr" eaLnBrk="0" hangingPunct="0"/>
            <a:r>
              <a:rPr kumimoji="0" lang="zh-CN" altLang="en-US" sz="4400">
                <a:solidFill>
                  <a:srgbClr val="E3EBF1"/>
                </a:solidFill>
                <a:effectLst>
                  <a:outerShdw blurRad="38100" dist="38100" dir="2700000" algn="tl">
                    <a:srgbClr val="FFFFFF"/>
                  </a:outerShdw>
                </a:effectLst>
                <a:latin typeface="Arial Black" charset="0"/>
              </a:rPr>
              <a:t>属神的平衡</a:t>
            </a:r>
            <a:r>
              <a:rPr kumimoji="0" lang="en-US" altLang="zh-CN" sz="4400">
                <a:solidFill>
                  <a:srgbClr val="E3EBF1"/>
                </a:solidFill>
                <a:effectLst>
                  <a:outerShdw blurRad="38100" dist="38100" dir="2700000" algn="tl">
                    <a:srgbClr val="FFFFFF"/>
                  </a:outerShdw>
                </a:effectLst>
                <a:latin typeface="Arial Black" charset="0"/>
              </a:rPr>
              <a:t>(</a:t>
            </a:r>
            <a:r>
              <a:rPr kumimoji="0" lang="zh-CN" altLang="en-US" sz="4400">
                <a:solidFill>
                  <a:srgbClr val="E3EBF1"/>
                </a:solidFill>
                <a:effectLst>
                  <a:outerShdw blurRad="38100" dist="38100" dir="2700000" algn="tl">
                    <a:srgbClr val="FFFFFF"/>
                  </a:outerShdw>
                </a:effectLst>
                <a:latin typeface="Arial Black" charset="0"/>
              </a:rPr>
              <a:t>一些律法</a:t>
            </a:r>
            <a:r>
              <a:rPr kumimoji="0" lang="en-US" altLang="zh-CN" sz="4400">
                <a:solidFill>
                  <a:srgbClr val="E3EBF1"/>
                </a:solidFill>
                <a:effectLst>
                  <a:outerShdw blurRad="38100" dist="38100" dir="2700000" algn="tl">
                    <a:srgbClr val="FFFFFF"/>
                  </a:outerShdw>
                </a:effectLst>
                <a:latin typeface="Arial Black" charset="0"/>
              </a:rPr>
              <a:t>)</a:t>
            </a:r>
          </a:p>
          <a:p>
            <a:pPr algn="ctr" eaLnBrk="0" hangingPunct="0"/>
            <a:endParaRPr kumimoji="0" lang="en-US" altLang="zh-CN" sz="4400">
              <a:solidFill>
                <a:srgbClr val="E3EBF1"/>
              </a:solidFill>
              <a:effectLst>
                <a:outerShdw blurRad="38100" dist="38100" dir="2700000" algn="tl">
                  <a:srgbClr val="FFFFFF"/>
                </a:outerShdw>
              </a:effectLst>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44450"/>
            <a:ext cx="9144000" cy="2774950"/>
          </a:xfrm>
        </p:spPr>
        <p:txBody>
          <a:bodyPr/>
          <a:lstStyle/>
          <a:p>
            <a:pPr marL="628650" indent="-628650" algn="l">
              <a:defRPr/>
            </a:pPr>
            <a:r>
              <a:rPr lang="en-US" altLang="zh-TW" sz="4400" dirty="0">
                <a:latin typeface="Arial Black" charset="0"/>
                <a:ea typeface="ＭＳ Ｐゴシック" charset="0"/>
                <a:cs typeface="ＭＳ Ｐゴシック" charset="0"/>
              </a:rPr>
              <a:t>I.	</a:t>
            </a:r>
            <a:r>
              <a:rPr lang="zh-TW" altLang="en-US" sz="4400" dirty="0">
                <a:latin typeface="Arial Black" charset="0"/>
                <a:ea typeface="ＭＳ Ｐゴシック" charset="0"/>
                <a:cs typeface="ＭＳ Ｐゴシック" charset="0"/>
              </a:rPr>
              <a:t>保罗首先提醒教会防备</a:t>
            </a:r>
            <a:r>
              <a:rPr lang="zh-TW" altLang="en-US" sz="4400" dirty="0">
                <a:solidFill>
                  <a:srgbClr val="FFFF00"/>
                </a:solidFill>
                <a:latin typeface="Arial Black" charset="0"/>
                <a:ea typeface="ＭＳ Ｐゴシック" charset="0"/>
                <a:cs typeface="ＭＳ Ｐゴシック" charset="0"/>
              </a:rPr>
              <a:t>律法主义</a:t>
            </a:r>
            <a:r>
              <a:rPr lang="zh-TW" altLang="en-US" sz="4400" dirty="0">
                <a:latin typeface="Arial Black" charset="0"/>
                <a:ea typeface="ＭＳ Ｐゴシック" charset="0"/>
                <a:cs typeface="ＭＳ Ｐゴシック" charset="0"/>
              </a:rPr>
              <a:t> </a:t>
            </a:r>
            <a:r>
              <a:rPr lang="en-US" altLang="zh-TW" sz="4400" dirty="0">
                <a:latin typeface="Arial Black" charset="0"/>
                <a:ea typeface="ＭＳ Ｐゴシック" charset="0"/>
                <a:cs typeface="ＭＳ Ｐゴシック" charset="0"/>
              </a:rPr>
              <a:t>(3:1-3).</a:t>
            </a:r>
            <a:endParaRPr lang="en-US" sz="4400" dirty="0">
              <a:latin typeface="Arial Black" charset="0"/>
              <a:ea typeface="ＭＳ Ｐゴシック" charset="0"/>
              <a:cs typeface="ＭＳ Ｐゴシック" charset="0"/>
            </a:endParaRPr>
          </a:p>
        </p:txBody>
      </p:sp>
      <p:pic>
        <p:nvPicPr>
          <p:cNvPr id="443394" name="Picture 2" descr="legalism freedom-fence_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86000"/>
            <a:ext cx="4151313"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422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cute-dog-28.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8" name="Title 1"/>
          <p:cNvSpPr>
            <a:spLocks noGrp="1"/>
          </p:cNvSpPr>
          <p:nvPr>
            <p:ph type="title"/>
          </p:nvPr>
        </p:nvSpPr>
        <p:spPr/>
        <p:txBody>
          <a:bodyPr rtlCol="0">
            <a:normAutofit/>
          </a:bodyPr>
          <a:lstStyle/>
          <a:p>
            <a:pPr fontAlgn="auto">
              <a:spcAft>
                <a:spcPts val="0"/>
              </a:spcAft>
              <a:defRPr/>
            </a:pPr>
            <a:r>
              <a:rPr kumimoji="0" lang="en-US" altLang="ja-JP" sz="5400" dirty="0">
                <a:solidFill>
                  <a:schemeClr val="bg1"/>
                </a:solidFill>
                <a:effectLst>
                  <a:glow rad="165100">
                    <a:schemeClr val="tx1"/>
                  </a:glow>
                </a:effectLst>
                <a:latin typeface="Arial Black" charset="0"/>
                <a:ea typeface="ＭＳ Ｐゴシック" charset="0"/>
                <a:cs typeface="ＭＳ Ｐゴシック" charset="0"/>
              </a:rPr>
              <a:t>“</a:t>
            </a:r>
            <a:r>
              <a:rPr kumimoji="0" lang="zh-CN" altLang="en-US" sz="5400" dirty="0">
                <a:solidFill>
                  <a:schemeClr val="bg1"/>
                </a:solidFill>
                <a:effectLst>
                  <a:glow rad="165100">
                    <a:schemeClr val="tx1"/>
                  </a:glow>
                </a:effectLst>
                <a:latin typeface="Arial Black" charset="0"/>
                <a:ea typeface="ＭＳ Ｐゴシック" charset="0"/>
                <a:cs typeface="ＭＳ Ｐゴシック" charset="0"/>
              </a:rPr>
              <a:t>防备犬类</a:t>
            </a:r>
            <a:r>
              <a:rPr kumimoji="0" lang="en-US" altLang="ja-JP" sz="5400" dirty="0">
                <a:solidFill>
                  <a:schemeClr val="bg1"/>
                </a:solidFill>
                <a:effectLst>
                  <a:glow rad="165100">
                    <a:schemeClr val="tx1"/>
                  </a:glow>
                </a:effectLst>
                <a:latin typeface="Arial Black" charset="0"/>
                <a:ea typeface="ＭＳ Ｐゴシック" charset="0"/>
                <a:cs typeface="ＭＳ Ｐゴシック" charset="0"/>
              </a:rPr>
              <a:t>" (2a).</a:t>
            </a:r>
            <a:endParaRPr kumimoji="0" lang="en-US" sz="5400" dirty="0">
              <a:solidFill>
                <a:schemeClr val="bg1"/>
              </a:solidFill>
              <a:effectLst>
                <a:glow rad="165100">
                  <a:schemeClr val="tx1"/>
                </a:glow>
              </a:effectLst>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fade">
                                      <p:cBhvr>
                                        <p:cTn id="7" dur="2000"/>
                                        <p:tgtEl>
                                          <p:spTgt spid="38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84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Most Admired People (2018)</a:t>
            </a:r>
          </a:p>
        </p:txBody>
      </p:sp>
      <p:pic>
        <p:nvPicPr>
          <p:cNvPr id="3" name="Picture 2">
            <a:extLst>
              <a:ext uri="{FF2B5EF4-FFF2-40B4-BE49-F238E27FC236}">
                <a16:creationId xmlns:a16="http://schemas.microsoft.com/office/drawing/2014/main" id="{ACE6D097-F5A1-014F-856C-5502AC97D145}"/>
              </a:ext>
            </a:extLst>
          </p:cNvPr>
          <p:cNvPicPr>
            <a:picLocks noChangeAspect="1"/>
          </p:cNvPicPr>
          <p:nvPr/>
        </p:nvPicPr>
        <p:blipFill>
          <a:blip r:embed="rId3"/>
          <a:stretch>
            <a:fillRect/>
          </a:stretch>
        </p:blipFill>
        <p:spPr>
          <a:xfrm>
            <a:off x="35496" y="31640"/>
            <a:ext cx="9012219" cy="6858000"/>
          </a:xfrm>
          <a:prstGeom prst="rect">
            <a:avLst/>
          </a:prstGeom>
        </p:spPr>
      </p:pic>
    </p:spTree>
    <p:extLst>
      <p:ext uri="{BB962C8B-B14F-4D97-AF65-F5344CB8AC3E}">
        <p14:creationId xmlns:p14="http://schemas.microsoft.com/office/powerpoint/2010/main" val="2470020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1" name="Picture 2" descr="Dog vicious Albert_N._Mart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0"/>
            <a:ext cx="6743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rtlCol="0">
            <a:normAutofit/>
          </a:bodyPr>
          <a:lstStyle/>
          <a:p>
            <a:pPr fontAlgn="auto">
              <a:spcAft>
                <a:spcPts val="0"/>
              </a:spcAft>
              <a:defRPr/>
            </a:pPr>
            <a:r>
              <a:rPr kumimoji="0" lang="en-US" altLang="ja-JP" sz="6600" dirty="0">
                <a:solidFill>
                  <a:srgbClr val="000000"/>
                </a:solidFill>
                <a:effectLst>
                  <a:outerShdw blurRad="38100" dist="38100" dir="2700000" algn="tl">
                    <a:srgbClr val="DDDDDD"/>
                  </a:outerShdw>
                </a:effectLst>
                <a:latin typeface="Arial Black" charset="0"/>
                <a:ea typeface="ＭＳ Ｐゴシック" charset="0"/>
                <a:cs typeface="ＭＳ Ｐゴシック" charset="0"/>
              </a:rPr>
              <a:t>“</a:t>
            </a:r>
            <a:r>
              <a:rPr kumimoji="0" lang="zh-CN" altLang="en-US" sz="6600" dirty="0">
                <a:solidFill>
                  <a:srgbClr val="000000"/>
                </a:solidFill>
                <a:effectLst>
                  <a:outerShdw blurRad="38100" dist="38100" dir="2700000" algn="tl">
                    <a:srgbClr val="DDDDDD"/>
                  </a:outerShdw>
                </a:effectLst>
                <a:latin typeface="Arial Black" charset="0"/>
                <a:ea typeface="ＭＳ Ｐゴシック" charset="0"/>
                <a:cs typeface="ＭＳ Ｐゴシック" charset="0"/>
              </a:rPr>
              <a:t>防备犬类</a:t>
            </a:r>
            <a:r>
              <a:rPr kumimoji="0" lang="en-US" altLang="ja-JP" sz="6600" dirty="0">
                <a:solidFill>
                  <a:srgbClr val="000000"/>
                </a:solidFill>
                <a:effectLst>
                  <a:outerShdw blurRad="38100" dist="38100" dir="2700000" algn="tl">
                    <a:srgbClr val="DDDDDD"/>
                  </a:outerShdw>
                </a:effectLst>
                <a:latin typeface="Arial Black" charset="0"/>
                <a:ea typeface="ＭＳ Ｐゴシック" charset="0"/>
                <a:cs typeface="ＭＳ Ｐゴシック" charset="0"/>
              </a:rPr>
              <a:t>" (2a).</a:t>
            </a:r>
            <a:endParaRPr kumimoji="0" lang="en-US" sz="6600" dirty="0">
              <a:solidFill>
                <a:srgbClr val="000000"/>
              </a:solidFill>
              <a:effectLst>
                <a:outerShdw blurRad="38100" dist="38100" dir="2700000" algn="tl">
                  <a:srgbClr val="DDDDDD"/>
                </a:outerShdw>
              </a:effectLst>
              <a:latin typeface="Arial Black" charset="0"/>
              <a:ea typeface="ＭＳ Ｐゴシック" charset="0"/>
              <a:cs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9105" name="Title 1"/>
          <p:cNvSpPr>
            <a:spLocks noGrp="1"/>
          </p:cNvSpPr>
          <p:nvPr>
            <p:ph type="title"/>
          </p:nvPr>
        </p:nvSpPr>
        <p:spPr/>
        <p:txBody>
          <a:bodyPr/>
          <a:lstStyle/>
          <a:p>
            <a:r>
              <a:rPr kumimoji="0" lang="zh-CN" altLang="en-US">
                <a:latin typeface="Arial Black" charset="0"/>
                <a:ea typeface="ＭＳ Ｐゴシック" charset="0"/>
                <a:cs typeface="ＭＳ Ｐゴシック" charset="0"/>
              </a:rPr>
              <a:t>手枯萎的人</a:t>
            </a:r>
            <a:endParaRPr kumimoji="0" lang="en-US" altLang="zh-CN">
              <a:latin typeface="Arial Black" charset="0"/>
              <a:ea typeface="ＭＳ Ｐゴシック" charset="0"/>
              <a:cs typeface="ＭＳ Ｐゴシック" charset="0"/>
            </a:endParaRPr>
          </a:p>
        </p:txBody>
      </p:sp>
      <p:pic>
        <p:nvPicPr>
          <p:cNvPr id="559106" name="Picture 2" descr="shriveled ha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55700"/>
            <a:ext cx="9144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41" name="Picture 7" descr="Court8.jpg"/>
          <p:cNvPicPr>
            <a:picLocks noChangeAspect="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0" y="762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42" name="Title 1"/>
          <p:cNvSpPr>
            <a:spLocks noGrp="1"/>
          </p:cNvSpPr>
          <p:nvPr>
            <p:ph type="title"/>
          </p:nvPr>
        </p:nvSpPr>
        <p:spPr>
          <a:xfrm>
            <a:off x="0" y="44450"/>
            <a:ext cx="9144000" cy="793750"/>
          </a:xfrm>
        </p:spPr>
        <p:txBody>
          <a:bodyPr/>
          <a:lstStyle/>
          <a:p>
            <a:r>
              <a:rPr kumimoji="0" lang="zh-CN" altLang="en-US" b="1">
                <a:latin typeface="Arial Black" charset="0"/>
                <a:ea typeface="ＭＳ Ｐゴシック" charset="0"/>
                <a:cs typeface="ＭＳ Ｐゴシック" charset="0"/>
              </a:rPr>
              <a:t>律法主义者是怎样的</a:t>
            </a:r>
            <a:r>
              <a:rPr kumimoji="0" lang="en-US" altLang="zh-CN" b="1">
                <a:latin typeface="Arial Black" charset="0"/>
                <a:ea typeface="ＭＳ Ｐゴシック" charset="0"/>
                <a:cs typeface="ＭＳ Ｐゴシック" charset="0"/>
              </a:rPr>
              <a:t>?</a:t>
            </a:r>
          </a:p>
        </p:txBody>
      </p:sp>
      <p:sp>
        <p:nvSpPr>
          <p:cNvPr id="3" name="Title 1"/>
          <p:cNvSpPr txBox="1">
            <a:spLocks/>
          </p:cNvSpPr>
          <p:nvPr/>
        </p:nvSpPr>
        <p:spPr bwMode="auto">
          <a:xfrm>
            <a:off x="152400" y="914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hangingPunct="0"/>
            <a:r>
              <a:rPr kumimoji="0" lang="en-US" altLang="zh-CN" sz="3200" b="1">
                <a:solidFill>
                  <a:srgbClr val="E3EBF1"/>
                </a:solidFill>
                <a:latin typeface="Arial" charset="0"/>
              </a:rPr>
              <a:t>A. </a:t>
            </a:r>
            <a:r>
              <a:rPr kumimoji="0" lang="zh-CN" altLang="en-US" sz="3200" b="1">
                <a:solidFill>
                  <a:srgbClr val="E3EBF1"/>
                </a:solidFill>
                <a:latin typeface="Arial" charset="0"/>
              </a:rPr>
              <a:t>他们</a:t>
            </a:r>
            <a:r>
              <a:rPr kumimoji="0" lang="zh-CN" altLang="en-US" sz="3200" b="1">
                <a:solidFill>
                  <a:srgbClr val="FFFF00"/>
                </a:solidFill>
                <a:latin typeface="Arial" charset="0"/>
              </a:rPr>
              <a:t>不关心人</a:t>
            </a:r>
            <a:r>
              <a:rPr kumimoji="0" lang="en-US" altLang="zh-CN" sz="3200" b="1">
                <a:solidFill>
                  <a:srgbClr val="E3EBF1"/>
                </a:solidFill>
                <a:latin typeface="Arial" charset="0"/>
              </a:rPr>
              <a:t>(2a).</a:t>
            </a:r>
          </a:p>
        </p:txBody>
      </p:sp>
      <p:sp>
        <p:nvSpPr>
          <p:cNvPr id="4" name="Title 1"/>
          <p:cNvSpPr txBox="1">
            <a:spLocks/>
          </p:cNvSpPr>
          <p:nvPr/>
        </p:nvSpPr>
        <p:spPr bwMode="auto">
          <a:xfrm>
            <a:off x="152400" y="1803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hangingPunct="0"/>
            <a:r>
              <a:rPr kumimoji="0" lang="en-US" altLang="zh-CN" sz="3200" b="1">
                <a:solidFill>
                  <a:srgbClr val="E3EBF1"/>
                </a:solidFill>
                <a:latin typeface="Arial" charset="0"/>
              </a:rPr>
              <a:t>B. </a:t>
            </a:r>
            <a:r>
              <a:rPr kumimoji="0" lang="zh-CN" altLang="en-US" sz="3200" b="1">
                <a:solidFill>
                  <a:srgbClr val="E3EBF1"/>
                </a:solidFill>
                <a:latin typeface="Arial" charset="0"/>
              </a:rPr>
              <a:t>他们在他们的规定里有</a:t>
            </a:r>
            <a:r>
              <a:rPr kumimoji="0" lang="zh-CN" altLang="en-US" sz="3200" b="1">
                <a:solidFill>
                  <a:srgbClr val="FFFF00"/>
                </a:solidFill>
                <a:latin typeface="Arial" charset="0"/>
              </a:rPr>
              <a:t>恶的目的</a:t>
            </a:r>
            <a:r>
              <a:rPr kumimoji="0" lang="en-US" altLang="zh-CN" sz="3200" b="1">
                <a:solidFill>
                  <a:srgbClr val="FFFFFF"/>
                </a:solidFill>
                <a:latin typeface="Arial" charset="0"/>
              </a:rPr>
              <a:t>(2b).</a:t>
            </a:r>
            <a:endParaRPr kumimoji="0" lang="en-US" altLang="zh-CN" sz="3200" b="1">
              <a:solidFill>
                <a:srgbClr val="E3EBF1"/>
              </a:solidFill>
              <a:latin typeface="Arial" charset="0"/>
            </a:endParaRPr>
          </a:p>
        </p:txBody>
      </p:sp>
      <p:sp>
        <p:nvSpPr>
          <p:cNvPr id="5" name="Title 1"/>
          <p:cNvSpPr txBox="1">
            <a:spLocks/>
          </p:cNvSpPr>
          <p:nvPr/>
        </p:nvSpPr>
        <p:spPr bwMode="auto">
          <a:xfrm>
            <a:off x="152400" y="2692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hangingPunct="0"/>
            <a:r>
              <a:rPr kumimoji="0" lang="en-US" altLang="zh-CN" sz="3200" b="1">
                <a:solidFill>
                  <a:srgbClr val="E3EBF1"/>
                </a:solidFill>
                <a:latin typeface="Arial" charset="0"/>
              </a:rPr>
              <a:t>C. </a:t>
            </a:r>
            <a:r>
              <a:rPr kumimoji="0" lang="zh-CN" altLang="en-US" sz="3200" b="1">
                <a:solidFill>
                  <a:srgbClr val="E3EBF1"/>
                </a:solidFill>
                <a:latin typeface="Arial" charset="0"/>
              </a:rPr>
              <a:t>他们</a:t>
            </a:r>
            <a:r>
              <a:rPr kumimoji="0" lang="zh-CN" altLang="en-US" sz="3200" b="1">
                <a:solidFill>
                  <a:srgbClr val="FFFF00"/>
                </a:solidFill>
                <a:latin typeface="Arial" charset="0"/>
              </a:rPr>
              <a:t>离开了律法本身的意图</a:t>
            </a:r>
            <a:r>
              <a:rPr kumimoji="0" lang="en-US" altLang="zh-CN" sz="3200" b="1">
                <a:solidFill>
                  <a:srgbClr val="FFFFFF"/>
                </a:solidFill>
                <a:latin typeface="Arial" charset="0"/>
              </a:rPr>
              <a:t>(2c).</a:t>
            </a:r>
            <a:endParaRPr kumimoji="0" lang="en-US" altLang="zh-CN" sz="3200" b="1">
              <a:solidFill>
                <a:srgbClr val="E3EBF1"/>
              </a:solidFill>
              <a:latin typeface="Arial" charset="0"/>
            </a:endParaRPr>
          </a:p>
        </p:txBody>
      </p:sp>
      <p:sp>
        <p:nvSpPr>
          <p:cNvPr id="6" name="Title 1"/>
          <p:cNvSpPr txBox="1">
            <a:spLocks/>
          </p:cNvSpPr>
          <p:nvPr/>
        </p:nvSpPr>
        <p:spPr bwMode="auto">
          <a:xfrm>
            <a:off x="152400" y="3581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hangingPunct="0"/>
            <a:r>
              <a:rPr kumimoji="0" lang="en-US" altLang="zh-CN" sz="3200" b="1">
                <a:solidFill>
                  <a:srgbClr val="E3EBF1"/>
                </a:solidFill>
                <a:latin typeface="Arial" charset="0"/>
              </a:rPr>
              <a:t>D. </a:t>
            </a:r>
            <a:r>
              <a:rPr kumimoji="0" lang="zh-CN" altLang="en-US" sz="3200" b="1">
                <a:solidFill>
                  <a:srgbClr val="E3EBF1"/>
                </a:solidFill>
                <a:latin typeface="Arial" charset="0"/>
              </a:rPr>
              <a:t>他们把</a:t>
            </a:r>
            <a:r>
              <a:rPr kumimoji="0" lang="zh-CN" altLang="en-US" sz="3200" b="1">
                <a:solidFill>
                  <a:srgbClr val="FFFF00"/>
                </a:solidFill>
                <a:latin typeface="Arial" charset="0"/>
              </a:rPr>
              <a:t>信心建立在肉体上</a:t>
            </a:r>
            <a:r>
              <a:rPr kumimoji="0" lang="en-US" altLang="zh-CN" sz="3200" b="1">
                <a:solidFill>
                  <a:srgbClr val="FFFFFF"/>
                </a:solidFill>
                <a:latin typeface="Arial" charset="0"/>
              </a:rPr>
              <a:t>(3). </a:t>
            </a:r>
            <a:endParaRPr kumimoji="0" lang="en-US" altLang="zh-CN" sz="3200" b="1">
              <a:solidFill>
                <a:srgbClr val="E3EBF1"/>
              </a:solidFill>
              <a:latin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2" descr="pharisees self righteo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3988"/>
            <a:ext cx="4437063" cy="67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38" name="Title 1"/>
          <p:cNvSpPr>
            <a:spLocks noGrp="1"/>
          </p:cNvSpPr>
          <p:nvPr>
            <p:ph type="title"/>
          </p:nvPr>
        </p:nvSpPr>
        <p:spPr>
          <a:xfrm>
            <a:off x="4267200" y="44450"/>
            <a:ext cx="4648200" cy="4679950"/>
          </a:xfrm>
        </p:spPr>
        <p:txBody>
          <a:bodyPr/>
          <a:lstStyle/>
          <a:p>
            <a:pPr marL="809625" indent="-809625" algn="l"/>
            <a:r>
              <a:rPr kumimoji="0" lang="en-US" altLang="zh-CN">
                <a:solidFill>
                  <a:srgbClr val="000000"/>
                </a:solidFill>
                <a:latin typeface="Arial Black" charset="0"/>
                <a:ea typeface="ＭＳ Ｐゴシック" charset="0"/>
                <a:cs typeface="ＭＳ Ｐゴシック" charset="0"/>
              </a:rPr>
              <a:t>II. </a:t>
            </a:r>
            <a:r>
              <a:rPr kumimoji="0" lang="zh-CN" altLang="en-US">
                <a:solidFill>
                  <a:srgbClr val="000000"/>
                </a:solidFill>
                <a:latin typeface="Arial Black" charset="0"/>
                <a:ea typeface="ＭＳ Ｐゴシック" charset="0"/>
                <a:cs typeface="ＭＳ Ｐゴシック" charset="0"/>
              </a:rPr>
              <a:t>保罗过去也把信心放在他的出身上</a:t>
            </a:r>
            <a:r>
              <a:rPr kumimoji="0" lang="en-US" altLang="zh-CN">
                <a:solidFill>
                  <a:srgbClr val="000000"/>
                </a:solidFill>
                <a:latin typeface="Arial Black" charset="0"/>
                <a:ea typeface="ＭＳ Ｐゴシック" charset="0"/>
                <a:cs typeface="ＭＳ Ｐゴシック" charset="0"/>
              </a:rPr>
              <a:t>(3:4-6).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obese cou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228600" y="533400"/>
            <a:ext cx="8915400" cy="3962400"/>
          </a:xfrm>
        </p:spPr>
        <p:txBody>
          <a:bodyPr/>
          <a:lstStyle/>
          <a:p>
            <a:pPr>
              <a:defRPr/>
            </a:pPr>
            <a:r>
              <a:rPr kumimoji="0" lang="en-US" altLang="en-US" sz="6600" dirty="0">
                <a:effectLst>
                  <a:glow rad="165100">
                    <a:schemeClr val="bg1"/>
                  </a:glow>
                </a:effectLst>
                <a:latin typeface="Arial Black" charset="0"/>
                <a:ea typeface="ＭＳ Ｐゴシック" charset="0"/>
                <a:cs typeface="ＭＳ Ｐゴシック" charset="0"/>
              </a:rPr>
              <a:t>效法基督</a:t>
            </a:r>
            <a:r>
              <a:rPr kumimoji="0" lang="zh-CN" altLang="en-US" sz="6600" dirty="0">
                <a:effectLst>
                  <a:glow rad="165100">
                    <a:schemeClr val="bg1"/>
                  </a:glow>
                </a:effectLst>
                <a:latin typeface="Arial Black" charset="0"/>
                <a:ea typeface="ＭＳ Ｐゴシック" charset="0"/>
                <a:cs typeface="ＭＳ Ｐゴシック" charset="0"/>
              </a:rPr>
              <a:t>让我们从许可执照中解放出来</a:t>
            </a:r>
            <a:r>
              <a:rPr kumimoji="0" lang="en-US" sz="6600" dirty="0">
                <a:effectLst>
                  <a:glow rad="165100">
                    <a:schemeClr val="bg1"/>
                  </a:glow>
                </a:effectLst>
                <a:latin typeface="Arial Black" charset="0"/>
                <a:ea typeface="ＭＳ Ｐゴシック" charset="0"/>
                <a:cs typeface="ＭＳ Ｐゴシック" charset="0"/>
              </a:rPr>
              <a:t> </a:t>
            </a:r>
          </a:p>
        </p:txBody>
      </p:sp>
      <p:sp>
        <p:nvSpPr>
          <p:cNvPr id="5" name="Title 1"/>
          <p:cNvSpPr txBox="1">
            <a:spLocks/>
          </p:cNvSpPr>
          <p:nvPr/>
        </p:nvSpPr>
        <p:spPr bwMode="auto">
          <a:xfrm>
            <a:off x="685800" y="5867400"/>
            <a:ext cx="7848600" cy="914400"/>
          </a:xfrm>
          <a:prstGeom prst="rect">
            <a:avLst/>
          </a:prstGeom>
          <a:solidFill>
            <a:srgbClr val="000000"/>
          </a:solidFill>
          <a:ln w="9525">
            <a:noFill/>
            <a:miter lim="800000"/>
            <a:headEnd/>
            <a:tailEnd/>
          </a:ln>
        </p:spPr>
        <p:txBody>
          <a:bodyPr lIns="91429" tIns="45714" rIns="91429" bIns="45714" anchor="ctr"/>
          <a:lstStyle/>
          <a:p>
            <a:pPr algn="ctr" eaLnBrk="0" hangingPunct="0">
              <a:defRPr/>
            </a:pPr>
            <a:r>
              <a:rPr lang="zh-CN" altLang="en-US" sz="4000" kern="0" dirty="0">
                <a:solidFill>
                  <a:srgbClr val="E3EBF1"/>
                </a:solidFill>
                <a:latin typeface="Arial Black"/>
                <a:ea typeface="ＭＳ Ｐゴシック" charset="-128"/>
                <a:cs typeface="ＭＳ Ｐゴシック" charset="-128"/>
              </a:rPr>
              <a:t>腓利比书</a:t>
            </a:r>
            <a:r>
              <a:rPr lang="en-US" sz="4000" kern="0" dirty="0">
                <a:solidFill>
                  <a:srgbClr val="E3EBF1"/>
                </a:solidFill>
                <a:latin typeface="Arial Black"/>
                <a:ea typeface="ＭＳ Ｐゴシック" charset="-128"/>
                <a:cs typeface="ＭＳ Ｐゴシック" charset="-128"/>
              </a:rPr>
              <a:t> 3:17-21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4213" y="0"/>
            <a:ext cx="7346950" cy="6858000"/>
            <a:chOff x="684213" y="0"/>
            <a:chExt cx="7346950" cy="6858000"/>
          </a:xfrm>
        </p:grpSpPr>
        <p:pic>
          <p:nvPicPr>
            <p:cNvPr id="611329" name="Picture 2" descr="no-ru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0"/>
              <a:ext cx="734695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563888" y="188640"/>
              <a:ext cx="3456384" cy="7200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
          <p:nvSpPr>
            <p:cNvPr id="5" name="Rectangle 4"/>
            <p:cNvSpPr/>
            <p:nvPr/>
          </p:nvSpPr>
          <p:spPr bwMode="auto">
            <a:xfrm>
              <a:off x="5148064" y="692696"/>
              <a:ext cx="2736304" cy="7200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grpSp>
      <p:sp>
        <p:nvSpPr>
          <p:cNvPr id="611330" name="Title 1"/>
          <p:cNvSpPr>
            <a:spLocks noGrp="1"/>
          </p:cNvSpPr>
          <p:nvPr>
            <p:ph type="title"/>
          </p:nvPr>
        </p:nvSpPr>
        <p:spPr>
          <a:xfrm>
            <a:off x="3203848" y="0"/>
            <a:ext cx="4824536" cy="980728"/>
          </a:xfrm>
        </p:spPr>
        <p:txBody>
          <a:bodyPr/>
          <a:lstStyle/>
          <a:p>
            <a:r>
              <a:rPr kumimoji="0" lang="zh-CN" altLang="en-US" sz="5400" dirty="0">
                <a:solidFill>
                  <a:schemeClr val="bg1"/>
                </a:solidFill>
                <a:effectLst/>
                <a:latin typeface="Arial Black" charset="0"/>
                <a:ea typeface="ＭＳ Ｐゴシック" charset="0"/>
                <a:cs typeface="ＭＳ Ｐゴシック" charset="0"/>
              </a:rPr>
              <a:t>没有规则</a:t>
            </a:r>
            <a:r>
              <a:rPr kumimoji="0" lang="en-US" altLang="zh-CN" sz="5400" dirty="0">
                <a:solidFill>
                  <a:schemeClr val="bg1"/>
                </a:solidFill>
                <a:effectLst/>
                <a:latin typeface="Arial Black" charset="0"/>
                <a:ea typeface="ＭＳ Ｐゴシック" charset="0"/>
                <a:cs typeface="ＭＳ Ｐゴシック" charset="0"/>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2" descr="balance ethics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2788" y="908050"/>
            <a:ext cx="98567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450" name="Title 1"/>
          <p:cNvSpPr>
            <a:spLocks noGrp="1"/>
          </p:cNvSpPr>
          <p:nvPr>
            <p:ph type="title"/>
          </p:nvPr>
        </p:nvSpPr>
        <p:spPr>
          <a:xfrm>
            <a:off x="0" y="44450"/>
            <a:ext cx="9144000" cy="1784350"/>
          </a:xfrm>
        </p:spPr>
        <p:txBody>
          <a:bodyPr/>
          <a:lstStyle/>
          <a:p>
            <a:r>
              <a:rPr kumimoji="0" lang="zh-CN" altLang="en-US" sz="4800">
                <a:effectLst/>
                <a:latin typeface="Arial Black" charset="0"/>
                <a:ea typeface="ＭＳ Ｐゴシック" charset="0"/>
                <a:cs typeface="ＭＳ Ｐゴシック" charset="0"/>
              </a:rPr>
              <a:t>    追求基督样式</a:t>
            </a:r>
            <a:r>
              <a:rPr kumimoji="0" lang="zh-CN" sz="4800">
                <a:effectLst/>
                <a:latin typeface="Arial Black" charset="0"/>
                <a:ea typeface="ＭＳ Ｐゴシック" charset="0"/>
                <a:cs typeface="ＭＳ Ｐゴシック" charset="0"/>
              </a:rPr>
              <a:t> </a:t>
            </a:r>
            <a:r>
              <a:rPr kumimoji="0" lang="zh-CN" altLang="en-US" sz="4800">
                <a:effectLst/>
                <a:latin typeface="Arial Black" charset="0"/>
                <a:ea typeface="ＭＳ Ｐゴシック" charset="0"/>
                <a:cs typeface="ＭＳ Ｐゴシック" charset="0"/>
              </a:rPr>
              <a:t>    </a:t>
            </a:r>
            <a:br>
              <a:rPr kumimoji="0" lang="en-US" altLang="zh-CN" sz="4800">
                <a:effectLst/>
                <a:latin typeface="Arial Black" charset="0"/>
                <a:ea typeface="ＭＳ Ｐゴシック" charset="0"/>
                <a:cs typeface="ＭＳ Ｐゴシック" charset="0"/>
              </a:rPr>
            </a:br>
            <a:r>
              <a:rPr kumimoji="0" lang="en-US" altLang="zh-CN" sz="4800">
                <a:effectLst/>
                <a:latin typeface="Arial Black" charset="0"/>
                <a:ea typeface="ＭＳ Ｐゴシック" charset="0"/>
                <a:cs typeface="ＭＳ Ｐゴシック" charset="0"/>
              </a:rPr>
              <a:t> </a:t>
            </a:r>
            <a:r>
              <a:rPr kumimoji="0" lang="zh-CN" altLang="en-US" sz="6600">
                <a:solidFill>
                  <a:schemeClr val="bg1"/>
                </a:solidFill>
                <a:effectLst/>
                <a:latin typeface="Arial Black" charset="0"/>
                <a:ea typeface="ＭＳ Ｐゴシック" charset="0"/>
                <a:cs typeface="ＭＳ Ｐゴシック" charset="0"/>
              </a:rPr>
              <a:t>给我们平衡</a:t>
            </a:r>
            <a:endParaRPr kumimoji="0" lang="en-US" altLang="zh-CN" sz="4800">
              <a:solidFill>
                <a:schemeClr val="bg1"/>
              </a:solidFill>
              <a:effectLst/>
              <a:latin typeface="Arial Black" charset="0"/>
              <a:ea typeface="ＭＳ Ｐゴシック" charset="0"/>
              <a:cs typeface="ＭＳ Ｐゴシック" charset="0"/>
            </a:endParaRPr>
          </a:p>
        </p:txBody>
      </p:sp>
      <p:grpSp>
        <p:nvGrpSpPr>
          <p:cNvPr id="2" name="Group 5"/>
          <p:cNvGrpSpPr>
            <a:grpSpLocks/>
          </p:cNvGrpSpPr>
          <p:nvPr/>
        </p:nvGrpSpPr>
        <p:grpSpPr bwMode="auto">
          <a:xfrm>
            <a:off x="0" y="2286000"/>
            <a:ext cx="3683000" cy="4572000"/>
            <a:chOff x="0" y="2286000"/>
            <a:chExt cx="3682684" cy="4572000"/>
          </a:xfrm>
        </p:grpSpPr>
        <p:pic>
          <p:nvPicPr>
            <p:cNvPr id="616455" name="Picture 3" descr="finger poin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368268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4489" y="2362200"/>
              <a:ext cx="2031151" cy="3416320"/>
            </a:xfrm>
            <a:prstGeom prst="rect">
              <a:avLst/>
            </a:prstGeom>
            <a:noFill/>
          </p:spPr>
          <p:txBody>
            <a:bodyPr wrap="none">
              <a:spAutoFit/>
            </a:bodyPr>
            <a:lstStyle/>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律法主义</a:t>
              </a: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zh-CN" altLang="en-US" sz="3600" b="1" dirty="0">
                  <a:solidFill>
                    <a:srgbClr val="000000"/>
                  </a:solidFill>
                  <a:effectLst>
                    <a:glow rad="152400">
                      <a:srgbClr val="FFFFFF">
                        <a:alpha val="75000"/>
                      </a:srgbClr>
                    </a:glow>
                  </a:effectLst>
                  <a:latin typeface="Arial"/>
                  <a:ea typeface="ＭＳ Ｐゴシック" charset="-128"/>
                  <a:cs typeface="Arial"/>
                </a:rPr>
                <a:t>过多的</a:t>
              </a:r>
              <a:r>
                <a:rPr lang="en-US" sz="3600" b="1" dirty="0">
                  <a:solidFill>
                    <a:srgbClr val="000000"/>
                  </a:solidFill>
                  <a:effectLst>
                    <a:glow rad="152400">
                      <a:srgbClr val="FFFFFF">
                        <a:alpha val="75000"/>
                      </a:srgbClr>
                    </a:glow>
                  </a:effectLst>
                  <a:latin typeface="Arial"/>
                  <a:ea typeface="ＭＳ Ｐゴシック" charset="-128"/>
                  <a:cs typeface="Arial"/>
                </a:rPr>
                <a:t> </a:t>
              </a:r>
              <a:br>
                <a:rPr lang="en-US" sz="3600" b="1" dirty="0">
                  <a:solidFill>
                    <a:srgbClr val="000000"/>
                  </a:solidFill>
                  <a:effectLst>
                    <a:glow rad="152400">
                      <a:srgbClr val="FFFFFF">
                        <a:alpha val="75000"/>
                      </a:srgbClr>
                    </a:glow>
                  </a:effectLst>
                  <a:latin typeface="Arial"/>
                  <a:ea typeface="ＭＳ Ｐゴシック" charset="-128"/>
                  <a:cs typeface="Arial"/>
                </a:rPr>
              </a:br>
              <a:r>
                <a:rPr lang="zh-CN" altLang="en-US" sz="3600" b="1" dirty="0">
                  <a:solidFill>
                    <a:srgbClr val="000000"/>
                  </a:solidFill>
                  <a:effectLst>
                    <a:glow rad="152400">
                      <a:srgbClr val="FFFFFF">
                        <a:alpha val="75000"/>
                      </a:srgbClr>
                    </a:glow>
                  </a:effectLst>
                  <a:latin typeface="Arial"/>
                  <a:ea typeface="ＭＳ Ｐゴシック" charset="-128"/>
                  <a:cs typeface="Arial"/>
                </a:rPr>
                <a:t>规条</a:t>
              </a: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3:1-3</a:t>
              </a:r>
            </a:p>
          </p:txBody>
        </p:sp>
      </p:grpSp>
      <p:grpSp>
        <p:nvGrpSpPr>
          <p:cNvPr id="3" name="Group 10"/>
          <p:cNvGrpSpPr>
            <a:grpSpLocks/>
          </p:cNvGrpSpPr>
          <p:nvPr/>
        </p:nvGrpSpPr>
        <p:grpSpPr bwMode="auto">
          <a:xfrm>
            <a:off x="4953000" y="2306638"/>
            <a:ext cx="4191000" cy="4551362"/>
            <a:chOff x="4953000" y="2306827"/>
            <a:chExt cx="4191000" cy="4551173"/>
          </a:xfrm>
        </p:grpSpPr>
        <p:pic>
          <p:nvPicPr>
            <p:cNvPr id="616453" name="Picture 9" descr="sumo-20body-20slam-small2.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3000" y="2306827"/>
              <a:ext cx="4191000" cy="455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54944" y="2438400"/>
              <a:ext cx="2672877" cy="3970153"/>
            </a:xfrm>
            <a:prstGeom prst="rect">
              <a:avLst/>
            </a:prstGeom>
            <a:noFill/>
          </p:spPr>
          <p:txBody>
            <a:bodyPr>
              <a:spAutoFit/>
            </a:bodyPr>
            <a:lstStyle/>
            <a:p>
              <a:pPr algn="ctr">
                <a:defRPr/>
              </a:pPr>
              <a:r>
                <a:rPr lang="en-US" altLang="en-US" sz="3600" b="1" dirty="0">
                  <a:solidFill>
                    <a:srgbClr val="FFFFFF"/>
                  </a:solidFill>
                  <a:effectLst>
                    <a:glow rad="152400">
                      <a:srgbClr val="000000">
                        <a:alpha val="75000"/>
                      </a:srgbClr>
                    </a:glow>
                  </a:effectLst>
                  <a:latin typeface="Arial"/>
                  <a:ea typeface="ＭＳ Ｐゴシック" charset="-128"/>
                  <a:cs typeface="Arial"/>
                </a:rPr>
                <a:t>特许</a:t>
              </a: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r>
                <a:rPr lang="zh-CN" altLang="en-US" sz="3600" b="1" dirty="0">
                  <a:solidFill>
                    <a:srgbClr val="FFFFFF"/>
                  </a:solidFill>
                  <a:effectLst>
                    <a:glow rad="152400">
                      <a:srgbClr val="000000">
                        <a:alpha val="75000"/>
                      </a:srgbClr>
                    </a:glow>
                  </a:effectLst>
                  <a:latin typeface="Arial"/>
                  <a:ea typeface="ＭＳ Ｐゴシック" charset="-128"/>
                  <a:cs typeface="Arial"/>
                </a:rPr>
                <a:t>没有</a:t>
              </a:r>
              <a:endParaRPr lang="en-US" altLang="zh-CN" sz="3600" b="1" dirty="0">
                <a:solidFill>
                  <a:srgbClr val="FFFFFF"/>
                </a:solidFill>
                <a:effectLst>
                  <a:glow rad="152400">
                    <a:srgbClr val="000000">
                      <a:alpha val="75000"/>
                    </a:srgbClr>
                  </a:glow>
                </a:effectLst>
                <a:latin typeface="Arial"/>
                <a:ea typeface="ＭＳ Ｐゴシック" charset="-128"/>
                <a:cs typeface="Arial"/>
              </a:endParaRPr>
            </a:p>
            <a:p>
              <a:pPr algn="ctr">
                <a:defRPr/>
              </a:pPr>
              <a:r>
                <a:rPr lang="zh-CN" altLang="en-US" sz="3600" b="1" dirty="0">
                  <a:solidFill>
                    <a:srgbClr val="FFFFFF"/>
                  </a:solidFill>
                  <a:effectLst>
                    <a:glow rad="152400">
                      <a:srgbClr val="000000">
                        <a:alpha val="75000"/>
                      </a:srgbClr>
                    </a:glow>
                  </a:effectLst>
                  <a:latin typeface="Arial"/>
                  <a:ea typeface="ＭＳ Ｐゴシック" charset="-128"/>
                  <a:cs typeface="Arial"/>
                </a:rPr>
                <a:t>规条</a:t>
              </a:r>
              <a:br>
                <a:rPr lang="en-US" sz="3600" b="1" dirty="0">
                  <a:solidFill>
                    <a:srgbClr val="FFFFFF"/>
                  </a:solidFill>
                  <a:effectLst>
                    <a:glow rad="152400">
                      <a:srgbClr val="000000">
                        <a:alpha val="75000"/>
                      </a:srgbClr>
                    </a:glow>
                  </a:effectLst>
                  <a:latin typeface="Arial"/>
                  <a:ea typeface="ＭＳ Ｐゴシック" charset="-128"/>
                  <a:cs typeface="Arial"/>
                </a:rPr>
              </a:b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3:17-21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3" name="Picture 2" descr="madefreewp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71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kumimoji="0" lang="en-US" sz="4800" dirty="0">
                <a:effectLst>
                  <a:glow rad="101600">
                    <a:schemeClr val="bg1">
                      <a:alpha val="75000"/>
                    </a:schemeClr>
                  </a:glow>
                </a:effectLst>
                <a:latin typeface="ＭＳ Ｐゴシック"/>
                <a:ea typeface="ＭＳ Ｐゴシック"/>
                <a:cs typeface="ＭＳ Ｐゴシック"/>
              </a:rPr>
              <a:t>你的极端</a:t>
            </a:r>
            <a:r>
              <a:rPr kumimoji="0" lang="zh-CN" altLang="en-US" sz="4800" dirty="0">
                <a:effectLst>
                  <a:glow rad="101600">
                    <a:schemeClr val="bg1">
                      <a:alpha val="75000"/>
                    </a:schemeClr>
                  </a:glow>
                </a:effectLst>
                <a:latin typeface="ＭＳ Ｐゴシック"/>
                <a:ea typeface="ＭＳ Ｐゴシック"/>
                <a:cs typeface="ＭＳ Ｐゴシック"/>
              </a:rPr>
              <a:t>是什么</a:t>
            </a:r>
            <a:r>
              <a:rPr kumimoji="0" lang="en-US" sz="4800" dirty="0">
                <a:effectLst>
                  <a:glow rad="101600">
                    <a:schemeClr val="bg1">
                      <a:alpha val="75000"/>
                    </a:schemeClr>
                  </a:glow>
                </a:effectLst>
                <a:latin typeface="ＭＳ Ｐゴシック"/>
                <a:ea typeface="ＭＳ Ｐゴシック"/>
                <a:cs typeface="ＭＳ Ｐゴシック"/>
              </a:rPr>
              <a:t>?</a:t>
            </a:r>
          </a:p>
        </p:txBody>
      </p:sp>
      <p:grpSp>
        <p:nvGrpSpPr>
          <p:cNvPr id="2" name="Group 13"/>
          <p:cNvGrpSpPr>
            <a:grpSpLocks/>
          </p:cNvGrpSpPr>
          <p:nvPr/>
        </p:nvGrpSpPr>
        <p:grpSpPr bwMode="auto">
          <a:xfrm>
            <a:off x="0" y="2451100"/>
            <a:ext cx="4368800" cy="3340100"/>
            <a:chOff x="-1" y="2451080"/>
            <a:chExt cx="4368799" cy="3340120"/>
          </a:xfrm>
        </p:grpSpPr>
        <p:pic>
          <p:nvPicPr>
            <p:cNvPr id="648200" name="Picture 3" descr="setfre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 y="2514600"/>
              <a:ext cx="436879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14403" y="2451080"/>
              <a:ext cx="2031325" cy="2862339"/>
            </a:xfrm>
            <a:prstGeom prst="rect">
              <a:avLst/>
            </a:prstGeom>
            <a:noFill/>
          </p:spPr>
          <p:txBody>
            <a:bodyPr wrap="none">
              <a:spAutoFit/>
            </a:bodyPr>
            <a:lstStyle/>
            <a:p>
              <a:pPr algn="ctr">
                <a:defRPr/>
              </a:pPr>
              <a:r>
                <a:rPr lang="zh-CN" altLang="en-US" sz="3600" b="1" dirty="0">
                  <a:solidFill>
                    <a:srgbClr val="000000"/>
                  </a:solidFill>
                  <a:effectLst>
                    <a:glow rad="152400">
                      <a:srgbClr val="FFFFFF">
                        <a:alpha val="75000"/>
                      </a:srgbClr>
                    </a:glow>
                  </a:effectLst>
                  <a:latin typeface="Arial"/>
                  <a:ea typeface="ＭＳ Ｐゴシック" charset="-128"/>
                  <a:cs typeface="Arial"/>
                </a:rPr>
                <a:t>律法主义</a:t>
              </a: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altLang="zh-CN"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zh-CN" altLang="en-US" sz="3600" b="1" dirty="0">
                  <a:solidFill>
                    <a:srgbClr val="000000"/>
                  </a:solidFill>
                  <a:effectLst>
                    <a:glow rad="152400">
                      <a:srgbClr val="FFFFFF">
                        <a:alpha val="75000"/>
                      </a:srgbClr>
                    </a:glow>
                  </a:effectLst>
                  <a:latin typeface="Arial"/>
                  <a:ea typeface="ＭＳ Ｐゴシック" charset="-128"/>
                  <a:cs typeface="Arial"/>
                </a:rPr>
                <a:t>期待太多</a:t>
              </a:r>
              <a:br>
                <a:rPr lang="en-US" sz="3600" b="1" dirty="0">
                  <a:solidFill>
                    <a:srgbClr val="000000"/>
                  </a:solidFill>
                  <a:effectLst>
                    <a:glow rad="152400">
                      <a:srgbClr val="FFFFFF">
                        <a:alpha val="75000"/>
                      </a:srgbClr>
                    </a:glow>
                  </a:effectLst>
                  <a:latin typeface="Arial"/>
                  <a:ea typeface="ＭＳ Ｐゴシック" charset="-128"/>
                  <a:cs typeface="Arial"/>
                </a:rPr>
              </a:br>
              <a:r>
                <a:rPr lang="en-US" sz="3600" b="1" dirty="0">
                  <a:solidFill>
                    <a:srgbClr val="000000"/>
                  </a:solidFill>
                  <a:effectLst>
                    <a:glow rad="152400">
                      <a:srgbClr val="FFFFFF">
                        <a:alpha val="75000"/>
                      </a:srgbClr>
                    </a:glow>
                  </a:effectLst>
                  <a:latin typeface="Arial"/>
                  <a:ea typeface="ＭＳ Ｐゴシック" charset="-128"/>
                  <a:cs typeface="Arial"/>
                </a:rPr>
                <a:t>3:1-3</a:t>
              </a:r>
            </a:p>
          </p:txBody>
        </p:sp>
      </p:grpSp>
      <p:grpSp>
        <p:nvGrpSpPr>
          <p:cNvPr id="3" name="Group 14"/>
          <p:cNvGrpSpPr>
            <a:grpSpLocks/>
          </p:cNvGrpSpPr>
          <p:nvPr/>
        </p:nvGrpSpPr>
        <p:grpSpPr bwMode="auto">
          <a:xfrm>
            <a:off x="4203700" y="2438400"/>
            <a:ext cx="4940300" cy="3352800"/>
            <a:chOff x="4204403" y="2438400"/>
            <a:chExt cx="4939597" cy="3352800"/>
          </a:xfrm>
        </p:grpSpPr>
        <p:pic>
          <p:nvPicPr>
            <p:cNvPr id="648198" name="Picture 5" descr="flip-flo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4403" y="2514600"/>
              <a:ext cx="493959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471123" y="2438400"/>
              <a:ext cx="2672877" cy="2862339"/>
            </a:xfrm>
            <a:prstGeom prst="rect">
              <a:avLst/>
            </a:prstGeom>
            <a:noFill/>
          </p:spPr>
          <p:txBody>
            <a:bodyPr>
              <a:spAutoFit/>
            </a:bodyPr>
            <a:lstStyle/>
            <a:p>
              <a:pPr algn="ctr">
                <a:defRPr/>
              </a:pPr>
              <a:r>
                <a:rPr lang="zh-CN" altLang="en-US" sz="3600" b="1" dirty="0">
                  <a:solidFill>
                    <a:srgbClr val="FFFFFF"/>
                  </a:solidFill>
                  <a:effectLst>
                    <a:glow rad="165100">
                      <a:srgbClr val="000000">
                        <a:alpha val="75000"/>
                      </a:srgbClr>
                    </a:glow>
                  </a:effectLst>
                  <a:latin typeface="Arial"/>
                  <a:ea typeface="ＭＳ Ｐゴシック" charset="-128"/>
                  <a:cs typeface="Arial"/>
                </a:rPr>
                <a:t>特许</a:t>
              </a: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r>
                <a:rPr lang="zh-CN" altLang="en-US" sz="3600" b="1" dirty="0">
                  <a:solidFill>
                    <a:srgbClr val="FFFFFF"/>
                  </a:solidFill>
                  <a:effectLst>
                    <a:glow rad="165100">
                      <a:srgbClr val="000000">
                        <a:alpha val="75000"/>
                      </a:srgbClr>
                    </a:glow>
                  </a:effectLst>
                  <a:latin typeface="Arial"/>
                  <a:ea typeface="ＭＳ Ｐゴシック" charset="-128"/>
                  <a:cs typeface="Arial"/>
                </a:rPr>
                <a:t>期待太少</a:t>
              </a:r>
              <a:endParaRPr lang="en-US" altLang="zh-CN" sz="3600" b="1" dirty="0">
                <a:solidFill>
                  <a:srgbClr val="FFFFFF"/>
                </a:solidFill>
                <a:effectLst>
                  <a:glow rad="165100">
                    <a:srgbClr val="000000">
                      <a:alpha val="75000"/>
                    </a:srgbClr>
                  </a:glow>
                </a:effectLst>
                <a:latin typeface="Arial"/>
                <a:ea typeface="ＭＳ Ｐゴシック" charset="-128"/>
                <a:cs typeface="Arial"/>
              </a:endParaRPr>
            </a:p>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3:17-21</a:t>
              </a:r>
            </a:p>
          </p:txBody>
        </p:sp>
      </p:grpSp>
      <p:sp>
        <p:nvSpPr>
          <p:cNvPr id="13" name="Left-Right Arrow Callout 12"/>
          <p:cNvSpPr>
            <a:spLocks noChangeArrowheads="1"/>
          </p:cNvSpPr>
          <p:nvPr/>
        </p:nvSpPr>
        <p:spPr bwMode="auto">
          <a:xfrm>
            <a:off x="2743200" y="2514600"/>
            <a:ext cx="3124200" cy="3276600"/>
          </a:xfrm>
          <a:prstGeom prst="leftRightArrowCallout">
            <a:avLst>
              <a:gd name="adj1" fmla="val 25006"/>
              <a:gd name="adj2" fmla="val 17781"/>
              <a:gd name="adj3" fmla="val 25000"/>
              <a:gd name="adj4" fmla="val 50000"/>
            </a:avLst>
          </a:prstGeom>
          <a:blipFill dpi="0" rotWithShape="1">
            <a:blip r:embed="rId5"/>
            <a:srcRect/>
            <a:stretch>
              <a:fillRect/>
            </a:stretch>
          </a:blipFill>
          <a:ln w="9525">
            <a:solidFill>
              <a:schemeClr val="tx1"/>
            </a:solidFill>
            <a:round/>
            <a:headEnd/>
            <a:tailEnd/>
          </a:ln>
        </p:spPr>
        <p:txBody>
          <a:bodyPr/>
          <a:lstStyle/>
          <a:p>
            <a:pPr eaLnBrk="0" hangingPunct="0"/>
            <a:endParaRPr lang="zh-CN" altLang="en-US">
              <a:solidFill>
                <a:srgbClr val="FFFFFF"/>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腓立比</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097609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284984"/>
            <a:ext cx="4665599" cy="3598114"/>
          </a:xfrm>
          <a:prstGeom prst="rect">
            <a:avLst/>
          </a:prstGeom>
          <a:solidFill>
            <a:srgbClr val="0E3915"/>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庇佑</a:t>
            </a:r>
            <a:endParaRPr kumimoji="0" lang="en-US" altLang="zh-CN"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3</a:t>
            </a:r>
          </a:p>
        </p:txBody>
      </p:sp>
      <p:sp>
        <p:nvSpPr>
          <p:cNvPr id="7" name="Rectangle 2">
            <a:extLst>
              <a:ext uri="{FF2B5EF4-FFF2-40B4-BE49-F238E27FC236}">
                <a16:creationId xmlns:a16="http://schemas.microsoft.com/office/drawing/2014/main" id="{3DC968D8-8F60-284E-8A30-FBC27FBF774E}"/>
              </a:ext>
            </a:extLst>
          </p:cNvPr>
          <p:cNvSpPr txBox="1">
            <a:spLocks noChangeArrowheads="1"/>
          </p:cNvSpPr>
          <p:nvPr/>
        </p:nvSpPr>
        <p:spPr bwMode="auto">
          <a:xfrm>
            <a:off x="4514912" y="3284984"/>
            <a:ext cx="4665600" cy="3598114"/>
          </a:xfrm>
          <a:prstGeom prst="rect">
            <a:avLst/>
          </a:prstGeom>
          <a:solidFill>
            <a:srgbClr val="1C0137"/>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和平</a:t>
            </a:r>
            <a:endParaRPr kumimoji="0" lang="en-US" altLang="zh-CN"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4</a:t>
            </a:r>
          </a:p>
        </p:txBody>
      </p:sp>
      <p:sp>
        <p:nvSpPr>
          <p:cNvPr id="4" name="Rectangle 2"/>
          <p:cNvSpPr txBox="1">
            <a:spLocks noChangeArrowheads="1"/>
          </p:cNvSpPr>
          <p:nvPr/>
        </p:nvSpPr>
        <p:spPr bwMode="auto">
          <a:xfrm>
            <a:off x="0" y="-27384"/>
            <a:ext cx="4665599" cy="3456384"/>
          </a:xfrm>
          <a:prstGeom prst="rect">
            <a:avLst/>
          </a:prstGeom>
          <a:solidFill>
            <a:srgbClr val="FF000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喜乐</a:t>
            </a:r>
            <a:endPar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1</a:t>
            </a:r>
          </a:p>
        </p:txBody>
      </p:sp>
      <p:sp>
        <p:nvSpPr>
          <p:cNvPr id="5" name="Rectangle 2"/>
          <p:cNvSpPr txBox="1">
            <a:spLocks noChangeArrowheads="1"/>
          </p:cNvSpPr>
          <p:nvPr/>
        </p:nvSpPr>
        <p:spPr bwMode="auto">
          <a:xfrm>
            <a:off x="4514912" y="-27384"/>
            <a:ext cx="4665600" cy="3456384"/>
          </a:xfrm>
          <a:prstGeom prst="rect">
            <a:avLst/>
          </a:prstGeom>
          <a:solidFill>
            <a:srgbClr val="00206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谦卑的心</a:t>
            </a:r>
            <a:endParaRPr kumimoji="0" lang="en-US" altLang="zh-CN"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zh-CN" altLang="en-US" sz="4000"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效法基督心态的果效</a:t>
            </a:r>
            <a:endParaRPr lang="en-SG" sz="4000"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836ED778-5B3C-764E-94F5-E6DB8A2A407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腓立比书</a:t>
            </a:r>
          </a:p>
        </p:txBody>
      </p:sp>
    </p:spTree>
    <p:extLst>
      <p:ext uri="{BB962C8B-B14F-4D97-AF65-F5344CB8AC3E}">
        <p14:creationId xmlns:p14="http://schemas.microsoft.com/office/powerpoint/2010/main" val="3259292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originals/d7/cb/d6/d7cbd6b1cc3297f6d62bc1b303afc1e5.jpg">
            <a:extLst>
              <a:ext uri="{FF2B5EF4-FFF2-40B4-BE49-F238E27FC236}">
                <a16:creationId xmlns:a16="http://schemas.microsoft.com/office/drawing/2014/main" id="{291DA4A2-756E-9543-AD28-41C8D29CC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663227"/>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上帝牺牲了祂的独生子</a:t>
            </a:r>
            <a:endParaRPr lang="en-US" sz="3600" b="1" dirty="0">
              <a:effectLst>
                <a:glow rad="127000">
                  <a:schemeClr val="tx1"/>
                </a:glow>
              </a:effectLst>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FC6AB6C0-CE79-E892-183E-5DE09EB07976}"/>
              </a:ext>
            </a:extLst>
          </p:cNvPr>
          <p:cNvSpPr txBox="1"/>
          <p:nvPr/>
        </p:nvSpPr>
        <p:spPr>
          <a:xfrm>
            <a:off x="179512" y="4798893"/>
            <a:ext cx="8712968" cy="646331"/>
          </a:xfrm>
          <a:prstGeom prst="rect">
            <a:avLst/>
          </a:prstGeom>
          <a:solidFill>
            <a:schemeClr val="tx1"/>
          </a:solidFill>
        </p:spPr>
        <p:txBody>
          <a:bodyPr wrap="square" rtlCol="0">
            <a:spAutoFit/>
          </a:bodyPr>
          <a:lstStyle/>
          <a:p>
            <a:r>
              <a:rPr lang="zh-CN" altLang="en-US" sz="3600" b="1" dirty="0">
                <a:solidFill>
                  <a:schemeClr val="bg1"/>
                </a:solidFill>
                <a:effectLst/>
                <a:latin typeface=".AppleSystemUIFont"/>
              </a:rPr>
              <a:t>上帝如此爱你</a:t>
            </a:r>
            <a:endParaRPr lang="zh-CN" altLang="en-US" sz="3600" dirty="0">
              <a:solidFill>
                <a:schemeClr val="bg1"/>
              </a:solidFill>
              <a:effectLst/>
              <a:latin typeface=".AppleSystemUIFont"/>
            </a:endParaRPr>
          </a:p>
        </p:txBody>
      </p:sp>
      <p:sp>
        <p:nvSpPr>
          <p:cNvPr id="3" name="文本框 2">
            <a:extLst>
              <a:ext uri="{FF2B5EF4-FFF2-40B4-BE49-F238E27FC236}">
                <a16:creationId xmlns:a16="http://schemas.microsoft.com/office/drawing/2014/main" id="{4339FDDC-F152-B55C-908E-80F5627F1A2D}"/>
              </a:ext>
            </a:extLst>
          </p:cNvPr>
          <p:cNvSpPr txBox="1"/>
          <p:nvPr/>
        </p:nvSpPr>
        <p:spPr>
          <a:xfrm>
            <a:off x="179512" y="5445224"/>
            <a:ext cx="8784976" cy="1200329"/>
          </a:xfrm>
          <a:prstGeom prst="rect">
            <a:avLst/>
          </a:prstGeom>
          <a:solidFill>
            <a:schemeClr val="tx1"/>
          </a:solidFill>
        </p:spPr>
        <p:txBody>
          <a:bodyPr wrap="square" rtlCol="0">
            <a:spAutoFit/>
          </a:bodyPr>
          <a:lstStyle/>
          <a:p>
            <a:pPr algn="ctr"/>
            <a:r>
              <a:rPr lang="zh-CN" altLang="en-US" b="1" dirty="0">
                <a:solidFill>
                  <a:schemeClr val="bg1"/>
                </a:solidFill>
                <a:effectLst/>
                <a:latin typeface=".AppleSystemUIFont"/>
              </a:rPr>
              <a:t>约翰福音 </a:t>
            </a:r>
            <a:r>
              <a:rPr lang="en-US" altLang="zh-CN" b="1" dirty="0">
                <a:solidFill>
                  <a:schemeClr val="bg1"/>
                </a:solidFill>
                <a:effectLst/>
                <a:latin typeface=".AppleSystemUIFont"/>
              </a:rPr>
              <a:t>3:16</a:t>
            </a:r>
            <a:endParaRPr lang="zh-CN" altLang="en-US" dirty="0">
              <a:solidFill>
                <a:schemeClr val="bg1"/>
              </a:solidFill>
              <a:effectLst/>
              <a:latin typeface=".AppleSystemUIFont"/>
            </a:endParaRPr>
          </a:p>
          <a:p>
            <a:r>
              <a:rPr lang="zh-CN" altLang="en-US" dirty="0">
                <a:solidFill>
                  <a:schemeClr val="bg1"/>
                </a:solidFill>
                <a:effectLst/>
                <a:latin typeface=".AppleSystemUIFont"/>
              </a:rPr>
              <a:t>“神爱世人，甚至将他的独生子赐给他们，叫一切信他的，不至灭亡，反得永生。”</a:t>
            </a:r>
          </a:p>
        </p:txBody>
      </p:sp>
    </p:spTree>
    <p:extLst>
      <p:ext uri="{BB962C8B-B14F-4D97-AF65-F5344CB8AC3E}">
        <p14:creationId xmlns:p14="http://schemas.microsoft.com/office/powerpoint/2010/main" val="224704792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Oval 115"/>
          <p:cNvSpPr>
            <a:spLocks noChangeArrowheads="1"/>
          </p:cNvSpPr>
          <p:nvPr/>
        </p:nvSpPr>
        <p:spPr bwMode="auto">
          <a:xfrm>
            <a:off x="65881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graphicFrame>
        <p:nvGraphicFramePr>
          <p:cNvPr id="109" name="Table 108"/>
          <p:cNvGraphicFramePr>
            <a:graphicFrameLocks noGrp="1"/>
          </p:cNvGraphicFramePr>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CN" altLang="en-US" sz="2800" b="1" i="0" u="none" strike="noStrike" cap="none" normalizeH="0" baseline="0" dirty="0">
                          <a:ln>
                            <a:noFill/>
                          </a:ln>
                          <a:solidFill>
                            <a:srgbClr val="FFFFFF"/>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效法基督心态的果效</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zh-CN" altLang="en-US" sz="24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SG"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谦卑</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SG"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护佑</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平安</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第一章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2400" b="1" dirty="0">
                          <a:latin typeface="Microsoft YaHei UI" panose="020B0503020204020204" pitchFamily="34" charset="-122"/>
                          <a:ea typeface="Microsoft YaHei UI" panose="020B0503020204020204" pitchFamily="34" charset="-122"/>
                          <a:cs typeface="Arial"/>
                        </a:rPr>
                        <a:t>第二章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第三章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第四章</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(5x)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r>
                        <a:rPr lang="zh-CN" altLang="en-US" sz="2400" b="1" kern="1200" baseline="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(7x)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喜乐</a:t>
                      </a:r>
                      <a:r>
                        <a:rPr lang="zh-CN" altLang="en-US" sz="2400" b="1" kern="1200" baseline="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(7x)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(8x)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态度 </a:t>
                      </a:r>
                      <a:r>
                        <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(4x)</a:t>
                      </a:r>
                      <a:endParaRPr lang="en-US" sz="2400" b="1" dirty="0">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苦难</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顺服</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救恩</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成圣</a:t>
                      </a:r>
                      <a:endParaRPr 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Microsoft YaHei UI" panose="020B0503020204020204" pitchFamily="34" charset="-122"/>
                          <a:ea typeface="Microsoft YaHei UI" panose="020B0503020204020204" pitchFamily="34" charset="-122"/>
                          <a:cs typeface="Arial"/>
                        </a:rPr>
                        <a:t> </a:t>
                      </a:r>
                      <a:r>
                        <a:rPr lang="zh-CN" altLang="en-US"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问候</a:t>
                      </a:r>
                      <a:r>
                        <a:rPr lang="en-US" altLang="zh-CN"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1:1-2</a:t>
                      </a:r>
                      <a:endParaRPr lang="en-US" sz="16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感谢及祷告</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1:3-11</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监狱</a:t>
                      </a:r>
                    </a:p>
                    <a:p>
                      <a:pPr algn="ctr"/>
                      <a:r>
                        <a:rPr lang="zh-CN" altLang="en-US" sz="1800" b="1" dirty="0">
                          <a:latin typeface="Microsoft YaHei UI" panose="020B0503020204020204" pitchFamily="34" charset="-122"/>
                          <a:ea typeface="Microsoft YaHei UI" panose="020B0503020204020204" pitchFamily="34" charset="-122"/>
                          <a:cs typeface="Arial"/>
                        </a:rPr>
                        <a:t>事工</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1:12-30</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 劝勉</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2:1-4</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 例证</a:t>
                      </a:r>
                    </a:p>
                    <a:p>
                      <a:pPr algn="ctr"/>
                      <a:r>
                        <a:rPr lang="en-US" altLang="zh-CN" sz="1800" b="1" dirty="0">
                          <a:latin typeface="Microsoft YaHei UI" panose="020B0503020204020204" pitchFamily="34" charset="-122"/>
                          <a:ea typeface="Microsoft YaHei UI" panose="020B0503020204020204" pitchFamily="34" charset="-122"/>
                          <a:cs typeface="Arial"/>
                        </a:rPr>
                        <a:t>2:5-30</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从</a:t>
                      </a:r>
                    </a:p>
                    <a:p>
                      <a:pPr algn="ctr"/>
                      <a:r>
                        <a:rPr lang="zh-CN" altLang="en-US" sz="1800" b="1" dirty="0">
                          <a:latin typeface="Microsoft YaHei UI" panose="020B0503020204020204" pitchFamily="34" charset="-122"/>
                          <a:ea typeface="Microsoft YaHei UI" panose="020B0503020204020204" pitchFamily="34" charset="-122"/>
                          <a:cs typeface="Arial"/>
                        </a:rPr>
                        <a:t>律法</a:t>
                      </a:r>
                    </a:p>
                    <a:p>
                      <a:pPr algn="ctr"/>
                      <a:r>
                        <a:rPr lang="zh-CN" altLang="en-US" sz="1800" b="1" dirty="0">
                          <a:latin typeface="Microsoft YaHei UI" panose="020B0503020204020204" pitchFamily="34" charset="-122"/>
                          <a:ea typeface="Microsoft YaHei UI" panose="020B0503020204020204" pitchFamily="34" charset="-122"/>
                          <a:cs typeface="Arial"/>
                        </a:rPr>
                        <a:t>主义</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3:1-16</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zh-CN" altLang="en-US" sz="1800" b="1" dirty="0">
                          <a:latin typeface="Microsoft YaHei UI" panose="020B0503020204020204" pitchFamily="34" charset="-122"/>
                          <a:ea typeface="Microsoft YaHei UI" panose="020B0503020204020204" pitchFamily="34" charset="-122"/>
                          <a:cs typeface="Arial"/>
                        </a:rPr>
                        <a:t>从</a:t>
                      </a:r>
                    </a:p>
                    <a:p>
                      <a:pPr algn="ctr"/>
                      <a:r>
                        <a:rPr lang="zh-CN" altLang="en-US" sz="1800" b="1" dirty="0">
                          <a:latin typeface="Microsoft YaHei UI" panose="020B0503020204020204" pitchFamily="34" charset="-122"/>
                          <a:ea typeface="Microsoft YaHei UI" panose="020B0503020204020204" pitchFamily="34" charset="-122"/>
                          <a:cs typeface="Arial"/>
                        </a:rPr>
                        <a:t>放纵</a:t>
                      </a:r>
                    </a:p>
                    <a:p>
                      <a:pPr algn="ct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3:17-21</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与人</a:t>
                      </a: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4:1-3</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与神</a:t>
                      </a:r>
                      <a:r>
                        <a:rPr lang="en-US" altLang="zh-CN" sz="18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4:4-9</a:t>
                      </a:r>
                      <a:endParaRPr lang="en-US" altLang="zh-CN" sz="1800" b="1" dirty="0">
                        <a:latin typeface="Microsoft YaHei UI" panose="020B0503020204020204" pitchFamily="34" charset="-122"/>
                        <a:ea typeface="Microsoft YaHei UI" panose="020B0503020204020204" pitchFamily="34" charset="-122"/>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800" b="1" dirty="0">
                          <a:latin typeface="Microsoft YaHei UI" panose="020B0503020204020204" pitchFamily="34" charset="-122"/>
                          <a:ea typeface="Microsoft YaHei UI" panose="020B0503020204020204" pitchFamily="34" charset="-122"/>
                          <a:cs typeface="Arial"/>
                        </a:rPr>
                        <a:t> </a:t>
                      </a:r>
                      <a:r>
                        <a:rPr lang="zh-CN" altLang="en-US"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随时</a:t>
                      </a:r>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4:10-20 </a:t>
                      </a:r>
                    </a:p>
                    <a:p>
                      <a:pPr algn="ctr" eaLnBrk="0" hangingPunct="0"/>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a:t>
                      </a:r>
                    </a:p>
                    <a:p>
                      <a:pPr algn="ctr" eaLnBrk="0" hangingPunct="0"/>
                      <a:r>
                        <a:rPr lang="zh-CN" altLang="en-US"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问安</a:t>
                      </a:r>
                      <a:r>
                        <a:rPr lang="en-US" altLang="zh-CN" sz="1800" b="1" dirty="0">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kern="1200" dirty="0">
                          <a:solidFill>
                            <a:schemeClr val="tx1"/>
                          </a:solidFill>
                          <a:effectLst>
                            <a:glow rad="228600">
                              <a:srgbClr val="000000">
                                <a:alpha val="40000"/>
                              </a:srgbClr>
                            </a:glow>
                          </a:effectLst>
                          <a:latin typeface="Microsoft YaHei UI" panose="020B0503020204020204" pitchFamily="34" charset="-122"/>
                          <a:ea typeface="Microsoft YaHei UI" panose="020B0503020204020204" pitchFamily="34" charset="-122"/>
                          <a:cs typeface="Arial"/>
                        </a:rPr>
                        <a:t>来自罗马</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zh-CN" altLang="en-US" sz="2400" b="1" dirty="0">
                          <a:latin typeface="Microsoft YaHei UI" panose="020B0503020204020204" pitchFamily="34" charset="-122"/>
                          <a:ea typeface="Microsoft YaHei UI" panose="020B0503020204020204" pitchFamily="34" charset="-122"/>
                          <a:cs typeface="Arial"/>
                        </a:rPr>
                        <a:t> 早春 主前</a:t>
                      </a:r>
                      <a:r>
                        <a:rPr lang="en-US" altLang="zh-CN" sz="2400" b="1" dirty="0">
                          <a:latin typeface="Microsoft YaHei UI" panose="020B0503020204020204" pitchFamily="34" charset="-122"/>
                          <a:ea typeface="Microsoft YaHei UI" panose="020B0503020204020204" pitchFamily="34" charset="-122"/>
                          <a:cs typeface="Arial"/>
                        </a:rPr>
                        <a:t>62</a:t>
                      </a:r>
                      <a:r>
                        <a:rPr lang="zh-CN" altLang="en-US" sz="2400" b="1" dirty="0">
                          <a:latin typeface="Microsoft YaHei UI" panose="020B0503020204020204" pitchFamily="34" charset="-122"/>
                          <a:ea typeface="Microsoft YaHei UI" panose="020B0503020204020204" pitchFamily="34" charset="-122"/>
                          <a:cs typeface="Arial"/>
                        </a:rPr>
                        <a:t>年 </a:t>
                      </a:r>
                      <a:r>
                        <a:rPr lang="en-US" altLang="zh-CN" sz="2400" b="1" dirty="0">
                          <a:latin typeface="Microsoft YaHei UI" panose="020B0503020204020204" pitchFamily="34" charset="-122"/>
                          <a:ea typeface="Microsoft YaHei UI" panose="020B0503020204020204" pitchFamily="34" charset="-122"/>
                          <a:cs typeface="Arial"/>
                        </a:rPr>
                        <a:t>(</a:t>
                      </a:r>
                      <a:r>
                        <a:rPr lang="zh-CN" altLang="en-US" sz="2400" b="1" dirty="0">
                          <a:latin typeface="Microsoft YaHei UI" panose="020B0503020204020204" pitchFamily="34" charset="-122"/>
                          <a:ea typeface="Microsoft YaHei UI" panose="020B0503020204020204" pitchFamily="34" charset="-122"/>
                          <a:cs typeface="Arial"/>
                        </a:rPr>
                        <a:t>第一次被囚于罗马</a:t>
                      </a:r>
                      <a:r>
                        <a:rPr lang="en-US" altLang="zh-CN" sz="2400" b="1" dirty="0">
                          <a:latin typeface="Microsoft YaHei UI" panose="020B0503020204020204" pitchFamily="34" charset="-122"/>
                          <a:ea typeface="Microsoft YaHei UI" panose="020B0503020204020204" pitchFamily="34" charset="-122"/>
                          <a:cs typeface="Arial"/>
                        </a:rPr>
                        <a:t>)</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cs typeface="+mn-cs"/>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
        <p:nvSpPr>
          <p:cNvPr id="15" name="Rectangle 119">
            <a:extLst>
              <a:ext uri="{FF2B5EF4-FFF2-40B4-BE49-F238E27FC236}">
                <a16:creationId xmlns:a16="http://schemas.microsoft.com/office/drawing/2014/main" id="{45C2CE99-5DDE-5348-8315-85A421DD4839}"/>
              </a:ext>
            </a:extLst>
          </p:cNvPr>
          <p:cNvSpPr txBox="1">
            <a:spLocks noChangeArrowheads="1"/>
          </p:cNvSpPr>
          <p:nvPr/>
        </p:nvSpPr>
        <p:spPr bwMode="auto">
          <a:xfrm>
            <a:off x="34925" y="104994"/>
            <a:ext cx="2627313"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glow rad="228600">
                    <a:srgbClr val="000000">
                      <a:alpha val="40000"/>
                    </a:srgbClr>
                  </a:glow>
                </a:effectLst>
                <a:uLnTx/>
                <a:uFillTx/>
                <a:latin typeface="Arial"/>
                <a:ea typeface="ＭＳ Ｐゴシック" charset="0"/>
                <a:cs typeface="Arial"/>
              </a:rPr>
              <a:t>腓利比</a:t>
            </a:r>
            <a:r>
              <a:rPr kumimoji="1" lang="en-US" sz="2800" b="1" i="0" u="none" strike="noStrike" kern="1200" cap="none" spc="0" normalizeH="0" baseline="0" noProof="0" dirty="0">
                <a:ln>
                  <a:noFill/>
                </a:ln>
                <a:solidFill>
                  <a:srgbClr val="FFFFFF"/>
                </a:solidFill>
                <a:effectLst>
                  <a:glow rad="228600">
                    <a:srgbClr val="000000">
                      <a:alpha val="40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176053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dissolve">
                                      <p:cBhvr>
                                        <p:cTn id="28" dur="500"/>
                                        <p:tgtEl>
                                          <p:spTgt spid="1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animBg="1"/>
      <p:bldP spid="114" grpId="0" animBg="1"/>
      <p:bldP spid="3" grpId="0" animBg="1"/>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7" name="Picture 2" descr="cross of g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78" name="Title 1"/>
          <p:cNvSpPr>
            <a:spLocks noGrp="1"/>
          </p:cNvSpPr>
          <p:nvPr>
            <p:ph type="title"/>
          </p:nvPr>
        </p:nvSpPr>
        <p:spPr>
          <a:xfrm>
            <a:off x="5292725" y="0"/>
            <a:ext cx="3743325" cy="6597650"/>
          </a:xfrm>
        </p:spPr>
        <p:txBody>
          <a:bodyPr/>
          <a:lstStyle/>
          <a:p>
            <a:pPr algn="r"/>
            <a:r>
              <a:rPr kumimoji="0" lang="zh-CN" altLang="en-US" sz="4400" b="1">
                <a:effectLst/>
                <a:latin typeface="Arial Black" charset="0"/>
                <a:ea typeface="ＭＳ Ｐゴシック" charset="0"/>
                <a:cs typeface="ＭＳ Ｐゴシック" charset="0"/>
              </a:rPr>
              <a:t>救恩之后</a:t>
            </a:r>
            <a:r>
              <a:rPr kumimoji="0" lang="en-US" altLang="zh-CN" sz="4400" b="1">
                <a:effectLst/>
                <a:latin typeface="Arial Black" charset="0"/>
                <a:ea typeface="ＭＳ Ｐゴシック" charset="0"/>
                <a:cs typeface="ＭＳ Ｐゴシック" charset="0"/>
              </a:rPr>
              <a:t>,</a:t>
            </a:r>
            <a:br>
              <a:rPr kumimoji="0" lang="en-US" altLang="zh-CN" sz="4400" b="1">
                <a:effectLst/>
                <a:latin typeface="Arial Black" charset="0"/>
                <a:ea typeface="ＭＳ Ｐゴシック" charset="0"/>
                <a:cs typeface="ＭＳ Ｐゴシック" charset="0"/>
              </a:rPr>
            </a:br>
            <a:r>
              <a:rPr kumimoji="0" lang="zh-CN" altLang="en-US" sz="4400" b="1">
                <a:effectLst/>
                <a:latin typeface="Arial Black" charset="0"/>
                <a:ea typeface="ＭＳ Ｐゴシック" charset="0"/>
                <a:cs typeface="ＭＳ Ｐゴシック" charset="0"/>
              </a:rPr>
              <a:t>你如何保持与神和人有</a:t>
            </a:r>
            <a:br>
              <a:rPr kumimoji="0" lang="en-US" altLang="zh-CN" sz="4400" b="1">
                <a:effectLst/>
                <a:latin typeface="Arial Black" charset="0"/>
                <a:ea typeface="ＭＳ Ｐゴシック" charset="0"/>
                <a:cs typeface="ＭＳ Ｐゴシック" charset="0"/>
              </a:rPr>
            </a:br>
            <a:r>
              <a:rPr kumimoji="0" lang="zh-CN" altLang="en-US" sz="4400" b="1">
                <a:solidFill>
                  <a:srgbClr val="FFFF00"/>
                </a:solidFill>
                <a:effectLst/>
                <a:latin typeface="Arial Black" charset="0"/>
                <a:ea typeface="ＭＳ Ｐゴシック" charset="0"/>
                <a:cs typeface="ＭＳ Ｐゴシック" charset="0"/>
              </a:rPr>
              <a:t>持续的</a:t>
            </a:r>
            <a:r>
              <a:rPr kumimoji="0" lang="zh-CN" altLang="en-US" sz="4400" b="1">
                <a:effectLst/>
                <a:latin typeface="Arial Black" charset="0"/>
                <a:ea typeface="ＭＳ Ｐゴシック" charset="0"/>
                <a:cs typeface="ＭＳ Ｐゴシック" charset="0"/>
              </a:rPr>
              <a:t>和平？</a:t>
            </a:r>
            <a:endParaRPr kumimoji="0" lang="en-US" altLang="zh-CN" sz="4400" b="1">
              <a:effectLst/>
              <a:latin typeface="Arial Black" charset="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02" name="Picture 3" descr="Peace Foot.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95600" y="0"/>
            <a:ext cx="62484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03" name="Title 1"/>
          <p:cNvSpPr>
            <a:spLocks noGrp="1"/>
          </p:cNvSpPr>
          <p:nvPr>
            <p:ph type="title"/>
          </p:nvPr>
        </p:nvSpPr>
        <p:spPr>
          <a:xfrm>
            <a:off x="0" y="44450"/>
            <a:ext cx="7315200" cy="1022350"/>
          </a:xfrm>
        </p:spPr>
        <p:txBody>
          <a:bodyPr/>
          <a:lstStyle/>
          <a:p>
            <a:pPr algn="l"/>
            <a:r>
              <a:rPr kumimoji="0" lang="zh-CN" altLang="en-US" sz="4800" u="sng">
                <a:solidFill>
                  <a:srgbClr val="000090"/>
                </a:solidFill>
                <a:effectLst/>
                <a:latin typeface="Arial Black" charset="0"/>
                <a:ea typeface="ＭＳ Ｐゴシック" charset="0"/>
                <a:cs typeface="ＭＳ Ｐゴシック" charset="0"/>
              </a:rPr>
              <a:t>腓立比书</a:t>
            </a:r>
            <a:r>
              <a:rPr kumimoji="0" lang="en-US" altLang="zh-CN" sz="4800" u="sng">
                <a:solidFill>
                  <a:srgbClr val="000090"/>
                </a:solidFill>
                <a:effectLst/>
                <a:latin typeface="Arial Black" charset="0"/>
                <a:ea typeface="ＭＳ Ｐゴシック" charset="0"/>
                <a:cs typeface="ＭＳ Ｐゴシック" charset="0"/>
              </a:rPr>
              <a:t> </a:t>
            </a:r>
            <a:r>
              <a:rPr kumimoji="0" lang="zh-CN" altLang="en-US" sz="4800" u="sng">
                <a:solidFill>
                  <a:srgbClr val="000090"/>
                </a:solidFill>
                <a:effectLst/>
                <a:latin typeface="Arial Black" charset="0"/>
                <a:ea typeface="ＭＳ Ｐゴシック" charset="0"/>
                <a:cs typeface="ＭＳ Ｐゴシック" charset="0"/>
              </a:rPr>
              <a:t>第</a:t>
            </a:r>
            <a:r>
              <a:rPr kumimoji="0" lang="en-US" altLang="zh-CN" sz="4800" u="sng">
                <a:solidFill>
                  <a:srgbClr val="000090"/>
                </a:solidFill>
                <a:effectLst/>
                <a:latin typeface="Arial Black" charset="0"/>
                <a:ea typeface="ＭＳ Ｐゴシック" charset="0"/>
                <a:cs typeface="ＭＳ Ｐゴシック" charset="0"/>
              </a:rPr>
              <a:t>4</a:t>
            </a:r>
            <a:r>
              <a:rPr kumimoji="0" lang="zh-CN" altLang="en-US" sz="4800" u="sng">
                <a:solidFill>
                  <a:srgbClr val="000090"/>
                </a:solidFill>
                <a:effectLst/>
                <a:latin typeface="Arial Black" charset="0"/>
                <a:ea typeface="ＭＳ Ｐゴシック" charset="0"/>
                <a:cs typeface="ＭＳ Ｐゴシック" charset="0"/>
              </a:rPr>
              <a:t>章 平安</a:t>
            </a:r>
            <a:endParaRPr kumimoji="0" lang="en-US" altLang="zh-CN" sz="4800" u="sng">
              <a:solidFill>
                <a:srgbClr val="000090"/>
              </a:solidFill>
              <a:effectLst/>
              <a:latin typeface="Arial Black" charset="0"/>
              <a:ea typeface="ＭＳ Ｐゴシック" charset="0"/>
              <a:cs typeface="ＭＳ Ｐゴシック" charset="0"/>
            </a:endParaRPr>
          </a:p>
        </p:txBody>
      </p:sp>
      <p:sp>
        <p:nvSpPr>
          <p:cNvPr id="665604" name="Title 1"/>
          <p:cNvSpPr txBox="1">
            <a:spLocks/>
          </p:cNvSpPr>
          <p:nvPr/>
        </p:nvSpPr>
        <p:spPr bwMode="auto">
          <a:xfrm>
            <a:off x="76200" y="990600"/>
            <a:ext cx="830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628650" indent="-628650">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hangingPunct="0">
              <a:buFont typeface="Arial" charset="0"/>
              <a:buChar char="•"/>
            </a:pPr>
            <a:r>
              <a:rPr kumimoji="0" lang="zh-CN" altLang="en-US" sz="4400">
                <a:solidFill>
                  <a:srgbClr val="000090"/>
                </a:solidFill>
                <a:latin typeface="Arial Black" charset="0"/>
              </a:rPr>
              <a:t>与人</a:t>
            </a:r>
            <a:r>
              <a:rPr kumimoji="0" lang="en-US" altLang="zh-CN" sz="4400">
                <a:solidFill>
                  <a:srgbClr val="000090"/>
                </a:solidFill>
                <a:latin typeface="Arial Black" charset="0"/>
              </a:rPr>
              <a:t>(1-3)</a:t>
            </a:r>
          </a:p>
          <a:p>
            <a:pPr eaLnBrk="0" hangingPunct="0">
              <a:buFont typeface="Arial" charset="0"/>
              <a:buChar char="•"/>
            </a:pPr>
            <a:r>
              <a:rPr kumimoji="0" lang="zh-CN" altLang="en-US" sz="4400">
                <a:solidFill>
                  <a:srgbClr val="000090"/>
                </a:solidFill>
                <a:latin typeface="Arial Black" charset="0"/>
              </a:rPr>
              <a:t>与神</a:t>
            </a:r>
            <a:r>
              <a:rPr kumimoji="0" lang="en-US" altLang="zh-CN" sz="4400">
                <a:solidFill>
                  <a:srgbClr val="000090"/>
                </a:solidFill>
                <a:latin typeface="Arial Black" charset="0"/>
              </a:rPr>
              <a:t>(4-9)</a:t>
            </a:r>
          </a:p>
          <a:p>
            <a:pPr eaLnBrk="0" hangingPunct="0">
              <a:buFont typeface="Arial" charset="0"/>
              <a:buChar char="•"/>
            </a:pPr>
            <a:r>
              <a:rPr kumimoji="0" lang="zh-CN" altLang="en-US" sz="4400">
                <a:solidFill>
                  <a:srgbClr val="000090"/>
                </a:solidFill>
                <a:latin typeface="Arial Black" charset="0"/>
              </a:rPr>
              <a:t>与所有境遇</a:t>
            </a:r>
            <a:r>
              <a:rPr kumimoji="0" lang="en-US" altLang="zh-CN" sz="4400">
                <a:solidFill>
                  <a:srgbClr val="000090"/>
                </a:solidFill>
                <a:latin typeface="Arial Black" charset="0"/>
              </a:rPr>
              <a:t>(10-23)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p:txBody>
          <a:bodyPr/>
          <a:lstStyle/>
          <a:p>
            <a:pPr algn="l">
              <a:defRPr/>
            </a:pPr>
            <a:r>
              <a:rPr kumimoji="0" lang="en-US" dirty="0">
                <a:latin typeface="Arial Black" charset="0"/>
                <a:ea typeface="ＭＳ Ｐゴシック" charset="0"/>
                <a:cs typeface="ＭＳ Ｐゴシック" charset="0"/>
              </a:rPr>
              <a:t> </a:t>
            </a:r>
            <a:r>
              <a:rPr kumimoji="0" lang="en-US" altLang="zh-CN" b="1" dirty="0">
                <a:latin typeface="Arial Black" charset="0"/>
                <a:ea typeface="ＭＳ Ｐゴシック" charset="0"/>
                <a:cs typeface="ＭＳ Ｐゴシック" charset="0"/>
              </a:rPr>
              <a:t>I. </a:t>
            </a:r>
            <a:r>
              <a:rPr kumimoji="0" lang="zh-CN" altLang="en-US" b="1" dirty="0">
                <a:latin typeface="Arial Black" charset="0"/>
                <a:ea typeface="ＭＳ Ｐゴシック" charset="0"/>
                <a:cs typeface="ＭＳ Ｐゴシック" charset="0"/>
              </a:rPr>
              <a:t>与</a:t>
            </a:r>
            <a:r>
              <a:rPr kumimoji="0" lang="zh-CN" altLang="en-US" b="1" dirty="0">
                <a:solidFill>
                  <a:srgbClr val="FFFF00"/>
                </a:solidFill>
                <a:latin typeface="Arial Black" charset="0"/>
                <a:ea typeface="ＭＳ Ｐゴシック" charset="0"/>
                <a:cs typeface="ＭＳ Ｐゴシック" charset="0"/>
              </a:rPr>
              <a:t>人</a:t>
            </a:r>
            <a:r>
              <a:rPr kumimoji="0" lang="zh-CN" altLang="en-US" b="1" dirty="0">
                <a:latin typeface="Arial Black" charset="0"/>
                <a:ea typeface="ＭＳ Ｐゴシック" charset="0"/>
                <a:cs typeface="ＭＳ Ｐゴシック" charset="0"/>
              </a:rPr>
              <a:t>和平有时候需要调解人</a:t>
            </a:r>
            <a:r>
              <a:rPr kumimoji="0" lang="en-US" b="1" dirty="0">
                <a:latin typeface="Arial Black" charset="0"/>
                <a:ea typeface="ＭＳ Ｐゴシック" charset="0"/>
                <a:cs typeface="ＭＳ Ｐゴシック" charset="0"/>
              </a:rPr>
              <a:t>(4:1-3).</a:t>
            </a:r>
          </a:p>
        </p:txBody>
      </p:sp>
      <p:sp>
        <p:nvSpPr>
          <p:cNvPr id="4" name="Title 1"/>
          <p:cNvSpPr txBox="1">
            <a:spLocks/>
          </p:cNvSpPr>
          <p:nvPr/>
        </p:nvSpPr>
        <p:spPr bwMode="auto">
          <a:xfrm>
            <a:off x="4572000" y="1524000"/>
            <a:ext cx="4572000" cy="5105400"/>
          </a:xfrm>
          <a:prstGeom prst="rect">
            <a:avLst/>
          </a:prstGeom>
          <a:noFill/>
          <a:ln w="9525">
            <a:noFill/>
            <a:miter lim="800000"/>
            <a:headEnd/>
            <a:tailEnd/>
          </a:ln>
        </p:spPr>
        <p:txBody>
          <a:bodyPr lIns="91429" tIns="45714" rIns="91429" bIns="45714" anchor="ctr"/>
          <a:lstStyle/>
          <a:p>
            <a:pPr algn="ctr" eaLnBrk="0" hangingPunct="0">
              <a:defRPr/>
            </a:pPr>
            <a:r>
              <a:rPr lang="zh-CN" altLang="zh-CN" sz="4000" kern="0" baseline="30000" dirty="0">
                <a:solidFill>
                  <a:srgbClr val="E3EBF1"/>
                </a:solidFill>
                <a:latin typeface="Arial Black"/>
                <a:ea typeface="ＭＳ Ｐゴシック" charset="-128"/>
                <a:cs typeface="ＭＳ Ｐゴシック" charset="-128"/>
              </a:rPr>
              <a:t>1</a:t>
            </a:r>
            <a:r>
              <a:rPr lang="zh-CN" altLang="en-US" sz="4000" dirty="0"/>
              <a:t>我所想念亲爱的弟兄们，你们就是我的喜乐、我的冠冕。所以，亲爱的，你们应当靠着主站立得稳。</a:t>
            </a:r>
            <a:endParaRPr lang="en-US" altLang="zh-CN" sz="4000" dirty="0"/>
          </a:p>
          <a:p>
            <a:pPr algn="ctr" eaLnBrk="0" hangingPunct="0">
              <a:defRPr/>
            </a:pPr>
            <a:r>
              <a:rPr lang="zh-CN" altLang="en-US" sz="4000" dirty="0">
                <a:latin typeface="Arial Black" charset="0"/>
              </a:rPr>
              <a:t>  </a:t>
            </a:r>
            <a:endParaRPr lang="en-US" altLang="zh-CN" sz="4000" dirty="0">
              <a:latin typeface="Arial Black" charset="0"/>
            </a:endParaRPr>
          </a:p>
          <a:p>
            <a:pPr algn="ctr" eaLnBrk="0" hangingPunct="0">
              <a:defRPr/>
            </a:pPr>
            <a:r>
              <a:rPr lang="zh-CN" altLang="zh-CN" sz="4000" dirty="0">
                <a:latin typeface="Arial Black" charset="0"/>
              </a:rPr>
              <a:t> </a:t>
            </a:r>
            <a:r>
              <a:rPr lang="zh-CN" altLang="en-US" sz="4000" dirty="0">
                <a:latin typeface="Arial Black" charset="0"/>
              </a:rPr>
              <a:t>    腓</a:t>
            </a:r>
            <a:r>
              <a:rPr lang="en-US" altLang="zh-CN" sz="4000" dirty="0">
                <a:latin typeface="Arial Black" charset="0"/>
              </a:rPr>
              <a:t>4:</a:t>
            </a:r>
            <a:r>
              <a:rPr lang="zh-CN" altLang="zh-CN" sz="4000" dirty="0">
                <a:latin typeface="Arial Black" charset="0"/>
              </a:rPr>
              <a:t>1</a:t>
            </a:r>
            <a:r>
              <a:rPr lang="en-US" altLang="zh-CN" sz="4000" dirty="0">
                <a:latin typeface="Arial Black" charset="0"/>
              </a:rPr>
              <a:t> </a:t>
            </a:r>
            <a:r>
              <a:rPr lang="en-US" altLang="zh-CN" sz="3200" dirty="0">
                <a:latin typeface="Arial Black" charset="0"/>
              </a:rPr>
              <a:t>CNV</a:t>
            </a:r>
            <a:endParaRPr lang="en-US" sz="4000" kern="0" dirty="0">
              <a:solidFill>
                <a:srgbClr val="E3EBF1"/>
              </a:solidFill>
              <a:latin typeface="Arial Black"/>
              <a:ea typeface="ＭＳ Ｐゴシック" charset="-128"/>
              <a:cs typeface="ＭＳ Ｐゴシック" charset="-128"/>
            </a:endParaRPr>
          </a:p>
        </p:txBody>
      </p:sp>
      <p:pic>
        <p:nvPicPr>
          <p:cNvPr id="667651" name="Picture 4" descr="reconcili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5750"/>
            <a:ext cx="4572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Title 1"/>
          <p:cNvSpPr>
            <a:spLocks noGrp="1"/>
          </p:cNvSpPr>
          <p:nvPr>
            <p:ph type="title"/>
          </p:nvPr>
        </p:nvSpPr>
        <p:spPr>
          <a:xfrm>
            <a:off x="152400" y="5486400"/>
            <a:ext cx="3429000" cy="793750"/>
          </a:xfrm>
        </p:spPr>
        <p:txBody>
          <a:bodyPr/>
          <a:lstStyle/>
          <a:p>
            <a:r>
              <a:rPr kumimoji="0" lang="zh-CN" altLang="en-US">
                <a:effectLst/>
                <a:latin typeface="Arial Black" charset="0"/>
                <a:ea typeface="ＭＳ Ｐゴシック" charset="0"/>
                <a:cs typeface="ＭＳ Ｐゴシック" charset="0"/>
              </a:rPr>
              <a:t>腓</a:t>
            </a:r>
            <a:r>
              <a:rPr kumimoji="0" lang="en-US" altLang="zh-CN">
                <a:effectLst/>
                <a:latin typeface="Arial Black" charset="0"/>
                <a:ea typeface="ＭＳ Ｐゴシック" charset="0"/>
                <a:cs typeface="ＭＳ Ｐゴシック" charset="0"/>
              </a:rPr>
              <a:t>4:2-3 </a:t>
            </a:r>
            <a:r>
              <a:rPr kumimoji="0" lang="en-US" altLang="zh-CN" sz="3200">
                <a:effectLst/>
                <a:latin typeface="Arial Black" charset="0"/>
                <a:ea typeface="ＭＳ Ｐゴシック" charset="0"/>
                <a:cs typeface="ＭＳ Ｐゴシック" charset="0"/>
              </a:rPr>
              <a:t>CNV</a:t>
            </a:r>
            <a:endParaRPr kumimoji="0" lang="en-US" altLang="zh-CN">
              <a:effectLst/>
              <a:latin typeface="Arial Black" charset="0"/>
              <a:ea typeface="ＭＳ Ｐゴシック" charset="0"/>
              <a:cs typeface="ＭＳ Ｐゴシック" charset="0"/>
            </a:endParaRPr>
          </a:p>
        </p:txBody>
      </p:sp>
      <p:sp>
        <p:nvSpPr>
          <p:cNvPr id="4" name="Title 1"/>
          <p:cNvSpPr txBox="1">
            <a:spLocks/>
          </p:cNvSpPr>
          <p:nvPr/>
        </p:nvSpPr>
        <p:spPr bwMode="auto">
          <a:xfrm>
            <a:off x="4114800" y="1676400"/>
            <a:ext cx="5029200" cy="4953000"/>
          </a:xfrm>
          <a:prstGeom prst="rect">
            <a:avLst/>
          </a:prstGeom>
          <a:noFill/>
          <a:ln w="9525">
            <a:noFill/>
            <a:miter lim="800000"/>
            <a:headEnd/>
            <a:tailEnd/>
          </a:ln>
        </p:spPr>
        <p:txBody>
          <a:bodyPr lIns="91429" tIns="45714" rIns="91429" bIns="45714" anchor="ctr"/>
          <a:lstStyle/>
          <a:p>
            <a:pPr algn="ctr" eaLnBrk="0" hangingPunct="0">
              <a:defRPr/>
            </a:pPr>
            <a:r>
              <a:rPr lang="en-US" sz="3600" kern="0" baseline="30000" dirty="0">
                <a:solidFill>
                  <a:srgbClr val="E3EBF1"/>
                </a:solidFill>
                <a:latin typeface="Arial Black"/>
                <a:ea typeface="ＭＳ Ｐゴシック" charset="-128"/>
                <a:cs typeface="ＭＳ Ｐゴシック" charset="-128"/>
              </a:rPr>
              <a:t>3</a:t>
            </a:r>
            <a:r>
              <a:rPr lang="zh-CN" altLang="en-US" sz="3600" dirty="0"/>
              <a:t>我真诚的同道啊，我也求你帮助她们。这两个女人，还有革利免和其余的同工，都跟我在福音的事工上一同劳苦，他们的名字都在生命册上。</a:t>
            </a:r>
            <a:endParaRPr lang="en-US" sz="3600" kern="0" dirty="0">
              <a:solidFill>
                <a:srgbClr val="E3EBF1"/>
              </a:solidFill>
              <a:latin typeface="Arial Black"/>
              <a:ea typeface="ＭＳ Ｐゴシック" charset="-128"/>
              <a:cs typeface="ＭＳ Ｐゴシック" charset="-128"/>
            </a:endParaRPr>
          </a:p>
        </p:txBody>
      </p:sp>
      <p:sp>
        <p:nvSpPr>
          <p:cNvPr id="6" name="Title 1"/>
          <p:cNvSpPr txBox="1">
            <a:spLocks/>
          </p:cNvSpPr>
          <p:nvPr/>
        </p:nvSpPr>
        <p:spPr bwMode="auto">
          <a:xfrm>
            <a:off x="-14288" y="0"/>
            <a:ext cx="9144001" cy="1524000"/>
          </a:xfrm>
          <a:prstGeom prst="rect">
            <a:avLst/>
          </a:prstGeom>
          <a:noFill/>
          <a:ln w="9525">
            <a:noFill/>
            <a:miter lim="800000"/>
            <a:headEnd/>
            <a:tailEnd/>
          </a:ln>
        </p:spPr>
        <p:txBody>
          <a:bodyPr lIns="91429" tIns="45714" rIns="91429" bIns="45714" anchor="ctr"/>
          <a:lstStyle/>
          <a:p>
            <a:pPr algn="ctr" eaLnBrk="0" hangingPunct="0">
              <a:defRPr/>
            </a:pPr>
            <a:r>
              <a:rPr lang="en-US" sz="4000" kern="0" baseline="30000" dirty="0">
                <a:solidFill>
                  <a:srgbClr val="E3EBF1"/>
                </a:solidFill>
                <a:latin typeface="Arial Black"/>
                <a:ea typeface="ＭＳ Ｐゴシック" charset="-128"/>
                <a:cs typeface="ＭＳ Ｐゴシック" charset="-128"/>
              </a:rPr>
              <a:t>2</a:t>
            </a:r>
            <a:r>
              <a:rPr lang="zh-CN" altLang="en-US" sz="4000" dirty="0"/>
              <a:t>我劝</a:t>
            </a:r>
            <a:r>
              <a:rPr lang="zh-CN" altLang="en-US" sz="4000" dirty="0">
                <a:solidFill>
                  <a:srgbClr val="FFFF00"/>
                </a:solidFill>
              </a:rPr>
              <a:t>友阿嫡</a:t>
            </a:r>
            <a:r>
              <a:rPr lang="zh-CN" altLang="en-US" sz="4000" dirty="0"/>
              <a:t>，也劝</a:t>
            </a:r>
            <a:r>
              <a:rPr lang="zh-CN" altLang="en-US" sz="4000" dirty="0">
                <a:solidFill>
                  <a:srgbClr val="FFFF00"/>
                </a:solidFill>
              </a:rPr>
              <a:t>循都基</a:t>
            </a:r>
            <a:r>
              <a:rPr lang="zh-CN" altLang="en-US" sz="4000" dirty="0"/>
              <a:t>，要在主里意念相同</a:t>
            </a:r>
            <a:r>
              <a:rPr lang="zh-CN" altLang="en-US" sz="2800" dirty="0"/>
              <a:t>。</a:t>
            </a:r>
            <a:endParaRPr lang="en-US" sz="2800" kern="0" dirty="0">
              <a:solidFill>
                <a:srgbClr val="E3EBF1"/>
              </a:solidFill>
              <a:latin typeface="Arial Black"/>
              <a:ea typeface="ＭＳ Ｐゴシック" charset="-128"/>
              <a:cs typeface="ＭＳ Ｐゴシック" charset="-128"/>
            </a:endParaRPr>
          </a:p>
        </p:txBody>
      </p:sp>
      <p:pic>
        <p:nvPicPr>
          <p:cNvPr id="668676" name="Picture 6" descr="women-figh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4064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7" name="Picture 7" descr="reconciliation handshake.jpg"/>
          <p:cNvPicPr>
            <a:picLocks noChangeAspect="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457200" y="1066800"/>
            <a:ext cx="80772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698" name="Title 1"/>
          <p:cNvSpPr>
            <a:spLocks noGrp="1"/>
          </p:cNvSpPr>
          <p:nvPr>
            <p:ph type="title"/>
          </p:nvPr>
        </p:nvSpPr>
        <p:spPr>
          <a:xfrm>
            <a:off x="0" y="0"/>
            <a:ext cx="9144000" cy="1022350"/>
          </a:xfrm>
        </p:spPr>
        <p:txBody>
          <a:bodyPr/>
          <a:lstStyle/>
          <a:p>
            <a:r>
              <a:rPr kumimoji="0" lang="zh-CN" altLang="en-US">
                <a:effectLst/>
                <a:latin typeface="Arial Black" charset="0"/>
                <a:ea typeface="ＭＳ Ｐゴシック" charset="0"/>
                <a:cs typeface="ＭＳ Ｐゴシック" charset="0"/>
              </a:rPr>
              <a:t>名字里有什么</a:t>
            </a:r>
            <a:r>
              <a:rPr kumimoji="0" lang="en-US" altLang="zh-CN">
                <a:effectLst/>
                <a:latin typeface="Arial Black" charset="0"/>
                <a:ea typeface="ＭＳ Ｐゴシック" charset="0"/>
                <a:cs typeface="ＭＳ Ｐゴシック" charset="0"/>
              </a:rPr>
              <a:t>?</a:t>
            </a:r>
          </a:p>
        </p:txBody>
      </p:sp>
      <p:sp>
        <p:nvSpPr>
          <p:cNvPr id="6" name="Title 1"/>
          <p:cNvSpPr txBox="1">
            <a:spLocks/>
          </p:cNvSpPr>
          <p:nvPr/>
        </p:nvSpPr>
        <p:spPr bwMode="auto">
          <a:xfrm>
            <a:off x="13335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zh-CN" altLang="en-US" sz="2800" dirty="0">
                <a:solidFill>
                  <a:srgbClr val="FFFFFF"/>
                </a:solidFill>
              </a:rPr>
              <a:t>友阿嫡</a:t>
            </a:r>
            <a:endParaRPr lang="en-US" sz="2800" kern="0" dirty="0">
              <a:solidFill>
                <a:srgbClr val="FFFFFF"/>
              </a:solidFill>
              <a:latin typeface="Arial Black"/>
              <a:ea typeface="ＭＳ Ｐゴシック" charset="-128"/>
              <a:cs typeface="ＭＳ Ｐゴシック" charset="-128"/>
            </a:endParaRPr>
          </a:p>
        </p:txBody>
      </p:sp>
      <p:sp>
        <p:nvSpPr>
          <p:cNvPr id="7" name="Title 1"/>
          <p:cNvSpPr txBox="1">
            <a:spLocks/>
          </p:cNvSpPr>
          <p:nvPr/>
        </p:nvSpPr>
        <p:spPr bwMode="auto">
          <a:xfrm>
            <a:off x="54483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zh-CN" altLang="en-US" sz="2800" dirty="0">
                <a:solidFill>
                  <a:srgbClr val="FFFFFF"/>
                </a:solidFill>
              </a:rPr>
              <a:t>循</a:t>
            </a:r>
            <a:r>
              <a:rPr lang="zh-CN" altLang="en-US" sz="2800" dirty="0"/>
              <a:t>都基</a:t>
            </a:r>
            <a:endParaRPr lang="en-US" altLang="zh-CN" sz="2800" kern="0" dirty="0">
              <a:latin typeface="Arial Black"/>
              <a:ea typeface="ＭＳ Ｐゴシック" charset="-128"/>
              <a:cs typeface="ＭＳ Ｐゴシック" charset="-128"/>
            </a:endParaRPr>
          </a:p>
        </p:txBody>
      </p:sp>
      <p:sp>
        <p:nvSpPr>
          <p:cNvPr id="669701" name="Title 1"/>
          <p:cNvSpPr txBox="1">
            <a:spLocks/>
          </p:cNvSpPr>
          <p:nvPr/>
        </p:nvSpPr>
        <p:spPr bwMode="auto">
          <a:xfrm>
            <a:off x="762000" y="2209800"/>
            <a:ext cx="335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r>
              <a:rPr kumimoji="0" lang="en-US" altLang="ja-JP" sz="2800">
                <a:solidFill>
                  <a:srgbClr val="E3EBF1"/>
                </a:solidFill>
                <a:latin typeface="Arial Black" charset="0"/>
              </a:rPr>
              <a:t>“</a:t>
            </a:r>
            <a:r>
              <a:rPr kumimoji="0" lang="zh-CN" altLang="en-US" sz="2800">
                <a:solidFill>
                  <a:srgbClr val="E3EBF1"/>
                </a:solidFill>
                <a:latin typeface="Arial Black" charset="0"/>
              </a:rPr>
              <a:t>繁荣的旅程</a:t>
            </a:r>
            <a:r>
              <a:rPr kumimoji="0" lang="en-US" altLang="ja-JP" sz="2800">
                <a:solidFill>
                  <a:srgbClr val="E3EBF1"/>
                </a:solidFill>
                <a:latin typeface="Arial Black" charset="0"/>
              </a:rPr>
              <a:t>"</a:t>
            </a:r>
            <a:endParaRPr kumimoji="0" lang="en-US" altLang="zh-CN" sz="2800">
              <a:solidFill>
                <a:srgbClr val="E3EBF1"/>
              </a:solidFill>
              <a:latin typeface="Arial Black" charset="0"/>
            </a:endParaRPr>
          </a:p>
        </p:txBody>
      </p:sp>
      <p:sp>
        <p:nvSpPr>
          <p:cNvPr id="669702" name="Title 1"/>
          <p:cNvSpPr txBox="1">
            <a:spLocks/>
          </p:cNvSpPr>
          <p:nvPr/>
        </p:nvSpPr>
        <p:spPr bwMode="auto">
          <a:xfrm>
            <a:off x="4876800" y="2209800"/>
            <a:ext cx="335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r>
              <a:rPr kumimoji="0" lang="en-US" altLang="ja-JP" sz="2800">
                <a:solidFill>
                  <a:srgbClr val="E3EBF1"/>
                </a:solidFill>
                <a:latin typeface="Arial Black" charset="0"/>
              </a:rPr>
              <a:t>“</a:t>
            </a:r>
            <a:r>
              <a:rPr kumimoji="0" lang="zh-CN" altLang="en-US" sz="2800">
                <a:solidFill>
                  <a:srgbClr val="E3EBF1"/>
                </a:solidFill>
                <a:latin typeface="Arial Black" charset="0"/>
              </a:rPr>
              <a:t>愉快的认识</a:t>
            </a:r>
            <a:r>
              <a:rPr kumimoji="0" lang="en-US" altLang="ja-JP" sz="2800">
                <a:solidFill>
                  <a:srgbClr val="E3EBF1"/>
                </a:solidFill>
                <a:latin typeface="Arial Black" charset="0"/>
              </a:rPr>
              <a:t>"</a:t>
            </a:r>
            <a:endParaRPr kumimoji="0" lang="en-US" altLang="zh-CN" sz="2800">
              <a:solidFill>
                <a:srgbClr val="E3EBF1"/>
              </a:solidFill>
              <a:latin typeface="Arial Black"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Title 1"/>
          <p:cNvSpPr>
            <a:spLocks noGrp="1"/>
          </p:cNvSpPr>
          <p:nvPr>
            <p:ph type="title"/>
          </p:nvPr>
        </p:nvSpPr>
        <p:spPr>
          <a:xfrm>
            <a:off x="5029200" y="44450"/>
            <a:ext cx="3962400" cy="6813550"/>
          </a:xfrm>
        </p:spPr>
        <p:txBody>
          <a:bodyPr/>
          <a:lstStyle/>
          <a:p>
            <a:r>
              <a:rPr kumimoji="0" lang="en-US" altLang="zh-CN" sz="4400" dirty="0">
                <a:effectLst/>
                <a:latin typeface="Arial Black" charset="0"/>
                <a:ea typeface="ＭＳ Ｐゴシック" charset="0"/>
                <a:cs typeface="ＭＳ Ｐゴシック" charset="0"/>
              </a:rPr>
              <a:t>II.  </a:t>
            </a:r>
            <a:r>
              <a:rPr kumimoji="0" lang="zh-CN" altLang="en-US" sz="4400" dirty="0">
                <a:effectLst/>
                <a:latin typeface="Arial Black" charset="0"/>
                <a:ea typeface="ＭＳ Ｐゴシック" charset="0"/>
                <a:cs typeface="ＭＳ Ｐゴシック" charset="0"/>
              </a:rPr>
              <a:t>与神和平</a:t>
            </a:r>
            <a:br>
              <a:rPr kumimoji="0" lang="en-US" altLang="zh-CN" sz="4400" dirty="0">
                <a:effectLst/>
                <a:latin typeface="Arial Black" charset="0"/>
                <a:ea typeface="ＭＳ Ｐゴシック" charset="0"/>
                <a:cs typeface="ＭＳ Ｐゴシック" charset="0"/>
              </a:rPr>
            </a:br>
            <a:r>
              <a:rPr kumimoji="0" lang="zh-CN" altLang="en-US" sz="4400" dirty="0">
                <a:effectLst/>
                <a:latin typeface="Arial Black" charset="0"/>
                <a:ea typeface="ＭＳ Ｐゴシック" charset="0"/>
                <a:cs typeface="ＭＳ Ｐゴシック" charset="0"/>
              </a:rPr>
              <a:t> 在四个方面模仿基督的  态度</a:t>
            </a:r>
            <a:r>
              <a:rPr kumimoji="0" lang="en-US" altLang="zh-CN" sz="4400" dirty="0">
                <a:effectLst/>
                <a:latin typeface="Arial Black" charset="0"/>
                <a:ea typeface="ＭＳ Ｐゴシック" charset="0"/>
                <a:cs typeface="ＭＳ Ｐゴシック" charset="0"/>
              </a:rPr>
              <a:t> (4:4-9)</a:t>
            </a:r>
            <a:endParaRPr kumimoji="0" lang="en-US" altLang="zh-CN" sz="4400" dirty="0">
              <a:solidFill>
                <a:srgbClr val="FFFF00"/>
              </a:solidFill>
              <a:effectLst/>
              <a:latin typeface="Arial Black" charset="0"/>
              <a:ea typeface="ＭＳ Ｐゴシック" charset="0"/>
              <a:cs typeface="ＭＳ Ｐゴシック" charset="0"/>
            </a:endParaRPr>
          </a:p>
        </p:txBody>
      </p:sp>
      <p:grpSp>
        <p:nvGrpSpPr>
          <p:cNvPr id="3" name="Group 2"/>
          <p:cNvGrpSpPr/>
          <p:nvPr/>
        </p:nvGrpSpPr>
        <p:grpSpPr>
          <a:xfrm>
            <a:off x="0" y="0"/>
            <a:ext cx="4876800" cy="6827838"/>
            <a:chOff x="0" y="0"/>
            <a:chExt cx="4876800" cy="6827838"/>
          </a:xfrm>
        </p:grpSpPr>
        <p:pic>
          <p:nvPicPr>
            <p:cNvPr id="673794" name="Picture 2" descr="Christians in Fish Form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p:cNvSpPr/>
            <p:nvPr/>
          </p:nvSpPr>
          <p:spPr bwMode="auto">
            <a:xfrm>
              <a:off x="2771800" y="1988840"/>
              <a:ext cx="1800200" cy="1152128"/>
            </a:xfrm>
            <a:prstGeom prst="wedgeEllipseCallout">
              <a:avLst>
                <a:gd name="adj1" fmla="val -78379"/>
                <a:gd name="adj2" fmla="val -8574"/>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grpSp>
      <p:sp>
        <p:nvSpPr>
          <p:cNvPr id="4" name="Title 1"/>
          <p:cNvSpPr txBox="1">
            <a:spLocks/>
          </p:cNvSpPr>
          <p:nvPr/>
        </p:nvSpPr>
        <p:spPr bwMode="auto">
          <a:xfrm>
            <a:off x="2555776" y="2060848"/>
            <a:ext cx="2232248" cy="864096"/>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r>
              <a:rPr kumimoji="0" lang="zh-CN" altLang="en-US" sz="2400" b="1" dirty="0">
                <a:solidFill>
                  <a:schemeClr val="bg1"/>
                </a:solidFill>
                <a:effectLst/>
                <a:latin typeface="Arial"/>
                <a:ea typeface="ＭＳ Ｐゴシック" charset="0"/>
                <a:cs typeface="Arial"/>
              </a:rPr>
              <a:t>基督徒</a:t>
            </a:r>
            <a:endParaRPr kumimoji="0" lang="en-US" altLang="zh-CN" sz="2400" b="1" dirty="0">
              <a:solidFill>
                <a:schemeClr val="bg1"/>
              </a:solidFill>
              <a:effectLst/>
              <a:latin typeface="Arial"/>
              <a:ea typeface="ＭＳ Ｐゴシック" charset="0"/>
              <a:cs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5638800"/>
            <a:ext cx="9144000" cy="1022350"/>
          </a:xfrm>
          <a:solidFill>
            <a:srgbClr val="000090"/>
          </a:solidFill>
        </p:spPr>
        <p:txBody>
          <a:bodyPr/>
          <a:lstStyle/>
          <a:p>
            <a:pPr>
              <a:defRPr/>
            </a:pPr>
            <a:r>
              <a:rPr kumimoji="0" lang="zh-CN" altLang="en-US" dirty="0">
                <a:effectLst>
                  <a:outerShdw blurRad="38100" dist="38100" dir="2700000" algn="tl">
                    <a:srgbClr val="000000"/>
                  </a:outerShdw>
                </a:effectLst>
                <a:latin typeface="Arial Black" charset="0"/>
                <a:ea typeface="ＭＳ Ｐゴシック" charset="0"/>
                <a:cs typeface="ＭＳ Ｐゴシック" charset="0"/>
              </a:rPr>
              <a:t>腓立比书</a:t>
            </a:r>
            <a:r>
              <a:rPr kumimoji="0" lang="en-US" dirty="0">
                <a:effectLst>
                  <a:outerShdw blurRad="38100" dist="38100" dir="2700000" algn="tl">
                    <a:srgbClr val="000000"/>
                  </a:outerShdw>
                </a:effectLst>
                <a:latin typeface="Arial Black" charset="0"/>
                <a:ea typeface="ＭＳ Ｐゴシック" charset="0"/>
                <a:cs typeface="ＭＳ Ｐゴシック" charset="0"/>
              </a:rPr>
              <a:t> 4:4-7 </a:t>
            </a:r>
            <a:r>
              <a:rPr kumimoji="0" lang="en-US" sz="3200" dirty="0">
                <a:effectLst>
                  <a:outerShdw blurRad="38100" dist="38100" dir="2700000" algn="tl">
                    <a:srgbClr val="000000"/>
                  </a:outerShdw>
                </a:effectLst>
                <a:latin typeface="Arial Black" charset="0"/>
                <a:ea typeface="ＭＳ Ｐゴシック" charset="0"/>
                <a:cs typeface="ＭＳ Ｐゴシック" charset="0"/>
              </a:rPr>
              <a:t>CNV</a:t>
            </a:r>
            <a:endParaRPr kumimoji="0" lang="en-US" dirty="0">
              <a:effectLst/>
              <a:latin typeface="Arial Black" charset="0"/>
              <a:ea typeface="ＭＳ Ｐゴシック" charset="0"/>
              <a:cs typeface="ＭＳ Ｐゴシック" charset="0"/>
            </a:endParaRPr>
          </a:p>
        </p:txBody>
      </p:sp>
      <p:sp>
        <p:nvSpPr>
          <p:cNvPr id="6" name="Title 1"/>
          <p:cNvSpPr txBox="1">
            <a:spLocks/>
          </p:cNvSpPr>
          <p:nvPr/>
        </p:nvSpPr>
        <p:spPr bwMode="auto">
          <a:xfrm>
            <a:off x="0" y="0"/>
            <a:ext cx="9144000" cy="5638800"/>
          </a:xfrm>
          <a:prstGeom prst="rect">
            <a:avLst/>
          </a:prstGeom>
          <a:noFill/>
          <a:ln w="9525">
            <a:noFill/>
            <a:miter lim="800000"/>
            <a:headEnd/>
            <a:tailEnd/>
          </a:ln>
        </p:spPr>
        <p:txBody>
          <a:bodyPr lIns="91429" tIns="45714" rIns="91429" bIns="45714" anchor="ctr"/>
          <a:lstStyle/>
          <a:p>
            <a:pPr>
              <a:defRPr/>
            </a:pPr>
            <a:r>
              <a:rPr lang="en-US" sz="3600" kern="0" baseline="30000" dirty="0">
                <a:solidFill>
                  <a:srgbClr val="E3EBF1"/>
                </a:solidFill>
                <a:latin typeface="Arial Black"/>
                <a:ea typeface="ＭＳ Ｐゴシック" charset="-128"/>
                <a:cs typeface="ＭＳ Ｐゴシック" charset="-128"/>
              </a:rPr>
              <a:t>4</a:t>
            </a:r>
            <a:r>
              <a:rPr lang="zh-CN" altLang="zh-CN" sz="3600" dirty="0"/>
              <a:t>你们要靠着主常常喜乐，我再说，你们要喜乐。</a:t>
            </a:r>
            <a:r>
              <a:rPr lang="en-US" altLang="zh-CN" sz="3600" kern="0" baseline="30000" dirty="0">
                <a:solidFill>
                  <a:srgbClr val="E3EBF1"/>
                </a:solidFill>
                <a:latin typeface="Arial Black"/>
                <a:ea typeface="ＭＳ Ｐゴシック" charset="-128"/>
                <a:cs typeface="ＭＳ Ｐゴシック" charset="-128"/>
              </a:rPr>
              <a:t>5</a:t>
            </a:r>
            <a:r>
              <a:rPr lang="zh-CN" altLang="zh-CN" sz="3600" dirty="0"/>
              <a:t>要使大家看出你们谦和的心。主已经近了。</a:t>
            </a:r>
            <a:r>
              <a:rPr lang="en-US" altLang="zh-CN" sz="3600" kern="0" baseline="30000" dirty="0">
                <a:solidFill>
                  <a:srgbClr val="E3EBF1"/>
                </a:solidFill>
                <a:latin typeface="Arial Black"/>
                <a:ea typeface="ＭＳ Ｐゴシック" charset="-128"/>
                <a:cs typeface="ＭＳ Ｐゴシック" charset="-128"/>
              </a:rPr>
              <a:t>6</a:t>
            </a:r>
            <a:r>
              <a:rPr lang="zh-CN" altLang="zh-CN" sz="3600" dirty="0"/>
              <a:t>应当毫无忧虑，只要凡事借着祷告祈求，带着感恩的心，把你们所要的告诉　神。</a:t>
            </a:r>
          </a:p>
          <a:p>
            <a:pPr>
              <a:defRPr/>
            </a:pPr>
            <a:r>
              <a:rPr lang="zh-CN" altLang="zh-CN" sz="3600" dirty="0"/>
              <a:t>腓</a:t>
            </a:r>
            <a:r>
              <a:rPr lang="en-US" altLang="zh-CN" sz="3600" dirty="0"/>
              <a:t> </a:t>
            </a:r>
            <a:r>
              <a:rPr lang="en-US" altLang="zh-CN" sz="3600" kern="0" baseline="30000" dirty="0">
                <a:solidFill>
                  <a:srgbClr val="E3EBF1"/>
                </a:solidFill>
                <a:latin typeface="Arial Black"/>
                <a:ea typeface="ＭＳ Ｐゴシック" charset="-128"/>
                <a:cs typeface="ＭＳ Ｐゴシック" charset="-128"/>
              </a:rPr>
              <a:t>7</a:t>
            </a:r>
            <a:r>
              <a:rPr lang="en-US" altLang="zh-CN" sz="3600" dirty="0"/>
              <a:t>	</a:t>
            </a:r>
            <a:r>
              <a:rPr lang="zh-CN" altLang="zh-CN" sz="3600" dirty="0"/>
              <a:t>这样，　神所赐超过人能了解的</a:t>
            </a:r>
            <a:r>
              <a:rPr lang="zh-CN" altLang="zh-CN" sz="3600" dirty="0">
                <a:solidFill>
                  <a:srgbClr val="FFFF00"/>
                </a:solidFill>
              </a:rPr>
              <a:t>平安</a:t>
            </a:r>
            <a:r>
              <a:rPr lang="zh-CN" altLang="zh-CN" sz="3600" dirty="0"/>
              <a:t>，必在基督耶稣里，保守你们的心思意念。</a:t>
            </a:r>
          </a:p>
          <a:p>
            <a:pPr algn="ctr" eaLnBrk="0" hangingPunct="0">
              <a:defRPr/>
            </a:pPr>
            <a:endParaRPr lang="en-US" sz="2800" kern="0" dirty="0">
              <a:solidFill>
                <a:srgbClr val="E3EBF1"/>
              </a:solidFill>
              <a:latin typeface="Arial Black"/>
              <a:ea typeface="ＭＳ Ｐゴシック" charset="-128"/>
              <a:cs typeface="ＭＳ Ｐゴシック" charset="-12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4572000" y="5638800"/>
            <a:ext cx="3429000" cy="1022350"/>
          </a:xfrm>
        </p:spPr>
        <p:txBody>
          <a:bodyPr/>
          <a:lstStyle/>
          <a:p>
            <a:pPr>
              <a:defRPr/>
            </a:pPr>
            <a:r>
              <a:rPr kumimoji="0" lang="en-US" dirty="0">
                <a:effectLst>
                  <a:outerShdw blurRad="38100" dist="38100" dir="2700000" algn="tl">
                    <a:srgbClr val="FFFFFF"/>
                  </a:outerShdw>
                </a:effectLst>
                <a:latin typeface="Arial Black" charset="0"/>
                <a:ea typeface="ＭＳ Ｐゴシック" charset="0"/>
                <a:cs typeface="ＭＳ Ｐゴシック" charset="0"/>
              </a:rPr>
              <a:t>4:9 CNV</a:t>
            </a:r>
            <a:endParaRPr kumimoji="0" lang="en-US" dirty="0">
              <a:effectLst/>
              <a:latin typeface="Arial Black" charset="0"/>
              <a:ea typeface="ＭＳ Ｐゴシック" charset="0"/>
              <a:cs typeface="ＭＳ Ｐゴシック" charset="0"/>
            </a:endParaRPr>
          </a:p>
        </p:txBody>
      </p:sp>
      <p:pic>
        <p:nvPicPr>
          <p:cNvPr id="675842" name="Picture 3" descr="hands in pray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81400"/>
            <a:ext cx="46005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0" y="260350"/>
            <a:ext cx="9144000" cy="2895600"/>
          </a:xfrm>
          <a:prstGeom prst="rect">
            <a:avLst/>
          </a:prstGeom>
          <a:noFill/>
          <a:ln w="9525">
            <a:noFill/>
            <a:miter lim="800000"/>
            <a:headEnd/>
            <a:tailEnd/>
          </a:ln>
        </p:spPr>
        <p:txBody>
          <a:bodyPr lIns="91429" tIns="45714" rIns="91429" bIns="45714" anchor="ctr"/>
          <a:lstStyle/>
          <a:p>
            <a:pPr algn="ctr" eaLnBrk="0" hangingPunct="0">
              <a:defRPr/>
            </a:pPr>
            <a:r>
              <a:rPr lang="en-US" sz="4000" kern="0" baseline="30000" dirty="0">
                <a:solidFill>
                  <a:srgbClr val="E3EBF1"/>
                </a:solidFill>
                <a:latin typeface="Arial Black"/>
                <a:ea typeface="ＭＳ Ｐゴシック" charset="-128"/>
                <a:cs typeface="ＭＳ Ｐゴシック" charset="-128"/>
              </a:rPr>
              <a:t>9</a:t>
            </a:r>
            <a:r>
              <a:rPr lang="zh-CN" altLang="en-US" sz="4000" dirty="0"/>
              <a:t>你们在我身上所学习、所领受、所听见、所看见的，这些事你们都应当实行；那么，赐</a:t>
            </a:r>
            <a:r>
              <a:rPr lang="zh-CN" altLang="en-US" sz="4000" dirty="0">
                <a:solidFill>
                  <a:srgbClr val="FFFF00"/>
                </a:solidFill>
              </a:rPr>
              <a:t>平安的神</a:t>
            </a:r>
            <a:r>
              <a:rPr lang="zh-CN" altLang="en-US" sz="4000" dirty="0"/>
              <a:t>就必与你们同在。</a:t>
            </a:r>
            <a:endParaRPr lang="en-US" sz="4000" kern="0" dirty="0">
              <a:solidFill>
                <a:srgbClr val="E3EBF1"/>
              </a:solidFill>
              <a:latin typeface="Arial Black"/>
              <a:ea typeface="ＭＳ Ｐゴシック" charset="-128"/>
              <a:cs typeface="ＭＳ Ｐゴシック" charset="-12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29" name="Picture 4" descr="3d-television-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levision-460_1116703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327400"/>
            <a:ext cx="5638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0" name="Title 1"/>
          <p:cNvSpPr>
            <a:spLocks noGrp="1"/>
          </p:cNvSpPr>
          <p:nvPr>
            <p:ph type="title"/>
          </p:nvPr>
        </p:nvSpPr>
        <p:spPr>
          <a:xfrm>
            <a:off x="304800" y="5638800"/>
            <a:ext cx="8458200" cy="1022350"/>
          </a:xfrm>
        </p:spPr>
        <p:txBody>
          <a:bodyPr/>
          <a:lstStyle/>
          <a:p>
            <a:pPr>
              <a:defRPr/>
            </a:pPr>
            <a:r>
              <a:rPr kumimoji="0" lang="zh-CN" altLang="en-US" b="1" dirty="0">
                <a:solidFill>
                  <a:srgbClr val="FFFF00"/>
                </a:solidFill>
                <a:effectLst>
                  <a:glow rad="101600">
                    <a:schemeClr val="bg1">
                      <a:alpha val="75000"/>
                    </a:schemeClr>
                  </a:glow>
                </a:effectLst>
                <a:ea typeface="ＭＳ Ｐゴシック" charset="-128"/>
                <a:cs typeface="ＭＳ Ｐゴシック" charset="-128"/>
              </a:rPr>
              <a:t>有多少电视节目和电影符合这条件？</a:t>
            </a:r>
            <a:endParaRPr kumimoji="0" lang="en-US" b="1" dirty="0">
              <a:solidFill>
                <a:srgbClr val="FFFF00"/>
              </a:solidFill>
              <a:effectLst>
                <a:glow rad="101600">
                  <a:schemeClr val="bg1">
                    <a:alpha val="75000"/>
                  </a:schemeClr>
                </a:glow>
              </a:effectLst>
              <a:ea typeface="ＭＳ Ｐゴシック" charset="-128"/>
              <a:cs typeface="ＭＳ Ｐゴシック" charset="-128"/>
            </a:endParaRPr>
          </a:p>
        </p:txBody>
      </p:sp>
      <p:sp>
        <p:nvSpPr>
          <p:cNvPr id="6" name="Title 1"/>
          <p:cNvSpPr txBox="1">
            <a:spLocks/>
          </p:cNvSpPr>
          <p:nvPr/>
        </p:nvSpPr>
        <p:spPr bwMode="auto">
          <a:xfrm>
            <a:off x="0" y="0"/>
            <a:ext cx="9144000" cy="3429000"/>
          </a:xfrm>
          <a:prstGeom prst="rect">
            <a:avLst/>
          </a:prstGeom>
          <a:noFill/>
          <a:ln w="9525">
            <a:noFill/>
            <a:miter lim="800000"/>
            <a:headEnd/>
            <a:tailEnd/>
          </a:ln>
        </p:spPr>
        <p:txBody>
          <a:bodyPr lIns="91429" tIns="45714" rIns="91429" bIns="45714" anchor="ctr"/>
          <a:lstStyle/>
          <a:p>
            <a:pPr algn="ctr" eaLnBrk="0" hangingPunct="0">
              <a:defRPr/>
            </a:pPr>
            <a:r>
              <a:rPr lang="en-US" altLang="zh-CN" sz="4000" baseline="30000" dirty="0">
                <a:solidFill>
                  <a:srgbClr val="FFFFFF"/>
                </a:solidFill>
                <a:latin typeface="Times New Roman" panose="02020603050405020304" pitchFamily="18" charset="0"/>
                <a:ea typeface="MS PGothic" panose="020B0600070205080204" pitchFamily="34" charset="-128"/>
                <a:cs typeface="MS PGothic" charset="0"/>
              </a:rPr>
              <a:t>8 </a:t>
            </a:r>
            <a:r>
              <a:rPr lang="zh-CN" altLang="en-US" sz="4000" dirty="0">
                <a:solidFill>
                  <a:srgbClr val="FFFFFF"/>
                </a:solidFill>
                <a:latin typeface="Times New Roman" panose="02020603050405020304" pitchFamily="18" charset="0"/>
                <a:ea typeface="MS PGothic" panose="020B0600070205080204" pitchFamily="34" charset="-128"/>
                <a:cs typeface="MS PGothic" charset="0"/>
              </a:rPr>
              <a:t>最后，弟兄们，凡是</a:t>
            </a:r>
            <a:r>
              <a:rPr lang="zh-CN" altLang="en-US" sz="4000" dirty="0">
                <a:solidFill>
                  <a:srgbClr val="FFFF00"/>
                </a:solidFill>
                <a:latin typeface="Times New Roman" panose="02020603050405020304" pitchFamily="18" charset="0"/>
                <a:ea typeface="MS PGothic" panose="020B0600070205080204" pitchFamily="34" charset="-128"/>
                <a:cs typeface="MS PGothic" charset="0"/>
              </a:rPr>
              <a:t>真实</a:t>
            </a:r>
            <a:r>
              <a:rPr lang="zh-CN" altLang="en-US" sz="4000" dirty="0">
                <a:solidFill>
                  <a:srgbClr val="FFFFFF"/>
                </a:solidFill>
                <a:latin typeface="Times New Roman" panose="02020603050405020304" pitchFamily="18" charset="0"/>
                <a:ea typeface="MS PGothic" panose="020B0600070205080204" pitchFamily="34" charset="-128"/>
                <a:cs typeface="MS PGothic" charset="0"/>
              </a:rPr>
              <a:t>的、</a:t>
            </a:r>
            <a:r>
              <a:rPr lang="zh-CN" altLang="en-US" sz="4000" dirty="0">
                <a:solidFill>
                  <a:srgbClr val="FFFF00"/>
                </a:solidFill>
                <a:latin typeface="Times New Roman" panose="02020603050405020304" pitchFamily="18" charset="0"/>
                <a:ea typeface="MS PGothic" panose="020B0600070205080204" pitchFamily="34" charset="-128"/>
                <a:cs typeface="MS PGothic" charset="0"/>
              </a:rPr>
              <a:t>庄重</a:t>
            </a:r>
            <a:r>
              <a:rPr lang="zh-CN" altLang="en-US" sz="4000" dirty="0">
                <a:solidFill>
                  <a:srgbClr val="FFFFFF"/>
                </a:solidFill>
                <a:latin typeface="Times New Roman" panose="02020603050405020304" pitchFamily="18" charset="0"/>
                <a:ea typeface="MS PGothic" panose="020B0600070205080204" pitchFamily="34" charset="-128"/>
                <a:cs typeface="MS PGothic" charset="0"/>
              </a:rPr>
              <a:t>的、</a:t>
            </a:r>
            <a:r>
              <a:rPr lang="zh-CN" altLang="en-US" sz="4000" dirty="0">
                <a:solidFill>
                  <a:srgbClr val="FFFF00"/>
                </a:solidFill>
                <a:latin typeface="Times New Roman" panose="02020603050405020304" pitchFamily="18" charset="0"/>
                <a:ea typeface="MS PGothic" panose="020B0600070205080204" pitchFamily="34" charset="-128"/>
                <a:cs typeface="MS PGothic" charset="0"/>
              </a:rPr>
              <a:t>公正</a:t>
            </a:r>
            <a:r>
              <a:rPr lang="zh-CN" altLang="en-US" sz="4000" dirty="0">
                <a:solidFill>
                  <a:srgbClr val="FFFFFF"/>
                </a:solidFill>
                <a:latin typeface="Times New Roman" panose="02020603050405020304" pitchFamily="18" charset="0"/>
                <a:ea typeface="MS PGothic" panose="020B0600070205080204" pitchFamily="34" charset="-128"/>
                <a:cs typeface="MS PGothic" charset="0"/>
              </a:rPr>
              <a:t>的、</a:t>
            </a:r>
            <a:r>
              <a:rPr lang="zh-CN" altLang="en-US" sz="4000" dirty="0">
                <a:solidFill>
                  <a:srgbClr val="FFFF00"/>
                </a:solidFill>
                <a:latin typeface="Times New Roman" panose="02020603050405020304" pitchFamily="18" charset="0"/>
                <a:ea typeface="MS PGothic" panose="020B0600070205080204" pitchFamily="34" charset="-128"/>
                <a:cs typeface="MS PGothic" charset="0"/>
              </a:rPr>
              <a:t>纯洁</a:t>
            </a:r>
            <a:r>
              <a:rPr lang="zh-CN" altLang="en-US" sz="4000" dirty="0">
                <a:solidFill>
                  <a:srgbClr val="FFFFFF"/>
                </a:solidFill>
                <a:latin typeface="Times New Roman" panose="02020603050405020304" pitchFamily="18" charset="0"/>
                <a:ea typeface="MS PGothic" panose="020B0600070205080204" pitchFamily="34" charset="-128"/>
                <a:cs typeface="MS PGothic" charset="0"/>
              </a:rPr>
              <a:t>的、</a:t>
            </a:r>
            <a:r>
              <a:rPr lang="zh-CN" altLang="en-US" sz="4000" dirty="0">
                <a:solidFill>
                  <a:srgbClr val="FFFF00"/>
                </a:solidFill>
                <a:latin typeface="Times New Roman" panose="02020603050405020304" pitchFamily="18" charset="0"/>
                <a:ea typeface="MS PGothic" panose="020B0600070205080204" pitchFamily="34" charset="-128"/>
                <a:cs typeface="MS PGothic" charset="0"/>
              </a:rPr>
              <a:t>可爱</a:t>
            </a:r>
            <a:r>
              <a:rPr lang="zh-CN" altLang="en-US" sz="4000" dirty="0">
                <a:solidFill>
                  <a:srgbClr val="FFFFFF"/>
                </a:solidFill>
                <a:latin typeface="Times New Roman" panose="02020603050405020304" pitchFamily="18" charset="0"/>
                <a:ea typeface="MS PGothic" panose="020B0600070205080204" pitchFamily="34" charset="-128"/>
                <a:cs typeface="MS PGothic" charset="0"/>
              </a:rPr>
              <a:t>的、</a:t>
            </a:r>
            <a:r>
              <a:rPr lang="zh-CN" altLang="en-US" sz="4000" dirty="0">
                <a:solidFill>
                  <a:srgbClr val="FFFF00"/>
                </a:solidFill>
                <a:latin typeface="Times New Roman" panose="02020603050405020304" pitchFamily="18" charset="0"/>
                <a:ea typeface="MS PGothic" panose="020B0600070205080204" pitchFamily="34" charset="-128"/>
                <a:cs typeface="MS PGothic" charset="0"/>
              </a:rPr>
              <a:t>声誉好</a:t>
            </a:r>
            <a:r>
              <a:rPr lang="zh-CN" altLang="en-US" sz="4000" dirty="0">
                <a:solidFill>
                  <a:srgbClr val="FFFFFF"/>
                </a:solidFill>
                <a:latin typeface="Times New Roman" panose="02020603050405020304" pitchFamily="18" charset="0"/>
                <a:ea typeface="MS PGothic" panose="020B0600070205080204" pitchFamily="34" charset="-128"/>
                <a:cs typeface="MS PGothic" charset="0"/>
              </a:rPr>
              <a:t>的，无论是甚么</a:t>
            </a:r>
            <a:r>
              <a:rPr lang="zh-CN" altLang="en-US" sz="4000" dirty="0">
                <a:solidFill>
                  <a:srgbClr val="FFFF00"/>
                </a:solidFill>
                <a:latin typeface="Times New Roman" panose="02020603050405020304" pitchFamily="18" charset="0"/>
                <a:ea typeface="MS PGothic" panose="020B0600070205080204" pitchFamily="34" charset="-128"/>
                <a:cs typeface="MS PGothic" charset="0"/>
              </a:rPr>
              <a:t>美德</a:t>
            </a:r>
            <a:r>
              <a:rPr lang="zh-CN" altLang="en-US" sz="4000" dirty="0">
                <a:solidFill>
                  <a:srgbClr val="FFFFFF"/>
                </a:solidFill>
                <a:latin typeface="Times New Roman" panose="02020603050405020304" pitchFamily="18" charset="0"/>
                <a:ea typeface="MS PGothic" panose="020B0600070205080204" pitchFamily="34" charset="-128"/>
                <a:cs typeface="MS PGothic" charset="0"/>
              </a:rPr>
              <a:t>，甚么</a:t>
            </a:r>
            <a:r>
              <a:rPr lang="zh-CN" altLang="en-US" sz="4000" dirty="0">
                <a:solidFill>
                  <a:srgbClr val="FFFF00"/>
                </a:solidFill>
                <a:latin typeface="Times New Roman" panose="02020603050405020304" pitchFamily="18" charset="0"/>
                <a:ea typeface="MS PGothic" panose="020B0600070205080204" pitchFamily="34" charset="-128"/>
                <a:cs typeface="MS PGothic" charset="0"/>
              </a:rPr>
              <a:t>称赞</a:t>
            </a:r>
            <a:endParaRPr lang="en-US" sz="4000" kern="0" dirty="0">
              <a:solidFill>
                <a:srgbClr val="FFFF00"/>
              </a:solidFill>
              <a:effectLst>
                <a:glow rad="101600">
                  <a:srgbClr val="FFFFFF">
                    <a:alpha val="75000"/>
                  </a:srgbClr>
                </a:glow>
              </a:effectLst>
              <a:latin typeface="Arial Black"/>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上帝使他的独生子复活</a:t>
            </a:r>
            <a:endParaRPr lang="en-US" sz="3600" b="1" dirty="0">
              <a:effectLst>
                <a:glow rad="127000">
                  <a:schemeClr val="tx1"/>
                </a:glow>
              </a:effectLst>
              <a:latin typeface="Arial" charset="0"/>
              <a:ea typeface="ＭＳ Ｐゴシック" charset="0"/>
              <a:cs typeface="ＭＳ Ｐゴシック" charset="0"/>
            </a:endParaRPr>
          </a:p>
        </p:txBody>
      </p:sp>
      <p:pic>
        <p:nvPicPr>
          <p:cNvPr id="15362" name="Picture 2" descr="https://www.biblica.com/wp-content/uploads/20170416_resurrection-979x514.jpg">
            <a:extLst>
              <a:ext uri="{FF2B5EF4-FFF2-40B4-BE49-F238E27FC236}">
                <a16:creationId xmlns:a16="http://schemas.microsoft.com/office/drawing/2014/main" id="{AD127B6A-F687-E845-A686-286E41863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3" y="764704"/>
            <a:ext cx="917694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6120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5" name="Picture 4" descr="blue sunset.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2226" name="Title 1"/>
          <p:cNvSpPr>
            <a:spLocks noGrp="1"/>
          </p:cNvSpPr>
          <p:nvPr>
            <p:ph type="title"/>
          </p:nvPr>
        </p:nvSpPr>
        <p:spPr>
          <a:xfrm>
            <a:off x="0" y="0"/>
            <a:ext cx="9144000" cy="869950"/>
          </a:xfrm>
          <a:solidFill>
            <a:srgbClr val="000000"/>
          </a:solidFill>
        </p:spPr>
        <p:txBody>
          <a:bodyPr/>
          <a:lstStyle/>
          <a:p>
            <a:r>
              <a:rPr kumimoji="0" lang="zh-CN" altLang="en-US" sz="5400">
                <a:effectLst/>
                <a:latin typeface="ＭＳ Ｐゴシック" charset="0"/>
                <a:ea typeface="ＭＳ Ｐゴシック" charset="0"/>
                <a:cs typeface="ＭＳ Ｐゴシック" charset="0"/>
              </a:rPr>
              <a:t>平安的四个途径</a:t>
            </a:r>
            <a:endParaRPr kumimoji="0" lang="en-US" sz="5400">
              <a:effectLst/>
              <a:latin typeface="ＭＳ Ｐゴシック" charset="0"/>
              <a:ea typeface="ＭＳ Ｐゴシック" charset="0"/>
              <a:cs typeface="ＭＳ Ｐゴシック" charset="0"/>
            </a:endParaRPr>
          </a:p>
        </p:txBody>
      </p:sp>
      <p:sp>
        <p:nvSpPr>
          <p:cNvPr id="3" name="Title 1"/>
          <p:cNvSpPr txBox="1">
            <a:spLocks/>
          </p:cNvSpPr>
          <p:nvPr/>
        </p:nvSpPr>
        <p:spPr bwMode="auto">
          <a:xfrm>
            <a:off x="0" y="1052736"/>
            <a:ext cx="9144000" cy="4114800"/>
          </a:xfrm>
          <a:prstGeom prst="rect">
            <a:avLst/>
          </a:prstGeom>
          <a:noFill/>
          <a:ln w="9525">
            <a:noFill/>
            <a:miter lim="800000"/>
            <a:headEnd/>
            <a:tailEnd/>
          </a:ln>
        </p:spPr>
        <p:txBody>
          <a:bodyPr lIns="91429" tIns="45714" rIns="91429" bIns="45714" anchor="ctr"/>
          <a:lstStyle/>
          <a:p>
            <a:pPr algn="ctr" eaLnBrk="0" hangingPunct="0">
              <a:defRPr/>
            </a:pPr>
            <a:r>
              <a:rPr lang="zh-CN" alt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喜乐</a:t>
            </a:r>
            <a:endPar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zh-CN" alt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温柔</a:t>
            </a:r>
            <a:endPar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zh-CN" alt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祷告</a:t>
            </a:r>
            <a:endPar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endParaRPr>
          </a:p>
          <a:p>
            <a:pPr algn="ctr" eaLnBrk="0" hangingPunct="0">
              <a:defRPr/>
            </a:pPr>
            <a:r>
              <a:rPr lang="zh-CN" alt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健康的思想</a:t>
            </a:r>
            <a:endPar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当我们效法基督复活的</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心态</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时，</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会发生什么？</a:t>
            </a:r>
            <a:r>
              <a:rPr lang="en-SG"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1628800"/>
            <a:ext cx="7493000" cy="444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934CB4E-D015-F144-9118-5EE7ACB1375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腓立比书</a:t>
            </a:r>
          </a:p>
        </p:txBody>
      </p:sp>
    </p:spTree>
    <p:extLst>
      <p:ext uri="{BB962C8B-B14F-4D97-AF65-F5344CB8AC3E}">
        <p14:creationId xmlns:p14="http://schemas.microsoft.com/office/powerpoint/2010/main" val="82148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196752"/>
          </a:xfrm>
          <a:effectLst/>
        </p:spPr>
        <p:txBody>
          <a:bodyPr/>
          <a:lstStyle/>
          <a:p>
            <a:pPr>
              <a:defRPr/>
            </a:pPr>
            <a:r>
              <a:rPr lang="zh-CN" altLang="en-US" sz="4800" b="1" dirty="0">
                <a:solidFill>
                  <a:schemeClr val="tx1"/>
                </a:solidFill>
                <a:effectLst>
                  <a:glow rad="127000">
                    <a:schemeClr val="bg2"/>
                  </a:glow>
                </a:effectLst>
                <a:latin typeface="Microsoft YaHei UI" panose="020B0503020204020204" pitchFamily="34" charset="-122"/>
                <a:ea typeface="Microsoft YaHei UI" panose="020B0503020204020204" pitchFamily="34" charset="-122"/>
                <a:cs typeface="ＭＳ Ｐゴシック" charset="0"/>
              </a:rPr>
              <a:t>腓利比书主要思想</a:t>
            </a:r>
            <a:endParaRPr lang="en-US" sz="4800" b="1" dirty="0">
              <a:solidFill>
                <a:schemeClr val="tx1"/>
              </a:solidFill>
              <a:effectLst>
                <a:glow rad="127000">
                  <a:schemeClr val="bg2"/>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835696" y="1720528"/>
            <a:ext cx="7308304" cy="42287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lvl1pPr eaLnBrk="0" hangingPunct="0">
              <a:defRPr sz="4800" b="1">
                <a:effectLst>
                  <a:glow rad="127000">
                    <a:schemeClr val="bg2"/>
                  </a:glow>
                </a:effectLst>
                <a:latin typeface="Arial" charset="0"/>
              </a:defRPr>
            </a:lvl1pPr>
            <a:lvl2pPr eaLnBrk="0" hangingPunct="0">
              <a:defRPr sz="4400" b="1">
                <a:solidFill>
                  <a:schemeClr val="tx2"/>
                </a:solidFill>
                <a:latin typeface="Arial" charset="0"/>
                <a:ea typeface="ＭＳ Ｐゴシック" charset="-128"/>
                <a:cs typeface="ＭＳ Ｐゴシック" charset="-128"/>
              </a:defRPr>
            </a:lvl2pPr>
            <a:lvl3pPr eaLnBrk="0" hangingPunct="0">
              <a:defRPr sz="4400" b="1">
                <a:solidFill>
                  <a:schemeClr val="tx2"/>
                </a:solidFill>
                <a:latin typeface="Arial" charset="0"/>
                <a:ea typeface="ＭＳ Ｐゴシック" charset="-128"/>
                <a:cs typeface="ＭＳ Ｐゴシック" charset="-128"/>
              </a:defRPr>
            </a:lvl3pPr>
            <a:lvl4pPr eaLnBrk="0" hangingPunct="0">
              <a:defRPr sz="4400" b="1">
                <a:solidFill>
                  <a:schemeClr val="tx2"/>
                </a:solidFill>
                <a:latin typeface="Arial" charset="0"/>
                <a:ea typeface="ＭＳ Ｐゴシック" charset="-128"/>
                <a:cs typeface="ＭＳ Ｐゴシック" charset="-128"/>
              </a:defRPr>
            </a:lvl4pPr>
            <a:lvl5pPr eaLnBrk="0" hangingPunct="0">
              <a:defRPr sz="4400" b="1">
                <a:solidFill>
                  <a:schemeClr val="tx2"/>
                </a:solidFill>
                <a:latin typeface="Arial" charset="0"/>
                <a:ea typeface="ＭＳ Ｐゴシック" charset="-128"/>
                <a:cs typeface="ＭＳ Ｐゴシック" charset="-128"/>
              </a:defRPr>
            </a:lvl5pPr>
            <a:lvl6pPr marL="457146" fontAlgn="base">
              <a:spcBef>
                <a:spcPct val="0"/>
              </a:spcBef>
              <a:spcAft>
                <a:spcPct val="0"/>
              </a:spcAft>
              <a:defRPr sz="4400">
                <a:solidFill>
                  <a:schemeClr val="tx2"/>
                </a:solidFill>
                <a:latin typeface="Times New Roman" pitchFamily="-111" charset="0"/>
              </a:defRPr>
            </a:lvl6pPr>
            <a:lvl7pPr marL="914293" fontAlgn="base">
              <a:spcBef>
                <a:spcPct val="0"/>
              </a:spcBef>
              <a:spcAft>
                <a:spcPct val="0"/>
              </a:spcAft>
              <a:defRPr sz="4400">
                <a:solidFill>
                  <a:schemeClr val="tx2"/>
                </a:solidFill>
                <a:latin typeface="Times New Roman" pitchFamily="-111" charset="0"/>
              </a:defRPr>
            </a:lvl7pPr>
            <a:lvl8pPr marL="1371440" fontAlgn="base">
              <a:spcBef>
                <a:spcPct val="0"/>
              </a:spcBef>
              <a:spcAft>
                <a:spcPct val="0"/>
              </a:spcAft>
              <a:defRPr sz="4400">
                <a:solidFill>
                  <a:schemeClr val="tx2"/>
                </a:solidFill>
                <a:latin typeface="Times New Roman" pitchFamily="-111" charset="0"/>
              </a:defRPr>
            </a:lvl8pPr>
            <a:lvl9pPr marL="1828586"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EAEAEA"/>
                </a:solidFill>
                <a:effectLst>
                  <a:glow rad="127000">
                    <a:srgbClr val="200B5B"/>
                  </a:glow>
                </a:effectLst>
                <a:uLnTx/>
                <a:uFillTx/>
                <a:latin typeface="Microsoft YaHei UI" panose="020B0503020204020204" pitchFamily="34" charset="-122"/>
                <a:ea typeface="Microsoft YaHei UI" panose="020B0503020204020204" pitchFamily="34" charset="-122"/>
                <a:cs typeface="+mn-cs"/>
              </a:rPr>
              <a:t>效法基督复活的</a:t>
            </a:r>
            <a:r>
              <a:rPr kumimoji="0" lang="zh-CN" altLang="en-US" sz="4400" b="1" i="0" u="none" strike="noStrike" kern="1200" cap="none" spc="0" normalizeH="0" baseline="0" noProof="0" dirty="0">
                <a:ln>
                  <a:noFill/>
                </a:ln>
                <a:solidFill>
                  <a:srgbClr val="FFFF00"/>
                </a:solidFill>
                <a:effectLst>
                  <a:glow rad="127000">
                    <a:srgbClr val="200B5B"/>
                  </a:glow>
                </a:effectLst>
                <a:uLnTx/>
                <a:uFillTx/>
                <a:latin typeface="Microsoft YaHei UI" panose="020B0503020204020204" pitchFamily="34" charset="-122"/>
                <a:ea typeface="Microsoft YaHei UI" panose="020B0503020204020204" pitchFamily="34" charset="-122"/>
                <a:cs typeface="+mn-cs"/>
              </a:rPr>
              <a:t>心态</a:t>
            </a:r>
            <a:endParaRPr kumimoji="0" lang="en-US" altLang="zh-CN" sz="4400" b="1" i="0" u="none" strike="noStrike" kern="1200" cap="none" spc="0" normalizeH="0" baseline="0" noProof="0" dirty="0">
              <a:ln>
                <a:noFill/>
              </a:ln>
              <a:solidFill>
                <a:srgbClr val="FFFF00"/>
              </a:solidFill>
              <a:effectLst>
                <a:glow rad="127000">
                  <a:srgbClr val="200B5B"/>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EAEAEA"/>
                </a:solidFill>
                <a:effectLst>
                  <a:glow rad="127000">
                    <a:srgbClr val="200B5B"/>
                  </a:glow>
                </a:effectLst>
                <a:uLnTx/>
                <a:uFillTx/>
                <a:latin typeface="Microsoft YaHei UI" panose="020B0503020204020204" pitchFamily="34" charset="-122"/>
                <a:ea typeface="Microsoft YaHei UI" panose="020B0503020204020204" pitchFamily="34" charset="-122"/>
                <a:cs typeface="+mn-cs"/>
              </a:rPr>
              <a:t>会带来喜乐，谦卑的心，</a:t>
            </a:r>
            <a:endParaRPr kumimoji="0" lang="en-US" altLang="zh-CN" sz="4400" b="1" i="0" u="none" strike="noStrike" kern="1200" cap="none" spc="0" normalizeH="0" baseline="0" noProof="0" dirty="0">
              <a:ln>
                <a:noFill/>
              </a:ln>
              <a:solidFill>
                <a:srgbClr val="EAEAEA"/>
              </a:solidFill>
              <a:effectLst>
                <a:glow rad="127000">
                  <a:srgbClr val="200B5B"/>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EAEAEA"/>
                </a:solidFill>
                <a:effectLst>
                  <a:glow rad="127000">
                    <a:srgbClr val="200B5B"/>
                  </a:glow>
                </a:effectLst>
                <a:uLnTx/>
                <a:uFillTx/>
                <a:latin typeface="Microsoft YaHei UI" panose="020B0503020204020204" pitchFamily="34" charset="-122"/>
                <a:ea typeface="Microsoft YaHei UI" panose="020B0503020204020204" pitchFamily="34" charset="-122"/>
                <a:cs typeface="+mn-cs"/>
              </a:rPr>
              <a:t>庇护及平安。</a:t>
            </a:r>
            <a:endParaRPr kumimoji="0" lang="en-US" sz="4400" b="1" i="0" u="none" strike="noStrike" kern="1200" cap="none" spc="0" normalizeH="0" baseline="0" noProof="0" dirty="0">
              <a:ln>
                <a:noFill/>
              </a:ln>
              <a:solidFill>
                <a:srgbClr val="EAEAEA"/>
              </a:solidFill>
              <a:effectLst>
                <a:glow rad="127000">
                  <a:srgbClr val="200B5B"/>
                </a:glow>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94966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en-US" sz="3600" b="1" dirty="0">
                <a:effectLst/>
                <a:latin typeface="Arial" charset="0"/>
                <a:ea typeface="ＭＳ Ｐゴシック" charset="0"/>
                <a:cs typeface="ＭＳ Ｐゴシック" charset="0"/>
              </a:rPr>
              <a:t>JESUS TOOK</a:t>
            </a:r>
            <a:br>
              <a:rPr lang="en-US" sz="3600" b="1" dirty="0">
                <a:effectLst/>
                <a:latin typeface="Arial" charset="0"/>
                <a:ea typeface="ＭＳ Ｐゴシック" charset="0"/>
                <a:cs typeface="ＭＳ Ｐゴシック" charset="0"/>
              </a:rPr>
            </a:br>
            <a:r>
              <a:rPr lang="en-US" sz="8000" b="1" dirty="0">
                <a:effectLst/>
                <a:latin typeface="Arial" charset="0"/>
                <a:ea typeface="ＭＳ Ｐゴシック" charset="0"/>
                <a:cs typeface="ＭＳ Ｐゴシック" charset="0"/>
              </a:rPr>
              <a:t>NAPS</a:t>
            </a:r>
            <a:br>
              <a:rPr lang="en-US" sz="36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BE LIKE JESUS</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MARK 4:38</a:t>
            </a:r>
            <a:endParaRPr lang="en-US" sz="3600" b="1" dirty="0">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BD214E3B-5474-4205-C51A-3EF7AF2BCD3D}"/>
              </a:ext>
            </a:extLst>
          </p:cNvPr>
          <p:cNvSpPr txBox="1"/>
          <p:nvPr/>
        </p:nvSpPr>
        <p:spPr>
          <a:xfrm>
            <a:off x="2879812" y="1843950"/>
            <a:ext cx="3384376" cy="3170099"/>
          </a:xfrm>
          <a:prstGeom prst="rect">
            <a:avLst/>
          </a:prstGeom>
          <a:solidFill>
            <a:srgbClr val="232235"/>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r>
              <a:rPr lang="zh-CN" altLang="en-US" sz="4000" b="1" dirty="0">
                <a:solidFill>
                  <a:schemeClr val="bg1"/>
                </a:solidFill>
                <a:effectLst/>
                <a:latin typeface=".AppleSystemUIFont"/>
              </a:rPr>
              <a:t>耶稣打盹</a:t>
            </a:r>
            <a:endParaRPr lang="en-US" altLang="zh-CN" sz="4000" b="1" dirty="0">
              <a:solidFill>
                <a:schemeClr val="bg1"/>
              </a:solidFill>
              <a:effectLst/>
              <a:latin typeface=".AppleSystemUIFont"/>
            </a:endParaRPr>
          </a:p>
          <a:p>
            <a:pPr algn="ctr"/>
            <a:endParaRPr lang="en-US" altLang="zh-CN" sz="2000" b="1" dirty="0">
              <a:solidFill>
                <a:schemeClr val="bg1"/>
              </a:solidFill>
              <a:effectLst/>
              <a:latin typeface=".AppleSystemUIFont"/>
            </a:endParaRPr>
          </a:p>
          <a:p>
            <a:pPr algn="ctr"/>
            <a:endParaRPr lang="en-US" altLang="zh-CN" sz="2000" b="1" dirty="0">
              <a:solidFill>
                <a:schemeClr val="bg1"/>
              </a:solidFill>
              <a:latin typeface=".AppleSystemUIFont"/>
            </a:endParaRPr>
          </a:p>
          <a:p>
            <a:pPr algn="ctr"/>
            <a:r>
              <a:rPr lang="zh-CN" altLang="en-US" sz="2000" b="1" dirty="0">
                <a:solidFill>
                  <a:schemeClr val="bg1"/>
                </a:solidFill>
                <a:effectLst/>
                <a:latin typeface=".AppleSystemUIFont"/>
              </a:rPr>
              <a:t>像耶稣一样</a:t>
            </a:r>
            <a:endParaRPr lang="zh-CN" altLang="en-US" sz="2000" dirty="0">
              <a:solidFill>
                <a:schemeClr val="bg1"/>
              </a:solidFill>
              <a:effectLst/>
              <a:latin typeface=".AppleSystemUIFont"/>
            </a:endParaRPr>
          </a:p>
          <a:p>
            <a:pPr algn="ctr"/>
            <a:r>
              <a:rPr lang="zh-CN" altLang="en-US" sz="2000" b="1" dirty="0">
                <a:solidFill>
                  <a:schemeClr val="bg1"/>
                </a:solidFill>
                <a:effectLst/>
                <a:latin typeface=".AppleSystemUIFont"/>
              </a:rPr>
              <a:t>马可福音 </a:t>
            </a:r>
            <a:r>
              <a:rPr lang="en-US" altLang="zh-CN" sz="2000" b="1" dirty="0">
                <a:solidFill>
                  <a:schemeClr val="bg1"/>
                </a:solidFill>
                <a:effectLst/>
                <a:latin typeface=".AppleSystemUIFont"/>
              </a:rPr>
              <a:t>4:38</a:t>
            </a:r>
            <a:endParaRPr lang="zh-CN" altLang="en-US" sz="2000" dirty="0">
              <a:solidFill>
                <a:schemeClr val="bg1"/>
              </a:solidFill>
              <a:effectLst/>
              <a:latin typeface=".AppleSystemUIFont"/>
            </a:endParaRPr>
          </a:p>
          <a:p>
            <a:pPr algn="ctr"/>
            <a:endParaRPr kumimoji="1" lang="en-US" altLang="zh-CN" sz="4000" dirty="0">
              <a:solidFill>
                <a:schemeClr val="bg1"/>
              </a:solidFill>
            </a:endParaRPr>
          </a:p>
          <a:p>
            <a:pPr algn="ctr"/>
            <a:endParaRPr kumimoji="1" lang="zh-CN" altLang="en-US" sz="4000" dirty="0">
              <a:solidFill>
                <a:schemeClr val="bg1"/>
              </a:solidFill>
            </a:endParaRPr>
          </a:p>
        </p:txBody>
      </p:sp>
    </p:spTree>
    <p:extLst>
      <p:ext uri="{BB962C8B-B14F-4D97-AF65-F5344CB8AC3E}">
        <p14:creationId xmlns:p14="http://schemas.microsoft.com/office/powerpoint/2010/main" val="132630922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007" y="-84092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T-Shirts</a:t>
            </a:r>
          </a:p>
        </p:txBody>
      </p:sp>
      <p:grpSp>
        <p:nvGrpSpPr>
          <p:cNvPr id="3" name="Group 2">
            <a:extLst>
              <a:ext uri="{FF2B5EF4-FFF2-40B4-BE49-F238E27FC236}">
                <a16:creationId xmlns:a16="http://schemas.microsoft.com/office/drawing/2014/main" id="{A40D185B-C834-F441-8415-2806699E5704}"/>
              </a:ext>
            </a:extLst>
          </p:cNvPr>
          <p:cNvGrpSpPr/>
          <p:nvPr/>
        </p:nvGrpSpPr>
        <p:grpSpPr>
          <a:xfrm>
            <a:off x="971600" y="-29716"/>
            <a:ext cx="7344816" cy="7344816"/>
            <a:chOff x="971600" y="-29716"/>
            <a:chExt cx="7344816" cy="7344816"/>
          </a:xfrm>
        </p:grpSpPr>
        <p:pic>
          <p:nvPicPr>
            <p:cNvPr id="8194" name="Picture 2" descr="https://i.ebayimg.com/images/g/VugAAOSw7ThUiFjf/s-l300.jpg">
              <a:extLst>
                <a:ext uri="{FF2B5EF4-FFF2-40B4-BE49-F238E27FC236}">
                  <a16:creationId xmlns:a16="http://schemas.microsoft.com/office/drawing/2014/main" id="{E63BD42C-C81A-A94E-9FFD-09B6C92DC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716"/>
              <a:ext cx="7344816" cy="734481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61EE531-C39B-574E-B0D2-80719660029B}"/>
                </a:ext>
              </a:extLst>
            </p:cNvPr>
            <p:cNvSpPr/>
            <p:nvPr/>
          </p:nvSpPr>
          <p:spPr bwMode="auto">
            <a:xfrm>
              <a:off x="3221849" y="1124744"/>
              <a:ext cx="2844317" cy="4248472"/>
            </a:xfrm>
            <a:prstGeom prst="ellipse">
              <a:avLst/>
            </a:prstGeom>
            <a:solidFill>
              <a:srgbClr val="3131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5" name="Rectangle 2">
            <a:extLst>
              <a:ext uri="{FF2B5EF4-FFF2-40B4-BE49-F238E27FC236}">
                <a16:creationId xmlns:a16="http://schemas.microsoft.com/office/drawing/2014/main" id="{18F1F1E0-1F2B-A6D2-F36E-BCE4A6DA1912}"/>
              </a:ext>
            </a:extLst>
          </p:cNvPr>
          <p:cNvSpPr txBox="1">
            <a:spLocks noChangeArrowheads="1"/>
          </p:cNvSpPr>
          <p:nvPr/>
        </p:nvSpPr>
        <p:spPr bwMode="auto">
          <a:xfrm>
            <a:off x="3347864" y="836712"/>
            <a:ext cx="3095327" cy="49923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永远做你自己</a:t>
            </a:r>
            <a:endParaRPr kumimoji="0" lang="en-US" altLang="zh-CN"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a:t>
            </a:r>
            <a:r>
              <a:rPr kumimoji="0" lang="en-US" altLang="zh-CN"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除非你可以像</a:t>
            </a:r>
            <a:endParaRPr kumimoji="0" lang="en-US" altLang="zh-CN"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耶稣 </a:t>
            </a:r>
            <a:endParaRPr kumimoji="0" lang="en-US" altLang="zh-CN" sz="6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那么</a:t>
            </a:r>
            <a:endParaRPr kumimoji="0" lang="en-US" altLang="zh-CN"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就永远像耶稣。</a:t>
            </a:r>
          </a:p>
        </p:txBody>
      </p:sp>
    </p:spTree>
    <p:extLst>
      <p:ext uri="{BB962C8B-B14F-4D97-AF65-F5344CB8AC3E}">
        <p14:creationId xmlns:p14="http://schemas.microsoft.com/office/powerpoint/2010/main" val="231544559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47"/>
          <p:cNvSpPr>
            <a:spLocks noGrp="1" noChangeArrowheads="1"/>
          </p:cNvSpPr>
          <p:nvPr>
            <p:ph type="title" idx="4294967295"/>
          </p:nvPr>
        </p:nvSpPr>
        <p:spPr>
          <a:xfrm>
            <a:off x="0" y="6400800"/>
            <a:ext cx="9144000" cy="457200"/>
          </a:xfrm>
        </p:spPr>
        <p:txBody>
          <a:bodyPr/>
          <a:lstStyle/>
          <a:p>
            <a:pPr algn="ctr" eaLnBrk="1" hangingPunct="1"/>
            <a:r>
              <a:rPr lang="en-US" sz="3200" dirty="0">
                <a:latin typeface="Microsoft YaHei UI" panose="020B0503020204020204" pitchFamily="34" charset="-122"/>
                <a:ea typeface="Microsoft YaHei UI" panose="020B0503020204020204" pitchFamily="34" charset="-122"/>
                <a:cs typeface="ＭＳ Ｐゴシック" charset="0"/>
              </a:rPr>
              <a:t>Summary Statement &amp; Application</a:t>
            </a:r>
            <a:endParaRPr lang="en-US" dirty="0">
              <a:latin typeface="Microsoft YaHei UI" panose="020B0503020204020204" pitchFamily="34" charset="-122"/>
              <a:ea typeface="Microsoft YaHei UI" panose="020B0503020204020204" pitchFamily="34" charset="-122"/>
              <a:cs typeface="ＭＳ Ｐゴシック" charset="0"/>
            </a:endParaRPr>
          </a:p>
        </p:txBody>
      </p:sp>
      <p:pic>
        <p:nvPicPr>
          <p:cNvPr id="35874"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5" name="Picture 25"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7" name="Picture 27" descr="j01825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8" name="Picture 28" descr="j0149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29" descr="j0216073"/>
          <p:cNvPicPr>
            <a:picLocks noChangeAspect="1" noChangeArrowheads="1"/>
          </p:cNvPicPr>
          <p:nvPr/>
        </p:nvPicPr>
        <p:blipFill>
          <a:blip r:embed="rId7">
            <a:extLst>
              <a:ext uri="{28A0092B-C50C-407E-A947-70E740481C1C}">
                <a14:useLocalDpi xmlns:a14="http://schemas.microsoft.com/office/drawing/2010/main" val="0"/>
              </a:ext>
            </a:extLst>
          </a:blip>
          <a:srcRect l="14583"/>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30" descr="j02277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2" name="Picture 32" descr="j03168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0"/>
            <a:ext cx="36576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3"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5" name="Picture 35" descr="j03169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2193925"/>
            <a:ext cx="36576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6" name="Picture 36" descr="j0285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0"/>
            <a:ext cx="24511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7" name="Picture 37" descr="j02849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8" name="Picture 38" descr="j0262731"/>
          <p:cNvPicPr>
            <a:picLocks noChangeAspect="1" noChangeArrowheads="1"/>
          </p:cNvPicPr>
          <p:nvPr/>
        </p:nvPicPr>
        <p:blipFill>
          <a:blip r:embed="rId13">
            <a:extLst>
              <a:ext uri="{28A0092B-C50C-407E-A947-70E740481C1C}">
                <a14:useLocalDpi xmlns:a14="http://schemas.microsoft.com/office/drawing/2010/main" val="0"/>
              </a:ext>
            </a:extLst>
          </a:blip>
          <a:srcRect r="22917"/>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9" name="Picture 39" descr="j0227709"/>
          <p:cNvPicPr>
            <a:picLocks noChangeAspect="1" noChangeArrowheads="1"/>
          </p:cNvPicPr>
          <p:nvPr/>
        </p:nvPicPr>
        <p:blipFill>
          <a:blip r:embed="rId14">
            <a:extLst>
              <a:ext uri="{28A0092B-C50C-407E-A947-70E740481C1C}">
                <a14:useLocalDpi xmlns:a14="http://schemas.microsoft.com/office/drawing/2010/main" val="0"/>
              </a:ext>
            </a:extLst>
          </a:blip>
          <a:srcRect l="37500" r="12500"/>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36"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Microsoft YaHei UI" panose="020B0503020204020204" pitchFamily="34" charset="-122"/>
              <a:ea typeface="Microsoft YaHei UI" panose="020B0503020204020204" pitchFamily="34" charset="-122"/>
              <a:cs typeface="+mn-cs"/>
            </a:endParaRPr>
          </a:p>
        </p:txBody>
      </p:sp>
      <p:sp>
        <p:nvSpPr>
          <p:cNvPr id="696337"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Microsoft YaHei UI" panose="020B0503020204020204" pitchFamily="34" charset="-122"/>
              <a:ea typeface="Microsoft YaHei UI" panose="020B0503020204020204" pitchFamily="34" charset="-122"/>
              <a:cs typeface="+mn-cs"/>
            </a:endParaRPr>
          </a:p>
        </p:txBody>
      </p:sp>
      <p:sp>
        <p:nvSpPr>
          <p:cNvPr id="696338" name="Text Box 42"/>
          <p:cNvSpPr txBox="1">
            <a:spLocks noChangeArrowheads="1"/>
          </p:cNvSpPr>
          <p:nvPr/>
        </p:nvSpPr>
        <p:spPr bwMode="auto">
          <a:xfrm>
            <a:off x="8345671" y="76200"/>
            <a:ext cx="752108" cy="46165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Microsoft YaHei UI" panose="020B0503020204020204" pitchFamily="34" charset="-122"/>
                <a:ea typeface="Microsoft YaHei UI" panose="020B0503020204020204" pitchFamily="34" charset="-122"/>
              </a:rPr>
              <a:t>181</a:t>
            </a:r>
          </a:p>
        </p:txBody>
      </p:sp>
      <p:sp>
        <p:nvSpPr>
          <p:cNvPr id="696339" name="Text Box 43"/>
          <p:cNvSpPr txBox="1">
            <a:spLocks noChangeArrowheads="1"/>
          </p:cNvSpPr>
          <p:nvPr/>
        </p:nvSpPr>
        <p:spPr bwMode="auto">
          <a:xfrm>
            <a:off x="3975004" y="152400"/>
            <a:ext cx="1620934" cy="52320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rPr>
              <a:t>腓立比书</a:t>
            </a:r>
          </a:p>
        </p:txBody>
      </p:sp>
      <p:sp>
        <p:nvSpPr>
          <p:cNvPr id="35884" name="Text Box 44"/>
          <p:cNvSpPr txBox="1">
            <a:spLocks noChangeArrowheads="1"/>
          </p:cNvSpPr>
          <p:nvPr/>
        </p:nvSpPr>
        <p:spPr bwMode="auto">
          <a:xfrm>
            <a:off x="107503" y="1497013"/>
            <a:ext cx="8963471" cy="1815870"/>
          </a:xfrm>
          <a:prstGeom prst="rect">
            <a:avLst/>
          </a:prstGeom>
          <a:solidFill>
            <a:srgbClr val="FFFFFF"/>
          </a:solidFill>
          <a:ln w="9525">
            <a:solidFill>
              <a:schemeClr val="tx1"/>
            </a:solidFill>
            <a:miter lim="800000"/>
            <a:headEnd/>
            <a:tailEnd/>
          </a:ln>
        </p:spPr>
        <p:txBody>
          <a:bodyPr wrap="squar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SG"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我们必须</a:t>
            </a:r>
            <a:r>
              <a:rPr kumimoji="0" lang="zh-CN" altLang="en-US" sz="2800" b="1" i="1" u="none" strike="noStrike" kern="1200" cap="none" spc="0" normalizeH="0" baseline="0" noProof="0" dirty="0">
                <a:ln>
                  <a:noFill/>
                </a:ln>
                <a:solidFill>
                  <a:srgbClr val="5725E5"/>
                </a:solidFill>
                <a:effectLst/>
                <a:uLnTx/>
                <a:uFillTx/>
                <a:latin typeface="Microsoft YaHei UI" panose="020B0503020204020204" pitchFamily="34" charset="-122"/>
                <a:ea typeface="Microsoft YaHei UI" panose="020B0503020204020204" pitchFamily="34" charset="-122"/>
                <a:cs typeface="SimSun" charset="0"/>
              </a:rPr>
              <a:t>效法基督的心态</a:t>
            </a:r>
            <a:r>
              <a:rPr kumimoji="0" lang="zh-CN" altLang="en-US" sz="28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才能得着喜乐，</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谦卑的心和平安，使我们在教会里的</a:t>
            </a:r>
            <a:endParaRPr kumimoji="0" lang="en-US" altLang="zh-CN" sz="28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假师傅与不合一中受到庇护。</a:t>
            </a:r>
            <a:endParaRPr kumimoji="0" lang="en-US" altLang="zh-CN" sz="28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35885" name="Text Box 45"/>
          <p:cNvSpPr txBox="1">
            <a:spLocks noChangeArrowheads="1"/>
          </p:cNvSpPr>
          <p:nvPr/>
        </p:nvSpPr>
        <p:spPr bwMode="auto">
          <a:xfrm>
            <a:off x="990600" y="4484688"/>
            <a:ext cx="7086600" cy="954095"/>
          </a:xfrm>
          <a:prstGeom prst="rect">
            <a:avLst/>
          </a:prstGeom>
          <a:solidFill>
            <a:srgbClr val="CC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应用</a:t>
            </a: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你要怎么样在困苦中需要表示出基督的心态</a:t>
            </a:r>
            <a:r>
              <a:rPr kumimoji="0" lang="en-US" altLang="zh-CN"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p>
        </p:txBody>
      </p:sp>
    </p:spTree>
    <p:extLst>
      <p:ext uri="{BB962C8B-B14F-4D97-AF65-F5344CB8AC3E}">
        <p14:creationId xmlns:p14="http://schemas.microsoft.com/office/powerpoint/2010/main" val="718425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5874"/>
                                        </p:tgtEl>
                                        <p:attrNameLst>
                                          <p:attrName>style.visibility</p:attrName>
                                        </p:attrNameLst>
                                      </p:cBhvr>
                                      <p:to>
                                        <p:strVal val="visible"/>
                                      </p:to>
                                    </p:set>
                                    <p:anim calcmode="lin" valueType="num">
                                      <p:cBhvr>
                                        <p:cTn id="7" dur="1000" fill="hold"/>
                                        <p:tgtEl>
                                          <p:spTgt spid="35874"/>
                                        </p:tgtEl>
                                        <p:attrNameLst>
                                          <p:attrName>ppt_w</p:attrName>
                                        </p:attrNameLst>
                                      </p:cBhvr>
                                      <p:tavLst>
                                        <p:tav tm="0">
                                          <p:val>
                                            <p:fltVal val="0"/>
                                          </p:val>
                                        </p:tav>
                                        <p:tav tm="100000">
                                          <p:val>
                                            <p:strVal val="#ppt_w"/>
                                          </p:val>
                                        </p:tav>
                                      </p:tavLst>
                                    </p:anim>
                                    <p:anim calcmode="lin" valueType="num">
                                      <p:cBhvr>
                                        <p:cTn id="8" dur="1000" fill="hold"/>
                                        <p:tgtEl>
                                          <p:spTgt spid="35874"/>
                                        </p:tgtEl>
                                        <p:attrNameLst>
                                          <p:attrName>ppt_h</p:attrName>
                                        </p:attrNameLst>
                                      </p:cBhvr>
                                      <p:tavLst>
                                        <p:tav tm="0">
                                          <p:val>
                                            <p:fltVal val="0"/>
                                          </p:val>
                                        </p:tav>
                                        <p:tav tm="100000">
                                          <p:val>
                                            <p:strVal val="#ppt_h"/>
                                          </p:val>
                                        </p:tav>
                                      </p:tavLst>
                                    </p:anim>
                                    <p:anim calcmode="lin" valueType="num">
                                      <p:cBhvr>
                                        <p:cTn id="9" dur="1000" fill="hold"/>
                                        <p:tgtEl>
                                          <p:spTgt spid="358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7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5865"/>
                                        </p:tgtEl>
                                        <p:attrNameLst>
                                          <p:attrName>style.visibility</p:attrName>
                                        </p:attrNameLst>
                                      </p:cBhvr>
                                      <p:to>
                                        <p:strVal val="visible"/>
                                      </p:to>
                                    </p:set>
                                    <p:anim calcmode="lin" valueType="num">
                                      <p:cBhvr>
                                        <p:cTn id="13" dur="1000" fill="hold"/>
                                        <p:tgtEl>
                                          <p:spTgt spid="35865"/>
                                        </p:tgtEl>
                                        <p:attrNameLst>
                                          <p:attrName>ppt_w</p:attrName>
                                        </p:attrNameLst>
                                      </p:cBhvr>
                                      <p:tavLst>
                                        <p:tav tm="0">
                                          <p:val>
                                            <p:fltVal val="0"/>
                                          </p:val>
                                        </p:tav>
                                        <p:tav tm="100000">
                                          <p:val>
                                            <p:strVal val="#ppt_w"/>
                                          </p:val>
                                        </p:tav>
                                      </p:tavLst>
                                    </p:anim>
                                    <p:anim calcmode="lin" valueType="num">
                                      <p:cBhvr>
                                        <p:cTn id="14" dur="1000" fill="hold"/>
                                        <p:tgtEl>
                                          <p:spTgt spid="35865"/>
                                        </p:tgtEl>
                                        <p:attrNameLst>
                                          <p:attrName>ppt_h</p:attrName>
                                        </p:attrNameLst>
                                      </p:cBhvr>
                                      <p:tavLst>
                                        <p:tav tm="0">
                                          <p:val>
                                            <p:fltVal val="0"/>
                                          </p:val>
                                        </p:tav>
                                        <p:tav tm="100000">
                                          <p:val>
                                            <p:strVal val="#ppt_h"/>
                                          </p:val>
                                        </p:tav>
                                      </p:tavLst>
                                    </p:anim>
                                    <p:anim calcmode="lin" valueType="num">
                                      <p:cBhvr>
                                        <p:cTn id="15" dur="1000" fill="hold"/>
                                        <p:tgtEl>
                                          <p:spTgt spid="3586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86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5867"/>
                                        </p:tgtEl>
                                        <p:attrNameLst>
                                          <p:attrName>style.visibility</p:attrName>
                                        </p:attrNameLst>
                                      </p:cBhvr>
                                      <p:to>
                                        <p:strVal val="visible"/>
                                      </p:to>
                                    </p:set>
                                    <p:anim calcmode="lin" valueType="num">
                                      <p:cBhvr>
                                        <p:cTn id="19" dur="1000" fill="hold"/>
                                        <p:tgtEl>
                                          <p:spTgt spid="35867"/>
                                        </p:tgtEl>
                                        <p:attrNameLst>
                                          <p:attrName>ppt_w</p:attrName>
                                        </p:attrNameLst>
                                      </p:cBhvr>
                                      <p:tavLst>
                                        <p:tav tm="0">
                                          <p:val>
                                            <p:fltVal val="0"/>
                                          </p:val>
                                        </p:tav>
                                        <p:tav tm="100000">
                                          <p:val>
                                            <p:strVal val="#ppt_w"/>
                                          </p:val>
                                        </p:tav>
                                      </p:tavLst>
                                    </p:anim>
                                    <p:anim calcmode="lin" valueType="num">
                                      <p:cBhvr>
                                        <p:cTn id="20" dur="1000" fill="hold"/>
                                        <p:tgtEl>
                                          <p:spTgt spid="35867"/>
                                        </p:tgtEl>
                                        <p:attrNameLst>
                                          <p:attrName>ppt_h</p:attrName>
                                        </p:attrNameLst>
                                      </p:cBhvr>
                                      <p:tavLst>
                                        <p:tav tm="0">
                                          <p:val>
                                            <p:fltVal val="0"/>
                                          </p:val>
                                        </p:tav>
                                        <p:tav tm="100000">
                                          <p:val>
                                            <p:strVal val="#ppt_h"/>
                                          </p:val>
                                        </p:tav>
                                      </p:tavLst>
                                    </p:anim>
                                    <p:anim calcmode="lin" valueType="num">
                                      <p:cBhvr>
                                        <p:cTn id="21" dur="1000" fill="hold"/>
                                        <p:tgtEl>
                                          <p:spTgt spid="3586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586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5868"/>
                                        </p:tgtEl>
                                        <p:attrNameLst>
                                          <p:attrName>style.visibility</p:attrName>
                                        </p:attrNameLst>
                                      </p:cBhvr>
                                      <p:to>
                                        <p:strVal val="visible"/>
                                      </p:to>
                                    </p:set>
                                    <p:anim calcmode="lin" valueType="num">
                                      <p:cBhvr>
                                        <p:cTn id="25" dur="1000" fill="hold"/>
                                        <p:tgtEl>
                                          <p:spTgt spid="35868"/>
                                        </p:tgtEl>
                                        <p:attrNameLst>
                                          <p:attrName>ppt_w</p:attrName>
                                        </p:attrNameLst>
                                      </p:cBhvr>
                                      <p:tavLst>
                                        <p:tav tm="0">
                                          <p:val>
                                            <p:fltVal val="0"/>
                                          </p:val>
                                        </p:tav>
                                        <p:tav tm="100000">
                                          <p:val>
                                            <p:strVal val="#ppt_w"/>
                                          </p:val>
                                        </p:tav>
                                      </p:tavLst>
                                    </p:anim>
                                    <p:anim calcmode="lin" valueType="num">
                                      <p:cBhvr>
                                        <p:cTn id="26" dur="1000" fill="hold"/>
                                        <p:tgtEl>
                                          <p:spTgt spid="35868"/>
                                        </p:tgtEl>
                                        <p:attrNameLst>
                                          <p:attrName>ppt_h</p:attrName>
                                        </p:attrNameLst>
                                      </p:cBhvr>
                                      <p:tavLst>
                                        <p:tav tm="0">
                                          <p:val>
                                            <p:fltVal val="0"/>
                                          </p:val>
                                        </p:tav>
                                        <p:tav tm="100000">
                                          <p:val>
                                            <p:strVal val="#ppt_h"/>
                                          </p:val>
                                        </p:tav>
                                      </p:tavLst>
                                    </p:anim>
                                    <p:anim calcmode="lin" valueType="num">
                                      <p:cBhvr>
                                        <p:cTn id="27" dur="1000" fill="hold"/>
                                        <p:tgtEl>
                                          <p:spTgt spid="3586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586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5869"/>
                                        </p:tgtEl>
                                        <p:attrNameLst>
                                          <p:attrName>style.visibility</p:attrName>
                                        </p:attrNameLst>
                                      </p:cBhvr>
                                      <p:to>
                                        <p:strVal val="visible"/>
                                      </p:to>
                                    </p:set>
                                    <p:anim calcmode="lin" valueType="num">
                                      <p:cBhvr>
                                        <p:cTn id="31" dur="1000" fill="hold"/>
                                        <p:tgtEl>
                                          <p:spTgt spid="35869"/>
                                        </p:tgtEl>
                                        <p:attrNameLst>
                                          <p:attrName>ppt_w</p:attrName>
                                        </p:attrNameLst>
                                      </p:cBhvr>
                                      <p:tavLst>
                                        <p:tav tm="0">
                                          <p:val>
                                            <p:fltVal val="0"/>
                                          </p:val>
                                        </p:tav>
                                        <p:tav tm="100000">
                                          <p:val>
                                            <p:strVal val="#ppt_w"/>
                                          </p:val>
                                        </p:tav>
                                      </p:tavLst>
                                    </p:anim>
                                    <p:anim calcmode="lin" valueType="num">
                                      <p:cBhvr>
                                        <p:cTn id="32" dur="1000" fill="hold"/>
                                        <p:tgtEl>
                                          <p:spTgt spid="35869"/>
                                        </p:tgtEl>
                                        <p:attrNameLst>
                                          <p:attrName>ppt_h</p:attrName>
                                        </p:attrNameLst>
                                      </p:cBhvr>
                                      <p:tavLst>
                                        <p:tav tm="0">
                                          <p:val>
                                            <p:fltVal val="0"/>
                                          </p:val>
                                        </p:tav>
                                        <p:tav tm="100000">
                                          <p:val>
                                            <p:strVal val="#ppt_h"/>
                                          </p:val>
                                        </p:tav>
                                      </p:tavLst>
                                    </p:anim>
                                    <p:anim calcmode="lin" valueType="num">
                                      <p:cBhvr>
                                        <p:cTn id="33" dur="1000" fill="hold"/>
                                        <p:tgtEl>
                                          <p:spTgt spid="3586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6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5870"/>
                                        </p:tgtEl>
                                        <p:attrNameLst>
                                          <p:attrName>style.visibility</p:attrName>
                                        </p:attrNameLst>
                                      </p:cBhvr>
                                      <p:to>
                                        <p:strVal val="visible"/>
                                      </p:to>
                                    </p:set>
                                    <p:anim calcmode="lin" valueType="num">
                                      <p:cBhvr>
                                        <p:cTn id="37" dur="1000" fill="hold"/>
                                        <p:tgtEl>
                                          <p:spTgt spid="35870"/>
                                        </p:tgtEl>
                                        <p:attrNameLst>
                                          <p:attrName>ppt_w</p:attrName>
                                        </p:attrNameLst>
                                      </p:cBhvr>
                                      <p:tavLst>
                                        <p:tav tm="0">
                                          <p:val>
                                            <p:fltVal val="0"/>
                                          </p:val>
                                        </p:tav>
                                        <p:tav tm="100000">
                                          <p:val>
                                            <p:strVal val="#ppt_w"/>
                                          </p:val>
                                        </p:tav>
                                      </p:tavLst>
                                    </p:anim>
                                    <p:anim calcmode="lin" valueType="num">
                                      <p:cBhvr>
                                        <p:cTn id="38" dur="1000" fill="hold"/>
                                        <p:tgtEl>
                                          <p:spTgt spid="35870"/>
                                        </p:tgtEl>
                                        <p:attrNameLst>
                                          <p:attrName>ppt_h</p:attrName>
                                        </p:attrNameLst>
                                      </p:cBhvr>
                                      <p:tavLst>
                                        <p:tav tm="0">
                                          <p:val>
                                            <p:fltVal val="0"/>
                                          </p:val>
                                        </p:tav>
                                        <p:tav tm="100000">
                                          <p:val>
                                            <p:strVal val="#ppt_h"/>
                                          </p:val>
                                        </p:tav>
                                      </p:tavLst>
                                    </p:anim>
                                    <p:anim calcmode="lin" valueType="num">
                                      <p:cBhvr>
                                        <p:cTn id="39" dur="1000" fill="hold"/>
                                        <p:tgtEl>
                                          <p:spTgt spid="358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587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5871"/>
                                        </p:tgtEl>
                                        <p:attrNameLst>
                                          <p:attrName>style.visibility</p:attrName>
                                        </p:attrNameLst>
                                      </p:cBhvr>
                                      <p:to>
                                        <p:strVal val="visible"/>
                                      </p:to>
                                    </p:set>
                                    <p:anim calcmode="lin" valueType="num">
                                      <p:cBhvr>
                                        <p:cTn id="43" dur="1000" fill="hold"/>
                                        <p:tgtEl>
                                          <p:spTgt spid="35871"/>
                                        </p:tgtEl>
                                        <p:attrNameLst>
                                          <p:attrName>ppt_w</p:attrName>
                                        </p:attrNameLst>
                                      </p:cBhvr>
                                      <p:tavLst>
                                        <p:tav tm="0">
                                          <p:val>
                                            <p:fltVal val="0"/>
                                          </p:val>
                                        </p:tav>
                                        <p:tav tm="100000">
                                          <p:val>
                                            <p:strVal val="#ppt_w"/>
                                          </p:val>
                                        </p:tav>
                                      </p:tavLst>
                                    </p:anim>
                                    <p:anim calcmode="lin" valueType="num">
                                      <p:cBhvr>
                                        <p:cTn id="44" dur="1000" fill="hold"/>
                                        <p:tgtEl>
                                          <p:spTgt spid="35871"/>
                                        </p:tgtEl>
                                        <p:attrNameLst>
                                          <p:attrName>ppt_h</p:attrName>
                                        </p:attrNameLst>
                                      </p:cBhvr>
                                      <p:tavLst>
                                        <p:tav tm="0">
                                          <p:val>
                                            <p:fltVal val="0"/>
                                          </p:val>
                                        </p:tav>
                                        <p:tav tm="100000">
                                          <p:val>
                                            <p:strVal val="#ppt_h"/>
                                          </p:val>
                                        </p:tav>
                                      </p:tavLst>
                                    </p:anim>
                                    <p:anim calcmode="lin" valueType="num">
                                      <p:cBhvr>
                                        <p:cTn id="45" dur="1000" fill="hold"/>
                                        <p:tgtEl>
                                          <p:spTgt spid="3587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587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5872"/>
                                        </p:tgtEl>
                                        <p:attrNameLst>
                                          <p:attrName>style.visibility</p:attrName>
                                        </p:attrNameLst>
                                      </p:cBhvr>
                                      <p:to>
                                        <p:strVal val="visible"/>
                                      </p:to>
                                    </p:set>
                                    <p:anim calcmode="lin" valueType="num">
                                      <p:cBhvr>
                                        <p:cTn id="49" dur="1000" fill="hold"/>
                                        <p:tgtEl>
                                          <p:spTgt spid="35872"/>
                                        </p:tgtEl>
                                        <p:attrNameLst>
                                          <p:attrName>ppt_w</p:attrName>
                                        </p:attrNameLst>
                                      </p:cBhvr>
                                      <p:tavLst>
                                        <p:tav tm="0">
                                          <p:val>
                                            <p:fltVal val="0"/>
                                          </p:val>
                                        </p:tav>
                                        <p:tav tm="100000">
                                          <p:val>
                                            <p:strVal val="#ppt_w"/>
                                          </p:val>
                                        </p:tav>
                                      </p:tavLst>
                                    </p:anim>
                                    <p:anim calcmode="lin" valueType="num">
                                      <p:cBhvr>
                                        <p:cTn id="50" dur="1000" fill="hold"/>
                                        <p:tgtEl>
                                          <p:spTgt spid="35872"/>
                                        </p:tgtEl>
                                        <p:attrNameLst>
                                          <p:attrName>ppt_h</p:attrName>
                                        </p:attrNameLst>
                                      </p:cBhvr>
                                      <p:tavLst>
                                        <p:tav tm="0">
                                          <p:val>
                                            <p:fltVal val="0"/>
                                          </p:val>
                                        </p:tav>
                                        <p:tav tm="100000">
                                          <p:val>
                                            <p:strVal val="#ppt_h"/>
                                          </p:val>
                                        </p:tav>
                                      </p:tavLst>
                                    </p:anim>
                                    <p:anim calcmode="lin" valueType="num">
                                      <p:cBhvr>
                                        <p:cTn id="51" dur="1000" fill="hold"/>
                                        <p:tgtEl>
                                          <p:spTgt spid="3587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587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5873"/>
                                        </p:tgtEl>
                                        <p:attrNameLst>
                                          <p:attrName>style.visibility</p:attrName>
                                        </p:attrNameLst>
                                      </p:cBhvr>
                                      <p:to>
                                        <p:strVal val="visible"/>
                                      </p:to>
                                    </p:set>
                                    <p:anim calcmode="lin" valueType="num">
                                      <p:cBhvr>
                                        <p:cTn id="55" dur="1000" fill="hold"/>
                                        <p:tgtEl>
                                          <p:spTgt spid="35873"/>
                                        </p:tgtEl>
                                        <p:attrNameLst>
                                          <p:attrName>ppt_w</p:attrName>
                                        </p:attrNameLst>
                                      </p:cBhvr>
                                      <p:tavLst>
                                        <p:tav tm="0">
                                          <p:val>
                                            <p:fltVal val="0"/>
                                          </p:val>
                                        </p:tav>
                                        <p:tav tm="100000">
                                          <p:val>
                                            <p:strVal val="#ppt_w"/>
                                          </p:val>
                                        </p:tav>
                                      </p:tavLst>
                                    </p:anim>
                                    <p:anim calcmode="lin" valueType="num">
                                      <p:cBhvr>
                                        <p:cTn id="56" dur="1000" fill="hold"/>
                                        <p:tgtEl>
                                          <p:spTgt spid="35873"/>
                                        </p:tgtEl>
                                        <p:attrNameLst>
                                          <p:attrName>ppt_h</p:attrName>
                                        </p:attrNameLst>
                                      </p:cBhvr>
                                      <p:tavLst>
                                        <p:tav tm="0">
                                          <p:val>
                                            <p:fltVal val="0"/>
                                          </p:val>
                                        </p:tav>
                                        <p:tav tm="100000">
                                          <p:val>
                                            <p:strVal val="#ppt_h"/>
                                          </p:val>
                                        </p:tav>
                                      </p:tavLst>
                                    </p:anim>
                                    <p:anim calcmode="lin" valueType="num">
                                      <p:cBhvr>
                                        <p:cTn id="57" dur="1000" fill="hold"/>
                                        <p:tgtEl>
                                          <p:spTgt spid="358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7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5875"/>
                                        </p:tgtEl>
                                        <p:attrNameLst>
                                          <p:attrName>style.visibility</p:attrName>
                                        </p:attrNameLst>
                                      </p:cBhvr>
                                      <p:to>
                                        <p:strVal val="visible"/>
                                      </p:to>
                                    </p:set>
                                    <p:anim calcmode="lin" valueType="num">
                                      <p:cBhvr>
                                        <p:cTn id="61" dur="1000" fill="hold"/>
                                        <p:tgtEl>
                                          <p:spTgt spid="35875"/>
                                        </p:tgtEl>
                                        <p:attrNameLst>
                                          <p:attrName>ppt_w</p:attrName>
                                        </p:attrNameLst>
                                      </p:cBhvr>
                                      <p:tavLst>
                                        <p:tav tm="0">
                                          <p:val>
                                            <p:fltVal val="0"/>
                                          </p:val>
                                        </p:tav>
                                        <p:tav tm="100000">
                                          <p:val>
                                            <p:strVal val="#ppt_w"/>
                                          </p:val>
                                        </p:tav>
                                      </p:tavLst>
                                    </p:anim>
                                    <p:anim calcmode="lin" valueType="num">
                                      <p:cBhvr>
                                        <p:cTn id="62" dur="1000" fill="hold"/>
                                        <p:tgtEl>
                                          <p:spTgt spid="35875"/>
                                        </p:tgtEl>
                                        <p:attrNameLst>
                                          <p:attrName>ppt_h</p:attrName>
                                        </p:attrNameLst>
                                      </p:cBhvr>
                                      <p:tavLst>
                                        <p:tav tm="0">
                                          <p:val>
                                            <p:fltVal val="0"/>
                                          </p:val>
                                        </p:tav>
                                        <p:tav tm="100000">
                                          <p:val>
                                            <p:strVal val="#ppt_h"/>
                                          </p:val>
                                        </p:tav>
                                      </p:tavLst>
                                    </p:anim>
                                    <p:anim calcmode="lin" valueType="num">
                                      <p:cBhvr>
                                        <p:cTn id="63" dur="1000" fill="hold"/>
                                        <p:tgtEl>
                                          <p:spTgt spid="3587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587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35876"/>
                                        </p:tgtEl>
                                        <p:attrNameLst>
                                          <p:attrName>style.visibility</p:attrName>
                                        </p:attrNameLst>
                                      </p:cBhvr>
                                      <p:to>
                                        <p:strVal val="visible"/>
                                      </p:to>
                                    </p:set>
                                    <p:anim calcmode="lin" valueType="num">
                                      <p:cBhvr>
                                        <p:cTn id="67" dur="1000" fill="hold"/>
                                        <p:tgtEl>
                                          <p:spTgt spid="35876"/>
                                        </p:tgtEl>
                                        <p:attrNameLst>
                                          <p:attrName>ppt_w</p:attrName>
                                        </p:attrNameLst>
                                      </p:cBhvr>
                                      <p:tavLst>
                                        <p:tav tm="0">
                                          <p:val>
                                            <p:fltVal val="0"/>
                                          </p:val>
                                        </p:tav>
                                        <p:tav tm="100000">
                                          <p:val>
                                            <p:strVal val="#ppt_w"/>
                                          </p:val>
                                        </p:tav>
                                      </p:tavLst>
                                    </p:anim>
                                    <p:anim calcmode="lin" valueType="num">
                                      <p:cBhvr>
                                        <p:cTn id="68" dur="1000" fill="hold"/>
                                        <p:tgtEl>
                                          <p:spTgt spid="35876"/>
                                        </p:tgtEl>
                                        <p:attrNameLst>
                                          <p:attrName>ppt_h</p:attrName>
                                        </p:attrNameLst>
                                      </p:cBhvr>
                                      <p:tavLst>
                                        <p:tav tm="0">
                                          <p:val>
                                            <p:fltVal val="0"/>
                                          </p:val>
                                        </p:tav>
                                        <p:tav tm="100000">
                                          <p:val>
                                            <p:strVal val="#ppt_h"/>
                                          </p:val>
                                        </p:tav>
                                      </p:tavLst>
                                    </p:anim>
                                    <p:anim calcmode="lin" valueType="num">
                                      <p:cBhvr>
                                        <p:cTn id="69" dur="1000" fill="hold"/>
                                        <p:tgtEl>
                                          <p:spTgt spid="3587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5876"/>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35877"/>
                                        </p:tgtEl>
                                        <p:attrNameLst>
                                          <p:attrName>style.visibility</p:attrName>
                                        </p:attrNameLst>
                                      </p:cBhvr>
                                      <p:to>
                                        <p:strVal val="visible"/>
                                      </p:to>
                                    </p:set>
                                    <p:anim calcmode="lin" valueType="num">
                                      <p:cBhvr>
                                        <p:cTn id="73" dur="1000" fill="hold"/>
                                        <p:tgtEl>
                                          <p:spTgt spid="35877"/>
                                        </p:tgtEl>
                                        <p:attrNameLst>
                                          <p:attrName>ppt_w</p:attrName>
                                        </p:attrNameLst>
                                      </p:cBhvr>
                                      <p:tavLst>
                                        <p:tav tm="0">
                                          <p:val>
                                            <p:fltVal val="0"/>
                                          </p:val>
                                        </p:tav>
                                        <p:tav tm="100000">
                                          <p:val>
                                            <p:strVal val="#ppt_w"/>
                                          </p:val>
                                        </p:tav>
                                      </p:tavLst>
                                    </p:anim>
                                    <p:anim calcmode="lin" valueType="num">
                                      <p:cBhvr>
                                        <p:cTn id="74" dur="1000" fill="hold"/>
                                        <p:tgtEl>
                                          <p:spTgt spid="35877"/>
                                        </p:tgtEl>
                                        <p:attrNameLst>
                                          <p:attrName>ppt_h</p:attrName>
                                        </p:attrNameLst>
                                      </p:cBhvr>
                                      <p:tavLst>
                                        <p:tav tm="0">
                                          <p:val>
                                            <p:fltVal val="0"/>
                                          </p:val>
                                        </p:tav>
                                        <p:tav tm="100000">
                                          <p:val>
                                            <p:strVal val="#ppt_h"/>
                                          </p:val>
                                        </p:tav>
                                      </p:tavLst>
                                    </p:anim>
                                    <p:anim calcmode="lin" valueType="num">
                                      <p:cBhvr>
                                        <p:cTn id="75" dur="1000" fill="hold"/>
                                        <p:tgtEl>
                                          <p:spTgt spid="3587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5877"/>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35878"/>
                                        </p:tgtEl>
                                        <p:attrNameLst>
                                          <p:attrName>style.visibility</p:attrName>
                                        </p:attrNameLst>
                                      </p:cBhvr>
                                      <p:to>
                                        <p:strVal val="visible"/>
                                      </p:to>
                                    </p:set>
                                    <p:anim calcmode="lin" valueType="num">
                                      <p:cBhvr>
                                        <p:cTn id="79" dur="1000" fill="hold"/>
                                        <p:tgtEl>
                                          <p:spTgt spid="35878"/>
                                        </p:tgtEl>
                                        <p:attrNameLst>
                                          <p:attrName>ppt_w</p:attrName>
                                        </p:attrNameLst>
                                      </p:cBhvr>
                                      <p:tavLst>
                                        <p:tav tm="0">
                                          <p:val>
                                            <p:fltVal val="0"/>
                                          </p:val>
                                        </p:tav>
                                        <p:tav tm="100000">
                                          <p:val>
                                            <p:strVal val="#ppt_w"/>
                                          </p:val>
                                        </p:tav>
                                      </p:tavLst>
                                    </p:anim>
                                    <p:anim calcmode="lin" valueType="num">
                                      <p:cBhvr>
                                        <p:cTn id="80" dur="1000" fill="hold"/>
                                        <p:tgtEl>
                                          <p:spTgt spid="35878"/>
                                        </p:tgtEl>
                                        <p:attrNameLst>
                                          <p:attrName>ppt_h</p:attrName>
                                        </p:attrNameLst>
                                      </p:cBhvr>
                                      <p:tavLst>
                                        <p:tav tm="0">
                                          <p:val>
                                            <p:fltVal val="0"/>
                                          </p:val>
                                        </p:tav>
                                        <p:tav tm="100000">
                                          <p:val>
                                            <p:strVal val="#ppt_h"/>
                                          </p:val>
                                        </p:tav>
                                      </p:tavLst>
                                    </p:anim>
                                    <p:anim calcmode="lin" valueType="num">
                                      <p:cBhvr>
                                        <p:cTn id="81" dur="1000" fill="hold"/>
                                        <p:tgtEl>
                                          <p:spTgt spid="3587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7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35879"/>
                                        </p:tgtEl>
                                        <p:attrNameLst>
                                          <p:attrName>style.visibility</p:attrName>
                                        </p:attrNameLst>
                                      </p:cBhvr>
                                      <p:to>
                                        <p:strVal val="visible"/>
                                      </p:to>
                                    </p:set>
                                    <p:anim calcmode="lin" valueType="num">
                                      <p:cBhvr>
                                        <p:cTn id="85" dur="1000" fill="hold"/>
                                        <p:tgtEl>
                                          <p:spTgt spid="35879"/>
                                        </p:tgtEl>
                                        <p:attrNameLst>
                                          <p:attrName>ppt_w</p:attrName>
                                        </p:attrNameLst>
                                      </p:cBhvr>
                                      <p:tavLst>
                                        <p:tav tm="0">
                                          <p:val>
                                            <p:fltVal val="0"/>
                                          </p:val>
                                        </p:tav>
                                        <p:tav tm="100000">
                                          <p:val>
                                            <p:strVal val="#ppt_w"/>
                                          </p:val>
                                        </p:tav>
                                      </p:tavLst>
                                    </p:anim>
                                    <p:anim calcmode="lin" valueType="num">
                                      <p:cBhvr>
                                        <p:cTn id="86" dur="1000" fill="hold"/>
                                        <p:tgtEl>
                                          <p:spTgt spid="35879"/>
                                        </p:tgtEl>
                                        <p:attrNameLst>
                                          <p:attrName>ppt_h</p:attrName>
                                        </p:attrNameLst>
                                      </p:cBhvr>
                                      <p:tavLst>
                                        <p:tav tm="0">
                                          <p:val>
                                            <p:fltVal val="0"/>
                                          </p:val>
                                        </p:tav>
                                        <p:tav tm="100000">
                                          <p:val>
                                            <p:strVal val="#ppt_h"/>
                                          </p:val>
                                        </p:tav>
                                      </p:tavLst>
                                    </p:anim>
                                    <p:anim calcmode="lin" valueType="num">
                                      <p:cBhvr>
                                        <p:cTn id="87" dur="1000" fill="hold"/>
                                        <p:tgtEl>
                                          <p:spTgt spid="3587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358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35884"/>
                                        </p:tgtEl>
                                        <p:attrNameLst>
                                          <p:attrName>style.visibility</p:attrName>
                                        </p:attrNameLst>
                                      </p:cBhvr>
                                      <p:to>
                                        <p:strVal val="visible"/>
                                      </p:to>
                                    </p:set>
                                    <p:anim calcmode="lin" valueType="num">
                                      <p:cBhvr>
                                        <p:cTn id="93" dur="500" fill="hold"/>
                                        <p:tgtEl>
                                          <p:spTgt spid="35884"/>
                                        </p:tgtEl>
                                        <p:attrNameLst>
                                          <p:attrName>ppt_w</p:attrName>
                                        </p:attrNameLst>
                                      </p:cBhvr>
                                      <p:tavLst>
                                        <p:tav tm="0">
                                          <p:val>
                                            <p:fltVal val="0"/>
                                          </p:val>
                                        </p:tav>
                                        <p:tav tm="100000">
                                          <p:val>
                                            <p:strVal val="#ppt_w"/>
                                          </p:val>
                                        </p:tav>
                                      </p:tavLst>
                                    </p:anim>
                                    <p:anim calcmode="lin" valueType="num">
                                      <p:cBhvr>
                                        <p:cTn id="94" dur="500" fill="hold"/>
                                        <p:tgtEl>
                                          <p:spTgt spid="35884"/>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5885"/>
                                        </p:tgtEl>
                                        <p:attrNameLst>
                                          <p:attrName>style.visibility</p:attrName>
                                        </p:attrNameLst>
                                      </p:cBhvr>
                                      <p:to>
                                        <p:strVal val="visible"/>
                                      </p:to>
                                    </p:set>
                                    <p:anim calcmode="lin" valueType="num">
                                      <p:cBhvr additive="base">
                                        <p:cTn id="99" dur="500" fill="hold"/>
                                        <p:tgtEl>
                                          <p:spTgt spid="35885"/>
                                        </p:tgtEl>
                                        <p:attrNameLst>
                                          <p:attrName>ppt_x</p:attrName>
                                        </p:attrNameLst>
                                      </p:cBhvr>
                                      <p:tavLst>
                                        <p:tav tm="0">
                                          <p:val>
                                            <p:strVal val="#ppt_x"/>
                                          </p:val>
                                        </p:tav>
                                        <p:tav tm="100000">
                                          <p:val>
                                            <p:strVal val="#ppt_x"/>
                                          </p:val>
                                        </p:tav>
                                      </p:tavLst>
                                    </p:anim>
                                    <p:anim calcmode="lin" valueType="num">
                                      <p:cBhvr additive="base">
                                        <p:cTn id="100" dur="500" fill="hold"/>
                                        <p:tgtEl>
                                          <p:spTgt spid="3588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696339"/>
                                        </p:tgtEl>
                                        <p:attrNameLst>
                                          <p:attrName>style.visibility</p:attrName>
                                        </p:attrNameLst>
                                      </p:cBhvr>
                                      <p:to>
                                        <p:strVal val="visible"/>
                                      </p:to>
                                    </p:set>
                                    <p:animEffect transition="in" filter="checkerboard(across)">
                                      <p:cBhvr>
                                        <p:cTn id="105" dur="500"/>
                                        <p:tgtEl>
                                          <p:spTgt spid="696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9" grpId="0" animBg="1"/>
      <p:bldP spid="35884" grpId="0" animBg="1" autoUpdateAnimBg="0"/>
      <p:bldP spid="35885"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5474" name="Text Box 3"/>
          <p:cNvSpPr txBox="1">
            <a:spLocks noChangeArrowheads="1"/>
          </p:cNvSpPr>
          <p:nvPr/>
        </p:nvSpPr>
        <p:spPr bwMode="auto">
          <a:xfrm>
            <a:off x="7688263" y="227013"/>
            <a:ext cx="1343025"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kumimoji="0" lang="en-US" altLang="zh-CN" b="1">
                <a:solidFill>
                  <a:srgbClr val="EAEAEA"/>
                </a:solidFill>
                <a:latin typeface="Arial" charset="0"/>
                <a:cs typeface="Arial" charset="0"/>
              </a:rPr>
              <a:t>184-185</a:t>
            </a:r>
          </a:p>
        </p:txBody>
      </p:sp>
      <p:sp>
        <p:nvSpPr>
          <p:cNvPr id="745475" name="Text Box 4"/>
          <p:cNvSpPr txBox="1">
            <a:spLocks noChangeArrowheads="1"/>
          </p:cNvSpPr>
          <p:nvPr/>
        </p:nvSpPr>
        <p:spPr bwMode="auto">
          <a:xfrm>
            <a:off x="3929063" y="228600"/>
            <a:ext cx="1212850" cy="708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a:r>
              <a:rPr kumimoji="0" lang="zh-CN" altLang="en-US" sz="4000" b="1">
                <a:solidFill>
                  <a:srgbClr val="FFFFFF"/>
                </a:solidFill>
                <a:latin typeface="Arial" charset="0"/>
                <a:ea typeface="SimSun" charset="0"/>
                <a:cs typeface="SimSun" charset="0"/>
              </a:rPr>
              <a:t>综合</a:t>
            </a:r>
            <a:endParaRPr kumimoji="0" lang="en-US" altLang="zh-CN" sz="4000" b="1">
              <a:solidFill>
                <a:srgbClr val="FFFFFF"/>
              </a:solidFill>
              <a:latin typeface="Arial" charset="0"/>
              <a:ea typeface="SimSun" charset="0"/>
              <a:cs typeface="SimSun" charset="0"/>
            </a:endParaRPr>
          </a:p>
        </p:txBody>
      </p:sp>
      <p:sp>
        <p:nvSpPr>
          <p:cNvPr id="745476" name="Text Box 5"/>
          <p:cNvSpPr txBox="1">
            <a:spLocks noChangeArrowheads="1"/>
          </p:cNvSpPr>
          <p:nvPr/>
        </p:nvSpPr>
        <p:spPr bwMode="auto">
          <a:xfrm>
            <a:off x="1722438" y="3305175"/>
            <a:ext cx="2606675" cy="523208"/>
          </a:xfrm>
          <a:prstGeom prst="rect">
            <a:avLst/>
          </a:prstGeom>
          <a:solidFill>
            <a:srgbClr val="FFFFFF"/>
          </a:solidFill>
          <a:ln w="9525">
            <a:solidFill>
              <a:srgbClr val="000000"/>
            </a:solidFill>
            <a:miter lim="800000"/>
            <a:headEnd/>
            <a:tailEnd/>
          </a:ln>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just"/>
            <a:r>
              <a:rPr kumimoji="0" lang="en-US" altLang="zh-CN" sz="2800" b="1">
                <a:solidFill>
                  <a:srgbClr val="000000"/>
                </a:solidFill>
                <a:latin typeface="Arial" charset="0"/>
                <a:ea typeface="SimSun" charset="0"/>
                <a:cs typeface="SimSun" charset="0"/>
              </a:rPr>
              <a:t>2	</a:t>
            </a:r>
            <a:r>
              <a:rPr kumimoji="0" lang="zh-CN" altLang="en-US" sz="2800" b="1">
                <a:solidFill>
                  <a:srgbClr val="000000"/>
                </a:solidFill>
                <a:latin typeface="Arial" charset="0"/>
                <a:ea typeface="SimSun" charset="0"/>
                <a:cs typeface="SimSun" charset="0"/>
              </a:rPr>
              <a:t>谦卑</a:t>
            </a:r>
            <a:endParaRPr kumimoji="0" lang="en-US" altLang="zh-CN" sz="2800" b="1">
              <a:solidFill>
                <a:srgbClr val="000000"/>
              </a:solidFill>
              <a:latin typeface="Arial" charset="0"/>
              <a:ea typeface="SimSun" charset="0"/>
              <a:cs typeface="SimSun" charset="0"/>
            </a:endParaRPr>
          </a:p>
        </p:txBody>
      </p:sp>
      <p:sp>
        <p:nvSpPr>
          <p:cNvPr id="745477" name="Text Box 6"/>
          <p:cNvSpPr txBox="1">
            <a:spLocks noChangeArrowheads="1"/>
          </p:cNvSpPr>
          <p:nvPr/>
        </p:nvSpPr>
        <p:spPr bwMode="auto">
          <a:xfrm>
            <a:off x="273050" y="1939925"/>
            <a:ext cx="1828800" cy="523208"/>
          </a:xfrm>
          <a:prstGeom prst="rect">
            <a:avLst/>
          </a:prstGeom>
          <a:solidFill>
            <a:srgbClr val="FFFFFF"/>
          </a:solidFill>
          <a:ln w="9525">
            <a:solidFill>
              <a:srgbClr val="000000"/>
            </a:solidFill>
            <a:miter lim="800000"/>
            <a:headEnd/>
            <a:tailEnd/>
          </a:ln>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just"/>
            <a:r>
              <a:rPr kumimoji="0" lang="en-US" altLang="zh-CN" sz="2800" b="1" dirty="0">
                <a:solidFill>
                  <a:srgbClr val="000000"/>
                </a:solidFill>
                <a:latin typeface="Arial" charset="0"/>
                <a:ea typeface="SimSun" charset="0"/>
                <a:cs typeface="SimSun" charset="0"/>
              </a:rPr>
              <a:t>1	</a:t>
            </a:r>
            <a:r>
              <a:rPr kumimoji="0" lang="zh-CN" altLang="en-US" sz="2800" b="1" dirty="0">
                <a:solidFill>
                  <a:srgbClr val="000000"/>
                </a:solidFill>
                <a:latin typeface="Arial" charset="0"/>
                <a:ea typeface="SimSun" charset="0"/>
                <a:cs typeface="SimSun" charset="0"/>
              </a:rPr>
              <a:t>喜乐</a:t>
            </a:r>
            <a:endParaRPr kumimoji="0" lang="en-US" altLang="zh-CN" sz="2800" b="1" dirty="0">
              <a:solidFill>
                <a:srgbClr val="000000"/>
              </a:solidFill>
              <a:latin typeface="Arial" charset="0"/>
              <a:ea typeface="SimSun" charset="0"/>
              <a:cs typeface="SimSun" charset="0"/>
            </a:endParaRPr>
          </a:p>
        </p:txBody>
      </p:sp>
      <p:sp>
        <p:nvSpPr>
          <p:cNvPr id="745478" name="Text Box 7"/>
          <p:cNvSpPr txBox="1">
            <a:spLocks noChangeArrowheads="1"/>
          </p:cNvSpPr>
          <p:nvPr/>
        </p:nvSpPr>
        <p:spPr bwMode="auto">
          <a:xfrm>
            <a:off x="3657600" y="4700588"/>
            <a:ext cx="2895600" cy="523208"/>
          </a:xfrm>
          <a:prstGeom prst="rect">
            <a:avLst/>
          </a:prstGeom>
          <a:solidFill>
            <a:srgbClr val="FFFFFF"/>
          </a:solidFill>
          <a:ln w="9525">
            <a:solidFill>
              <a:srgbClr val="000000"/>
            </a:solidFill>
            <a:miter lim="800000"/>
            <a:headEnd/>
            <a:tailEnd/>
          </a:ln>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just"/>
            <a:r>
              <a:rPr kumimoji="0" lang="en-US" altLang="zh-CN" sz="2800" b="1">
                <a:solidFill>
                  <a:srgbClr val="000000"/>
                </a:solidFill>
                <a:latin typeface="Arial" charset="0"/>
                <a:ea typeface="SimSun" charset="0"/>
                <a:cs typeface="SimSun" charset="0"/>
              </a:rPr>
              <a:t>3	</a:t>
            </a:r>
            <a:r>
              <a:rPr kumimoji="0" lang="zh-CN" altLang="en-US" sz="2800" b="1">
                <a:solidFill>
                  <a:srgbClr val="000000"/>
                </a:solidFill>
                <a:latin typeface="Arial" charset="0"/>
                <a:ea typeface="SimSun" charset="0"/>
                <a:cs typeface="SimSun" charset="0"/>
              </a:rPr>
              <a:t>护佑</a:t>
            </a:r>
            <a:endParaRPr kumimoji="0" lang="en-US" altLang="zh-CN" sz="2800" b="1">
              <a:solidFill>
                <a:srgbClr val="000000"/>
              </a:solidFill>
              <a:latin typeface="Arial" charset="0"/>
              <a:ea typeface="SimSun" charset="0"/>
              <a:cs typeface="SimSun" charset="0"/>
            </a:endParaRPr>
          </a:p>
        </p:txBody>
      </p:sp>
      <p:sp>
        <p:nvSpPr>
          <p:cNvPr id="39944" name="Text Box 8"/>
          <p:cNvSpPr txBox="1">
            <a:spLocks noChangeArrowheads="1"/>
          </p:cNvSpPr>
          <p:nvPr/>
        </p:nvSpPr>
        <p:spPr bwMode="auto">
          <a:xfrm>
            <a:off x="6400800" y="6096000"/>
            <a:ext cx="2438400" cy="523208"/>
          </a:xfrm>
          <a:prstGeom prst="rect">
            <a:avLst/>
          </a:prstGeom>
          <a:solidFill>
            <a:srgbClr val="FFFFFF"/>
          </a:solidFill>
          <a:ln w="9525">
            <a:solidFill>
              <a:srgbClr val="000000"/>
            </a:solidFill>
            <a:miter lim="800000"/>
            <a:headEnd/>
            <a:tailEnd/>
          </a:ln>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just"/>
            <a:r>
              <a:rPr kumimoji="0" lang="en-US" altLang="zh-CN" sz="2800" b="1">
                <a:solidFill>
                  <a:srgbClr val="000000"/>
                </a:solidFill>
                <a:latin typeface="Arial" charset="0"/>
                <a:ea typeface="SimSun" charset="0"/>
                <a:cs typeface="SimSun" charset="0"/>
              </a:rPr>
              <a:t>4	</a:t>
            </a:r>
            <a:r>
              <a:rPr kumimoji="0" lang="zh-CN" altLang="en-US" sz="2800" b="1">
                <a:solidFill>
                  <a:srgbClr val="000000"/>
                </a:solidFill>
                <a:latin typeface="Arial" charset="0"/>
                <a:ea typeface="SimSun" charset="0"/>
                <a:cs typeface="SimSun" charset="0"/>
              </a:rPr>
              <a:t>平安</a:t>
            </a:r>
            <a:endParaRPr kumimoji="0" lang="en-US" altLang="zh-CN" sz="2800" b="1">
              <a:solidFill>
                <a:srgbClr val="000000"/>
              </a:solidFill>
              <a:latin typeface="Arial" charset="0"/>
              <a:ea typeface="SimSun" charset="0"/>
              <a:cs typeface="SimSun" charset="0"/>
            </a:endParaRPr>
          </a:p>
        </p:txBody>
      </p:sp>
      <p:sp>
        <p:nvSpPr>
          <p:cNvPr id="745480" name="Text Box 9"/>
          <p:cNvSpPr txBox="1">
            <a:spLocks noChangeArrowheads="1"/>
          </p:cNvSpPr>
          <p:nvPr/>
        </p:nvSpPr>
        <p:spPr bwMode="auto">
          <a:xfrm>
            <a:off x="1295400" y="990600"/>
            <a:ext cx="6553200" cy="7080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a:r>
              <a:rPr kumimoji="0" lang="zh-CN" altLang="en-US" sz="4000" b="1">
                <a:solidFill>
                  <a:srgbClr val="EAEAEA"/>
                </a:solidFill>
                <a:latin typeface="Arial" charset="0"/>
                <a:ea typeface="SimSun" charset="0"/>
                <a:cs typeface="SimSun" charset="0"/>
              </a:rPr>
              <a:t>效仿基督心态的成果</a:t>
            </a:r>
            <a:endParaRPr kumimoji="0" lang="en-US" altLang="zh-CN" sz="4000" b="1">
              <a:solidFill>
                <a:srgbClr val="EAEAEA"/>
              </a:solidFill>
              <a:latin typeface="Arial" charset="0"/>
              <a:ea typeface="SimSun" charset="0"/>
              <a:cs typeface="SimSun" charset="0"/>
            </a:endParaRPr>
          </a:p>
        </p:txBody>
      </p:sp>
      <p:pic>
        <p:nvPicPr>
          <p:cNvPr id="745481" name="Picture 10" descr="j03432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438400"/>
            <a:ext cx="1254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5482" name="Picture 11" descr="j02955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794000"/>
            <a:ext cx="207645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5483" name="Picture 15" descr="j02404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5163" y="1752600"/>
            <a:ext cx="182403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5484" name="Picture 16" descr="j02809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163" y="4578350"/>
            <a:ext cx="2287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5485" name="Picture 17" descr="j02955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9763" y="1600200"/>
            <a:ext cx="17065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5486" name="Picture 18" descr="j029749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8663" y="3743325"/>
            <a:ext cx="15113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5487" name="Title 1"/>
          <p:cNvSpPr>
            <a:spLocks noGrp="1"/>
          </p:cNvSpPr>
          <p:nvPr>
            <p:ph type="title" idx="4294967295"/>
          </p:nvPr>
        </p:nvSpPr>
        <p:spPr>
          <a:xfrm>
            <a:off x="1187450" y="-1177925"/>
            <a:ext cx="7772400" cy="1206500"/>
          </a:xfrm>
        </p:spPr>
        <p:txBody>
          <a:bodyPr/>
          <a:lstStyle/>
          <a:p>
            <a:r>
              <a:rPr kumimoji="0" lang="en-US" altLang="zh-CN">
                <a:solidFill>
                  <a:srgbClr val="000000"/>
                </a:solidFill>
                <a:latin typeface="Arial" charset="0"/>
                <a:cs typeface="Arial" charset="0"/>
              </a:rPr>
              <a:t>Philippians 4</a:t>
            </a:r>
          </a:p>
        </p:txBody>
      </p:sp>
      <p:pic>
        <p:nvPicPr>
          <p:cNvPr id="20" name="Picture 19" descr="peace-dove.jpg"/>
          <p:cNvPicPr>
            <a:picLocks noChangeAspect="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6710363" y="3767138"/>
            <a:ext cx="2128837"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0-#ppt_w/2"/>
                                          </p:val>
                                        </p:tav>
                                        <p:tav tm="100000">
                                          <p:val>
                                            <p:strVal val="#ppt_x"/>
                                          </p:val>
                                        </p:tav>
                                      </p:tavLst>
                                    </p:anim>
                                    <p:anim calcmode="lin" valueType="num">
                                      <p:cBhvr additive="base">
                                        <p:cTn id="8" dur="500" fill="hold"/>
                                        <p:tgtEl>
                                          <p:spTgt spid="3994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9938"/>
                </p:tgtEl>
              </p:cMediaNode>
            </p:audio>
          </p:childTnLst>
        </p:cTn>
      </p:par>
    </p:tnLst>
    <p:bldLst>
      <p:bldP spid="39944"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E3844-1481-344A-B869-C2AD76BFB93D}"/>
              </a:ext>
            </a:extLst>
          </p:cNvPr>
          <p:cNvSpPr/>
          <p:nvPr/>
        </p:nvSpPr>
        <p:spPr bwMode="auto">
          <a:xfrm>
            <a:off x="6350" y="0"/>
            <a:ext cx="9137650" cy="6858000"/>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BONES" pitchFamily="-105" charset="0"/>
              <a:ea typeface="ＭＳ Ｐゴシック" charset="0"/>
            </a:endParaRPr>
          </a:p>
        </p:txBody>
      </p:sp>
      <p:sp>
        <p:nvSpPr>
          <p:cNvPr id="672769" name="Title 1"/>
          <p:cNvSpPr>
            <a:spLocks noGrp="1"/>
          </p:cNvSpPr>
          <p:nvPr>
            <p:ph type="title"/>
          </p:nvPr>
        </p:nvSpPr>
        <p:spPr>
          <a:xfrm rot="5400000">
            <a:off x="5134094" y="2857500"/>
            <a:ext cx="6858000" cy="1143000"/>
          </a:xfrm>
        </p:spPr>
        <p:txBody>
          <a:bodyPr/>
          <a:lstStyle/>
          <a:p>
            <a:r>
              <a:rPr lang="en-US" sz="6000" dirty="0" err="1">
                <a:solidFill>
                  <a:schemeClr val="tx1"/>
                </a:solidFill>
                <a:effectLst/>
                <a:latin typeface="Arial Black" charset="0"/>
                <a:ea typeface="ＭＳ Ｐゴシック" charset="0"/>
                <a:cs typeface="ＭＳ Ｐゴシック" charset="0"/>
              </a:rPr>
              <a:t>腓立比书</a:t>
            </a:r>
            <a:r>
              <a:rPr lang="en-US" sz="6000" dirty="0">
                <a:solidFill>
                  <a:schemeClr val="tx1"/>
                </a:solidFill>
                <a:effectLst/>
                <a:latin typeface="Arial Black" charset="0"/>
                <a:ea typeface="ＭＳ Ｐゴシック" charset="0"/>
                <a:cs typeface="ＭＳ Ｐゴシック" charset="0"/>
              </a:rPr>
              <a:t> 4:13</a:t>
            </a:r>
          </a:p>
        </p:txBody>
      </p:sp>
      <p:sp>
        <p:nvSpPr>
          <p:cNvPr id="4" name="Title 1">
            <a:extLst>
              <a:ext uri="{FF2B5EF4-FFF2-40B4-BE49-F238E27FC236}">
                <a16:creationId xmlns:a16="http://schemas.microsoft.com/office/drawing/2014/main" id="{FD161315-EAD2-B344-9894-527C1544644C}"/>
              </a:ext>
            </a:extLst>
          </p:cNvPr>
          <p:cNvSpPr txBox="1">
            <a:spLocks/>
          </p:cNvSpPr>
          <p:nvPr/>
        </p:nvSpPr>
        <p:spPr bwMode="auto">
          <a:xfrm>
            <a:off x="395536" y="0"/>
            <a:ext cx="6858000" cy="6858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我靠着那加给我力量的，凡事都能做。</a:t>
            </a:r>
          </a:p>
        </p:txBody>
      </p:sp>
    </p:spTree>
    <p:extLst>
      <p:ext uri="{BB962C8B-B14F-4D97-AF65-F5344CB8AC3E}">
        <p14:creationId xmlns:p14="http://schemas.microsoft.com/office/powerpoint/2010/main" val="12081372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26019541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8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38056</TotalTime>
  <Words>5020</Words>
  <Application>Microsoft Macintosh PowerPoint</Application>
  <PresentationFormat>全屏显示(4:3)</PresentationFormat>
  <Paragraphs>772</Paragraphs>
  <Slides>99</Slides>
  <Notes>44</Notes>
  <HiddenSlides>0</HiddenSlides>
  <MMClips>2</MMClips>
  <ScaleCrop>false</ScaleCrop>
  <HeadingPairs>
    <vt:vector size="6" baseType="variant">
      <vt:variant>
        <vt:lpstr>已用的字体</vt:lpstr>
      </vt:variant>
      <vt:variant>
        <vt:i4>17</vt:i4>
      </vt:variant>
      <vt:variant>
        <vt:lpstr>主题</vt:lpstr>
      </vt:variant>
      <vt:variant>
        <vt:i4>33</vt:i4>
      </vt:variant>
      <vt:variant>
        <vt:lpstr>幻灯片标题</vt:lpstr>
      </vt:variant>
      <vt:variant>
        <vt:i4>99</vt:i4>
      </vt:variant>
    </vt:vector>
  </HeadingPairs>
  <TitlesOfParts>
    <vt:vector size="149" baseType="lpstr">
      <vt:lpstr>.AppleSystemUIFont</vt:lpstr>
      <vt:lpstr>宋体</vt:lpstr>
      <vt:lpstr>BONES</vt:lpstr>
      <vt:lpstr>Microsoft YaHei UI</vt:lpstr>
      <vt:lpstr>MS PGothic</vt:lpstr>
      <vt:lpstr>MS PGothic</vt:lpstr>
      <vt:lpstr>新細明體</vt:lpstr>
      <vt:lpstr>新細明體</vt:lpstr>
      <vt:lpstr>Arial</vt:lpstr>
      <vt:lpstr>Arial Black</vt:lpstr>
      <vt:lpstr>Arial Narrow</vt:lpstr>
      <vt:lpstr>Calibri</vt:lpstr>
      <vt:lpstr>Comic Sans MS</vt:lpstr>
      <vt:lpstr>Helvetica</vt:lpstr>
      <vt:lpstr>Symbol</vt:lpstr>
      <vt:lpstr>Tahoma</vt:lpstr>
      <vt:lpstr>Times New Roman</vt:lpstr>
      <vt:lpstr>Blank Presentation</vt:lpstr>
      <vt:lpstr>1_Blank Presentation</vt:lpstr>
      <vt:lpstr>2_Blank Presentation</vt:lpstr>
      <vt:lpstr>Lock And Key</vt:lpstr>
      <vt:lpstr>7_Lock And Key</vt:lpstr>
      <vt:lpstr>5_Default Design</vt:lpstr>
      <vt:lpstr>Office 主题</vt:lpstr>
      <vt:lpstr>4_Blank Presentation</vt:lpstr>
      <vt:lpstr>11_Lock And Key</vt:lpstr>
      <vt:lpstr>9_Blank Presentation</vt:lpstr>
      <vt:lpstr>13_Lock And Key</vt:lpstr>
      <vt:lpstr>7_Blank Presentation</vt:lpstr>
      <vt:lpstr>14_Default Design</vt:lpstr>
      <vt:lpstr>10_Blank Presentation</vt:lpstr>
      <vt:lpstr>16_Default Design</vt:lpstr>
      <vt:lpstr>17_Default Design</vt:lpstr>
      <vt:lpstr>16_Lock And Key</vt:lpstr>
      <vt:lpstr>12_Blank Presentation</vt:lpstr>
      <vt:lpstr>13_Blank Presentation</vt:lpstr>
      <vt:lpstr>14_Blank Presentation</vt:lpstr>
      <vt:lpstr>15_Blank Presentation</vt:lpstr>
      <vt:lpstr>18_Blank Presentation</vt:lpstr>
      <vt:lpstr>22_Blank Presentation</vt:lpstr>
      <vt:lpstr>23_Blank Presentation</vt:lpstr>
      <vt:lpstr>24_Blank Presentation</vt:lpstr>
      <vt:lpstr>25_Blank Presentation</vt:lpstr>
      <vt:lpstr>26_Blank Presentation</vt:lpstr>
      <vt:lpstr>27_Blank Presentation</vt:lpstr>
      <vt:lpstr>49_Blank Presentation</vt:lpstr>
      <vt:lpstr>50_Blank Presentation</vt:lpstr>
      <vt:lpstr>18_Lock And Key</vt:lpstr>
      <vt:lpstr>29_Blank Presentation</vt:lpstr>
      <vt:lpstr>28_Blank Presentation</vt:lpstr>
      <vt:lpstr>要效法基督</vt:lpstr>
      <vt:lpstr>电影Most (The Bridge)</vt:lpstr>
      <vt:lpstr>电影Most (The Bridge)</vt:lpstr>
      <vt:lpstr>电影Most (The Bridge)</vt:lpstr>
      <vt:lpstr>你最欣赏的人是谁?</vt:lpstr>
      <vt:lpstr>Most Admired People (2018)</vt:lpstr>
      <vt:lpstr>Most Admired People (2018)</vt:lpstr>
      <vt:lpstr>上帝牺牲了祂的独生子</vt:lpstr>
      <vt:lpstr>上帝使他的独生子复活</vt:lpstr>
      <vt:lpstr>那么我们应当怎样像耶稣呢？</vt:lpstr>
      <vt:lpstr>JESUS TOOK NAPS BE LIKE JESUS MARK 4:38</vt:lpstr>
      <vt:lpstr>关键字</vt:lpstr>
      <vt:lpstr>关键节</vt:lpstr>
      <vt:lpstr>主题</vt:lpstr>
      <vt:lpstr>当我们效法基督复活的心态时， 会发生什么？ </vt:lpstr>
      <vt:lpstr>Background</vt:lpstr>
      <vt:lpstr>基督是腓力比书的突出主题</vt:lpstr>
      <vt:lpstr>主题</vt:lpstr>
      <vt:lpstr>Slides on  腓立比 1</vt:lpstr>
      <vt:lpstr>效法基督心态的果效</vt:lpstr>
      <vt:lpstr>Book Chart</vt:lpstr>
      <vt:lpstr>I.保罗因效法基督的态度胜过狱中的困苦 (1:1-11). </vt:lpstr>
      <vt:lpstr>A. 保罗以基督的态度看自己为仆人 (1:1-2).</vt:lpstr>
      <vt:lpstr>B. 以基督的心为心让保罗感恩祷告(1:3-11).</vt:lpstr>
      <vt:lpstr>保罗的感谢</vt:lpstr>
      <vt:lpstr>大多数人认为怎样才能获得快乐？</vt:lpstr>
      <vt:lpstr>也许一个喜乐的囚徒可以给我们些许建议?</vt:lpstr>
      <vt:lpstr>PowerPoint 演示文稿</vt:lpstr>
      <vt:lpstr>如何过一个喜乐的生活?</vt:lpstr>
      <vt:lpstr>I. 保罗在监狱事工中示范了因效法基督的态度而有喜乐(1:12-30). </vt:lpstr>
      <vt:lpstr>12弟兄们，我愿意你们知道，我所遭遇的反而使福音更加兴旺了 (1:12 CNV).</vt:lpstr>
      <vt:lpstr>13以致宫里的卫队和其余的人，都知道我是为了基督才受捆锁的； 14而且大多数主内的弟兄，因我所受的捆锁，就笃信不疑，毫无畏惧，更勇敢地传讲　神的道。(1:13-14 CNV).</vt:lpstr>
      <vt:lpstr>15有些人传扬基督是出于嫉妒和纷争，但也有些人是出于好意。 16这些人是出于爱心，知道我是派来为福音辩护的。 (1:15-16 CNV).</vt:lpstr>
      <vt:lpstr>17那些人传讲基督却是出于自私，动机并不纯正，只想加重我在捆锁中的烦恼. 18那有什么关系呢？真心也好，假意也好，无论怎么样，基督总被传开了，为此我就欢喜；并且我还要欢喜(1:17-18a CNV).</vt:lpstr>
      <vt:lpstr>谁是真正被捆锁的呢?</vt:lpstr>
      <vt:lpstr>保罗喜乐因为无论是死或是从监狱得释放不重要，两者都有益处 (1:18b-26)! </vt:lpstr>
      <vt:lpstr>一个想象的对话…</vt:lpstr>
      <vt:lpstr>活着 就是  基   督</vt:lpstr>
      <vt:lpstr>Mimicking the Master</vt:lpstr>
      <vt:lpstr>耶稣活出喜乐的生命!</vt:lpstr>
      <vt:lpstr>耶稣活出喜乐的生命!</vt:lpstr>
      <vt:lpstr>Slides on  腓立比 2</vt:lpstr>
      <vt:lpstr>效法基督心态的果效</vt:lpstr>
      <vt:lpstr>Book Chart</vt:lpstr>
      <vt:lpstr>无私带来合一</vt:lpstr>
      <vt:lpstr> 2:1-4里的态度词汇 (NASB)</vt:lpstr>
      <vt:lpstr>顺序</vt:lpstr>
      <vt:lpstr>谦卑是什么?</vt:lpstr>
      <vt:lpstr>不要做的和要做的</vt:lpstr>
      <vt:lpstr>II. 只要我们能真正谦卑，我们十字路教会一定能真正合一。</vt:lpstr>
      <vt:lpstr>I. 基督完全无私的把自己献上， 这是谦卑的超级榜样 (2:5-11). </vt:lpstr>
      <vt:lpstr>Mimicking the Master</vt:lpstr>
      <vt:lpstr>The Kenosis (”虚己，对神性的放弃“) 段落 腓立比书 2:5-11</vt:lpstr>
      <vt:lpstr>Phil 2:5-8</vt:lpstr>
      <vt:lpstr>Phil 2:9-11</vt:lpstr>
      <vt:lpstr>腓立比书2:6-11</vt:lpstr>
      <vt:lpstr>B.C. by Johnny Hart 1 of 4</vt:lpstr>
      <vt:lpstr>B.C. by Johnny Hart 2 of 4</vt:lpstr>
      <vt:lpstr>B.C. by Johnny Hart 3 of 4</vt:lpstr>
      <vt:lpstr>B.C. by Johnny Hart 4 of 4</vt:lpstr>
      <vt:lpstr>像基督般谦卑的其他例子</vt:lpstr>
      <vt:lpstr>你像基督一样表现出谦卑了吗？ </vt:lpstr>
      <vt:lpstr>Slides on  腓立比 3</vt:lpstr>
      <vt:lpstr>效法基督心态的果效</vt:lpstr>
      <vt:lpstr>Book Chart</vt:lpstr>
      <vt:lpstr>学像基督让我们从律法主义中得以自由</vt:lpstr>
      <vt:lpstr>平衡是关键!</vt:lpstr>
      <vt:lpstr>I. 保罗首先提醒教会防备律法主义 (3:1-3).</vt:lpstr>
      <vt:lpstr>“防备犬类" (2a).</vt:lpstr>
      <vt:lpstr>“防备犬类" (2a).</vt:lpstr>
      <vt:lpstr>手枯萎的人</vt:lpstr>
      <vt:lpstr>律法主义者是怎样的?</vt:lpstr>
      <vt:lpstr>II. 保罗过去也把信心放在他的出身上(3:4-6).</vt:lpstr>
      <vt:lpstr>效法基督让我们从许可执照中解放出来 </vt:lpstr>
      <vt:lpstr>没有规则!</vt:lpstr>
      <vt:lpstr>    追求基督样式       给我们平衡</vt:lpstr>
      <vt:lpstr>你的极端是什么?</vt:lpstr>
      <vt:lpstr>Slides on  腓立比 4</vt:lpstr>
      <vt:lpstr>效法基督心态的果效</vt:lpstr>
      <vt:lpstr>Book Chart</vt:lpstr>
      <vt:lpstr>救恩之后, 你如何保持与神和人有 持续的和平？</vt:lpstr>
      <vt:lpstr>腓立比书 第4章 平安</vt:lpstr>
      <vt:lpstr> I. 与人和平有时候需要调解人(4:1-3).</vt:lpstr>
      <vt:lpstr>腓4:2-3 CNV</vt:lpstr>
      <vt:lpstr>名字里有什么?</vt:lpstr>
      <vt:lpstr>II.  与神和平  在四个方面模仿基督的  态度 (4:4-9)</vt:lpstr>
      <vt:lpstr>腓立比书 4:4-7 CNV</vt:lpstr>
      <vt:lpstr>4:9 CNV</vt:lpstr>
      <vt:lpstr>有多少电视节目和电影符合这条件？</vt:lpstr>
      <vt:lpstr>平安的四个途径</vt:lpstr>
      <vt:lpstr>当我们效法基督复活的心态时， 会发生什么？ </vt:lpstr>
      <vt:lpstr>腓利比书主要思想</vt:lpstr>
      <vt:lpstr>JESUS TOOK NAPS BE LIKE JESUS MARK 4:38</vt:lpstr>
      <vt:lpstr>T-Shirts</vt:lpstr>
      <vt:lpstr>Summary Statement &amp; Application</vt:lpstr>
      <vt:lpstr>Philippians 4</vt:lpstr>
      <vt:lpstr>腓立比书 4:13</vt:lpstr>
      <vt:lpstr>Black</vt:lpstr>
      <vt:lpstr>圣经阐释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560</cp:revision>
  <dcterms:created xsi:type="dcterms:W3CDTF">2003-02-23T16:57:51Z</dcterms:created>
  <dcterms:modified xsi:type="dcterms:W3CDTF">2025-01-28T10:19:41Z</dcterms:modified>
</cp:coreProperties>
</file>