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theme/theme17.xml" ContentType="application/vnd.openxmlformats-officedocument.theme+xml"/>
  <Override PartName="/ppt/slideLayouts/slideLayout41.xml" ContentType="application/vnd.openxmlformats-officedocument.presentationml.slideLayout+xml"/>
  <Override PartName="/ppt/theme/theme1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3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3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2.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3.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3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4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4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4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4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4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933" r:id="rId3"/>
    <p:sldMasterId id="2147483935" r:id="rId4"/>
    <p:sldMasterId id="2147483981" r:id="rId5"/>
    <p:sldMasterId id="2147483993" r:id="rId6"/>
    <p:sldMasterId id="2147483995" r:id="rId7"/>
    <p:sldMasterId id="2147483997" r:id="rId8"/>
    <p:sldMasterId id="2147484002" r:id="rId9"/>
    <p:sldMasterId id="2147484148" r:id="rId10"/>
    <p:sldMasterId id="2147484292" r:id="rId11"/>
    <p:sldMasterId id="2147484294" r:id="rId12"/>
    <p:sldMasterId id="2147484296" r:id="rId13"/>
    <p:sldMasterId id="2147484298" r:id="rId14"/>
    <p:sldMasterId id="2147484310" r:id="rId15"/>
    <p:sldMasterId id="2147484312" r:id="rId16"/>
    <p:sldMasterId id="2147484314" r:id="rId17"/>
    <p:sldMasterId id="2147484316" r:id="rId18"/>
    <p:sldMasterId id="2147485193" r:id="rId19"/>
    <p:sldMasterId id="2147485207" r:id="rId20"/>
    <p:sldMasterId id="2147485231" r:id="rId21"/>
    <p:sldMasterId id="2147485243" r:id="rId22"/>
    <p:sldMasterId id="2147485255" r:id="rId23"/>
    <p:sldMasterId id="2147485281" r:id="rId24"/>
    <p:sldMasterId id="2147485293" r:id="rId25"/>
    <p:sldMasterId id="2147485305" r:id="rId26"/>
    <p:sldMasterId id="2147485430" r:id="rId27"/>
    <p:sldMasterId id="2147485443" r:id="rId28"/>
    <p:sldMasterId id="2147485467" r:id="rId29"/>
    <p:sldMasterId id="2147485505" r:id="rId30"/>
    <p:sldMasterId id="2147485519" r:id="rId31"/>
    <p:sldMasterId id="2147485543" r:id="rId32"/>
    <p:sldMasterId id="2147485558" r:id="rId33"/>
    <p:sldMasterId id="2147485584" r:id="rId34"/>
    <p:sldMasterId id="2147485598" r:id="rId35"/>
    <p:sldMasterId id="2147485651" r:id="rId36"/>
    <p:sldMasterId id="2147485663" r:id="rId37"/>
    <p:sldMasterId id="2147485687" r:id="rId38"/>
    <p:sldMasterId id="2147485701" r:id="rId39"/>
    <p:sldMasterId id="2147485713" r:id="rId40"/>
    <p:sldMasterId id="2147485725" r:id="rId41"/>
    <p:sldMasterId id="2147485737" r:id="rId42"/>
    <p:sldMasterId id="2147485749" r:id="rId43"/>
    <p:sldMasterId id="2147485761" r:id="rId44"/>
    <p:sldMasterId id="2147485833" r:id="rId45"/>
    <p:sldMasterId id="2147485847" r:id="rId46"/>
  </p:sldMasterIdLst>
  <p:notesMasterIdLst>
    <p:notesMasterId r:id="rId163"/>
  </p:notesMasterIdLst>
  <p:handoutMasterIdLst>
    <p:handoutMasterId r:id="rId164"/>
  </p:handoutMasterIdLst>
  <p:sldIdLst>
    <p:sldId id="4145" r:id="rId47"/>
    <p:sldId id="561" r:id="rId48"/>
    <p:sldId id="4181" r:id="rId49"/>
    <p:sldId id="1157" r:id="rId50"/>
    <p:sldId id="1143" r:id="rId51"/>
    <p:sldId id="1163" r:id="rId52"/>
    <p:sldId id="1162" r:id="rId53"/>
    <p:sldId id="4146" r:id="rId54"/>
    <p:sldId id="337" r:id="rId55"/>
    <p:sldId id="517" r:id="rId56"/>
    <p:sldId id="4153" r:id="rId57"/>
    <p:sldId id="257" r:id="rId58"/>
    <p:sldId id="275" r:id="rId59"/>
    <p:sldId id="278" r:id="rId60"/>
    <p:sldId id="441" r:id="rId61"/>
    <p:sldId id="373" r:id="rId62"/>
    <p:sldId id="374" r:id="rId63"/>
    <p:sldId id="4154" r:id="rId64"/>
    <p:sldId id="375" r:id="rId65"/>
    <p:sldId id="279" r:id="rId66"/>
    <p:sldId id="282" r:id="rId67"/>
    <p:sldId id="283" r:id="rId68"/>
    <p:sldId id="524" r:id="rId69"/>
    <p:sldId id="4155" r:id="rId70"/>
    <p:sldId id="4147" r:id="rId71"/>
    <p:sldId id="353" r:id="rId72"/>
    <p:sldId id="354" r:id="rId73"/>
    <p:sldId id="355" r:id="rId74"/>
    <p:sldId id="356" r:id="rId75"/>
    <p:sldId id="357" r:id="rId76"/>
    <p:sldId id="358" r:id="rId77"/>
    <p:sldId id="359" r:id="rId78"/>
    <p:sldId id="360" r:id="rId79"/>
    <p:sldId id="4156" r:id="rId80"/>
    <p:sldId id="4148" r:id="rId81"/>
    <p:sldId id="518" r:id="rId82"/>
    <p:sldId id="4167" r:id="rId83"/>
    <p:sldId id="4182" r:id="rId84"/>
    <p:sldId id="350" r:id="rId85"/>
    <p:sldId id="351" r:id="rId86"/>
    <p:sldId id="484" r:id="rId87"/>
    <p:sldId id="550" r:id="rId88"/>
    <p:sldId id="551" r:id="rId89"/>
    <p:sldId id="352" r:id="rId90"/>
    <p:sldId id="367" r:id="rId91"/>
    <p:sldId id="4168" r:id="rId92"/>
    <p:sldId id="516" r:id="rId93"/>
    <p:sldId id="486" r:id="rId94"/>
    <p:sldId id="475" r:id="rId95"/>
    <p:sldId id="1159" r:id="rId96"/>
    <p:sldId id="492" r:id="rId97"/>
    <p:sldId id="493" r:id="rId98"/>
    <p:sldId id="494" r:id="rId99"/>
    <p:sldId id="460" r:id="rId100"/>
    <p:sldId id="495" r:id="rId101"/>
    <p:sldId id="333" r:id="rId102"/>
    <p:sldId id="498" r:id="rId103"/>
    <p:sldId id="520" r:id="rId104"/>
    <p:sldId id="378" r:id="rId105"/>
    <p:sldId id="379" r:id="rId106"/>
    <p:sldId id="1191" r:id="rId107"/>
    <p:sldId id="462" r:id="rId108"/>
    <p:sldId id="465" r:id="rId109"/>
    <p:sldId id="4163" r:id="rId110"/>
    <p:sldId id="4164" r:id="rId111"/>
    <p:sldId id="4165" r:id="rId112"/>
    <p:sldId id="499" r:id="rId113"/>
    <p:sldId id="525" r:id="rId114"/>
    <p:sldId id="527" r:id="rId115"/>
    <p:sldId id="393" r:id="rId116"/>
    <p:sldId id="528" r:id="rId117"/>
    <p:sldId id="501" r:id="rId118"/>
    <p:sldId id="477" r:id="rId119"/>
    <p:sldId id="4169" r:id="rId120"/>
    <p:sldId id="519" r:id="rId121"/>
    <p:sldId id="335" r:id="rId122"/>
    <p:sldId id="336" r:id="rId123"/>
    <p:sldId id="478" r:id="rId124"/>
    <p:sldId id="305" r:id="rId125"/>
    <p:sldId id="1205" r:id="rId126"/>
    <p:sldId id="1204" r:id="rId127"/>
    <p:sldId id="529" r:id="rId128"/>
    <p:sldId id="1206" r:id="rId129"/>
    <p:sldId id="1203" r:id="rId130"/>
    <p:sldId id="1196" r:id="rId131"/>
    <p:sldId id="1202" r:id="rId132"/>
    <p:sldId id="479" r:id="rId133"/>
    <p:sldId id="1197" r:id="rId134"/>
    <p:sldId id="515" r:id="rId135"/>
    <p:sldId id="4170" r:id="rId136"/>
    <p:sldId id="4171" r:id="rId137"/>
    <p:sldId id="4172" r:id="rId138"/>
    <p:sldId id="500" r:id="rId139"/>
    <p:sldId id="4173" r:id="rId140"/>
    <p:sldId id="502" r:id="rId141"/>
    <p:sldId id="4174" r:id="rId142"/>
    <p:sldId id="4175" r:id="rId143"/>
    <p:sldId id="4176" r:id="rId144"/>
    <p:sldId id="4177" r:id="rId145"/>
    <p:sldId id="4178" r:id="rId146"/>
    <p:sldId id="508" r:id="rId147"/>
    <p:sldId id="509" r:id="rId148"/>
    <p:sldId id="510" r:id="rId149"/>
    <p:sldId id="511" r:id="rId150"/>
    <p:sldId id="512" r:id="rId151"/>
    <p:sldId id="513" r:id="rId152"/>
    <p:sldId id="480" r:id="rId153"/>
    <p:sldId id="3350" r:id="rId154"/>
    <p:sldId id="4157" r:id="rId155"/>
    <p:sldId id="4161" r:id="rId156"/>
    <p:sldId id="4158" r:id="rId157"/>
    <p:sldId id="4159" r:id="rId158"/>
    <p:sldId id="4160" r:id="rId159"/>
    <p:sldId id="4162" r:id="rId160"/>
    <p:sldId id="314" r:id="rId161"/>
    <p:sldId id="1977" r:id="rId16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Sermon" id="{FF5BF850-47C6-074D-A097-782398A93471}">
          <p14:sldIdLst>
            <p14:sldId id="4145"/>
            <p14:sldId id="561"/>
            <p14:sldId id="4181"/>
            <p14:sldId id="1157"/>
            <p14:sldId id="1143"/>
            <p14:sldId id="1163"/>
            <p14:sldId id="1162"/>
            <p14:sldId id="4146"/>
            <p14:sldId id="337"/>
            <p14:sldId id="517"/>
            <p14:sldId id="4153"/>
            <p14:sldId id="257"/>
            <p14:sldId id="275"/>
            <p14:sldId id="278"/>
            <p14:sldId id="441"/>
            <p14:sldId id="373"/>
            <p14:sldId id="374"/>
            <p14:sldId id="4154"/>
            <p14:sldId id="375"/>
            <p14:sldId id="279"/>
            <p14:sldId id="282"/>
            <p14:sldId id="283"/>
            <p14:sldId id="524"/>
            <p14:sldId id="4155"/>
            <p14:sldId id="4147"/>
            <p14:sldId id="353"/>
            <p14:sldId id="354"/>
            <p14:sldId id="355"/>
            <p14:sldId id="356"/>
            <p14:sldId id="357"/>
            <p14:sldId id="358"/>
            <p14:sldId id="359"/>
            <p14:sldId id="360"/>
            <p14:sldId id="4156"/>
            <p14:sldId id="4148"/>
          </p14:sldIdLst>
        </p14:section>
        <p14:section name="Chapters" id="{EEA8162D-8AE0-EE41-869A-268409025DA2}">
          <p14:sldIdLst>
            <p14:sldId id="518"/>
            <p14:sldId id="4167"/>
            <p14:sldId id="4182"/>
            <p14:sldId id="350"/>
            <p14:sldId id="351"/>
            <p14:sldId id="484"/>
            <p14:sldId id="550"/>
            <p14:sldId id="551"/>
            <p14:sldId id="352"/>
            <p14:sldId id="367"/>
            <p14:sldId id="4168"/>
            <p14:sldId id="516"/>
            <p14:sldId id="486"/>
            <p14:sldId id="475"/>
            <p14:sldId id="1159"/>
            <p14:sldId id="492"/>
            <p14:sldId id="493"/>
            <p14:sldId id="494"/>
            <p14:sldId id="460"/>
            <p14:sldId id="495"/>
            <p14:sldId id="333"/>
            <p14:sldId id="498"/>
            <p14:sldId id="520"/>
            <p14:sldId id="378"/>
            <p14:sldId id="379"/>
            <p14:sldId id="1191"/>
            <p14:sldId id="462"/>
            <p14:sldId id="465"/>
            <p14:sldId id="4163"/>
            <p14:sldId id="4164"/>
            <p14:sldId id="4165"/>
            <p14:sldId id="499"/>
            <p14:sldId id="525"/>
            <p14:sldId id="527"/>
            <p14:sldId id="393"/>
            <p14:sldId id="528"/>
            <p14:sldId id="501"/>
            <p14:sldId id="477"/>
            <p14:sldId id="4169"/>
            <p14:sldId id="519"/>
            <p14:sldId id="335"/>
            <p14:sldId id="336"/>
            <p14:sldId id="478"/>
            <p14:sldId id="305"/>
            <p14:sldId id="1205"/>
            <p14:sldId id="1204"/>
            <p14:sldId id="529"/>
            <p14:sldId id="1206"/>
            <p14:sldId id="1203"/>
            <p14:sldId id="1196"/>
            <p14:sldId id="1202"/>
            <p14:sldId id="479"/>
            <p14:sldId id="1197"/>
            <p14:sldId id="515"/>
            <p14:sldId id="4170"/>
            <p14:sldId id="4171"/>
            <p14:sldId id="4172"/>
            <p14:sldId id="500"/>
            <p14:sldId id="4173"/>
            <p14:sldId id="502"/>
            <p14:sldId id="4174"/>
            <p14:sldId id="4175"/>
            <p14:sldId id="4176"/>
            <p14:sldId id="4177"/>
            <p14:sldId id="4178"/>
            <p14:sldId id="508"/>
            <p14:sldId id="509"/>
            <p14:sldId id="510"/>
            <p14:sldId id="511"/>
            <p14:sldId id="512"/>
            <p14:sldId id="513"/>
            <p14:sldId id="480"/>
            <p14:sldId id="3350"/>
          </p14:sldIdLst>
        </p14:section>
        <p14:section name="Conclusion" id="{B0C99534-4226-EE43-9031-BF667702D7B7}">
          <p14:sldIdLst>
            <p14:sldId id="4157"/>
            <p14:sldId id="4161"/>
            <p14:sldId id="4158"/>
            <p14:sldId id="4159"/>
            <p14:sldId id="4160"/>
            <p14:sldId id="4162"/>
            <p14:sldId id="314"/>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FFFFFF"/>
    <a:srgbClr val="010000"/>
    <a:srgbClr val="E4DBD7"/>
    <a:srgbClr val="C0C381"/>
    <a:srgbClr val="E8C0A6"/>
    <a:srgbClr val="990033"/>
    <a:srgbClr val="FF00FF"/>
    <a:srgbClr val="070214"/>
    <a:srgbClr val="CC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7"/>
    <p:restoredTop sz="81910" autoAdjust="0"/>
  </p:normalViewPr>
  <p:slideViewPr>
    <p:cSldViewPr>
      <p:cViewPr>
        <p:scale>
          <a:sx n="111" d="100"/>
          <a:sy n="111" d="100"/>
        </p:scale>
        <p:origin x="1120"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8" d="100"/>
        <a:sy n="58" d="100"/>
      </p:scale>
      <p:origin x="0" y="335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59" Type="http://schemas.openxmlformats.org/officeDocument/2006/relationships/slide" Target="slides/slide113.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slide" Target="slides/slide103.xml"/><Relationship Id="rId5" Type="http://schemas.openxmlformats.org/officeDocument/2006/relationships/slideMaster" Target="slideMasters/slideMaster5.xml"/><Relationship Id="rId95" Type="http://schemas.openxmlformats.org/officeDocument/2006/relationships/slide" Target="slides/slide49.xml"/><Relationship Id="rId160" Type="http://schemas.openxmlformats.org/officeDocument/2006/relationships/slide" Target="slides/slide1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8.xml"/><Relationship Id="rId118" Type="http://schemas.openxmlformats.org/officeDocument/2006/relationships/slide" Target="slides/slide72.xml"/><Relationship Id="rId139" Type="http://schemas.openxmlformats.org/officeDocument/2006/relationships/slide" Target="slides/slide93.xml"/><Relationship Id="rId85" Type="http://schemas.openxmlformats.org/officeDocument/2006/relationships/slide" Target="slides/slide39.xml"/><Relationship Id="rId150" Type="http://schemas.openxmlformats.org/officeDocument/2006/relationships/slide" Target="slides/slide10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54" Type="http://schemas.openxmlformats.org/officeDocument/2006/relationships/slide" Target="slides/slide8.xml"/><Relationship Id="rId70" Type="http://schemas.openxmlformats.org/officeDocument/2006/relationships/slide" Target="slides/slide24.xml"/><Relationship Id="rId75" Type="http://schemas.openxmlformats.org/officeDocument/2006/relationships/slide" Target="slides/slide29.xml"/><Relationship Id="rId91" Type="http://schemas.openxmlformats.org/officeDocument/2006/relationships/slide" Target="slides/slide45.xml"/><Relationship Id="rId96" Type="http://schemas.openxmlformats.org/officeDocument/2006/relationships/slide" Target="slides/slide50.xml"/><Relationship Id="rId140" Type="http://schemas.openxmlformats.org/officeDocument/2006/relationships/slide" Target="slides/slide94.xml"/><Relationship Id="rId145" Type="http://schemas.openxmlformats.org/officeDocument/2006/relationships/slide" Target="slides/slide99.xml"/><Relationship Id="rId161" Type="http://schemas.openxmlformats.org/officeDocument/2006/relationships/slide" Target="slides/slide115.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119" Type="http://schemas.openxmlformats.org/officeDocument/2006/relationships/slide" Target="slides/slide73.xml"/><Relationship Id="rId44" Type="http://schemas.openxmlformats.org/officeDocument/2006/relationships/slideMaster" Target="slideMasters/slideMaster44.xml"/><Relationship Id="rId60" Type="http://schemas.openxmlformats.org/officeDocument/2006/relationships/slide" Target="slides/slide14.xml"/><Relationship Id="rId65" Type="http://schemas.openxmlformats.org/officeDocument/2006/relationships/slide" Target="slides/slide19.xml"/><Relationship Id="rId81" Type="http://schemas.openxmlformats.org/officeDocument/2006/relationships/slide" Target="slides/slide35.xml"/><Relationship Id="rId86" Type="http://schemas.openxmlformats.org/officeDocument/2006/relationships/slide" Target="slides/slide40.xml"/><Relationship Id="rId130" Type="http://schemas.openxmlformats.org/officeDocument/2006/relationships/slide" Target="slides/slide84.xml"/><Relationship Id="rId135" Type="http://schemas.openxmlformats.org/officeDocument/2006/relationships/slide" Target="slides/slide89.xml"/><Relationship Id="rId151" Type="http://schemas.openxmlformats.org/officeDocument/2006/relationships/slide" Target="slides/slide105.xml"/><Relationship Id="rId156" Type="http://schemas.openxmlformats.org/officeDocument/2006/relationships/slide" Target="slides/slide11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slide" Target="slides/slide100.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162" Type="http://schemas.openxmlformats.org/officeDocument/2006/relationships/slide" Target="slides/slide11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157" Type="http://schemas.openxmlformats.org/officeDocument/2006/relationships/slide" Target="slides/slide111.xml"/><Relationship Id="rId61" Type="http://schemas.openxmlformats.org/officeDocument/2006/relationships/slide" Target="slides/slide15.xml"/><Relationship Id="rId82" Type="http://schemas.openxmlformats.org/officeDocument/2006/relationships/slide" Target="slides/slide36.xml"/><Relationship Id="rId152" Type="http://schemas.openxmlformats.org/officeDocument/2006/relationships/slide" Target="slides/slide10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78" Type="http://schemas.openxmlformats.org/officeDocument/2006/relationships/slide" Target="slides/slide32.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48" Type="http://schemas.openxmlformats.org/officeDocument/2006/relationships/slide" Target="slides/slide102.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165"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cs typeface="Times New Roman" pitchFamily="18" charset="0"/>
              </a:defRPr>
            </a:lvl1pPr>
          </a:lstStyle>
          <a:p>
            <a:endParaRPr lang="en-US" alt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cs typeface="Times New Roman" pitchFamily="18" charset="0"/>
              </a:defRPr>
            </a:lvl1pPr>
          </a:lstStyle>
          <a:p>
            <a:endParaRPr lang="en-US" alt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cs typeface="Times New Roman" pitchFamily="18" charset="0"/>
              </a:defRPr>
            </a:lvl1pPr>
          </a:lstStyle>
          <a:p>
            <a:endParaRPr lang="en-US" alt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cs typeface="Times New Roman" pitchFamily="18" charset="0"/>
              </a:defRPr>
            </a:lvl1pPr>
          </a:lstStyle>
          <a:p>
            <a:fld id="{CF07B36C-72AA-4ED1-BA23-BD9145D68194}" type="slidenum">
              <a:rPr lang="en-US" altLang="en-US"/>
              <a:pPr/>
              <a:t>‹#›</a:t>
            </a:fld>
            <a:endParaRPr lang="en-US" altLang="en-US"/>
          </a:p>
        </p:txBody>
      </p:sp>
    </p:spTree>
    <p:extLst>
      <p:ext uri="{BB962C8B-B14F-4D97-AF65-F5344CB8AC3E}">
        <p14:creationId xmlns:p14="http://schemas.microsoft.com/office/powerpoint/2010/main" val="1553156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cs typeface="Times New Roman" pitchFamily="18" charset="0"/>
              </a:defRPr>
            </a:lvl1pPr>
          </a:lstStyle>
          <a:p>
            <a:endParaRPr lang="en-US" alt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cs typeface="Times New Roman" pitchFamily="18" charset="0"/>
              </a:defRPr>
            </a:lvl1pPr>
          </a:lstStyle>
          <a:p>
            <a:endParaRPr lang="en-US" altLang="en-US"/>
          </a:p>
        </p:txBody>
      </p:sp>
      <p:sp>
        <p:nvSpPr>
          <p:cNvPr id="169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cs typeface="Times New Roman" pitchFamily="18" charset="0"/>
              </a:defRPr>
            </a:lvl1pPr>
          </a:lstStyle>
          <a:p>
            <a:endParaRPr lang="en-US" alt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cs typeface="Times New Roman" pitchFamily="18" charset="0"/>
              </a:defRPr>
            </a:lvl1pPr>
          </a:lstStyle>
          <a:p>
            <a:fld id="{C78E3EA3-59FB-487A-A8DD-643DEC3B0690}" type="slidenum">
              <a:rPr lang="en-US" altLang="en-US"/>
              <a:pPr/>
              <a:t>‹#›</a:t>
            </a:fld>
            <a:endParaRPr lang="en-US" altLang="en-US"/>
          </a:p>
        </p:txBody>
      </p:sp>
    </p:spTree>
    <p:extLst>
      <p:ext uri="{BB962C8B-B14F-4D97-AF65-F5344CB8AC3E}">
        <p14:creationId xmlns:p14="http://schemas.microsoft.com/office/powerpoint/2010/main" val="1499972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preacherpollard.com/" TargetMode="Externa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04543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我们自然的倾向是走向分裂。我们希望与那些看起来像我们、说话像我们、吃饭像我们、气味像我们、行为像我们的人在一起。</a:t>
            </a:r>
          </a:p>
          <a:p>
            <a:pPr marL="0" marR="0" lvl="4"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神比这更广阔、更灵活。有多少种族？他并没有创造多种族。他只创造了一个种族，称为人类。他希望我们通过与那些在次要方面与我们不同但在主要方面</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耶稣的道路上</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团结一致的人团结在一起，更多地了解他和他的开放怀抱。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81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4F7FB9D-34E1-45EF-A3D1-1088B95C9ADD}" type="slidenum">
              <a:rPr lang="en-US" altLang="en-US" sz="1200"/>
              <a:pPr eaLnBrk="1" hangingPunct="1"/>
              <a:t>13</a:t>
            </a:fld>
            <a:endParaRPr lang="en-US" alt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0B46EFF-4E77-4809-A0A9-6BA57C7DABF5}" type="slidenum">
              <a:rPr lang="en-US" altLang="en-US" sz="1200"/>
              <a:pPr eaLnBrk="1" hangingPunct="1"/>
              <a:t>14</a:t>
            </a:fld>
            <a:endParaRPr lang="en-US" alt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4AA32E3-9ED4-4943-9DE7-35651D114C26}" type="slidenum">
              <a:rPr lang="en-US" altLang="en-US" sz="1200">
                <a:solidFill>
                  <a:srgbClr val="000000"/>
                </a:solidFill>
              </a:rPr>
              <a:pPr eaLnBrk="1" hangingPunct="1"/>
              <a:t>15</a:t>
            </a:fld>
            <a:endParaRPr lang="en-US" altLang="en-US" sz="1200">
              <a:solidFill>
                <a:srgbClr val="000000"/>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Marble city, chariot ruts, speed humps, after earthquake columns put back up again. </a:t>
            </a:r>
          </a:p>
          <a:p>
            <a:pPr eaLnBrk="1" hangingPunct="1"/>
            <a:r>
              <a:rPr lang="zh-CN" altLang="en-US" dirty="0">
                <a:latin typeface="Times New Roman" pitchFamily="18" charset="0"/>
                <a:cs typeface="Times New Roman" pitchFamily="18" charset="0"/>
              </a:rPr>
              <a:t>大理石城市，战车车辙，减速带，地震后重新竖立的柱子。</a:t>
            </a:r>
            <a:endParaRPr lang="en-US" altLang="en-US" dirty="0">
              <a:latin typeface="Times New Roman" pitchFamily="18" charset="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DABA0AB-6046-4C9F-BCB7-549BB91E8A9D}" type="slidenum">
              <a:rPr lang="en-US" altLang="en-US" sz="1200">
                <a:solidFill>
                  <a:srgbClr val="000000"/>
                </a:solidFill>
              </a:rPr>
              <a:pPr eaLnBrk="1" hangingPunct="1"/>
              <a:t>16</a:t>
            </a:fld>
            <a:endParaRPr lang="en-US" altLang="en-US" sz="1200">
              <a:solidFill>
                <a:srgbClr val="000000"/>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9F04D0E-822F-4B43-9E3E-68FF92CA026A}" type="slidenum">
              <a:rPr lang="en-US" altLang="en-US" sz="1200">
                <a:solidFill>
                  <a:srgbClr val="000000"/>
                </a:solidFill>
              </a:rPr>
              <a:pPr eaLnBrk="1" hangingPunct="1"/>
              <a:t>17</a:t>
            </a:fld>
            <a:endParaRPr lang="en-US" altLang="en-US" sz="1200">
              <a:solidFill>
                <a:srgbClr val="000000"/>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Diana-the goddess mother of e/t, 127 Marble pillars, Artemis (</a:t>
            </a:r>
            <a:r>
              <a:rPr lang="en-US" altLang="en-US" dirty="0" err="1">
                <a:latin typeface="Times New Roman" pitchFamily="18" charset="0"/>
                <a:cs typeface="Times New Roman" pitchFamily="18" charset="0"/>
              </a:rPr>
              <a:t>Gk</a:t>
            </a:r>
            <a:r>
              <a:rPr lang="en-US" altLang="en-US" dirty="0">
                <a:latin typeface="Times New Roman" pitchFamily="18" charset="0"/>
                <a:cs typeface="Times New Roman" pitchFamily="18" charset="0"/>
              </a:rPr>
              <a:t>), Diana (Latin)</a:t>
            </a:r>
          </a:p>
          <a:p>
            <a:pPr eaLnBrk="1" hangingPunct="1"/>
            <a:r>
              <a:rPr lang="zh-CN" altLang="en-US" dirty="0">
                <a:latin typeface="Times New Roman" pitchFamily="18" charset="0"/>
                <a:cs typeface="Times New Roman" pitchFamily="18" charset="0"/>
              </a:rPr>
              <a:t>狄安娜</a:t>
            </a:r>
            <a:r>
              <a:rPr lang="en-US" altLang="zh-CN" dirty="0">
                <a:latin typeface="Times New Roman" pitchFamily="18" charset="0"/>
                <a:cs typeface="Times New Roman" pitchFamily="18" charset="0"/>
              </a:rPr>
              <a:t>——</a:t>
            </a:r>
            <a:r>
              <a:rPr lang="zh-CN" altLang="en-US" dirty="0">
                <a:latin typeface="Times New Roman" pitchFamily="18" charset="0"/>
                <a:cs typeface="Times New Roman" pitchFamily="18" charset="0"/>
              </a:rPr>
              <a:t>万物之母的女神，</a:t>
            </a:r>
            <a:r>
              <a:rPr lang="en-US" altLang="zh-CN" dirty="0">
                <a:latin typeface="Times New Roman" pitchFamily="18" charset="0"/>
                <a:cs typeface="Times New Roman" pitchFamily="18" charset="0"/>
              </a:rPr>
              <a:t>127</a:t>
            </a:r>
            <a:r>
              <a:rPr lang="zh-CN" altLang="en-US" dirty="0">
                <a:latin typeface="Times New Roman" pitchFamily="18" charset="0"/>
                <a:cs typeface="Times New Roman" pitchFamily="18" charset="0"/>
              </a:rPr>
              <a:t>根大理石柱，阿耳忒弥斯（希腊语），狄安娜（拉丁语）。</a:t>
            </a:r>
            <a:endParaRPr lang="en-US" altLang="en-US" dirty="0">
              <a:latin typeface="Times New Roman" pitchFamily="18"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18</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pPr eaLnBrk="1" hangingPunct="1"/>
            <a:r>
              <a:rPr lang="zh-CN" altLang="en-US" dirty="0">
                <a:latin typeface="Times New Roman" charset="0"/>
                <a:cs typeface="Times New Roman" charset="0"/>
              </a:rPr>
              <a:t>“在罗马神话中，戴安娜（拉丁语意为‘天上的’或‘神圣的’）是狩猎、月亮和分娩的女神，与野生动物和森林有关，并拥有与动物交谈和控制它们的能力。她与希腊女神阿耳忒弥斯等同，尽管她在意大利有独立的起源。”（</a:t>
            </a:r>
            <a:r>
              <a:rPr lang="en-US" dirty="0">
                <a:latin typeface="Times New Roman" charset="0"/>
                <a:cs typeface="Times New Roman" charset="0"/>
              </a:rPr>
              <a:t>http://</a:t>
            </a:r>
            <a:r>
              <a:rPr lang="en-US" dirty="0" err="1">
                <a:latin typeface="Times New Roman" charset="0"/>
                <a:cs typeface="Times New Roman" charset="0"/>
              </a:rPr>
              <a:t>en.wikipedia.org</a:t>
            </a:r>
            <a:r>
              <a:rPr lang="en-US" dirty="0">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zh-CN" altLang="en-US" dirty="0">
                <a:latin typeface="Times New Roman" charset="0"/>
                <a:cs typeface="Times New Roman" charset="0"/>
              </a:rPr>
              <a:t>神庙有</a:t>
            </a:r>
            <a:r>
              <a:rPr lang="en-US" altLang="zh-CN" dirty="0">
                <a:latin typeface="Times New Roman" charset="0"/>
                <a:cs typeface="Times New Roman" charset="0"/>
              </a:rPr>
              <a:t>127</a:t>
            </a:r>
            <a:r>
              <a:rPr lang="zh-CN" altLang="en-US" dirty="0">
                <a:latin typeface="Times New Roman" charset="0"/>
                <a:cs typeface="Times New Roman" charset="0"/>
              </a:rPr>
              <a:t>根大理石柱，阿耳忒弥斯（希腊语），狄安娜（拉丁语）。</a:t>
            </a:r>
            <a:endParaRPr lang="en-US" dirty="0">
              <a:latin typeface="Times New Roman" charset="0"/>
              <a:cs typeface="Times New Roman" charset="0"/>
            </a:endParaRPr>
          </a:p>
        </p:txBody>
      </p:sp>
    </p:spTree>
    <p:extLst>
      <p:ext uri="{BB962C8B-B14F-4D97-AF65-F5344CB8AC3E}">
        <p14:creationId xmlns:p14="http://schemas.microsoft.com/office/powerpoint/2010/main" val="2037693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7217A5E-B05B-4778-B2CE-E31FAC1279C4}" type="slidenum">
              <a:rPr lang="en-US" altLang="en-US" sz="1200">
                <a:solidFill>
                  <a:srgbClr val="000000"/>
                </a:solidFill>
              </a:rPr>
              <a:pPr eaLnBrk="1" hangingPunct="1"/>
              <a:t>19</a:t>
            </a:fld>
            <a:endParaRPr lang="en-US" altLang="en-US" sz="1200">
              <a:solidFill>
                <a:srgbClr val="000000"/>
              </a:solidFill>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In Roman mythology, </a:t>
            </a:r>
            <a:r>
              <a:rPr lang="en-US" altLang="zh-CN" b="1" dirty="0">
                <a:solidFill>
                  <a:schemeClr val="tx2"/>
                </a:solidFill>
                <a:latin typeface="Times New Roman" charset="0"/>
                <a:cs typeface="Times New Roman" charset="0"/>
              </a:rPr>
              <a:t>Diana</a:t>
            </a:r>
            <a:r>
              <a:rPr lang="en-US" altLang="zh-CN" dirty="0">
                <a:solidFill>
                  <a:schemeClr val="tx2"/>
                </a:solidFill>
                <a:latin typeface="Times New Roman" charset="0"/>
                <a:cs typeface="Times New Roman" charset="0"/>
              </a:rPr>
              <a:t> (lt. </a:t>
            </a:r>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heavenly</a:t>
            </a:r>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 or </a:t>
            </a:r>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divine</a:t>
            </a:r>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altLang="zh-CN" dirty="0">
                <a:solidFill>
                  <a:schemeClr val="tx2"/>
                </a:solidFill>
                <a:latin typeface="Times New Roman" charset="0"/>
                <a:cs typeface="Times New Roman" charset="0"/>
              </a:rPr>
              <a:t>"</a:t>
            </a:r>
            <a:r>
              <a:rPr lang="en-US" altLang="zh-CN" dirty="0">
                <a:solidFill>
                  <a:schemeClr val="tx2"/>
                </a:solidFill>
                <a:latin typeface="Times New Roman" charset="0"/>
                <a:cs typeface="Times New Roman" charset="0"/>
              </a:rPr>
              <a:t> (http://</a:t>
            </a:r>
            <a:r>
              <a:rPr lang="en-US" altLang="zh-CN" dirty="0" err="1">
                <a:solidFill>
                  <a:schemeClr val="tx2"/>
                </a:solidFill>
                <a:latin typeface="Times New Roman" charset="0"/>
                <a:cs typeface="Times New Roman" charset="0"/>
              </a:rPr>
              <a:t>en.wikipedia.org</a:t>
            </a:r>
            <a:r>
              <a:rPr lang="en-US" altLang="zh-CN" dirty="0">
                <a:solidFill>
                  <a:schemeClr val="tx2"/>
                </a:solidFill>
                <a:latin typeface="Times New Roman" charset="0"/>
                <a:cs typeface="Times New Roman" charset="0"/>
              </a:rPr>
              <a:t>/wiki/Diana_%28mythology%29)</a:t>
            </a:r>
          </a:p>
          <a:p>
            <a:pPr eaLnBrk="1" hangingPunct="1"/>
            <a:endParaRPr lang="en-US" altLang="zh-CN" dirty="0">
              <a:latin typeface="Times New Roman" charset="0"/>
              <a:cs typeface="Times New Roman" charset="0"/>
            </a:endParaRPr>
          </a:p>
          <a:p>
            <a:pPr eaLnBrk="1" hangingPunct="1"/>
            <a:r>
              <a:rPr lang="en-US" altLang="zh-CN" dirty="0">
                <a:latin typeface="Times New Roman" charset="0"/>
                <a:cs typeface="Times New Roman" charset="0"/>
              </a:rPr>
              <a:t>Temple had 127 Marble pillars, Artemis (</a:t>
            </a:r>
            <a:r>
              <a:rPr lang="en-US" altLang="zh-CN" dirty="0" err="1">
                <a:latin typeface="Times New Roman" charset="0"/>
                <a:cs typeface="Times New Roman" charset="0"/>
              </a:rPr>
              <a:t>Gk</a:t>
            </a:r>
            <a:r>
              <a:rPr lang="en-US" altLang="zh-CN" dirty="0">
                <a:latin typeface="Times New Roman" charset="0"/>
                <a:cs typeface="Times New Roman" charset="0"/>
              </a:rPr>
              <a:t>), Diana (Latin)</a:t>
            </a:r>
          </a:p>
          <a:p>
            <a:pPr eaLnBrk="1" hangingPunct="1"/>
            <a:endParaRPr lang="en-US" altLang="zh-CN" dirty="0">
              <a:latin typeface="Times New Roman" charset="0"/>
              <a:cs typeface="Times New Roman" charset="0"/>
            </a:endParaRPr>
          </a:p>
          <a:p>
            <a:pPr eaLnBrk="1" hangingPunct="1"/>
            <a:r>
              <a:rPr lang="zh-CN" altLang="en-US" dirty="0">
                <a:latin typeface="Times New Roman" charset="0"/>
                <a:cs typeface="Times New Roman" charset="0"/>
              </a:rPr>
              <a:t>“在罗马神话中，戴安娜（拉丁语意为‘天上的’或‘神圣的’）是狩猎、月亮和分娩的女神，与野生动物和森林有关，并拥有与动物交谈和控制它们的能力。她与希腊女神阿耳忒弥斯等同，尽管她在意大利有独立的起源。”（</a:t>
            </a:r>
            <a:r>
              <a:rPr lang="en-US" altLang="zh-CN" dirty="0">
                <a:latin typeface="Times New Roman" charset="0"/>
                <a:cs typeface="Times New Roman" charset="0"/>
              </a:rPr>
              <a:t>http://</a:t>
            </a:r>
            <a:r>
              <a:rPr lang="en-US" altLang="zh-CN" dirty="0" err="1">
                <a:latin typeface="Times New Roman" charset="0"/>
                <a:cs typeface="Times New Roman" charset="0"/>
              </a:rPr>
              <a:t>en.wikipedia.org</a:t>
            </a:r>
            <a:r>
              <a:rPr lang="en-US" altLang="zh-CN" dirty="0">
                <a:latin typeface="Times New Roman" charset="0"/>
                <a:cs typeface="Times New Roman" charset="0"/>
              </a:rPr>
              <a:t>/wiki/Diana_%28mythology%29）</a:t>
            </a:r>
          </a:p>
          <a:p>
            <a:pPr eaLnBrk="1" hangingPunct="1"/>
            <a:endParaRPr lang="en-US" altLang="zh-CN" dirty="0">
              <a:latin typeface="Times New Roman" charset="0"/>
              <a:cs typeface="Times New Roman" charset="0"/>
            </a:endParaRPr>
          </a:p>
          <a:p>
            <a:pPr eaLnBrk="1" hangingPunct="1"/>
            <a:r>
              <a:rPr lang="zh-CN" altLang="en-US" dirty="0">
                <a:latin typeface="Times New Roman" charset="0"/>
                <a:cs typeface="Times New Roman" charset="0"/>
              </a:rPr>
              <a:t>神庙有</a:t>
            </a:r>
            <a:r>
              <a:rPr lang="en-US" altLang="zh-CN" dirty="0">
                <a:latin typeface="Times New Roman" charset="0"/>
                <a:cs typeface="Times New Roman" charset="0"/>
              </a:rPr>
              <a:t>127</a:t>
            </a:r>
            <a:r>
              <a:rPr lang="zh-CN" altLang="en-US" dirty="0">
                <a:latin typeface="Times New Roman" charset="0"/>
                <a:cs typeface="Times New Roman" charset="0"/>
              </a:rPr>
              <a:t>根大理石柱，阿耳忒弥斯（希腊语），狄安娜（拉丁语）。</a:t>
            </a:r>
            <a:endParaRPr lang="en-US" altLang="zh-CN" dirty="0">
              <a:latin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9297C4-2DF6-47F0-BC14-0B9793985325}" type="slidenum">
              <a:rPr lang="en-US" altLang="en-US" sz="1200"/>
              <a:pPr eaLnBrk="1" hangingPunct="1"/>
              <a:t>20</a:t>
            </a:fld>
            <a:endParaRPr lang="en-US" altLang="en-US" sz="1200"/>
          </a:p>
        </p:txBody>
      </p:sp>
      <p:sp>
        <p:nvSpPr>
          <p:cNvPr id="261122"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9EC16E4-BFB5-4940-AF43-707903B5804A}" type="slidenum">
              <a:rPr lang="en-US" altLang="en-US" sz="1200"/>
              <a:pPr eaLnBrk="1" hangingPunct="1"/>
              <a:t>21</a:t>
            </a:fld>
            <a:endParaRPr lang="en-US" altLang="en-US" sz="1200"/>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a:latin typeface="Times New Roman" pitchFamily="18" charset="0"/>
                <a:ea typeface="新細明體" charset="-120"/>
                <a:cs typeface="Times New Roman" pitchFamily="18" charset="0"/>
              </a:rPr>
              <a:t>方向為</a:t>
            </a:r>
            <a:endParaRPr lang="en-US" altLang="en-US">
              <a:latin typeface="Times New Roman" pitchFamily="18"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4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1716AB3-3C4F-4F3E-BE21-81F374BD3F0A}" type="slidenum">
              <a:rPr lang="en-US" altLang="en-US" sz="1200"/>
              <a:pPr eaLnBrk="1" hangingPunct="1"/>
              <a:t>22</a:t>
            </a:fld>
            <a:endParaRPr lang="en-US" altLang="en-US" sz="1200"/>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61245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1655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0C2C5F-505D-437D-B8F2-D43D8833D427}" type="slidenum">
              <a:rPr lang="en-US" altLang="en-US" sz="1200"/>
              <a:pPr eaLnBrk="1" hangingPunct="1"/>
              <a:t>26</a:t>
            </a:fld>
            <a:endParaRPr lang="en-US" altLang="en-US" sz="1200"/>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191748-11B9-4051-A629-08717161607A}" type="slidenum">
              <a:rPr lang="en-US" altLang="en-US" sz="1200"/>
              <a:pPr eaLnBrk="1" hangingPunct="1"/>
              <a:t>27</a:t>
            </a:fld>
            <a:endParaRPr lang="en-US" altLang="en-US" sz="1200"/>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FCA5B0-B1DA-4721-AFB7-69D30910EC28}" type="slidenum">
              <a:rPr lang="en-US" altLang="en-US" sz="1200"/>
              <a:pPr eaLnBrk="1" hangingPunct="1"/>
              <a:t>28</a:t>
            </a:fld>
            <a:endParaRPr lang="en-US" altLang="en-US" sz="1200"/>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29356D6-9E66-46FE-A1DC-83692C6D9502}" type="slidenum">
              <a:rPr lang="en-US" altLang="en-US" sz="1200"/>
              <a:pPr eaLnBrk="1" hangingPunct="1"/>
              <a:t>29</a:t>
            </a:fld>
            <a:endParaRPr lang="en-US" altLang="en-US" sz="1200"/>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C36AE7-F346-4455-9D7C-1030D280D39F}" type="slidenum">
              <a:rPr lang="en-US" altLang="en-US" sz="1200"/>
              <a:pPr eaLnBrk="1" hangingPunct="1"/>
              <a:t>30</a:t>
            </a:fld>
            <a:endParaRPr lang="en-US" altLang="en-US" sz="1200"/>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E8CC7CD-D297-41A3-A2F9-7C4C77BAEB51}" type="slidenum">
              <a:rPr lang="en-US" altLang="en-US" sz="1200"/>
              <a:pPr eaLnBrk="1" hangingPunct="1"/>
              <a:t>31</a:t>
            </a:fld>
            <a:endParaRPr lang="en-US" altLang="en-US" sz="1200"/>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E8269A-7CEB-4F15-8FC6-B2C909E6D369}" type="slidenum">
              <a:rPr lang="en-US" altLang="en-US" sz="1200"/>
              <a:pPr eaLnBrk="1" hangingPunct="1"/>
              <a:t>32</a:t>
            </a:fld>
            <a:endParaRPr lang="en-US" altLang="en-US" sz="1200"/>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9854956"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a:bodyPr>
          <a:lstStyle/>
          <a:p>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p:txBody>
      </p:sp>
    </p:spTree>
    <p:extLst>
      <p:ext uri="{BB962C8B-B14F-4D97-AF65-F5344CB8AC3E}">
        <p14:creationId xmlns:p14="http://schemas.microsoft.com/office/powerpoint/2010/main" val="2020792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2E65461-0EB3-42F8-B9E6-E901C18A7A6C}" type="slidenum">
              <a:rPr lang="en-US" altLang="en-US" sz="1200"/>
              <a:pPr eaLnBrk="1" hangingPunct="1"/>
              <a:t>33</a:t>
            </a:fld>
            <a:endParaRPr lang="en-US" altLang="en-US" sz="1200"/>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cs typeface="Times New Roman" pitchFamily="18" charset="0"/>
              </a:rPr>
              <a:t>Adapted from Lynne M. Thompson, </a:t>
            </a:r>
            <a:r>
              <a:rPr lang="en-US" altLang="ja-JP" dirty="0">
                <a:latin typeface="Times New Roman" pitchFamily="18" charset="0"/>
                <a:cs typeface="Times New Roman" pitchFamily="18" charset="0"/>
              </a:rPr>
              <a:t>"Christmas: The Real Deal," interview with Ray Vander </a:t>
            </a:r>
            <a:r>
              <a:rPr lang="en-US" altLang="ja-JP" dirty="0" err="1">
                <a:latin typeface="Times New Roman" pitchFamily="18" charset="0"/>
                <a:cs typeface="Times New Roman" pitchFamily="18" charset="0"/>
              </a:rPr>
              <a:t>Laan</a:t>
            </a:r>
            <a:r>
              <a:rPr lang="en-US" altLang="ja-JP" dirty="0">
                <a:latin typeface="Times New Roman" pitchFamily="18" charset="0"/>
                <a:cs typeface="Times New Roman" pitchFamily="18" charset="0"/>
              </a:rPr>
              <a:t>, </a:t>
            </a:r>
            <a:r>
              <a:rPr lang="en-US" altLang="ja-JP" i="1" dirty="0">
                <a:latin typeface="Times New Roman" pitchFamily="18" charset="0"/>
                <a:cs typeface="Times New Roman" pitchFamily="18" charset="0"/>
              </a:rPr>
              <a:t>Breakaway magazine (Dec 2003): 7-9.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改编自琳恩</a:t>
            </a:r>
            <a:r>
              <a:rPr lang="en-US" altLang="zh-CN" dirty="0">
                <a:solidFill>
                  <a:srgbClr val="0E0E0E"/>
                </a:solidFill>
                <a:effectLst/>
                <a:latin typeface=".AppleSystemUIFont"/>
              </a:rPr>
              <a:t>·M·</a:t>
            </a:r>
            <a:r>
              <a:rPr lang="zh-CN" altLang="en-US" dirty="0">
                <a:solidFill>
                  <a:srgbClr val="0E0E0E"/>
                </a:solidFill>
                <a:effectLst/>
                <a:latin typeface=".AppleSystemUIFont"/>
              </a:rPr>
              <a:t>汤普森的</a:t>
            </a:r>
            <a:r>
              <a:rPr lang="en-US" altLang="zh-CN" dirty="0">
                <a:solidFill>
                  <a:srgbClr val="0E0E0E"/>
                </a:solidFill>
                <a:effectLst/>
                <a:latin typeface=".AppleSystemUIFont"/>
              </a:rPr>
              <a:t>《</a:t>
            </a:r>
            <a:r>
              <a:rPr lang="zh-CN" altLang="en-US" dirty="0">
                <a:solidFill>
                  <a:srgbClr val="0E0E0E"/>
                </a:solidFill>
                <a:effectLst/>
                <a:latin typeface=".AppleSystemUIFont"/>
              </a:rPr>
              <a:t>圣诞节：真正的意义</a:t>
            </a:r>
            <a:r>
              <a:rPr lang="en-US" altLang="zh-CN" dirty="0">
                <a:solidFill>
                  <a:srgbClr val="0E0E0E"/>
                </a:solidFill>
                <a:effectLst/>
                <a:latin typeface=".AppleSystemUIFont"/>
              </a:rPr>
              <a:t>》</a:t>
            </a:r>
            <a:r>
              <a:rPr lang="zh-CN" altLang="en-US" dirty="0">
                <a:solidFill>
                  <a:srgbClr val="0E0E0E"/>
                </a:solidFill>
                <a:effectLst/>
                <a:latin typeface=".AppleSystemUIFont"/>
              </a:rPr>
              <a:t>，采访雷</a:t>
            </a:r>
            <a:r>
              <a:rPr lang="en-US" altLang="zh-CN" dirty="0">
                <a:solidFill>
                  <a:srgbClr val="0E0E0E"/>
                </a:solidFill>
                <a:effectLst/>
                <a:latin typeface=".AppleSystemUIFont"/>
              </a:rPr>
              <a:t>·</a:t>
            </a:r>
            <a:r>
              <a:rPr lang="zh-CN" altLang="en-US" dirty="0">
                <a:solidFill>
                  <a:srgbClr val="0E0E0E"/>
                </a:solidFill>
                <a:effectLst/>
                <a:latin typeface=".AppleSystemUIFont"/>
              </a:rPr>
              <a:t>范德兰，刊登于</a:t>
            </a:r>
            <a:r>
              <a:rPr lang="en-US" altLang="zh-CN" dirty="0">
                <a:solidFill>
                  <a:srgbClr val="0E0E0E"/>
                </a:solidFill>
                <a:effectLst/>
                <a:latin typeface=".AppleSystemUIFont"/>
              </a:rPr>
              <a:t>《Breakaway》</a:t>
            </a:r>
            <a:r>
              <a:rPr lang="zh-CN" altLang="en-US" dirty="0">
                <a:solidFill>
                  <a:srgbClr val="0E0E0E"/>
                </a:solidFill>
                <a:effectLst/>
                <a:latin typeface=".AppleSystemUIFont"/>
              </a:rPr>
              <a:t>杂志（</a:t>
            </a:r>
            <a:r>
              <a:rPr lang="en-US" altLang="zh-CN" dirty="0">
                <a:solidFill>
                  <a:srgbClr val="0E0E0E"/>
                </a:solidFill>
                <a:effectLst/>
                <a:latin typeface=".AppleSystemUIFont"/>
              </a:rPr>
              <a:t>2003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月）：第</a:t>
            </a:r>
            <a:r>
              <a:rPr lang="en-US" altLang="zh-CN" dirty="0">
                <a:solidFill>
                  <a:srgbClr val="0E0E0E"/>
                </a:solidFill>
                <a:effectLst/>
                <a:latin typeface=".AppleSystemUIFont"/>
              </a:rPr>
              <a:t>7-9</a:t>
            </a:r>
            <a:r>
              <a:rPr lang="zh-CN" altLang="en-US" dirty="0">
                <a:solidFill>
                  <a:srgbClr val="0E0E0E"/>
                </a:solidFill>
                <a:effectLst/>
                <a:latin typeface=".AppleSystemUIFont"/>
              </a:rPr>
              <a:t>页。</a:t>
            </a:r>
          </a:p>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我们需要做些什么才能避免因多样性而导致分裂？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117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a:p>
            <a:pPr eaLnBrk="1" hangingPunct="1"/>
            <a:r>
              <a:rPr lang="zh-CN" altLang="en-US" b="0" i="0" dirty="0">
                <a:solidFill>
                  <a:srgbClr val="404040"/>
                </a:solidFill>
                <a:effectLst/>
                <a:latin typeface="Inter"/>
              </a:rPr>
              <a:t>爱神，因为我们在基督里是平等的（以弗所书</a:t>
            </a:r>
            <a:r>
              <a:rPr lang="en-US" altLang="zh-CN" b="0" i="0" dirty="0">
                <a:solidFill>
                  <a:srgbClr val="404040"/>
                </a:solidFill>
                <a:effectLst/>
                <a:latin typeface="Inter"/>
              </a:rPr>
              <a:t>1-3</a:t>
            </a:r>
            <a:r>
              <a:rPr lang="zh-CN" altLang="en-US" b="0" i="0" dirty="0">
                <a:solidFill>
                  <a:srgbClr val="404040"/>
                </a:solidFill>
                <a:effectLst/>
                <a:latin typeface="Inter"/>
              </a:rPr>
              <a:t>章）。</a:t>
            </a:r>
            <a:br>
              <a:rPr lang="zh-CN" altLang="en-US" dirty="0"/>
            </a:br>
            <a:r>
              <a:rPr lang="en-US" altLang="zh-CN" b="0" i="0" dirty="0">
                <a:solidFill>
                  <a:srgbClr val="404040"/>
                </a:solidFill>
                <a:effectLst/>
                <a:latin typeface="Inter"/>
              </a:rPr>
              <a:t>[</a:t>
            </a:r>
            <a:r>
              <a:rPr lang="zh-CN" altLang="en-US" b="0" i="0" dirty="0">
                <a:solidFill>
                  <a:srgbClr val="404040"/>
                </a:solidFill>
                <a:effectLst/>
                <a:latin typeface="Inter"/>
              </a:rPr>
              <a:t>赞美神，因为我们中没有人在救恩、种族或阶级上比其他人优越。</a:t>
            </a:r>
            <a:r>
              <a:rPr lang="en-US" altLang="zh-CN" b="0" i="0" dirty="0">
                <a:solidFill>
                  <a:srgbClr val="404040"/>
                </a:solidFill>
                <a:effectLst/>
                <a:latin typeface="Inter"/>
              </a:rPr>
              <a:t>]</a:t>
            </a:r>
            <a:endParaRPr lang="en-S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94871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“在希腊文本中，以弗所书</a:t>
            </a:r>
            <a:r>
              <a:rPr lang="en-US" altLang="zh-CN" dirty="0">
                <a:solidFill>
                  <a:srgbClr val="0E0E0E"/>
                </a:solidFill>
                <a:effectLst/>
                <a:latin typeface=".AppleSystemUIFont"/>
              </a:rPr>
              <a:t>1:3-14</a:t>
            </a:r>
            <a:r>
              <a:rPr lang="zh-CN" altLang="en-US" dirty="0">
                <a:solidFill>
                  <a:srgbClr val="0E0E0E"/>
                </a:solidFill>
                <a:effectLst/>
                <a:latin typeface=".AppleSystemUIFont"/>
              </a:rPr>
              <a:t>是一句话，这被一些学者认为是希腊语中最繁琐的句子！实际上，</a:t>
            </a:r>
            <a:r>
              <a:rPr lang="en-US" altLang="zh-CN" dirty="0">
                <a:solidFill>
                  <a:srgbClr val="0E0E0E"/>
                </a:solidFill>
                <a:effectLst/>
                <a:latin typeface=".AppleSystemUIFont"/>
              </a:rPr>
              <a:t>《</a:t>
            </a:r>
            <a:r>
              <a:rPr lang="zh-CN" altLang="en-US" dirty="0">
                <a:solidFill>
                  <a:srgbClr val="0E0E0E"/>
                </a:solidFill>
                <a:effectLst/>
                <a:latin typeface=".AppleSystemUIFont"/>
              </a:rPr>
              <a:t>以弗所书</a:t>
            </a:r>
            <a:r>
              <a:rPr lang="en-US" altLang="zh-CN" dirty="0">
                <a:solidFill>
                  <a:srgbClr val="0E0E0E"/>
                </a:solidFill>
                <a:effectLst/>
                <a:latin typeface=".AppleSystemUIFont"/>
              </a:rPr>
              <a:t>》</a:t>
            </a:r>
            <a:r>
              <a:rPr lang="zh-CN" altLang="en-US" dirty="0">
                <a:solidFill>
                  <a:srgbClr val="0E0E0E"/>
                </a:solidFill>
                <a:effectLst/>
                <a:latin typeface=".AppleSystemUIFont"/>
              </a:rPr>
              <a:t>中有八个冗长的句子（</a:t>
            </a:r>
            <a:r>
              <a:rPr lang="en-US" altLang="zh-CN" dirty="0">
                <a:solidFill>
                  <a:srgbClr val="0E0E0E"/>
                </a:solidFill>
                <a:effectLst/>
                <a:latin typeface=".AppleSystemUIFont"/>
              </a:rPr>
              <a:t>1:3-14</a:t>
            </a:r>
            <a:r>
              <a:rPr lang="zh-CN" altLang="en-US" dirty="0">
                <a:solidFill>
                  <a:srgbClr val="0E0E0E"/>
                </a:solidFill>
                <a:effectLst/>
                <a:latin typeface=".AppleSystemUIFont"/>
              </a:rPr>
              <a:t>，</a:t>
            </a:r>
            <a:r>
              <a:rPr lang="en-US" altLang="zh-CN" dirty="0">
                <a:solidFill>
                  <a:srgbClr val="0E0E0E"/>
                </a:solidFill>
                <a:effectLst/>
                <a:latin typeface=".AppleSystemUIFont"/>
              </a:rPr>
              <a:t>15-23</a:t>
            </a:r>
            <a:r>
              <a:rPr lang="zh-CN" altLang="en-US" dirty="0">
                <a:solidFill>
                  <a:srgbClr val="0E0E0E"/>
                </a:solidFill>
                <a:effectLst/>
                <a:latin typeface=".AppleSystemUIFont"/>
              </a:rPr>
              <a:t>；</a:t>
            </a:r>
            <a:r>
              <a:rPr lang="en-US" altLang="zh-CN" dirty="0">
                <a:solidFill>
                  <a:srgbClr val="0E0E0E"/>
                </a:solidFill>
                <a:effectLst/>
                <a:latin typeface=".AppleSystemUIFont"/>
              </a:rPr>
              <a:t>2:1-7</a:t>
            </a:r>
            <a:r>
              <a:rPr lang="zh-CN" altLang="en-US" dirty="0">
                <a:solidFill>
                  <a:srgbClr val="0E0E0E"/>
                </a:solidFill>
                <a:effectLst/>
                <a:latin typeface=".AppleSystemUIFont"/>
              </a:rPr>
              <a:t>；</a:t>
            </a:r>
            <a:r>
              <a:rPr lang="en-US" altLang="zh-CN" dirty="0">
                <a:solidFill>
                  <a:srgbClr val="0E0E0E"/>
                </a:solidFill>
                <a:effectLst/>
                <a:latin typeface=".AppleSystemUIFont"/>
              </a:rPr>
              <a:t>3:1-13</a:t>
            </a:r>
            <a:r>
              <a:rPr lang="zh-CN" altLang="en-US" dirty="0">
                <a:solidFill>
                  <a:srgbClr val="0E0E0E"/>
                </a:solidFill>
                <a:effectLst/>
                <a:latin typeface=".AppleSystemUIFont"/>
              </a:rPr>
              <a:t>，</a:t>
            </a:r>
            <a:r>
              <a:rPr lang="en-US" altLang="zh-CN" dirty="0">
                <a:solidFill>
                  <a:srgbClr val="0E0E0E"/>
                </a:solidFill>
                <a:effectLst/>
                <a:latin typeface=".AppleSystemUIFont"/>
              </a:rPr>
              <a:t>14-19</a:t>
            </a:r>
            <a:r>
              <a:rPr lang="zh-CN" altLang="en-US" dirty="0">
                <a:solidFill>
                  <a:srgbClr val="0E0E0E"/>
                </a:solidFill>
                <a:effectLst/>
                <a:latin typeface=".AppleSystemUIFont"/>
              </a:rPr>
              <a:t>；</a:t>
            </a:r>
            <a:r>
              <a:rPr lang="en-US" altLang="zh-CN" dirty="0">
                <a:solidFill>
                  <a:srgbClr val="0E0E0E"/>
                </a:solidFill>
                <a:effectLst/>
                <a:latin typeface=".AppleSystemUIFont"/>
              </a:rPr>
              <a:t>4:1-7</a:t>
            </a:r>
            <a:r>
              <a:rPr lang="zh-CN" altLang="en-US" dirty="0">
                <a:solidFill>
                  <a:srgbClr val="0E0E0E"/>
                </a:solidFill>
                <a:effectLst/>
                <a:latin typeface=".AppleSystemUIFont"/>
              </a:rPr>
              <a:t>，</a:t>
            </a:r>
            <a:r>
              <a:rPr lang="en-US" altLang="zh-CN" dirty="0">
                <a:solidFill>
                  <a:srgbClr val="0E0E0E"/>
                </a:solidFill>
                <a:effectLst/>
                <a:latin typeface=".AppleSystemUIFont"/>
              </a:rPr>
              <a:t>11-16</a:t>
            </a:r>
            <a:r>
              <a:rPr lang="zh-CN" altLang="en-US" dirty="0">
                <a:solidFill>
                  <a:srgbClr val="0E0E0E"/>
                </a:solidFill>
                <a:effectLst/>
                <a:latin typeface=".AppleSystemUIFont"/>
              </a:rPr>
              <a:t>；</a:t>
            </a:r>
            <a:r>
              <a:rPr lang="en-US" altLang="zh-CN" dirty="0">
                <a:solidFill>
                  <a:srgbClr val="0E0E0E"/>
                </a:solidFill>
                <a:effectLst/>
                <a:latin typeface=".AppleSystemUIFont"/>
              </a:rPr>
              <a:t>6:14-20</a:t>
            </a:r>
            <a:r>
              <a:rPr lang="zh-CN" altLang="en-US" dirty="0">
                <a:solidFill>
                  <a:srgbClr val="0E0E0E"/>
                </a:solidFill>
                <a:effectLst/>
                <a:latin typeface=".AppleSystemUIFont"/>
              </a:rPr>
              <a:t>）。然而，即使在今天，祷告和颂赞中也常常出现冗长的句子。”（霍纳，</a:t>
            </a:r>
            <a:r>
              <a:rPr lang="en-US" altLang="zh-CN" dirty="0">
                <a:solidFill>
                  <a:srgbClr val="0E0E0E"/>
                </a:solidFill>
                <a:effectLst/>
                <a:latin typeface=".AppleSystemUIFont"/>
              </a:rPr>
              <a:t>《</a:t>
            </a:r>
            <a:r>
              <a:rPr lang="zh-CN" altLang="en-US" dirty="0">
                <a:solidFill>
                  <a:srgbClr val="0E0E0E"/>
                </a:solidFill>
                <a:effectLst/>
                <a:latin typeface=".AppleSystemUIFont"/>
              </a:rPr>
              <a:t>圣经知识注释</a:t>
            </a:r>
            <a:r>
              <a:rPr lang="en-US" altLang="zh-CN" dirty="0">
                <a:solidFill>
                  <a:srgbClr val="0E0E0E"/>
                </a:solidFill>
                <a:effectLst/>
                <a:latin typeface=".AppleSystemUIFont"/>
              </a:rPr>
              <a:t>》</a:t>
            </a:r>
            <a:r>
              <a:rPr lang="zh-CN" altLang="en-US" dirty="0">
                <a:solidFill>
                  <a:srgbClr val="0E0E0E"/>
                </a:solidFill>
                <a:effectLst/>
                <a:latin typeface=".AppleSystemUIFont"/>
              </a:rPr>
              <a:t>，卷</a:t>
            </a:r>
            <a:r>
              <a:rPr lang="en-US" altLang="zh-CN" dirty="0">
                <a:solidFill>
                  <a:srgbClr val="0E0E0E"/>
                </a:solidFill>
                <a:effectLst/>
                <a:latin typeface=".AppleSystemUIFont"/>
              </a:rPr>
              <a:t>2</a:t>
            </a:r>
            <a:r>
              <a:rPr lang="zh-CN" altLang="en-US" dirty="0">
                <a:solidFill>
                  <a:srgbClr val="0E0E0E"/>
                </a:solidFill>
                <a:effectLst/>
                <a:latin typeface=".AppleSystemUIFont"/>
              </a:rPr>
              <a:t>，第</a:t>
            </a:r>
            <a:r>
              <a:rPr lang="en-US" altLang="zh-CN" dirty="0">
                <a:solidFill>
                  <a:srgbClr val="0E0E0E"/>
                </a:solidFill>
                <a:effectLst/>
                <a:latin typeface=".AppleSystemUIFont"/>
              </a:rPr>
              <a:t>616</a:t>
            </a:r>
            <a:r>
              <a:rPr lang="zh-CN" altLang="en-US" dirty="0">
                <a:solidFill>
                  <a:srgbClr val="0E0E0E"/>
                </a:solidFill>
                <a:effectLst/>
                <a:latin typeface=".AppleSystemUIFont"/>
              </a:rPr>
              <a:t>页）。</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99259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prstClr val="black"/>
                </a:solidFill>
                <a:ea typeface="ＭＳ Ｐゴシック" charset="0"/>
                <a:cs typeface="ＭＳ Ｐゴシック" charset="0"/>
              </a:rPr>
              <a:pPr eaLnBrk="1" hangingPunct="1"/>
              <a:t>42</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prstClr val="black"/>
                </a:solidFill>
                <a:ea typeface="ＭＳ Ｐゴシック" charset="0"/>
                <a:cs typeface="ＭＳ Ｐゴシック" charset="0"/>
              </a:rPr>
              <a:pPr eaLnBrk="1" hangingPunct="1"/>
              <a:t>43</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4DCF6B1-4E33-468D-A5EB-7563E0CB1780}" type="slidenum">
              <a:rPr lang="en-US" altLang="en-US" sz="1200"/>
              <a:pPr eaLnBrk="1" hangingPunct="1"/>
              <a:t>44</a:t>
            </a:fld>
            <a:endParaRPr lang="en-US" altLang="en-US" sz="1200"/>
          </a:p>
        </p:txBody>
      </p:sp>
      <p:sp>
        <p:nvSpPr>
          <p:cNvPr id="197634" name="Rectangle 2050"/>
          <p:cNvSpPr>
            <a:spLocks noGrp="1" noRot="1" noChangeAspect="1" noChangeArrowheads="1" noTextEdit="1"/>
          </p:cNvSpPr>
          <p:nvPr>
            <p:ph type="sldImg"/>
          </p:nvPr>
        </p:nvSpPr>
        <p:spPr>
          <a:ln/>
        </p:spPr>
      </p:sp>
      <p:sp>
        <p:nvSpPr>
          <p:cNvPr id="123907" name="Rectangle 2051"/>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1CA3BD5-D5FB-4360-90D9-96275C575DFB}" type="slidenum">
              <a:rPr lang="en-US" altLang="en-US" sz="1200">
                <a:solidFill>
                  <a:srgbClr val="000000"/>
                </a:solidFill>
                <a:latin typeface="Arial" pitchFamily="34" charset="0"/>
              </a:rPr>
              <a:pPr eaLnBrk="1" hangingPunct="1"/>
              <a:t>45</a:t>
            </a:fld>
            <a:endParaRPr lang="en-US" altLang="en-US" sz="1200">
              <a:solidFill>
                <a:srgbClr val="000000"/>
              </a:solidFill>
              <a:latin typeface="Arial" pitchFamily="34"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Arial" pitchFamily="34" charset="0"/>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a:p>
            <a:r>
              <a:rPr lang="zh-CN" altLang="en-US" b="1" dirty="0">
                <a:solidFill>
                  <a:srgbClr val="0E0E0E"/>
                </a:solidFill>
                <a:effectLst/>
                <a:latin typeface=".AppleSystemUIFont"/>
              </a:rPr>
              <a:t>例证</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在弗吉尼亚州伍德布里奇的一名女子在她的前院看到了一条罕见的双头铜头蛇。这条蛇只有一颗心脏和一组肺，但每个头都有自己的大脑。这导致了许多问题。</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两个头都想吃东西，但由于进食需要时间，蛇在这段时间内更容易受到捕食者的攻击。此外，每个头都想走自己的路，这意味着当遇到攻击时，它们的反应会变得迟缓。甚至连喝水也变得危险，因为一个头在喝水时可能会把另一个头拖下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弗吉尼亚州野生动物中心的一位专家说：“从解剖学上讲，右边的头进食会更好，但这可能是个挑战，因为左边的头似乎更具优势。”（</a:t>
            </a:r>
            <a:r>
              <a:rPr lang="en-US" altLang="zh-CN" dirty="0">
                <a:solidFill>
                  <a:srgbClr val="0E0E0E"/>
                </a:solidFill>
                <a:effectLst/>
                <a:latin typeface=".AppleSystemUIFont"/>
              </a:rPr>
              <a:t>Dana </a:t>
            </a:r>
            <a:r>
              <a:rPr lang="en-US" altLang="zh-CN" dirty="0" err="1">
                <a:solidFill>
                  <a:srgbClr val="0E0E0E"/>
                </a:solidFill>
                <a:effectLst/>
                <a:latin typeface=".AppleSystemUIFont"/>
              </a:rPr>
              <a:t>Hedgpeth</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华盛顿邮报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2018</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24</a:t>
            </a:r>
            <a:r>
              <a:rPr lang="zh-CN" altLang="en-US" dirty="0">
                <a:solidFill>
                  <a:srgbClr val="0E0E0E"/>
                </a:solidFill>
                <a:effectLst/>
                <a:latin typeface=".AppleSystemUIFont"/>
              </a:rPr>
              <a:t>日）。专家还指出，这些内部冲突通常使这种罕见的“双头”生物难以存活很久。</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应用</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雅各告诉我们，“心怀二意的人，在他一切所行的路上都没有定见”（雅各书</a:t>
            </a:r>
            <a:r>
              <a:rPr lang="en-US" altLang="zh-CN" dirty="0">
                <a:solidFill>
                  <a:srgbClr val="0E0E0E"/>
                </a:solidFill>
                <a:effectLst/>
                <a:latin typeface=".AppleSystemUIFont"/>
              </a:rPr>
              <a:t>1:7</a:t>
            </a:r>
            <a:r>
              <a:rPr lang="zh-CN" altLang="en-US" dirty="0">
                <a:solidFill>
                  <a:srgbClr val="0E0E0E"/>
                </a:solidFill>
                <a:effectLst/>
                <a:latin typeface=".AppleSystemUIFont"/>
              </a:rPr>
              <a:t>），并暗示心怀二意反映了内心的不纯（雅各书</a:t>
            </a:r>
            <a:r>
              <a:rPr lang="en-US" altLang="zh-CN" dirty="0">
                <a:solidFill>
                  <a:srgbClr val="0E0E0E"/>
                </a:solidFill>
                <a:effectLst/>
                <a:latin typeface=".AppleSystemUIFont"/>
              </a:rPr>
              <a:t>4:8</a:t>
            </a:r>
            <a:r>
              <a:rPr lang="zh-CN" altLang="en-US" dirty="0">
                <a:solidFill>
                  <a:srgbClr val="0E0E0E"/>
                </a:solidFill>
                <a:effectLst/>
                <a:latin typeface=".AppleSystemUIFont"/>
              </a:rPr>
              <a:t>）。</a:t>
            </a:r>
          </a:p>
          <a:p>
            <a:r>
              <a:rPr lang="zh-CN" altLang="en-US" dirty="0">
                <a:solidFill>
                  <a:srgbClr val="0E0E0E"/>
                </a:solidFill>
                <a:effectLst/>
                <a:latin typeface=".AppleSystemUIFont"/>
              </a:rPr>
              <a:t>耶稣教导说：“一个人不能侍奉两个主；不是恨这个爱那个，就是重这个轻那个。你们不能又侍奉神，又侍奉玛门。”（马太福音</a:t>
            </a:r>
            <a:r>
              <a:rPr lang="en-US" altLang="zh-CN" dirty="0">
                <a:solidFill>
                  <a:srgbClr val="0E0E0E"/>
                </a:solidFill>
                <a:effectLst/>
                <a:latin typeface=".AppleSystemUIFont"/>
              </a:rPr>
              <a:t>6:24</a:t>
            </a:r>
            <a:r>
              <a:rPr lang="zh-CN" altLang="en-US" dirty="0">
                <a:solidFill>
                  <a:srgbClr val="0E0E0E"/>
                </a:solidFill>
                <a:effectLst/>
                <a:latin typeface=".AppleSystemUIFont"/>
              </a:rPr>
              <a:t>）。要避免属灵上的危险，我们必须选择听从谁（约书亚记</a:t>
            </a:r>
            <a:r>
              <a:rPr lang="en-US" altLang="zh-CN" dirty="0">
                <a:solidFill>
                  <a:srgbClr val="0E0E0E"/>
                </a:solidFill>
                <a:effectLst/>
                <a:latin typeface=".AppleSystemUIFont"/>
              </a:rPr>
              <a:t>24:15</a:t>
            </a:r>
            <a:r>
              <a:rPr lang="zh-CN" altLang="en-US" dirty="0">
                <a:solidFill>
                  <a:srgbClr val="0E0E0E"/>
                </a:solidFill>
                <a:effectLst/>
                <a:latin typeface=".AppleSystemUIFont"/>
              </a:rPr>
              <a:t>）。</a:t>
            </a:r>
          </a:p>
          <a:p>
            <a:r>
              <a:rPr lang="zh-CN" altLang="en-US" dirty="0">
                <a:solidFill>
                  <a:srgbClr val="0E0E0E"/>
                </a:solidFill>
                <a:effectLst/>
                <a:latin typeface=".AppleSystemUIFont"/>
              </a:rPr>
              <a:t>保罗写道：“因为随从肉体的人体贴肉体的事；随从圣灵的人体贴圣灵的事。体贴肉体的，就是死；体贴圣灵的，乃是生命平安。”（罗马书</a:t>
            </a:r>
            <a:r>
              <a:rPr lang="en-US" altLang="zh-CN" dirty="0">
                <a:solidFill>
                  <a:srgbClr val="0E0E0E"/>
                </a:solidFill>
                <a:effectLst/>
                <a:latin typeface=".AppleSystemUIFont"/>
              </a:rPr>
              <a:t>8:5-6</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我们不能同时为世界和为主而活，这是一个非此即彼的选择。耶稣说：“不与我相合的，就是敌我的；不同我收聚的，就是分散的。”（路加福音</a:t>
            </a:r>
            <a:r>
              <a:rPr lang="en-US" altLang="zh-CN" dirty="0">
                <a:solidFill>
                  <a:srgbClr val="0E0E0E"/>
                </a:solidFill>
                <a:effectLst/>
                <a:latin typeface=".AppleSystemUIFont"/>
              </a:rPr>
              <a:t>11:23</a:t>
            </a:r>
            <a:r>
              <a:rPr lang="zh-CN" altLang="en-US" dirty="0">
                <a:solidFill>
                  <a:srgbClr val="0E0E0E"/>
                </a:solidFill>
                <a:effectLst/>
                <a:latin typeface=".AppleSystemUIFont"/>
              </a:rPr>
              <a:t>）。</a:t>
            </a:r>
          </a:p>
          <a:p>
            <a:r>
              <a:rPr lang="zh-CN" altLang="en-US" dirty="0">
                <a:solidFill>
                  <a:srgbClr val="0E0E0E"/>
                </a:solidFill>
                <a:effectLst/>
                <a:latin typeface=".AppleSystemUIFont"/>
              </a:rPr>
              <a:t>不要让心怀二意使你更容易遭受属灵攻击、误入歧途或被拖累。做出正确的选择，以单一的心志献身于教会的唯一真头，耶稣基督（以弗所书</a:t>
            </a:r>
            <a:r>
              <a:rPr lang="en-US" altLang="zh-CN" dirty="0">
                <a:solidFill>
                  <a:srgbClr val="0E0E0E"/>
                </a:solidFill>
                <a:effectLst/>
                <a:latin typeface=".AppleSystemUIFont"/>
              </a:rPr>
              <a:t>1:22</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双头蛇的问题</a:t>
            </a:r>
            <a:endParaRPr lang="zh-CN" altLang="en-US" dirty="0">
              <a:solidFill>
                <a:srgbClr val="0E0E0E"/>
              </a:solidFill>
              <a:effectLst/>
              <a:latin typeface=".AppleSystemUIFont"/>
            </a:endParaRPr>
          </a:p>
          <a:p>
            <a:r>
              <a:rPr lang="zh-CN" altLang="en-US" dirty="0">
                <a:solidFill>
                  <a:srgbClr val="0E0E0E"/>
                </a:solidFill>
                <a:effectLst/>
                <a:latin typeface=".AppleSystemUIFont"/>
              </a:rPr>
              <a:t>出版信息：</a:t>
            </a:r>
            <a:r>
              <a:rPr lang="en-US" altLang="zh-CN" dirty="0" err="1">
                <a:solidFill>
                  <a:srgbClr val="0E0E0E"/>
                </a:solidFill>
                <a:effectLst/>
                <a:latin typeface=".AppleSystemUIFont"/>
              </a:rPr>
              <a:t>preacherpollard.com</a:t>
            </a:r>
            <a:endParaRPr lang="en-US" altLang="zh-CN" dirty="0">
              <a:solidFill>
                <a:srgbClr val="0E0E0E"/>
              </a:solidFill>
              <a:effectLst/>
              <a:latin typeface=".AppleSystemUIFont"/>
            </a:endParaRPr>
          </a:p>
          <a:p>
            <a:r>
              <a:rPr lang="zh-CN" altLang="en-US" dirty="0">
                <a:solidFill>
                  <a:srgbClr val="0E0E0E"/>
                </a:solidFill>
                <a:effectLst/>
                <a:latin typeface=".AppleSystemUIFont"/>
              </a:rPr>
              <a:t>文章来源：</a:t>
            </a:r>
            <a:r>
              <a:rPr lang="zh-CN" altLang="en-US" dirty="0">
                <a:solidFill>
                  <a:srgbClr val="0E0E0E"/>
                </a:solidFill>
                <a:effectLst/>
                <a:latin typeface=".AppleSystemUIFont"/>
                <a:hlinkClick r:id="rId6"/>
              </a:rPr>
              <a:t>点击此处查看来源</a:t>
            </a:r>
            <a:endParaRPr lang="zh-CN" altLang="en-US" dirty="0">
              <a:solidFill>
                <a:srgbClr val="0E0E0E"/>
              </a:solidFill>
              <a:effectLst/>
              <a:latin typeface=".AppleSystemUIFont"/>
            </a:endParaRPr>
          </a:p>
          <a:p>
            <a:r>
              <a:rPr lang="zh-CN" altLang="en-US" dirty="0">
                <a:solidFill>
                  <a:srgbClr val="0E0E0E"/>
                </a:solidFill>
                <a:effectLst/>
                <a:latin typeface=".AppleSystemUIFont"/>
              </a:rPr>
              <a:t>贡献者：</a:t>
            </a:r>
            <a:r>
              <a:rPr lang="en-US" altLang="zh-CN" dirty="0">
                <a:solidFill>
                  <a:srgbClr val="0E0E0E"/>
                </a:solidFill>
                <a:effectLst/>
                <a:latin typeface=".AppleSystemUIFont"/>
              </a:rPr>
              <a:t>Neal Pollard</a:t>
            </a:r>
          </a:p>
          <a:p>
            <a:r>
              <a:rPr lang="zh-CN" altLang="en-US" dirty="0">
                <a:solidFill>
                  <a:srgbClr val="0E0E0E"/>
                </a:solidFill>
                <a:effectLst/>
                <a:latin typeface=".AppleSystemUIFont"/>
              </a:rPr>
              <a:t>作者：</a:t>
            </a:r>
            <a:r>
              <a:rPr lang="en-US" altLang="zh-CN" dirty="0">
                <a:solidFill>
                  <a:srgbClr val="0E0E0E"/>
                </a:solidFill>
                <a:effectLst/>
                <a:latin typeface=".AppleSystemUIFont"/>
              </a:rPr>
              <a:t>Neal Pollard</a:t>
            </a:r>
          </a:p>
          <a:p>
            <a:r>
              <a:rPr lang="zh-CN" altLang="en-US" dirty="0">
                <a:solidFill>
                  <a:srgbClr val="0E0E0E"/>
                </a:solidFill>
                <a:effectLst/>
                <a:latin typeface=".AppleSystemUIFont"/>
              </a:rPr>
              <a:t>日期：</a:t>
            </a:r>
            <a:r>
              <a:rPr lang="en-US" altLang="zh-CN" dirty="0">
                <a:solidFill>
                  <a:srgbClr val="0E0E0E"/>
                </a:solidFill>
                <a:effectLst/>
                <a:latin typeface=".AppleSystemUIFont"/>
              </a:rPr>
              <a:t>2018</a:t>
            </a:r>
            <a:r>
              <a:rPr lang="zh-CN" altLang="en-US" dirty="0">
                <a:solidFill>
                  <a:srgbClr val="0E0E0E"/>
                </a:solidFill>
                <a:effectLst/>
                <a:latin typeface=".AppleSystemUIFont"/>
              </a:rPr>
              <a:t>年</a:t>
            </a:r>
            <a:r>
              <a:rPr lang="en-US" altLang="zh-CN" dirty="0">
                <a:solidFill>
                  <a:srgbClr val="0E0E0E"/>
                </a:solidFill>
                <a:effectLst/>
                <a:latin typeface=".AppleSystemUIFont"/>
              </a:rPr>
              <a:t>10</a:t>
            </a:r>
            <a:r>
              <a:rPr lang="zh-CN" altLang="en-US" dirty="0">
                <a:solidFill>
                  <a:srgbClr val="0E0E0E"/>
                </a:solidFill>
                <a:effectLst/>
                <a:latin typeface=".AppleSystemUIFont"/>
              </a:rPr>
              <a:t>月</a:t>
            </a:r>
            <a:r>
              <a:rPr lang="en-US" altLang="zh-CN" dirty="0">
                <a:solidFill>
                  <a:srgbClr val="0E0E0E"/>
                </a:solidFill>
                <a:effectLst/>
                <a:latin typeface=".AppleSystemUIFont"/>
              </a:rPr>
              <a:t>11</a:t>
            </a:r>
            <a:r>
              <a:rPr lang="zh-CN" altLang="en-US" dirty="0">
                <a:solidFill>
                  <a:srgbClr val="0E0E0E"/>
                </a:solidFill>
                <a:effectLst/>
                <a:latin typeface=".AppleSystemUIFont"/>
              </a:rPr>
              <a:t>日</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46307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多样性可能会导致分裂，因为我们倾向于与相似的人在一起。</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物以类聚，人以群分。</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朋友们看起来很像。</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夫妻结婚时间越长，看起来越相似。</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我们倾向于按照自己的方式行事，因为我们认为这是最好的方式</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这种多样性可能导致不团结。</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87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its diversity.</a:t>
            </a:r>
          </a:p>
          <a:p>
            <a:r>
              <a:rPr lang="zh-CN" altLang="en-US" dirty="0">
                <a:solidFill>
                  <a:srgbClr val="0E0E0E"/>
                </a:solidFill>
                <a:effectLst/>
                <a:latin typeface=".AppleSystemUIFont"/>
              </a:rPr>
              <a:t>教会只有一个元首</a:t>
            </a:r>
            <a:r>
              <a:rPr lang="en-US" altLang="zh-CN" dirty="0">
                <a:solidFill>
                  <a:srgbClr val="0E0E0E"/>
                </a:solidFill>
                <a:effectLst/>
                <a:latin typeface=".AppleSystemUIFont"/>
              </a:rPr>
              <a:t>——</a:t>
            </a:r>
            <a:r>
              <a:rPr lang="zh-CN" altLang="en-US" dirty="0">
                <a:solidFill>
                  <a:srgbClr val="0E0E0E"/>
                </a:solidFill>
                <a:effectLst/>
                <a:latin typeface=".AppleSystemUIFont"/>
              </a:rPr>
              <a:t>就是耶稣基督自己。</a:t>
            </a:r>
          </a:p>
          <a:p>
            <a:r>
              <a:rPr lang="zh-CN" altLang="en-US" dirty="0">
                <a:solidFill>
                  <a:srgbClr val="0E0E0E"/>
                </a:solidFill>
                <a:effectLst/>
                <a:latin typeface=".AppleSystemUIFont"/>
              </a:rPr>
              <a:t>这使得教会在多样性中实现合一。</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9EB51-FF1D-544B-AEE6-D48C8068C73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255178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8E3EA3-59FB-487A-A8DD-643DEC3B0690}" type="slidenum">
              <a:rPr lang="en-US" altLang="en-US" smtClean="0"/>
              <a:pPr/>
              <a:t>57</a:t>
            </a:fld>
            <a:endParaRPr lang="en-US" altLang="en-US"/>
          </a:p>
        </p:txBody>
      </p:sp>
    </p:spTree>
    <p:extLst>
      <p:ext uri="{BB962C8B-B14F-4D97-AF65-F5344CB8AC3E}">
        <p14:creationId xmlns:p14="http://schemas.microsoft.com/office/powerpoint/2010/main" val="3581160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D8215B9-4035-41D2-A524-E2DDE3127521}" type="slidenum">
              <a:rPr lang="en-US" altLang="en-US" sz="1200">
                <a:solidFill>
                  <a:srgbClr val="000000"/>
                </a:solidFill>
                <a:latin typeface="Arial" pitchFamily="34" charset="0"/>
              </a:rPr>
              <a:pPr eaLnBrk="1" hangingPunct="1"/>
              <a:t>59</a:t>
            </a:fld>
            <a:endParaRPr lang="en-US" altLang="en-US" sz="1200">
              <a:solidFill>
                <a:srgbClr val="000000"/>
              </a:solidFill>
              <a:latin typeface="Arial" pitchFamily="34"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023070-6BC3-48FF-B427-F75D5843405F}" type="slidenum">
              <a:rPr lang="en-US" altLang="en-US" sz="1200">
                <a:solidFill>
                  <a:srgbClr val="000000"/>
                </a:solidFill>
                <a:latin typeface="Arial" pitchFamily="34" charset="0"/>
              </a:rPr>
              <a:pPr eaLnBrk="1" hangingPunct="1"/>
              <a:t>60</a:t>
            </a:fld>
            <a:endParaRPr lang="en-US" altLang="en-US" sz="1200">
              <a:solidFill>
                <a:srgbClr val="000000"/>
              </a:solidFill>
              <a:latin typeface="Arial" pitchFamily="34"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1923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430B087-04EB-44AC-AEF7-3EA5BFE43B2C}" type="slidenum">
              <a:rPr lang="en-US" altLang="en-US" sz="1200">
                <a:solidFill>
                  <a:srgbClr val="000000"/>
                </a:solidFill>
                <a:latin typeface="Arial" pitchFamily="34" charset="0"/>
              </a:rPr>
              <a:pPr eaLnBrk="1" hangingPunct="1"/>
              <a:t>62</a:t>
            </a:fld>
            <a:endParaRPr lang="en-US" altLang="en-US" sz="1200">
              <a:solidFill>
                <a:srgbClr val="000000"/>
              </a:solidFill>
              <a:latin typeface="Arial" pitchFamily="34"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9AC3CE-A662-4D20-B63E-2E83B47CCD8D}" type="slidenum">
              <a:rPr lang="en-US" altLang="en-US" sz="1200">
                <a:solidFill>
                  <a:srgbClr val="000000"/>
                </a:solidFill>
                <a:latin typeface="Arial" pitchFamily="34" charset="0"/>
              </a:rPr>
              <a:pPr eaLnBrk="1" hangingPunct="1"/>
              <a:t>63</a:t>
            </a:fld>
            <a:endParaRPr lang="en-US" altLang="en-US" sz="1200">
              <a:solidFill>
                <a:srgbClr val="000000"/>
              </a:solidFill>
              <a:latin typeface="Arial"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我们需要做些什么才能避免因多样性而导致分裂？</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661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a:p>
            <a:r>
              <a:rPr lang="zh-CN" altLang="en-US" dirty="0">
                <a:solidFill>
                  <a:srgbClr val="0E0E0E"/>
                </a:solidFill>
                <a:effectLst/>
                <a:latin typeface=".AppleSystemUIFont"/>
              </a:rPr>
              <a:t>因我们在基督里的平等而爱神（以弗所书 </a:t>
            </a:r>
            <a:r>
              <a:rPr lang="en-US" altLang="zh-CN" dirty="0">
                <a:solidFill>
                  <a:srgbClr val="0E0E0E"/>
                </a:solidFill>
                <a:effectLst/>
                <a:latin typeface=".AppleSystemUIFont"/>
              </a:rPr>
              <a:t>1–3</a:t>
            </a:r>
            <a:r>
              <a:rPr lang="zh-CN" altLang="en-US"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赞美神，因为由于救恩、种族出身或阶级，没有人比其他人更优越。</a:t>
            </a:r>
            <a:r>
              <a:rPr lang="en-US" altLang="zh-CN" dirty="0">
                <a:solidFill>
                  <a:srgbClr val="0E0E0E"/>
                </a:solidFill>
                <a:effectLst/>
                <a:latin typeface=".AppleSystemUIFont"/>
              </a:rPr>
              <a:t>】</a:t>
            </a:r>
          </a:p>
          <a:p>
            <a:pPr eaLnBrk="1" hangingPunct="1"/>
            <a:endParaRPr lang="en-S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041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a:p>
            <a:r>
              <a:rPr lang="zh-CN" altLang="en-US" dirty="0">
                <a:solidFill>
                  <a:srgbClr val="0E0E0E"/>
                </a:solidFill>
                <a:effectLst/>
                <a:latin typeface=".AppleSystemUIFont"/>
              </a:rPr>
              <a:t>爱教会以向世界作见证（以弗所书 </a:t>
            </a:r>
            <a:r>
              <a:rPr lang="en-US" altLang="zh-CN" dirty="0">
                <a:solidFill>
                  <a:srgbClr val="0E0E0E"/>
                </a:solidFill>
                <a:effectLst/>
                <a:latin typeface=".AppleSystemUIFont"/>
              </a:rPr>
              <a:t>4–6</a:t>
            </a:r>
            <a:r>
              <a:rPr lang="zh-CN" altLang="en-US"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合一使我们彼此关怀，从而吸引未信者。</a:t>
            </a:r>
            <a:r>
              <a:rPr lang="en-US" altLang="zh-CN" dirty="0">
                <a:solidFill>
                  <a:srgbClr val="0E0E0E"/>
                </a:solidFill>
                <a:effectLst/>
                <a:latin typeface=".AppleSystemUIFont"/>
              </a:rPr>
              <a:t>】</a:t>
            </a:r>
          </a:p>
          <a:p>
            <a:pPr eaLnBrk="1" hangingPunct="1"/>
            <a:endParaRPr lang="en-S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760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你曾经在一个分裂的教会中吗？</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363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F11031-677F-4D97-9FB0-48087BE40333}" type="slidenum">
              <a:rPr lang="en-US" altLang="en-US" sz="1200">
                <a:solidFill>
                  <a:srgbClr val="000000"/>
                </a:solidFill>
              </a:rPr>
              <a:pPr eaLnBrk="1" hangingPunct="1"/>
              <a:t>69</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C6B37A-72CF-4132-91A5-C16B3781B348}" type="slidenum">
              <a:rPr lang="en-US" altLang="en-US" sz="1200">
                <a:solidFill>
                  <a:srgbClr val="000000"/>
                </a:solidFill>
              </a:rPr>
              <a:pPr eaLnBrk="1" hangingPunct="1"/>
              <a:t>70</a:t>
            </a:fld>
            <a:endParaRPr lang="en-US" altLang="en-US" sz="1200">
              <a:solidFill>
                <a:srgbClr val="000000"/>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4B5E35A-A09E-4EC8-BF65-5B6A396BB865}" type="slidenum">
              <a:rPr lang="en-US" altLang="en-US" sz="1200">
                <a:solidFill>
                  <a:srgbClr val="000000"/>
                </a:solidFill>
              </a:rPr>
              <a:pPr eaLnBrk="1" hangingPunct="1"/>
              <a:t>71</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670627-7CAF-4F82-938B-585E136DB97E}" type="slidenum">
              <a:rPr lang="en-US" altLang="en-US" sz="1200">
                <a:solidFill>
                  <a:srgbClr val="000000"/>
                </a:solidFill>
              </a:rPr>
              <a:pPr eaLnBrk="1" hangingPunct="1"/>
              <a:t>73</a:t>
            </a:fld>
            <a:endParaRPr lang="en-US" alt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zh-CN" altLang="en-US" b="1" dirty="0">
                <a:solidFill>
                  <a:srgbClr val="0E0E0E"/>
                </a:solidFill>
                <a:effectLst/>
                <a:latin typeface=".AppleSystemUIFont"/>
              </a:rPr>
              <a:t>更新版新美圣经 </a:t>
            </a:r>
            <a:r>
              <a:rPr lang="en-US" altLang="zh-CN" b="1" dirty="0">
                <a:solidFill>
                  <a:srgbClr val="0E0E0E"/>
                </a:solidFill>
                <a:effectLst/>
                <a:latin typeface=".AppleSystemUIFont"/>
              </a:rPr>
              <a:t>(1995)</a:t>
            </a:r>
            <a:r>
              <a:rPr lang="zh-CN" altLang="en-US" dirty="0">
                <a:solidFill>
                  <a:srgbClr val="0E0E0E"/>
                </a:solidFill>
                <a:effectLst/>
                <a:latin typeface=".AppleSystemUIFont"/>
              </a:rPr>
              <a:t> 提供了更接近字面意义的翻译。</a:t>
            </a:r>
          </a:p>
          <a:p>
            <a:r>
              <a:rPr lang="zh-CN" altLang="en-US" dirty="0">
                <a:solidFill>
                  <a:srgbClr val="0E0E0E"/>
                </a:solidFill>
                <a:effectLst/>
                <a:latin typeface=".AppleSystemUIFont"/>
              </a:rPr>
              <a:t>你如何“谨慎行事”（参见</a:t>
            </a:r>
            <a:r>
              <a:rPr lang="en-US" altLang="zh-CN" dirty="0">
                <a:solidFill>
                  <a:srgbClr val="0E0E0E"/>
                </a:solidFill>
                <a:effectLst/>
                <a:latin typeface=".AppleSystemUIFont"/>
              </a:rPr>
              <a:t>《</a:t>
            </a:r>
            <a:r>
              <a:rPr lang="zh-CN" altLang="en-US" dirty="0">
                <a:solidFill>
                  <a:srgbClr val="0E0E0E"/>
                </a:solidFill>
                <a:effectLst/>
                <a:latin typeface=".AppleSystemUIFont"/>
              </a:rPr>
              <a:t>钦定版圣经</a:t>
            </a:r>
            <a:r>
              <a:rPr lang="en-US" altLang="zh-CN" dirty="0">
                <a:solidFill>
                  <a:srgbClr val="0E0E0E"/>
                </a:solidFill>
                <a:effectLst/>
                <a:latin typeface=".AppleSystemUIFont"/>
              </a:rPr>
              <a:t>》</a:t>
            </a:r>
            <a:r>
              <a:rPr lang="zh-CN" altLang="en-US" dirty="0">
                <a:solidFill>
                  <a:srgbClr val="0E0E0E"/>
                </a:solidFill>
                <a:effectLst/>
                <a:latin typeface=".AppleSystemUIFont"/>
              </a:rPr>
              <a:t>）？</a:t>
            </a:r>
          </a:p>
          <a:p>
            <a:r>
              <a:rPr lang="zh-CN" altLang="en-US" dirty="0">
                <a:solidFill>
                  <a:srgbClr val="0E0E0E"/>
                </a:solidFill>
                <a:effectLst/>
                <a:latin typeface=".AppleSystemUIFont"/>
              </a:rPr>
              <a:t>这里的两个命令是“要小心”和“不要做愚昧人”。</a:t>
            </a:r>
          </a:p>
          <a:p>
            <a:r>
              <a:rPr lang="zh-CN" altLang="en-US" dirty="0">
                <a:solidFill>
                  <a:srgbClr val="0E0E0E"/>
                </a:solidFill>
                <a:effectLst/>
                <a:latin typeface=".AppleSystemUIFont"/>
              </a:rPr>
              <a:t>你通过善用时间来表现出谨慎和智慧。</a:t>
            </a:r>
          </a:p>
          <a:p>
            <a:r>
              <a:rPr lang="zh-CN" altLang="en-US" dirty="0">
                <a:solidFill>
                  <a:srgbClr val="0E0E0E"/>
                </a:solidFill>
                <a:effectLst/>
                <a:latin typeface=".AppleSystemUIFont"/>
              </a:rPr>
              <a:t>你之所以明智地使用时间，是因为许多人活在罪中！这些的确是邪恶的日子。</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980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4076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026"/>
          <p:cNvSpPr>
            <a:spLocks noGrp="1" noRot="1" noChangeAspect="1" noChangeArrowheads="1" noTextEdit="1"/>
          </p:cNvSpPr>
          <p:nvPr>
            <p:ph type="sldImg"/>
          </p:nvPr>
        </p:nvSpPr>
        <p:spPr>
          <a:ln/>
        </p:spPr>
      </p:sp>
      <p:sp>
        <p:nvSpPr>
          <p:cNvPr id="4413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026"/>
          <p:cNvSpPr>
            <a:spLocks noGrp="1" noRot="1" noChangeAspect="1" noChangeArrowheads="1" noTextEdit="1"/>
          </p:cNvSpPr>
          <p:nvPr>
            <p:ph type="sldImg"/>
          </p:nvPr>
        </p:nvSpPr>
        <p:spPr>
          <a:ln/>
        </p:spPr>
      </p:sp>
      <p:sp>
        <p:nvSpPr>
          <p:cNvPr id="4433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C083F9-5B43-4DAA-BBAA-7D4D628C8BB4}" type="slidenum">
              <a:rPr lang="en-US" altLang="en-US" sz="1200">
                <a:solidFill>
                  <a:srgbClr val="000000"/>
                </a:solidFill>
              </a:rPr>
              <a:pPr eaLnBrk="1" hangingPunct="1"/>
              <a:t>78</a:t>
            </a:fld>
            <a:endParaRPr lang="en-US" altLang="en-US" sz="1200">
              <a:solidFill>
                <a:srgbClr val="000000"/>
              </a:solidFill>
            </a:endParaRPr>
          </a:p>
        </p:txBody>
      </p:sp>
      <p:sp>
        <p:nvSpPr>
          <p:cNvPr id="445442" name="Rectangle 2"/>
          <p:cNvSpPr>
            <a:spLocks noGrp="1" noRot="1" noChangeAspect="1" noChangeArrowheads="1"/>
          </p:cNvSpPr>
          <p:nvPr>
            <p:ph type="sldImg"/>
          </p:nvPr>
        </p:nvSpPr>
        <p:spPr>
          <a:solidFill>
            <a:srgbClr val="FFFFFF"/>
          </a:solidFill>
          <a:ln/>
        </p:spPr>
      </p:sp>
      <p:sp>
        <p:nvSpPr>
          <p:cNvPr id="445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0B30111-00B0-400D-A8C5-547F81002287}" type="slidenum">
              <a:rPr lang="en-US" altLang="en-US" sz="1200"/>
              <a:pPr eaLnBrk="1" hangingPunct="1"/>
              <a:t>79</a:t>
            </a:fld>
            <a:endParaRPr lang="en-US" altLang="en-US" sz="1200"/>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zh-CN" altLang="en-US" dirty="0">
                <a:latin typeface="Arial" panose="020B0604020202020204" pitchFamily="34" charset="0"/>
                <a:cs typeface="Arial" panose="020B0604020202020204" pitchFamily="34" charset="0"/>
              </a:rPr>
              <a:t>基督徒有时将他们的差异视为负担，而不是优势。</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88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53376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32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445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8365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54926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5553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336AED6-3F97-4111-9222-C218352E44F5}" type="slidenum">
              <a:rPr lang="en-US" altLang="en-US" sz="1200">
                <a:solidFill>
                  <a:srgbClr val="000000"/>
                </a:solidFill>
              </a:rPr>
              <a:pPr eaLnBrk="1" hangingPunct="1"/>
              <a:t>87</a:t>
            </a:fld>
            <a:endParaRPr lang="en-US" altLang="en-US" sz="1200">
              <a:solidFill>
                <a:srgbClr val="000000"/>
              </a:solidFill>
            </a:endParaRPr>
          </a:p>
        </p:txBody>
      </p:sp>
      <p:sp>
        <p:nvSpPr>
          <p:cNvPr id="451586" name="Rectangle 2"/>
          <p:cNvSpPr>
            <a:spLocks noGrp="1" noRot="1" noChangeAspect="1" noChangeArrowheads="1"/>
          </p:cNvSpPr>
          <p:nvPr>
            <p:ph type="sldImg"/>
          </p:nvPr>
        </p:nvSpPr>
        <p:spPr>
          <a:solidFill>
            <a:srgbClr val="FFFFFF"/>
          </a:solidFill>
          <a:ln/>
        </p:spPr>
      </p:sp>
      <p:sp>
        <p:nvSpPr>
          <p:cNvPr id="4515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87604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保罗在罗马被囚期间写信给以弗所教会，这可以从两处直接提到的经文中看出（</a:t>
            </a:r>
            <a:r>
              <a:rPr lang="en-US" altLang="zh-CN" dirty="0">
                <a:solidFill>
                  <a:srgbClr val="0E0E0E"/>
                </a:solidFill>
                <a:effectLst/>
                <a:latin typeface=".AppleSystemUIFont"/>
              </a:rPr>
              <a:t>3:1</a:t>
            </a:r>
            <a:r>
              <a:rPr lang="zh-CN" altLang="en-US" dirty="0">
                <a:solidFill>
                  <a:srgbClr val="0E0E0E"/>
                </a:solidFill>
                <a:effectLst/>
                <a:latin typeface=".AppleSystemUIFont"/>
              </a:rPr>
              <a:t>；</a:t>
            </a:r>
            <a:r>
              <a:rPr lang="en-US" altLang="zh-CN" dirty="0">
                <a:solidFill>
                  <a:srgbClr val="0E0E0E"/>
                </a:solidFill>
                <a:effectLst/>
                <a:latin typeface=".AppleSystemUIFont"/>
              </a:rPr>
              <a:t>4:1</a:t>
            </a:r>
            <a:r>
              <a:rPr lang="zh-CN" altLang="en-US" dirty="0">
                <a:solidFill>
                  <a:srgbClr val="0E0E0E"/>
                </a:solidFill>
                <a:effectLst/>
                <a:latin typeface=".AppleSystemUIFont"/>
              </a:rPr>
              <a:t>），以及提到他锁链的地方（</a:t>
            </a:r>
            <a:r>
              <a:rPr lang="en-US" altLang="zh-CN" dirty="0">
                <a:solidFill>
                  <a:srgbClr val="0E0E0E"/>
                </a:solidFill>
                <a:effectLst/>
                <a:latin typeface=".AppleSystemUIFont"/>
              </a:rPr>
              <a:t>6:20</a:t>
            </a:r>
            <a:r>
              <a:rPr lang="zh-CN" altLang="en-US" dirty="0">
                <a:solidFill>
                  <a:srgbClr val="0E0E0E"/>
                </a:solidFill>
                <a:effectLst/>
                <a:latin typeface=".AppleSystemUIFont"/>
              </a:rPr>
              <a:t>）。当保罗在软禁中写这封信给以弗所教会时（见使徒行传</a:t>
            </a:r>
            <a:r>
              <a:rPr lang="en-US" altLang="zh-CN" dirty="0">
                <a:solidFill>
                  <a:srgbClr val="0E0E0E"/>
                </a:solidFill>
                <a:effectLst/>
                <a:latin typeface=".AppleSystemUIFont"/>
              </a:rPr>
              <a:t>28:30-31</a:t>
            </a:r>
            <a:r>
              <a:rPr lang="zh-CN" altLang="en-US" dirty="0">
                <a:solidFill>
                  <a:srgbClr val="0E0E0E"/>
                </a:solidFill>
                <a:effectLst/>
                <a:latin typeface=".AppleSystemUIFont"/>
              </a:rPr>
              <a:t>），他可能被链条拴在一名士兵旁边，因为他提到过自己的锁链。或许他只是观察到士兵盔甲的每一部分，并将其与我们每个人都要面对的更重要的属灵争战作了类比。</a:t>
            </a:r>
          </a:p>
          <a:p>
            <a:endParaRPr lang="en-US" dirty="0"/>
          </a:p>
        </p:txBody>
      </p:sp>
    </p:spTree>
    <p:extLst>
      <p:ext uri="{BB962C8B-B14F-4D97-AF65-F5344CB8AC3E}">
        <p14:creationId xmlns:p14="http://schemas.microsoft.com/office/powerpoint/2010/main" val="272774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保罗首先提到了这条腰带，它保护士兵的私密部位。</a:t>
            </a:r>
          </a:p>
          <a:p>
            <a:endParaRPr lang="en-US" dirty="0"/>
          </a:p>
        </p:txBody>
      </p:sp>
    </p:spTree>
    <p:extLst>
      <p:ext uri="{BB962C8B-B14F-4D97-AF65-F5344CB8AC3E}">
        <p14:creationId xmlns:p14="http://schemas.microsoft.com/office/powerpoint/2010/main" val="70484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zh-CN" altLang="en-US" dirty="0">
                <a:latin typeface="Arial" panose="020B0604020202020204" pitchFamily="34" charset="0"/>
                <a:cs typeface="Arial" panose="020B0604020202020204" pitchFamily="34" charset="0"/>
              </a:rPr>
              <a:t>即使在教会中，人们也可能为自己的方式而争斗。</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79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a:p>
            <a:r>
              <a:rPr lang="zh-CN" altLang="en-US" dirty="0">
                <a:latin typeface="Arial" panose="020B0604020202020204" pitchFamily="34" charset="0"/>
                <a:cs typeface="Arial" panose="020B0604020202020204" pitchFamily="34" charset="0"/>
              </a:rPr>
              <a:t>我们必须“穿上”或应用耶稣的诚实，使我们的行为与言语一致，以保护我们免受虚伪的影响。</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482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84514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我们需要发现他们在基督里的地位，即基督的公义被加在他们身上。保护我们的并不是我们自己的公义，而是我们因无法靠自己赚取而从耶稣那里领受的公义。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563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9080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anose="020B0604020202020204" pitchFamily="34" charset="0"/>
                <a:cs typeface="Arial" panose="020B0604020202020204" pitchFamily="34" charset="0"/>
              </a:rPr>
              <a:t>我们必须“穿上”传福音的可用性，随时随地分享福音。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7589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52266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我们对上帝的信心使我们能够抵挡撒但的试探。</a:t>
            </a:r>
          </a:p>
          <a:p>
            <a:endParaRPr lang="en-US" dirty="0"/>
          </a:p>
        </p:txBody>
      </p:sp>
    </p:spTree>
    <p:extLst>
      <p:ext uri="{BB962C8B-B14F-4D97-AF65-F5344CB8AC3E}">
        <p14:creationId xmlns:p14="http://schemas.microsoft.com/office/powerpoint/2010/main" val="3546145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897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050470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245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panose="020B0604020202020204" pitchFamily="34" charset="0"/>
                <a:ea typeface="ＭＳ Ｐゴシック" charset="0"/>
                <a:cs typeface="Arial" panose="020B0604020202020204" pitchFamily="34" charset="0"/>
              </a:rPr>
              <a:t>为了避免因多样性而分裂，我们需要做些什么？</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520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11552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a:p>
            <a:r>
              <a:rPr lang="zh-CN" altLang="en-US" dirty="0"/>
              <a:t>当我们都穿上军装时，我们既可以攻击敌人的堡垒，也可以防御撒旦的攻击。</a:t>
            </a:r>
            <a:endParaRPr lang="en-US" dirty="0"/>
          </a:p>
        </p:txBody>
      </p:sp>
    </p:spTree>
    <p:extLst>
      <p:ext uri="{BB962C8B-B14F-4D97-AF65-F5344CB8AC3E}">
        <p14:creationId xmlns:p14="http://schemas.microsoft.com/office/powerpoint/2010/main" val="12154874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团结一致的信徒能够在本来无法得到保护的地方推进福音。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3096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a:p>
            <a:r>
              <a:rPr lang="zh-CN" altLang="en-US" dirty="0"/>
              <a:t>当我们都穿上盔甲时，我们不仅可以保护自己免受攻击，还可以保护彼此。</a:t>
            </a:r>
            <a:endParaRPr lang="en-US" dirty="0"/>
          </a:p>
        </p:txBody>
      </p:sp>
    </p:spTree>
    <p:extLst>
      <p:ext uri="{BB962C8B-B14F-4D97-AF65-F5344CB8AC3E}">
        <p14:creationId xmlns:p14="http://schemas.microsoft.com/office/powerpoint/2010/main" val="3422806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05106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54782A-6DA9-42D6-864E-26F4DFE77D64}" type="slidenum">
              <a:rPr lang="en-US" altLang="en-US" sz="1200">
                <a:solidFill>
                  <a:srgbClr val="000000"/>
                </a:solidFill>
              </a:rPr>
              <a:pPr eaLnBrk="1" hangingPunct="1"/>
              <a:t>107</a:t>
            </a:fld>
            <a:endParaRPr lang="en-US" altLang="en-US" sz="1200">
              <a:solidFill>
                <a:srgbClr val="000000"/>
              </a:solidFill>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4355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17079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a:p>
            <a:r>
              <a:rPr lang="zh-CN" altLang="en-US" b="0" i="0" dirty="0">
                <a:solidFill>
                  <a:srgbClr val="404040"/>
                </a:solidFill>
                <a:effectLst/>
                <a:latin typeface="Inter"/>
              </a:rPr>
              <a:t>爱神，因为我们在基督里是平等的（以弗所书</a:t>
            </a:r>
            <a:r>
              <a:rPr lang="en-US" altLang="zh-CN" b="0" i="0" dirty="0">
                <a:solidFill>
                  <a:srgbClr val="404040"/>
                </a:solidFill>
                <a:effectLst/>
                <a:latin typeface="Inter"/>
              </a:rPr>
              <a:t>1-3</a:t>
            </a:r>
            <a:r>
              <a:rPr lang="zh-CN" altLang="en-US" b="0" i="0" dirty="0">
                <a:solidFill>
                  <a:srgbClr val="404040"/>
                </a:solidFill>
                <a:effectLst/>
                <a:latin typeface="Inter"/>
              </a:rPr>
              <a:t>章）。</a:t>
            </a:r>
            <a:br>
              <a:rPr lang="zh-CN" altLang="en-US" dirty="0"/>
            </a:br>
            <a:r>
              <a:rPr lang="en-US" altLang="zh-CN" b="0" i="0" dirty="0">
                <a:solidFill>
                  <a:srgbClr val="404040"/>
                </a:solidFill>
                <a:effectLst/>
                <a:latin typeface="Inter"/>
              </a:rPr>
              <a:t>[</a:t>
            </a:r>
            <a:r>
              <a:rPr lang="zh-CN" altLang="en-US" b="0" i="0" dirty="0">
                <a:solidFill>
                  <a:srgbClr val="404040"/>
                </a:solidFill>
                <a:effectLst/>
                <a:latin typeface="Inter"/>
              </a:rPr>
              <a:t>赞美神，因为我们中没有人在救恩、种族或阶级上比其他人优越。</a:t>
            </a:r>
            <a:r>
              <a:rPr lang="en-US" altLang="zh-CN" b="0" i="0" dirty="0">
                <a:solidFill>
                  <a:srgbClr val="404040"/>
                </a:solidFill>
                <a:effectLst/>
                <a:latin typeface="Inter"/>
              </a:rPr>
              <a:t>]</a:t>
            </a:r>
            <a:endParaRPr lang="en-S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583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a:p>
            <a:r>
              <a:rPr lang="zh-CN" altLang="en-US" dirty="0">
                <a:solidFill>
                  <a:srgbClr val="0E0E0E"/>
                </a:solidFill>
                <a:effectLst/>
                <a:latin typeface=".AppleSystemUIFont"/>
              </a:rPr>
              <a:t>爱教会以向世界作见证（以弗所书 </a:t>
            </a:r>
            <a:r>
              <a:rPr lang="en-US" altLang="zh-CN" dirty="0">
                <a:solidFill>
                  <a:srgbClr val="0E0E0E"/>
                </a:solidFill>
                <a:effectLst/>
                <a:latin typeface=".AppleSystemUIFont"/>
              </a:rPr>
              <a:t>4–6</a:t>
            </a:r>
            <a:r>
              <a:rPr lang="zh-CN" altLang="en-US"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合一使我们彼此关怀，从而吸引未信者。</a:t>
            </a:r>
            <a:r>
              <a:rPr lang="en-US" altLang="zh-CN" dirty="0">
                <a:solidFill>
                  <a:srgbClr val="0E0E0E"/>
                </a:solidFill>
                <a:effectLst/>
                <a:latin typeface=".AppleSystemUIFont"/>
              </a:rPr>
              <a:t>】</a:t>
            </a:r>
          </a:p>
          <a:p>
            <a:pPr eaLnBrk="1" hangingPunct="1"/>
            <a:endParaRPr lang="en-S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928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cs typeface="Times New Roman" pitchFamily="18" charset="0"/>
            </a:endParaRPr>
          </a:p>
        </p:txBody>
      </p:sp>
      <p:sp>
        <p:nvSpPr>
          <p:cNvPr id="19149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940B78D-3417-45A7-8776-7D807EBC4D4A}" type="slidenum">
              <a:rPr lang="zh-CN" altLang="en-US" sz="1200"/>
              <a:pPr eaLnBrk="1" hangingPunct="1"/>
              <a:t>9</a:t>
            </a:fld>
            <a:endParaRPr lang="en-US" altLang="zh-CN"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p>
          <a:p>
            <a:r>
              <a:rPr lang="zh-CN" altLang="en-US" b="1" dirty="0">
                <a:solidFill>
                  <a:srgbClr val="0E0E0E"/>
                </a:solidFill>
                <a:effectLst/>
                <a:latin typeface=".AppleSystemUIFont"/>
              </a:rPr>
              <a:t>爱上帝，爱教会（彼此平等），并爱万国（核心思想）。</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信主的犹太人和外邦人实现合一的途径，是认识到彼此在基督里的平等，并以彼此相爱的见证向世界作光作盐。</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7335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75360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F4A9F0-5CA7-974B-9C4B-CBE2B02A87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1" name="Rectangle 10"/>
          <p:cNvSpPr>
            <a:spLocks noGrp="1" noChangeArrowheads="1"/>
          </p:cNvSpPr>
          <p:nvPr>
            <p:ph type="sldNum" sz="quarter" idx="12"/>
          </p:nvPr>
        </p:nvSpPr>
        <p:spPr/>
        <p:txBody>
          <a:bodyPr/>
          <a:lstStyle>
            <a:lvl1pPr>
              <a:defRPr/>
            </a:lvl1pPr>
          </a:lstStyle>
          <a:p>
            <a:fld id="{A7A43C5F-1BA5-4B2C-94F9-3EADDB0DA919}" type="slidenum">
              <a:rPr lang="en-US" altLang="en-US"/>
              <a:pPr/>
              <a:t>‹#›</a:t>
            </a:fld>
            <a:endParaRPr lang="en-US" altLang="en-US"/>
          </a:p>
        </p:txBody>
      </p:sp>
    </p:spTree>
    <p:extLst>
      <p:ext uri="{BB962C8B-B14F-4D97-AF65-F5344CB8AC3E}">
        <p14:creationId xmlns:p14="http://schemas.microsoft.com/office/powerpoint/2010/main" val="406504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D45471B-FECA-4C4A-8774-036E7D76D1B0}" type="slidenum">
              <a:rPr lang="en-US" altLang="en-US"/>
              <a:pPr/>
              <a:t>‹#›</a:t>
            </a:fld>
            <a:endParaRPr lang="en-US" altLang="en-US"/>
          </a:p>
        </p:txBody>
      </p:sp>
    </p:spTree>
    <p:extLst>
      <p:ext uri="{BB962C8B-B14F-4D97-AF65-F5344CB8AC3E}">
        <p14:creationId xmlns:p14="http://schemas.microsoft.com/office/powerpoint/2010/main" val="3105392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42713395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5631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397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754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03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7187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566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9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4610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97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5945E09-5AAA-474D-A705-92E0757D74F9}" type="slidenum">
              <a:rPr lang="en-US" altLang="en-US"/>
              <a:pPr/>
              <a:t>‹#›</a:t>
            </a:fld>
            <a:endParaRPr lang="en-US" altLang="en-US"/>
          </a:p>
        </p:txBody>
      </p:sp>
    </p:spTree>
    <p:extLst>
      <p:ext uri="{BB962C8B-B14F-4D97-AF65-F5344CB8AC3E}">
        <p14:creationId xmlns:p14="http://schemas.microsoft.com/office/powerpoint/2010/main" val="1220611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463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330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27134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7612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501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541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81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8867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8716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280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9A024B7-D837-4AD6-9B48-BE33F1EFC620}" type="slidenum">
              <a:rPr lang="en-US" altLang="en-US"/>
              <a:pPr/>
              <a:t>‹#›</a:t>
            </a:fld>
            <a:endParaRPr lang="en-US" altLang="en-US"/>
          </a:p>
        </p:txBody>
      </p:sp>
    </p:spTree>
    <p:extLst>
      <p:ext uri="{BB962C8B-B14F-4D97-AF65-F5344CB8AC3E}">
        <p14:creationId xmlns:p14="http://schemas.microsoft.com/office/powerpoint/2010/main" val="22996518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468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6757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8183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3152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733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8157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7376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12390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725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748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7F8F33-AE16-4755-9DF5-82B34F286B52}" type="slidenum">
              <a:rPr lang="en-US" altLang="en-US"/>
              <a:pPr/>
              <a:t>‹#›</a:t>
            </a:fld>
            <a:endParaRPr lang="en-US" altLang="en-US"/>
          </a:p>
        </p:txBody>
      </p:sp>
    </p:spTree>
    <p:extLst>
      <p:ext uri="{BB962C8B-B14F-4D97-AF65-F5344CB8AC3E}">
        <p14:creationId xmlns:p14="http://schemas.microsoft.com/office/powerpoint/2010/main" val="24557124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7772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7582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2682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185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1/28/25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13863385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1/28/25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14799915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1/28/25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2250069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1/28/25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29467684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1/28/25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10089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1/28/25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301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8EF3B-8FDC-42D4-AD2B-78BD07EFDA4D}" type="slidenum">
              <a:rPr lang="en-US" altLang="en-US"/>
              <a:pPr/>
              <a:t>‹#›</a:t>
            </a:fld>
            <a:endParaRPr lang="en-US" altLang="en-US"/>
          </a:p>
        </p:txBody>
      </p:sp>
    </p:spTree>
    <p:extLst>
      <p:ext uri="{BB962C8B-B14F-4D97-AF65-F5344CB8AC3E}">
        <p14:creationId xmlns:p14="http://schemas.microsoft.com/office/powerpoint/2010/main" val="7395901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1/28/25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6895949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1/28/25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35868068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1/28/25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31863731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1/28/25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5986683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1/28/25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5546919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18615745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2463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763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5338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64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7E8578D-89C7-449D-B7E3-D4359C2FC3F6}" type="slidenum">
              <a:rPr lang="en-US" altLang="en-US"/>
              <a:pPr/>
              <a:t>‹#›</a:t>
            </a:fld>
            <a:endParaRPr lang="en-US" altLang="en-US"/>
          </a:p>
        </p:txBody>
      </p:sp>
    </p:spTree>
    <p:extLst>
      <p:ext uri="{BB962C8B-B14F-4D97-AF65-F5344CB8AC3E}">
        <p14:creationId xmlns:p14="http://schemas.microsoft.com/office/powerpoint/2010/main" val="6561816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9508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77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4679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40404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326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7537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410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0461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1149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42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AAB72D4-CA86-40EA-8FDD-8ADAB06E0DB7}" type="slidenum">
              <a:rPr lang="en-US" altLang="en-US"/>
              <a:pPr/>
              <a:t>‹#›</a:t>
            </a:fld>
            <a:endParaRPr lang="en-US" altLang="en-US"/>
          </a:p>
        </p:txBody>
      </p:sp>
    </p:spTree>
    <p:extLst>
      <p:ext uri="{BB962C8B-B14F-4D97-AF65-F5344CB8AC3E}">
        <p14:creationId xmlns:p14="http://schemas.microsoft.com/office/powerpoint/2010/main" val="3746247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5517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98041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1999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4844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67502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907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4591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14321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024B7-D837-4AD6-9B48-BE33F1EFC6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202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7F8F33-AE16-4755-9DF5-82B34F286B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662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C01A6B3-DF52-4D65-B581-4468776ADF34}" type="slidenum">
              <a:rPr lang="en-US" altLang="en-US"/>
              <a:pPr/>
              <a:t>‹#›</a:t>
            </a:fld>
            <a:endParaRPr lang="en-US" altLang="en-US"/>
          </a:p>
        </p:txBody>
      </p:sp>
    </p:spTree>
    <p:extLst>
      <p:ext uri="{BB962C8B-B14F-4D97-AF65-F5344CB8AC3E}">
        <p14:creationId xmlns:p14="http://schemas.microsoft.com/office/powerpoint/2010/main" val="33730701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28EF3B-8FDC-42D4-AD2B-78BD07EFDA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5405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E8578D-89C7-449D-B7E3-D4359C2F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33130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AAB72D4-CA86-40EA-8FDD-8ADAB06E0D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6123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C01A6B3-DF52-4D65-B581-4468776ADF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3895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05FDE78-D722-41FE-B269-CD03B0E3FF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3794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272FAE-637E-447B-A921-8D9F1B2E23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8230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E9727F-4E94-414B-9C99-3996FCBC3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11390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FC8750-D5C5-4C59-9AE9-94F63CB09B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9297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EEF707-E55B-43C2-9ECD-5688E7E1B4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3019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E62049-829C-4F3A-AE59-10227200EA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05FDE78-D722-41FE-B269-CD03B0E3FF38}" type="slidenum">
              <a:rPr lang="en-US" altLang="en-US"/>
              <a:pPr/>
              <a:t>‹#›</a:t>
            </a:fld>
            <a:endParaRPr lang="en-US" altLang="en-US"/>
          </a:p>
        </p:txBody>
      </p:sp>
    </p:spTree>
    <p:extLst>
      <p:ext uri="{BB962C8B-B14F-4D97-AF65-F5344CB8AC3E}">
        <p14:creationId xmlns:p14="http://schemas.microsoft.com/office/powerpoint/2010/main" val="21304003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0212F6F-1F7F-43A3-9A0D-3A2EBB9AFE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9315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1701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23427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5864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8353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324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3736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5592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850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91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D272FAE-637E-447B-A921-8D9F1B2E239D}" type="slidenum">
              <a:rPr lang="en-US" altLang="en-US"/>
              <a:pPr/>
              <a:t>‹#›</a:t>
            </a:fld>
            <a:endParaRPr lang="en-US" altLang="en-US"/>
          </a:p>
        </p:txBody>
      </p:sp>
    </p:spTree>
    <p:extLst>
      <p:ext uri="{BB962C8B-B14F-4D97-AF65-F5344CB8AC3E}">
        <p14:creationId xmlns:p14="http://schemas.microsoft.com/office/powerpoint/2010/main" val="38489235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50157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24541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effectLst/>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1608832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2406589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714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114093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3063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3521905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61280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18728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26F104B-087F-44C8-812A-CF9F3CB7F9D4}" type="slidenum">
              <a:rPr lang="en-US" altLang="en-US"/>
              <a:pPr/>
              <a:t>‹#›</a:t>
            </a:fld>
            <a:endParaRPr lang="en-US" altLang="en-US"/>
          </a:p>
        </p:txBody>
      </p:sp>
    </p:spTree>
    <p:extLst>
      <p:ext uri="{BB962C8B-B14F-4D97-AF65-F5344CB8AC3E}">
        <p14:creationId xmlns:p14="http://schemas.microsoft.com/office/powerpoint/2010/main" val="361163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CE9727F-4E94-414B-9C99-3996FCBC3A03}" type="slidenum">
              <a:rPr lang="en-US" altLang="en-US"/>
              <a:pPr/>
              <a:t>‹#›</a:t>
            </a:fld>
            <a:endParaRPr lang="en-US" altLang="en-US"/>
          </a:p>
        </p:txBody>
      </p:sp>
    </p:spTree>
    <p:extLst>
      <p:ext uri="{BB962C8B-B14F-4D97-AF65-F5344CB8AC3E}">
        <p14:creationId xmlns:p14="http://schemas.microsoft.com/office/powerpoint/2010/main" val="4670544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8075906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644045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42241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1/28/25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1760275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1/28/25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64080227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1/28/25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0265154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3786667"/>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25516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4360462"/>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92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2FC8750-D5C5-4C59-9AE9-94F63CB09B02}" type="slidenum">
              <a:rPr lang="en-US" altLang="en-US"/>
              <a:pPr/>
              <a:t>‹#›</a:t>
            </a:fld>
            <a:endParaRPr lang="en-US" altLang="en-US"/>
          </a:p>
        </p:txBody>
      </p:sp>
    </p:spTree>
    <p:extLst>
      <p:ext uri="{BB962C8B-B14F-4D97-AF65-F5344CB8AC3E}">
        <p14:creationId xmlns:p14="http://schemas.microsoft.com/office/powerpoint/2010/main" val="33200364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23033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342243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947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197754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465314"/>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3075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296964"/>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35402575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7875060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400395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EEEF707-E55B-43C2-9ECD-5688E7E1B46D}" type="slidenum">
              <a:rPr lang="en-US" altLang="en-US"/>
              <a:pPr/>
              <a:t>‹#›</a:t>
            </a:fld>
            <a:endParaRPr lang="en-US" altLang="en-US"/>
          </a:p>
        </p:txBody>
      </p:sp>
    </p:spTree>
    <p:extLst>
      <p:ext uri="{BB962C8B-B14F-4D97-AF65-F5344CB8AC3E}">
        <p14:creationId xmlns:p14="http://schemas.microsoft.com/office/powerpoint/2010/main" val="12090988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2382312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3284212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8695904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5395398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5814672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7631415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2094374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4859767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3110671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452737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62049-829C-4F3A-AE59-10227200EAFA}" type="slidenum">
              <a:rPr lang="en-US" altLang="en-US"/>
              <a:pPr/>
              <a:t>‹#›</a:t>
            </a:fld>
            <a:endParaRPr lang="en-US" altLang="en-US"/>
          </a:p>
        </p:txBody>
      </p:sp>
    </p:spTree>
    <p:extLst>
      <p:ext uri="{BB962C8B-B14F-4D97-AF65-F5344CB8AC3E}">
        <p14:creationId xmlns:p14="http://schemas.microsoft.com/office/powerpoint/2010/main" val="38911666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1911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59549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225111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76019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161502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621766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55012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318411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412784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04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0212F6F-1F7F-43A3-9A0D-3A2EBB9AFE1C}" type="slidenum">
              <a:rPr lang="en-US" altLang="en-US"/>
              <a:pPr/>
              <a:t>‹#›</a:t>
            </a:fld>
            <a:endParaRPr lang="en-US" altLang="en-US"/>
          </a:p>
        </p:txBody>
      </p:sp>
    </p:spTree>
    <p:extLst>
      <p:ext uri="{BB962C8B-B14F-4D97-AF65-F5344CB8AC3E}">
        <p14:creationId xmlns:p14="http://schemas.microsoft.com/office/powerpoint/2010/main" val="7205907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551165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81355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0892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2362138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39127292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36852919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5602694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1923936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2126129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1294367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986AE4F-4F2F-4C87-8FB9-FE6A0023BA79}" type="slidenum">
              <a:rPr lang="en-US" altLang="en-US"/>
              <a:pPr/>
              <a:t>‹#›</a:t>
            </a:fld>
            <a:endParaRPr lang="en-US" altLang="en-US"/>
          </a:p>
        </p:txBody>
      </p:sp>
    </p:spTree>
    <p:extLst>
      <p:ext uri="{BB962C8B-B14F-4D97-AF65-F5344CB8AC3E}">
        <p14:creationId xmlns:p14="http://schemas.microsoft.com/office/powerpoint/2010/main" val="32932591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8741552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25242012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22310744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3644420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41490913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17274868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918588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6360098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31694958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4199567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lgn="l">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7A1D67CB-69FA-46D8-B7AA-BD6754E7DCFE}" type="slidenum">
              <a:rPr lang="en-US" altLang="en-US"/>
              <a:pPr/>
              <a:t>‹#›</a:t>
            </a:fld>
            <a:endParaRPr lang="en-US" altLang="en-US"/>
          </a:p>
        </p:txBody>
      </p:sp>
    </p:spTree>
    <p:extLst>
      <p:ext uri="{BB962C8B-B14F-4D97-AF65-F5344CB8AC3E}">
        <p14:creationId xmlns:p14="http://schemas.microsoft.com/office/powerpoint/2010/main" val="4134511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6853256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2617922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36415971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2338701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5587801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28773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00411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76929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105256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5320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solidFill>
                  <a:schemeClr val="tx1"/>
                </a:solidFill>
              </a:defRPr>
            </a:lvl1pPr>
          </a:lstStyle>
          <a:p>
            <a:endParaRPr lang="en-US" altLang="en-US"/>
          </a:p>
        </p:txBody>
      </p:sp>
      <p:sp>
        <p:nvSpPr>
          <p:cNvPr id="3" name="Rectangle 9"/>
          <p:cNvSpPr>
            <a:spLocks noGrp="1" noChangeArrowheads="1"/>
          </p:cNvSpPr>
          <p:nvPr>
            <p:ph type="ftr" sz="quarter" idx="11"/>
          </p:nvPr>
        </p:nvSpPr>
        <p:spPr/>
        <p:txBody>
          <a:bodyPr/>
          <a:lstStyle>
            <a:lvl1pPr algn="l">
              <a:defRPr>
                <a:solidFill>
                  <a:schemeClr val="tx1"/>
                </a:solidFill>
              </a:defRPr>
            </a:lvl1pPr>
          </a:lstStyle>
          <a:p>
            <a:endParaRPr lang="en-US" altLang="en-US"/>
          </a:p>
        </p:txBody>
      </p:sp>
      <p:sp>
        <p:nvSpPr>
          <p:cNvPr id="4" name="Rectangle 10"/>
          <p:cNvSpPr>
            <a:spLocks noGrp="1" noChangeArrowheads="1"/>
          </p:cNvSpPr>
          <p:nvPr>
            <p:ph type="sldNum" sz="quarter" idx="12"/>
          </p:nvPr>
        </p:nvSpPr>
        <p:spPr/>
        <p:txBody>
          <a:bodyPr/>
          <a:lstStyle>
            <a:lvl1pPr>
              <a:defRPr>
                <a:solidFill>
                  <a:schemeClr val="tx1"/>
                </a:solidFill>
                <a:effectLst>
                  <a:outerShdw blurRad="38100" dist="38100" dir="2700000" algn="tl">
                    <a:srgbClr val="000000"/>
                  </a:outerShdw>
                </a:effectLst>
              </a:defRPr>
            </a:lvl1pPr>
          </a:lstStyle>
          <a:p>
            <a:fld id="{400AC437-2354-48C0-910B-5339042B201F}" type="slidenum">
              <a:rPr lang="en-US" altLang="en-US"/>
              <a:pPr/>
              <a:t>‹#›</a:t>
            </a:fld>
            <a:endParaRPr lang="en-US" altLang="en-US"/>
          </a:p>
        </p:txBody>
      </p:sp>
    </p:spTree>
    <p:extLst>
      <p:ext uri="{BB962C8B-B14F-4D97-AF65-F5344CB8AC3E}">
        <p14:creationId xmlns:p14="http://schemas.microsoft.com/office/powerpoint/2010/main" val="56725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580507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458977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348621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8255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24258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697275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33735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88503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18567861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514854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6" name="Rectangle 40"/>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latin typeface="Times New Roman" pitchFamily="18" charset="0"/>
                <a:cs typeface="Times New Roman" pitchFamily="18" charset="0"/>
              </a:defRPr>
            </a:lvl1pPr>
          </a:lstStyle>
          <a:p>
            <a:fld id="{F4A5202F-785D-4A8F-B3B7-83A35D376824}" type="slidenum">
              <a:rPr lang="en-US" altLang="en-US"/>
              <a:pPr/>
              <a:t>‹#›</a:t>
            </a:fld>
            <a:endParaRPr lang="en-US" altLang="en-US"/>
          </a:p>
        </p:txBody>
      </p:sp>
    </p:spTree>
    <p:extLst>
      <p:ext uri="{BB962C8B-B14F-4D97-AF65-F5344CB8AC3E}">
        <p14:creationId xmlns:p14="http://schemas.microsoft.com/office/powerpoint/2010/main" val="10128909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9254834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719411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22073637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2741308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41956755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341729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1638596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3132504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38724986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1/28/25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459650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C0177E6F-2E37-43E1-BADB-8C3816FF089A}" type="slidenum">
              <a:rPr lang="en-US" altLang="en-US"/>
              <a:pPr/>
              <a:t>‹#›</a:t>
            </a:fld>
            <a:endParaRPr lang="en-US" altLang="en-US"/>
          </a:p>
        </p:txBody>
      </p:sp>
    </p:spTree>
    <p:extLst>
      <p:ext uri="{BB962C8B-B14F-4D97-AF65-F5344CB8AC3E}">
        <p14:creationId xmlns:p14="http://schemas.microsoft.com/office/powerpoint/2010/main" val="12298035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1/28/25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7861550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1/28/25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37113133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1/28/25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30680738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1/28/25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0134378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1/28/25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23595448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1/28/25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22132090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1/28/25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11136570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1/28/25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25636621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1/28/25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28336278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1/28/25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378278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D65C8C0-F90A-456E-ADA3-C5159EF5E70F}" type="slidenum">
              <a:rPr lang="en-US" altLang="en-US"/>
              <a:pPr/>
              <a:t>‹#›</a:t>
            </a:fld>
            <a:endParaRPr lang="en-US" altLang="en-US"/>
          </a:p>
        </p:txBody>
      </p:sp>
    </p:spTree>
    <p:extLst>
      <p:ext uri="{BB962C8B-B14F-4D97-AF65-F5344CB8AC3E}">
        <p14:creationId xmlns:p14="http://schemas.microsoft.com/office/powerpoint/2010/main" val="3870270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fld id="{20B04290-C281-443D-8BEA-37267D71F059}" type="datetime1">
              <a:rPr lang="en-US" altLang="en-US"/>
              <a:pPr/>
              <a:t>1/28/25</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endParaRPr lang="en-US" alt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effectLst/>
                <a:latin typeface="Calibri" pitchFamily="34" charset="0"/>
              </a:defRPr>
            </a:lvl1pPr>
          </a:lstStyle>
          <a:p>
            <a:fld id="{8F0678A0-B617-4FC8-89B9-BA8478A87411}" type="slidenum">
              <a:rPr lang="en-US" altLang="en-US"/>
              <a:pPr/>
              <a:t>‹#›</a:t>
            </a:fld>
            <a:endParaRPr lang="en-US" altLang="en-US"/>
          </a:p>
        </p:txBody>
      </p:sp>
    </p:spTree>
    <p:extLst>
      <p:ext uri="{BB962C8B-B14F-4D97-AF65-F5344CB8AC3E}">
        <p14:creationId xmlns:p14="http://schemas.microsoft.com/office/powerpoint/2010/main" val="23155368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10381037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18495470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2087309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27234460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38891133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15197363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41440254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34611352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1779557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2843197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3"/>
          <p:cNvSpPr>
            <a:spLocks noGrp="1" noChangeArrowheads="1"/>
          </p:cNvSpPr>
          <p:nvPr>
            <p:ph type="sldNum" sz="quarter" idx="11"/>
          </p:nvPr>
        </p:nvSpPr>
        <p:spPr/>
        <p:txBody>
          <a:bodyPr/>
          <a:lstStyle>
            <a:lvl1pPr>
              <a:defRPr>
                <a:effectLst>
                  <a:outerShdw blurRad="38100" dist="38100" dir="2700000" algn="tl">
                    <a:srgbClr val="808080"/>
                  </a:outerShdw>
                </a:effectLst>
                <a:cs typeface="Times New Roman" pitchFamily="18" charset="0"/>
              </a:defRPr>
            </a:lvl1pPr>
          </a:lstStyle>
          <a:p>
            <a:r>
              <a:rPr lang="en-US" altLang="en-US"/>
              <a:t>Source</a:t>
            </a:r>
            <a:endParaRPr lang="en-US" altLang="en-US" sz="1400"/>
          </a:p>
        </p:txBody>
      </p:sp>
    </p:spTree>
    <p:extLst>
      <p:ext uri="{BB962C8B-B14F-4D97-AF65-F5344CB8AC3E}">
        <p14:creationId xmlns:p14="http://schemas.microsoft.com/office/powerpoint/2010/main" val="11078443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17349783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3038472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048381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37343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776277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7136085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549095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045980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745053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91326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a:defRPr>
                <a:effectLst>
                  <a:outerShdw blurRad="38100" dist="38100" dir="2700000" algn="tl">
                    <a:srgbClr val="C0C0C0"/>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C0C0C0"/>
                  </a:outerShdw>
                </a:effectLst>
                <a:latin typeface="Times New Roman" pitchFamily="18" charset="0"/>
              </a:defRPr>
            </a:lvl1pPr>
          </a:lstStyle>
          <a:p>
            <a:fld id="{BAF8F1E6-E9BE-4E51-841D-4603EF8B1AC0}" type="slidenum">
              <a:rPr lang="en-GB" altLang="en-US"/>
              <a:pPr/>
              <a:t>‹#›</a:t>
            </a:fld>
            <a:endParaRPr lang="en-GB" altLang="en-US"/>
          </a:p>
        </p:txBody>
      </p:sp>
    </p:spTree>
    <p:extLst>
      <p:ext uri="{BB962C8B-B14F-4D97-AF65-F5344CB8AC3E}">
        <p14:creationId xmlns:p14="http://schemas.microsoft.com/office/powerpoint/2010/main" val="249395580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03957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2389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20490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94299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10392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53837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43916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56370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9821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74517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41599F4A-9BA2-40DD-A350-EECED2A0FBB8}" type="slidenum">
              <a:rPr lang="en-US" altLang="en-US"/>
              <a:pPr/>
              <a:t>‹#›</a:t>
            </a:fld>
            <a:endParaRPr lang="en-US" altLang="en-US"/>
          </a:p>
        </p:txBody>
      </p:sp>
    </p:spTree>
    <p:extLst>
      <p:ext uri="{BB962C8B-B14F-4D97-AF65-F5344CB8AC3E}">
        <p14:creationId xmlns:p14="http://schemas.microsoft.com/office/powerpoint/2010/main" val="3655935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005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67969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65109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9891513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458445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12686323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5777962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1464683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6330387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3841258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A5557A24-7780-4C80-BBAD-CFD5456807E7}" type="slidenum">
              <a:rPr lang="en-US" altLang="en-US"/>
              <a:pPr/>
              <a:t>‹#›</a:t>
            </a:fld>
            <a:endParaRPr lang="en-US" altLang="en-US"/>
          </a:p>
        </p:txBody>
      </p:sp>
    </p:spTree>
    <p:extLst>
      <p:ext uri="{BB962C8B-B14F-4D97-AF65-F5344CB8AC3E}">
        <p14:creationId xmlns:p14="http://schemas.microsoft.com/office/powerpoint/2010/main" val="248933730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526868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2447643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7194374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17290154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2434021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6846992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0613901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9317440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3180126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918290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E4979CDD-2AAC-4EB3-B09A-5EA48F85AC4F}" type="slidenum">
              <a:rPr lang="en-US" altLang="en-US"/>
              <a:pPr/>
              <a:t>‹#›</a:t>
            </a:fld>
            <a:endParaRPr lang="en-US" altLang="en-US"/>
          </a:p>
        </p:txBody>
      </p:sp>
    </p:spTree>
    <p:extLst>
      <p:ext uri="{BB962C8B-B14F-4D97-AF65-F5344CB8AC3E}">
        <p14:creationId xmlns:p14="http://schemas.microsoft.com/office/powerpoint/2010/main" val="31834248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271851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0269427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8831399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51538010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6216202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7252788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2472198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061290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21922482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39241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outerShdw>
                </a:effectLst>
                <a:latin typeface="Times New Roman" pitchFamily="18" charset="0"/>
                <a:cs typeface="Times New Roman" pitchFamily="18" charset="0"/>
              </a:defRPr>
            </a:lvl1pPr>
          </a:lstStyle>
          <a:p>
            <a:fld id="{099C1913-C777-4661-BCA2-176D40A3248A}" type="slidenum">
              <a:rPr lang="en-US" altLang="en-US"/>
              <a:pPr/>
              <a:t>‹#›</a:t>
            </a:fld>
            <a:endParaRPr lang="en-US" altLang="en-US"/>
          </a:p>
        </p:txBody>
      </p:sp>
    </p:spTree>
    <p:extLst>
      <p:ext uri="{BB962C8B-B14F-4D97-AF65-F5344CB8AC3E}">
        <p14:creationId xmlns:p14="http://schemas.microsoft.com/office/powerpoint/2010/main" val="16249661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40544210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85041481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35749557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284689287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12520618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20409930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7130305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56154787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82492387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345976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C0C0C0"/>
                  </a:outerShdw>
                </a:effectLst>
                <a:cs typeface="Times New Roman" pitchFamily="18" charset="0"/>
              </a:defRPr>
            </a:lvl1pPr>
          </a:lstStyle>
          <a:p>
            <a:fld id="{50A87702-0FEA-49CB-B004-9B5E05B97F65}" type="slidenum">
              <a:rPr lang="en-US" altLang="en-US"/>
              <a:pPr/>
              <a:t>‹#›</a:t>
            </a:fld>
            <a:endParaRPr lang="en-US" altLang="en-US"/>
          </a:p>
        </p:txBody>
      </p:sp>
    </p:spTree>
    <p:extLst>
      <p:ext uri="{BB962C8B-B14F-4D97-AF65-F5344CB8AC3E}">
        <p14:creationId xmlns:p14="http://schemas.microsoft.com/office/powerpoint/2010/main" val="3487104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FA334647-5023-4BBB-98A1-89C396E6F0F8}" type="slidenum">
              <a:rPr lang="en-US" altLang="en-US"/>
              <a:pPr/>
              <a:t>‹#›</a:t>
            </a:fld>
            <a:endParaRPr lang="en-US" altLang="en-US"/>
          </a:p>
        </p:txBody>
      </p:sp>
    </p:spTree>
    <p:extLst>
      <p:ext uri="{BB962C8B-B14F-4D97-AF65-F5344CB8AC3E}">
        <p14:creationId xmlns:p14="http://schemas.microsoft.com/office/powerpoint/2010/main" val="1653398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ABC9A279-148B-4370-AA17-12F1545BDF40}" type="slidenum">
              <a:rPr lang="en-US" altLang="en-US"/>
              <a:pPr/>
              <a:t>‹#›</a:t>
            </a:fld>
            <a:endParaRPr lang="en-US" altLang="en-US"/>
          </a:p>
        </p:txBody>
      </p:sp>
    </p:spTree>
    <p:extLst>
      <p:ext uri="{BB962C8B-B14F-4D97-AF65-F5344CB8AC3E}">
        <p14:creationId xmlns:p14="http://schemas.microsoft.com/office/powerpoint/2010/main" val="227037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BB280E0-C90C-4D82-84F3-E71CE6158560}" type="slidenum">
              <a:rPr lang="en-US" altLang="en-US"/>
              <a:pPr/>
              <a:t>‹#›</a:t>
            </a:fld>
            <a:endParaRPr lang="en-US" altLang="en-US"/>
          </a:p>
        </p:txBody>
      </p:sp>
    </p:spTree>
    <p:extLst>
      <p:ext uri="{BB962C8B-B14F-4D97-AF65-F5344CB8AC3E}">
        <p14:creationId xmlns:p14="http://schemas.microsoft.com/office/powerpoint/2010/main" val="3127360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6B819BB8-D0F8-4CE8-93DA-8B9109C8A915}" type="slidenum">
              <a:rPr lang="en-US" altLang="en-US"/>
              <a:pPr/>
              <a:t>‹#›</a:t>
            </a:fld>
            <a:endParaRPr lang="en-US" altLang="en-US"/>
          </a:p>
        </p:txBody>
      </p:sp>
    </p:spTree>
    <p:extLst>
      <p:ext uri="{BB962C8B-B14F-4D97-AF65-F5344CB8AC3E}">
        <p14:creationId xmlns:p14="http://schemas.microsoft.com/office/powerpoint/2010/main" val="2240064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endParaRPr lang="en-US" altLang="en-US"/>
          </a:p>
        </p:txBody>
      </p:sp>
      <p:sp>
        <p:nvSpPr>
          <p:cNvPr id="3" name="Rectangle 9"/>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endParaRPr lang="en-US" altLang="en-US"/>
          </a:p>
        </p:txBody>
      </p:sp>
      <p:sp>
        <p:nvSpPr>
          <p:cNvPr id="4" name="Rectangle 10"/>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58AC7007-4375-4281-A536-133B7405E145}" type="slidenum">
              <a:rPr lang="en-US" altLang="en-US"/>
              <a:pPr/>
              <a:t>‹#›</a:t>
            </a:fld>
            <a:endParaRPr lang="en-US" altLang="en-US"/>
          </a:p>
        </p:txBody>
      </p:sp>
    </p:spTree>
    <p:extLst>
      <p:ext uri="{BB962C8B-B14F-4D97-AF65-F5344CB8AC3E}">
        <p14:creationId xmlns:p14="http://schemas.microsoft.com/office/powerpoint/2010/main" val="3020196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210395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272224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1930296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914736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3013891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80640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2523636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33033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AF83C53-A6F0-4F97-B3D9-64B79CAD8A8E}" type="slidenum">
              <a:rPr lang="en-US" altLang="en-US"/>
              <a:pPr/>
              <a:t>‹#›</a:t>
            </a:fld>
            <a:endParaRPr lang="en-US" altLang="en-US"/>
          </a:p>
        </p:txBody>
      </p:sp>
    </p:spTree>
    <p:extLst>
      <p:ext uri="{BB962C8B-B14F-4D97-AF65-F5344CB8AC3E}">
        <p14:creationId xmlns:p14="http://schemas.microsoft.com/office/powerpoint/2010/main" val="344519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628891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884806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410320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522788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099579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9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0856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106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023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68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404EF2A-C286-4539-B3D3-F3499069DE53}" type="slidenum">
              <a:rPr lang="en-US" altLang="en-US"/>
              <a:pPr/>
              <a:t>‹#›</a:t>
            </a:fld>
            <a:endParaRPr lang="en-US" altLang="en-US"/>
          </a:p>
        </p:txBody>
      </p:sp>
    </p:spTree>
    <p:extLst>
      <p:ext uri="{BB962C8B-B14F-4D97-AF65-F5344CB8AC3E}">
        <p14:creationId xmlns:p14="http://schemas.microsoft.com/office/powerpoint/2010/main" val="2504981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665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489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277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901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4869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934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Tree>
    <p:extLst>
      <p:ext uri="{BB962C8B-B14F-4D97-AF65-F5344CB8AC3E}">
        <p14:creationId xmlns:p14="http://schemas.microsoft.com/office/powerpoint/2010/main" val="274712748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3415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Tree>
    <p:extLst>
      <p:ext uri="{BB962C8B-B14F-4D97-AF65-F5344CB8AC3E}">
        <p14:creationId xmlns:p14="http://schemas.microsoft.com/office/powerpoint/2010/main" val="224598109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504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00BF549-D35B-48E9-B852-B166E6F10BF7}" type="slidenum">
              <a:rPr lang="en-US" altLang="en-US"/>
              <a:pPr/>
              <a:t>‹#›</a:t>
            </a:fld>
            <a:endParaRPr lang="en-US" altLang="en-US"/>
          </a:p>
        </p:txBody>
      </p:sp>
    </p:spTree>
    <p:extLst>
      <p:ext uri="{BB962C8B-B14F-4D97-AF65-F5344CB8AC3E}">
        <p14:creationId xmlns:p14="http://schemas.microsoft.com/office/powerpoint/2010/main" val="2826437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89566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72027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05001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7670971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204064702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34462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08875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02508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75414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0255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BA41DB-3021-4A48-BA39-14CB270ACC2B}" type="slidenum">
              <a:rPr lang="en-US" altLang="en-US"/>
              <a:pPr/>
              <a:t>‹#›</a:t>
            </a:fld>
            <a:endParaRPr lang="en-US" altLang="en-US"/>
          </a:p>
        </p:txBody>
      </p:sp>
    </p:spTree>
    <p:extLst>
      <p:ext uri="{BB962C8B-B14F-4D97-AF65-F5344CB8AC3E}">
        <p14:creationId xmlns:p14="http://schemas.microsoft.com/office/powerpoint/2010/main" val="1662135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233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6060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79466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01998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33394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425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16227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164412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3020752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291020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EECD5E5-F97A-4277-BCB9-C2946E3E32AE}" type="slidenum">
              <a:rPr lang="en-US" altLang="en-US"/>
              <a:pPr/>
              <a:t>‹#›</a:t>
            </a:fld>
            <a:endParaRPr lang="en-US" altLang="en-US"/>
          </a:p>
        </p:txBody>
      </p:sp>
    </p:spTree>
    <p:extLst>
      <p:ext uri="{BB962C8B-B14F-4D97-AF65-F5344CB8AC3E}">
        <p14:creationId xmlns:p14="http://schemas.microsoft.com/office/powerpoint/2010/main" val="2177249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35979210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489705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133940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23201074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6899983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1709257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2443416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753906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3115216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278592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4.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8.xml"/><Relationship Id="rId1" Type="http://schemas.openxmlformats.org/officeDocument/2006/relationships/slideLayout" Target="../slideLayouts/slideLayout41.xml"/><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20.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7.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21.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6.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2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24.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25.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26.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27.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3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32.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7.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3.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3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3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3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4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6.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4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image" Target="../media/image2.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4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4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theme" Target="../theme/theme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defRPr>
            </a:lvl1pPr>
          </a:lstStyle>
          <a:p>
            <a:fld id="{ED47AD96-EB19-4A7A-8466-6D30E9E7540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5"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charset="0"/>
                <a:cs typeface="Times New Roman" pitchFamily="18" charset="0"/>
              </a:defRPr>
            </a:lvl1pPr>
          </a:lstStyle>
          <a:p>
            <a:endParaRPr lang="en-US" alt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charset="0"/>
                <a:cs typeface="Times New Roman" pitchFamily="18" charset="0"/>
              </a:defRPr>
            </a:lvl1pPr>
          </a:lstStyle>
          <a:p>
            <a:endParaRPr lang="en-US" alt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charset="0"/>
                <a:cs typeface="Times New Roman" pitchFamily="18" charset="0"/>
              </a:defRPr>
            </a:lvl1pPr>
          </a:lstStyle>
          <a:p>
            <a:fld id="{12DE752C-9B65-48AF-9A1B-21CB7ADE12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4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77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2B0740B6-38C8-4EEA-9EE7-BD899A5E2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04CB68DC-F889-4D1E-868F-9FB03E83DE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latin typeface="Arial" pitchFamily="34" charset="0"/>
              </a:defRPr>
            </a:lvl1pPr>
          </a:lstStyle>
          <a:p>
            <a:endParaRPr lang="en-US" alt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latin typeface="Arial" pitchFamily="34" charset="0"/>
              </a:defRPr>
            </a:lvl1pPr>
          </a:lstStyle>
          <a:p>
            <a:endParaRPr lang="en-US" alt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latin typeface="Arial" pitchFamily="34" charset="0"/>
              </a:defRPr>
            </a:lvl1pPr>
          </a:lstStyle>
          <a:p>
            <a:fld id="{1F8681BF-67CE-4498-B46C-323561C20F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5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ahoma" pitchFamily="34" charset="0"/>
              </a:defRPr>
            </a:lvl1pPr>
          </a:lstStyle>
          <a:p>
            <a:endParaRPr lang="en-US" alt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ahoma" pitchFamily="34" charset="0"/>
              </a:defRPr>
            </a:lvl1pPr>
          </a:lstStyle>
          <a:p>
            <a:endParaRPr lang="en-US" alt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ahoma" pitchFamily="34" charset="0"/>
              </a:defRPr>
            </a:lvl1pPr>
          </a:lstStyle>
          <a:p>
            <a:fld id="{3EA8DB7B-161D-40E7-9F51-C99CFBCB20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58" r:id="rId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18A2BDF9-B872-469E-9519-6A88E7C2814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A702CB4D-E9E3-4714-8076-C0E45D72A8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B8C1B167-2A10-42F7-B462-8C64FF3CAD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6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40290" name="Group 2"/>
          <p:cNvGrpSpPr>
            <a:grpSpLocks/>
          </p:cNvGrpSpPr>
          <p:nvPr/>
        </p:nvGrpSpPr>
        <p:grpSpPr bwMode="auto">
          <a:xfrm>
            <a:off x="0" y="0"/>
            <a:ext cx="1143000" cy="6856413"/>
            <a:chOff x="0" y="0"/>
            <a:chExt cx="720" cy="4319"/>
          </a:xfrm>
        </p:grpSpPr>
        <p:sp>
          <p:nvSpPr>
            <p:cNvPr id="14029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sp>
          <p:nvSpPr>
            <p:cNvPr id="14029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solidFill>
                  <a:srgbClr val="EAEAEA"/>
                </a:solidFill>
                <a:effectLst/>
              </a:endParaRPr>
            </a:p>
          </p:txBody>
        </p:sp>
        <p:pic>
          <p:nvPicPr>
            <p:cNvPr id="140298"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02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effectLst/>
              </a:defRPr>
            </a:lvl1pPr>
          </a:lstStyle>
          <a:p>
            <a:fld id="{A9247B5F-B90E-4986-B9DB-8EF2AE4F2BB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66"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effectLst/>
                <a:ea typeface="ＭＳ Ｐゴシック" charset="0"/>
              </a:rPr>
              <a:pPr>
                <a:defRPr/>
              </a:pPr>
              <a:t>‹#›</a:t>
            </a:fld>
            <a:endParaRPr lang="en-US">
              <a:effectLst/>
              <a:ea typeface="ＭＳ Ｐゴシック" charset="0"/>
            </a:endParaRPr>
          </a:p>
        </p:txBody>
      </p:sp>
    </p:spTree>
    <p:extLst>
      <p:ext uri="{BB962C8B-B14F-4D97-AF65-F5344CB8AC3E}">
        <p14:creationId xmlns:p14="http://schemas.microsoft.com/office/powerpoint/2010/main" val="18051395"/>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 id="2147485205" r:id="rId12"/>
    <p:sldLayoutId id="2147485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Arial" pitchFamily="34" charset="0"/>
                <a:cs typeface="Times New Roman" pitchFamily="18" charset="0"/>
              </a:defRPr>
            </a:lvl1pPr>
          </a:lstStyle>
          <a:p>
            <a:endParaRPr lang="en-US" alt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Arial" pitchFamily="34" charset="0"/>
                <a:cs typeface="Times New Roman" pitchFamily="18" charset="0"/>
              </a:defRPr>
            </a:lvl1pPr>
          </a:lstStyle>
          <a:p>
            <a:endParaRPr lang="en-US" alt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Arial" pitchFamily="34" charset="0"/>
                <a:cs typeface="Times New Roman" pitchFamily="18" charset="0"/>
              </a:defRPr>
            </a:lvl1pPr>
          </a:lstStyle>
          <a:p>
            <a:fld id="{1E7A22A3-5135-4564-BAEA-FA3174809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 id="2147485092" r:id="rId12"/>
    <p:sldLayoutId id="2147485093"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91872108"/>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558574407"/>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77" algn="ctr" rtl="0" fontAlgn="base">
        <a:spcBef>
          <a:spcPct val="0"/>
        </a:spcBef>
        <a:spcAft>
          <a:spcPct val="0"/>
        </a:spcAft>
        <a:defRPr sz="2000">
          <a:solidFill>
            <a:schemeClr val="bg1"/>
          </a:solidFill>
          <a:latin typeface="Arial" charset="0"/>
          <a:ea typeface="ＭＳ Ｐゴシック" charset="0"/>
        </a:defRPr>
      </a:lvl6pPr>
      <a:lvl7pPr marL="914353" algn="ctr" rtl="0" fontAlgn="base">
        <a:spcBef>
          <a:spcPct val="0"/>
        </a:spcBef>
        <a:spcAft>
          <a:spcPct val="0"/>
        </a:spcAft>
        <a:defRPr sz="2000">
          <a:solidFill>
            <a:schemeClr val="bg1"/>
          </a:solidFill>
          <a:latin typeface="Arial" charset="0"/>
          <a:ea typeface="ＭＳ Ｐゴシック" charset="0"/>
        </a:defRPr>
      </a:lvl7pPr>
      <a:lvl8pPr marL="1371530" algn="ctr" rtl="0" fontAlgn="base">
        <a:spcBef>
          <a:spcPct val="0"/>
        </a:spcBef>
        <a:spcAft>
          <a:spcPct val="0"/>
        </a:spcAft>
        <a:defRPr sz="2000">
          <a:solidFill>
            <a:schemeClr val="bg1"/>
          </a:solidFill>
          <a:latin typeface="Arial" charset="0"/>
          <a:ea typeface="ＭＳ Ｐゴシック" charset="0"/>
        </a:defRPr>
      </a:lvl8pPr>
      <a:lvl9pPr marL="1828706" algn="ctr" rtl="0" fontAlgn="base">
        <a:spcBef>
          <a:spcPct val="0"/>
        </a:spcBef>
        <a:spcAft>
          <a:spcPct val="0"/>
        </a:spcAft>
        <a:defRPr sz="2000">
          <a:solidFill>
            <a:schemeClr val="bg1"/>
          </a:solidFill>
          <a:latin typeface="Arial" charset="0"/>
          <a:ea typeface="ＭＳ Ｐゴシック" charset="0"/>
        </a:defRPr>
      </a:lvl9pPr>
    </p:titleStyle>
    <p:bodyStyle>
      <a:lvl1pPr marL="341313" indent="-341313"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363" indent="-284163" algn="ctr" rtl="0" eaLnBrk="0" fontAlgn="base" hangingPunct="0">
        <a:spcBef>
          <a:spcPct val="20000"/>
        </a:spcBef>
        <a:spcAft>
          <a:spcPct val="0"/>
        </a:spcAft>
        <a:defRPr sz="2800">
          <a:solidFill>
            <a:schemeClr val="tx1"/>
          </a:solidFill>
          <a:latin typeface="+mn-lt"/>
          <a:ea typeface="+mn-ea"/>
        </a:defRPr>
      </a:lvl2pPr>
      <a:lvl3pPr marL="1141413" indent="-227013" algn="ctr" rtl="0" eaLnBrk="0" fontAlgn="base" hangingPunct="0">
        <a:spcBef>
          <a:spcPct val="20000"/>
        </a:spcBef>
        <a:spcAft>
          <a:spcPct val="0"/>
        </a:spcAft>
        <a:defRPr sz="2400">
          <a:solidFill>
            <a:schemeClr val="tx1"/>
          </a:solidFill>
          <a:latin typeface="+mn-lt"/>
          <a:ea typeface="+mn-ea"/>
        </a:defRPr>
      </a:lvl3pPr>
      <a:lvl4pPr marL="1598613" indent="-227013" algn="ctr" rtl="0" eaLnBrk="0" fontAlgn="base" hangingPunct="0">
        <a:spcBef>
          <a:spcPct val="20000"/>
        </a:spcBef>
        <a:spcAft>
          <a:spcPct val="0"/>
        </a:spcAft>
        <a:defRPr sz="2000">
          <a:solidFill>
            <a:schemeClr val="tx1"/>
          </a:solidFill>
          <a:latin typeface="+mn-lt"/>
          <a:ea typeface="+mn-ea"/>
        </a:defRPr>
      </a:lvl4pPr>
      <a:lvl5pPr marL="2055813" indent="-227013" algn="ctr" rtl="0" eaLnBrk="0" fontAlgn="base" hangingPunct="0">
        <a:spcBef>
          <a:spcPct val="20000"/>
        </a:spcBef>
        <a:spcAft>
          <a:spcPct val="0"/>
        </a:spcAft>
        <a:defRPr sz="2000">
          <a:solidFill>
            <a:schemeClr val="tx1"/>
          </a:solidFill>
          <a:latin typeface="+mn-lt"/>
          <a:ea typeface="+mn-ea"/>
        </a:defRPr>
      </a:lvl5pPr>
      <a:lvl6pPr marL="2514471" indent="-228588" algn="ctr" rtl="0" fontAlgn="base">
        <a:spcBef>
          <a:spcPct val="20000"/>
        </a:spcBef>
        <a:spcAft>
          <a:spcPct val="0"/>
        </a:spcAft>
        <a:defRPr sz="2000">
          <a:solidFill>
            <a:schemeClr val="tx1"/>
          </a:solidFill>
          <a:latin typeface="+mn-lt"/>
          <a:ea typeface="+mn-ea"/>
        </a:defRPr>
      </a:lvl6pPr>
      <a:lvl7pPr marL="2971648" indent="-228588" algn="ctr" rtl="0" fontAlgn="base">
        <a:spcBef>
          <a:spcPct val="20000"/>
        </a:spcBef>
        <a:spcAft>
          <a:spcPct val="0"/>
        </a:spcAft>
        <a:defRPr sz="2000">
          <a:solidFill>
            <a:schemeClr val="tx1"/>
          </a:solidFill>
          <a:latin typeface="+mn-lt"/>
          <a:ea typeface="+mn-ea"/>
        </a:defRPr>
      </a:lvl7pPr>
      <a:lvl8pPr marL="3428825" indent="-228588" algn="ctr" rtl="0" fontAlgn="base">
        <a:spcBef>
          <a:spcPct val="20000"/>
        </a:spcBef>
        <a:spcAft>
          <a:spcPct val="0"/>
        </a:spcAft>
        <a:defRPr sz="2000">
          <a:solidFill>
            <a:schemeClr val="tx1"/>
          </a:solidFill>
          <a:latin typeface="+mn-lt"/>
          <a:ea typeface="+mn-ea"/>
        </a:defRPr>
      </a:lvl8pPr>
      <a:lvl9pPr marL="3886001" indent="-228588"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a:defRPr/>
            </a:pPr>
            <a:endParaRPr lang="en-US">
              <a:solidFill>
                <a:srgbClr val="EAEAEA"/>
              </a:solidFill>
              <a:latin typeface="Times New Roman" charset="0"/>
              <a:ea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ffectLst/>
                <a:latin typeface="Times New Roman" charset="0"/>
                <a:ea typeface="ＭＳ Ｐゴシック"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ffectLst/>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solidFill>
                  <a:srgbClr val="EAEAEA"/>
                </a:solidFill>
                <a:effectLst/>
                <a:latin typeface="Times New Roman" charset="0"/>
                <a:ea typeface="ＭＳ Ｐゴシック" charset="0"/>
              </a:rPr>
              <a:pPr>
                <a:defRPr/>
              </a:pPr>
              <a:t>‹#›</a:t>
            </a:fld>
            <a:endParaRPr lang="en-US">
              <a:solidFill>
                <a:srgbClr val="EAEAEA"/>
              </a:solidFill>
              <a:effectLst/>
              <a:latin typeface="Times New Roman" charset="0"/>
              <a:ea typeface="ＭＳ Ｐゴシック" charset="0"/>
            </a:endParaRPr>
          </a:p>
        </p:txBody>
      </p:sp>
    </p:spTree>
    <p:extLst>
      <p:ext uri="{BB962C8B-B14F-4D97-AF65-F5344CB8AC3E}">
        <p14:creationId xmlns:p14="http://schemas.microsoft.com/office/powerpoint/2010/main" val="3442717117"/>
      </p:ext>
    </p:extLst>
  </p:cSld>
  <p:clrMap bg1="dk2" tx1="lt1" bg2="dk1" tx2="lt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effectLst/>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effectLst/>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effectLst/>
                <a:ea typeface="ＭＳ Ｐゴシック" charset="0"/>
              </a:rPr>
              <a:pPr>
                <a:defRPr/>
              </a:pPr>
              <a:t>‹#›</a:t>
            </a:fld>
            <a:endParaRPr lang="en-US">
              <a:effectLst/>
              <a:ea typeface="ＭＳ Ｐゴシック" charset="0"/>
            </a:endParaRPr>
          </a:p>
        </p:txBody>
      </p:sp>
    </p:spTree>
    <p:extLst>
      <p:ext uri="{BB962C8B-B14F-4D97-AF65-F5344CB8AC3E}">
        <p14:creationId xmlns:p14="http://schemas.microsoft.com/office/powerpoint/2010/main" val="3967523369"/>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 id="2147485267" r:id="rId12"/>
    <p:sldLayoutId id="214748526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effectLst/>
                <a:latin typeface="Times New Roman" charset="0"/>
                <a:ea typeface="ＭＳ Ｐゴシック" charset="0"/>
              </a:rPr>
              <a:pPr>
                <a:defRPr/>
              </a:pPr>
              <a:t>‹#›</a:t>
            </a:fld>
            <a:endParaRPr lang="en-US">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2571654420"/>
      </p:ext>
    </p:extLst>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3825931628"/>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363256310"/>
      </p:ext>
    </p:extLst>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effectLst/>
                <a:ea typeface="ＭＳ Ｐゴシック" charset="0"/>
              </a:rPr>
              <a:pPr/>
              <a:t>1/28/25</a:t>
            </a:fld>
            <a:endParaRPr lang="en-US">
              <a:effectLst/>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effectLst/>
                <a:ea typeface="ＭＳ Ｐゴシック" charset="0"/>
              </a:rPr>
              <a:pPr/>
              <a:t>‹#›</a:t>
            </a:fld>
            <a:endParaRPr lang="en-US">
              <a:effectLst/>
              <a:ea typeface="ＭＳ Ｐゴシック" charset="0"/>
            </a:endParaRPr>
          </a:p>
        </p:txBody>
      </p:sp>
    </p:spTree>
    <p:extLst>
      <p:ext uri="{BB962C8B-B14F-4D97-AF65-F5344CB8AC3E}">
        <p14:creationId xmlns:p14="http://schemas.microsoft.com/office/powerpoint/2010/main" val="427542211"/>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 id="214748544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368348046"/>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 id="2147485452" r:id="rId9"/>
    <p:sldLayoutId id="2147485453" r:id="rId10"/>
    <p:sldLayoutId id="2147485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914320391"/>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cs typeface="Times New Roman" pitchFamily="18" charset="0"/>
              </a:defRPr>
            </a:lvl1pPr>
          </a:lstStyle>
          <a:p>
            <a:endParaRPr lang="en-US" altLang="en-US"/>
          </a:p>
        </p:txBody>
      </p:sp>
      <p:sp>
        <p:nvSpPr>
          <p:cNvPr id="199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cs typeface="Times New Roman" pitchFamily="18" charset="0"/>
              </a:defRPr>
            </a:lvl1pPr>
          </a:lstStyle>
          <a:p>
            <a:endParaRPr lang="en-US" altLang="en-US"/>
          </a:p>
        </p:txBody>
      </p:sp>
      <p:sp>
        <p:nvSpPr>
          <p:cNvPr id="199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cs typeface="Times New Roman" pitchFamily="18" charset="0"/>
              </a:defRPr>
            </a:lvl1pPr>
          </a:lstStyle>
          <a:p>
            <a:fld id="{FD710A28-9731-4F73-A74C-25DBF3F24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0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Arial" pitchFamily="34" charset="0"/>
                <a:cs typeface="Times New Roman" pitchFamily="18" charset="0"/>
              </a:defRPr>
            </a:lvl1pPr>
          </a:lstStyle>
          <a:p>
            <a:endParaRPr lang="en-US" alt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Arial" pitchFamily="34" charset="0"/>
                <a:cs typeface="Times New Roman" pitchFamily="18" charset="0"/>
              </a:defRPr>
            </a:lvl1pPr>
          </a:lstStyle>
          <a:p>
            <a:endParaRPr lang="en-US" alt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Arial" pitchFamily="34" charset="0"/>
                <a:cs typeface="Times New Roman" pitchFamily="18" charset="0"/>
              </a:defRPr>
            </a:lvl1pPr>
          </a:lstStyle>
          <a:p>
            <a:fld id="{1E7A22A3-5135-4564-BAEA-FA3174809E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72805"/>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 id="2147485517" r:id="rId12"/>
    <p:sldLayoutId id="214748551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043910475"/>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kern="0">
              <a:solidFill>
                <a:srgbClr val="EAEAEA"/>
              </a:solidFill>
              <a:effectLst/>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effectLst/>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effectLst/>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effectLst/>
                <a:latin typeface="Times New Roman" charset="0"/>
                <a:ea typeface="SimSun" charset="0"/>
              </a:rPr>
              <a:pPr>
                <a:defRPr/>
              </a:pPr>
              <a:t>‹#›</a:t>
            </a:fld>
            <a:endParaRPr lang="en-US" altLang="zh-CN">
              <a:solidFill>
                <a:srgbClr val="FEFAC9"/>
              </a:solidFill>
              <a:effectLst/>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481883592"/>
      </p:ext>
    </p:extLst>
  </p:cSld>
  <p:clrMap bg1="dk1" tx1="lt1" bg2="dk2" tx2="lt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 id="2147485555" r:id="rId12"/>
    <p:sldLayoutId id="2147485556" r:id="rId13"/>
    <p:sldLayoutId id="2147485557"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05058793"/>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609249794"/>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5822814"/>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1000619712"/>
      </p:ext>
    </p:extLst>
  </p:cSld>
  <p:clrMap bg1="dk2" tx1="lt1" bg2="dk1" tx2="lt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782031726"/>
      </p:ext>
    </p:extLst>
  </p:cSld>
  <p:clrMap bg1="lt1" tx1="dk1" bg2="lt2" tx2="dk2" accent1="accent1" accent2="accent2" accent3="accent3" accent4="accent4" accent5="accent5" accent6="accent6" hlink="hlink" folHlink="folHlink"/>
  <p:sldLayoutIdLst>
    <p:sldLayoutId id="2147485664"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0747109"/>
      </p:ext>
    </p:extLst>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 id="2147485692" r:id="rId5"/>
    <p:sldLayoutId id="2147485693" r:id="rId6"/>
    <p:sldLayoutId id="2147485694" r:id="rId7"/>
    <p:sldLayoutId id="2147485695" r:id="rId8"/>
    <p:sldLayoutId id="2147485696" r:id="rId9"/>
    <p:sldLayoutId id="2147485697" r:id="rId10"/>
    <p:sldLayoutId id="2147485698" r:id="rId11"/>
    <p:sldLayoutId id="2147485699" r:id="rId12"/>
    <p:sldLayoutId id="21474857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extLst>
      <p:ext uri="{BB962C8B-B14F-4D97-AF65-F5344CB8AC3E}">
        <p14:creationId xmlns:p14="http://schemas.microsoft.com/office/powerpoint/2010/main" val="602789205"/>
      </p:ext>
    </p:extLst>
  </p:cSld>
  <p:clrMap bg1="lt1" tx1="dk1" bg2="lt2" tx2="dk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ea typeface="SimSun" pitchFamily="2" charset="-122"/>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ea typeface="SimSun" pitchFamily="2" charset="-122"/>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912E45E-CB65-49E2-9B89-F3FE661E075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09" r:id="rId1"/>
    <p:sldLayoutId id="214748511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58026528"/>
      </p:ext>
    </p:extLst>
  </p:cSld>
  <p:clrMap bg1="lt1" tx1="dk1" bg2="lt2" tx2="dk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458663543"/>
      </p:ext>
    </p:extLst>
  </p:cSld>
  <p:clrMap bg1="dk2" tx1="lt1" bg2="dk1" tx2="lt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610317072"/>
      </p:ext>
    </p:extLst>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11097396"/>
      </p:ext>
    </p:extLst>
  </p:cSld>
  <p:clrMap bg1="lt1" tx1="dk1" bg2="lt2" tx2="dk2" accent1="accent1" accent2="accent2" accent3="accent3" accent4="accent4" accent5="accent5" accent6="accent6" hlink="hlink" folHlink="folHlink"/>
  <p:sldLayoutIdLst>
    <p:sldLayoutId id="2147485750" r:id="rId1"/>
    <p:sldLayoutId id="2147485751" r:id="rId2"/>
    <p:sldLayoutId id="2147485752" r:id="rId3"/>
    <p:sldLayoutId id="2147485753" r:id="rId4"/>
    <p:sldLayoutId id="2147485754" r:id="rId5"/>
    <p:sldLayoutId id="2147485755" r:id="rId6"/>
    <p:sldLayoutId id="2147485756" r:id="rId7"/>
    <p:sldLayoutId id="2147485757" r:id="rId8"/>
    <p:sldLayoutId id="2147485758" r:id="rId9"/>
    <p:sldLayoutId id="2147485759" r:id="rId10"/>
    <p:sldLayoutId id="21474857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25962382"/>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661313027"/>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 id="2147485845" r:id="rId12"/>
    <p:sldLayoutId id="21474858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37852555"/>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effectLst/>
                <a:latin typeface="Tahoma" pitchFamily="19" charset="-52"/>
                <a:ea typeface="ＭＳ Ｐゴシック" charset="0"/>
                <a:cs typeface="ＭＳ Ｐゴシック"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873AD2F-6C3E-43E0-B955-EAEE3955812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11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charset="0"/>
                <a:cs typeface="Times New Roman" pitchFamily="18" charset="0"/>
              </a:defRPr>
            </a:lvl1pPr>
          </a:lstStyle>
          <a:p>
            <a:endParaRPr lang="en-US" alt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charset="0"/>
                <a:cs typeface="Times New Roman" pitchFamily="18" charset="0"/>
              </a:defRPr>
            </a:lvl1pPr>
          </a:lstStyle>
          <a:p>
            <a:endParaRPr lang="en-US" alt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charset="0"/>
                <a:cs typeface="Times New Roman" pitchFamily="18" charset="0"/>
              </a:defRPr>
            </a:lvl1pPr>
          </a:lstStyle>
          <a:p>
            <a:fld id="{599B57D7-C9CF-483E-881F-CB72E28E27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1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5120" r:id="rId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Arial" charset="0"/>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Arial" charset="0"/>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Arial" charset="0"/>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rgbClr val="FFFFFF"/>
                </a:solidFill>
                <a:effectLst/>
              </a:defRPr>
            </a:lvl1pPr>
          </a:lstStyle>
          <a:p>
            <a:r>
              <a:rPr lang="en-US" altLang="en-US"/>
              <a:t>Source</a:t>
            </a:r>
            <a:endParaRPr lang="en-US" altLang="en-US" sz="1400"/>
          </a:p>
        </p:txBody>
      </p:sp>
    </p:spTree>
  </p:cSld>
  <p:clrMap bg1="lt1" tx1="dk1" bg2="lt2" tx2="dk2" accent1="accent1" accent2="accent2" accent3="accent3" accent4="accent4" accent5="accent5" accent6="accent6" hlink="hlink" folHlink="folHlink"/>
  <p:sldLayoutIdLst>
    <p:sldLayoutId id="2147485121" r:id="rId1"/>
  </p:sldLayoutIdLst>
  <p:txStyles>
    <p:title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endParaRPr lang="en-US" alt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endParaRPr lang="en-US" alt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fld id="{D61B7789-126F-4944-9D3D-6BEA94E8C4CD}"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12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3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339.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39.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339.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339.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339.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339.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3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41.xml"/><Relationship Id="rId5" Type="http://schemas.openxmlformats.org/officeDocument/2006/relationships/image" Target="../media/image91.jpeg"/><Relationship Id="rId4" Type="http://schemas.openxmlformats.org/officeDocument/2006/relationships/image" Target="../media/image90.jpeg"/></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6.xml"/><Relationship Id="rId1" Type="http://schemas.openxmlformats.org/officeDocument/2006/relationships/slideLayout" Target="../slideLayouts/slideLayout2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23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0.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23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5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344.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hemeOverride" Target="../theme/themeOverride1.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23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30.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46.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9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9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29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9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9.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30.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30.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30.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62.jpe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audio" Target="file:///C:/Documents%20and%20Settings/Augustin/My%20Documents/Powerpoint/2005%20NT%20Survey%20Ephesians%20Presentation/Music/Transition.mp3" TargetMode="Externa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30.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30.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230.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23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0.xml"/><Relationship Id="rId1" Type="http://schemas.openxmlformats.org/officeDocument/2006/relationships/audio" Target="file:///C:/Documents%20and%20Settings/Augustin/My%20Documents/Powerpoint/2005%20NT%20Survey%20Ephesians%20Presentation/Music/Armor%20of%20God.mp3" TargetMode="External"/><Relationship Id="rId6" Type="http://schemas.openxmlformats.org/officeDocument/2006/relationships/image" Target="../media/image64.png"/><Relationship Id="rId5" Type="http://schemas.openxmlformats.org/officeDocument/2006/relationships/image" Target="../media/image69.png"/><Relationship Id="rId4" Type="http://schemas.openxmlformats.org/officeDocument/2006/relationships/image" Target="../media/image53.jpeg"/></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22.xml"/><Relationship Id="rId4" Type="http://schemas.openxmlformats.org/officeDocument/2006/relationships/image" Target="../media/image7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339.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339.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339.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339.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339.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339.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339.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339.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339.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3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以弗所书</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zh-CN" altLang="en-US" sz="8000" b="1" kern="1200" dirty="0">
                <a:solidFill>
                  <a:srgbClr val="FFFFFF"/>
                </a:solidFill>
                <a:effectLst>
                  <a:glow rad="127000">
                    <a:srgbClr val="000000"/>
                  </a:glow>
                </a:effectLst>
                <a:latin typeface="Arial" charset="0"/>
                <a:ea typeface="ＭＳ Ｐゴシック" charset="0"/>
              </a:rPr>
              <a:t>要合一</a:t>
            </a:r>
            <a:endParaRPr lang="en-US" sz="8000" b="1" kern="1200" dirty="0">
              <a:solidFill>
                <a:srgbClr val="FFFFFF"/>
              </a:solidFill>
              <a:effectLst>
                <a:glow rad="127000">
                  <a:srgbClr val="000000"/>
                </a:glow>
              </a:effectLst>
              <a:latin typeface="Arial" charset="0"/>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7605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9" name="Oval 41"/>
          <p:cNvSpPr>
            <a:spLocks noChangeArrowheads="1"/>
          </p:cNvSpPr>
          <p:nvPr/>
        </p:nvSpPr>
        <p:spPr bwMode="auto">
          <a:xfrm>
            <a:off x="1094608" y="457200"/>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effectLst/>
              <a:latin typeface="BONES" pitchFamily="-105" charset="0"/>
              <a:ea typeface="ＭＳ Ｐゴシック"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effectLst/>
              <a:latin typeface="BONES" pitchFamily="-105" charset="0"/>
              <a:ea typeface="ＭＳ Ｐゴシック" charset="0"/>
            </a:endParaRPr>
          </a:p>
        </p:txBody>
      </p:sp>
      <p:sp>
        <p:nvSpPr>
          <p:cNvPr id="12" name="Text Box 77"/>
          <p:cNvSpPr txBox="1">
            <a:spLocks noChangeArrowheads="1"/>
          </p:cNvSpPr>
          <p:nvPr/>
        </p:nvSpPr>
        <p:spPr bwMode="auto">
          <a:xfrm>
            <a:off x="140122" y="780478"/>
            <a:ext cx="1496886"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ctr" eaLnBrk="1" hangingPunct="1">
              <a:defRPr sz="2800">
                <a:solidFill>
                  <a:srgbClr val="FFFFFF"/>
                </a:solidFill>
                <a:effectLst/>
                <a:latin typeface="Calibri" charset="0"/>
                <a:ea typeface="ＭＳ Ｐゴシック" charset="0"/>
                <a:cs typeface="MS PGothic" charset="0"/>
              </a:defRPr>
            </a:lvl1pPr>
            <a:lvl2pPr marL="742950" indent="-285750" eaLnBrk="0" hangingPunct="0">
              <a:defRPr>
                <a:latin typeface="Times New Roman" charset="0"/>
                <a:ea typeface="ＭＳ Ｐゴシック" charset="0"/>
              </a:defRPr>
            </a:lvl2pPr>
            <a:lvl3pPr marL="1143000" indent="-228600" eaLnBrk="0" hangingPunct="0">
              <a:defRPr>
                <a:latin typeface="Times New Roman" charset="0"/>
                <a:ea typeface="ＭＳ Ｐゴシック" charset="0"/>
              </a:defRPr>
            </a:lvl3pPr>
            <a:lvl4pPr marL="1600200" indent="-228600" eaLnBrk="0" hangingPunct="0">
              <a:defRPr>
                <a:latin typeface="Times New Roman" charset="0"/>
                <a:ea typeface="ＭＳ Ｐゴシック" charset="0"/>
              </a:defRPr>
            </a:lvl4pPr>
            <a:lvl5pPr marL="2057400" indent="-228600" eaLnBrk="0" hangingPunct="0">
              <a:defRPr>
                <a:latin typeface="Times New Roman" charset="0"/>
                <a:ea typeface="ＭＳ Ｐゴシック" charset="0"/>
              </a:defRPr>
            </a:lvl5pPr>
            <a:lvl6pPr marL="2514600" indent="-228600" eaLnBrk="0" fontAlgn="base" hangingPunct="0">
              <a:spcBef>
                <a:spcPct val="0"/>
              </a:spcBef>
              <a:spcAft>
                <a:spcPct val="0"/>
              </a:spcAft>
              <a:defRPr>
                <a:latin typeface="Times New Roman" charset="0"/>
                <a:ea typeface="ＭＳ Ｐゴシック" charset="0"/>
              </a:defRPr>
            </a:lvl6pPr>
            <a:lvl7pPr marL="2971800" indent="-228600" eaLnBrk="0" fontAlgn="base" hangingPunct="0">
              <a:spcBef>
                <a:spcPct val="0"/>
              </a:spcBef>
              <a:spcAft>
                <a:spcPct val="0"/>
              </a:spcAft>
              <a:defRPr>
                <a:latin typeface="Times New Roman" charset="0"/>
                <a:ea typeface="ＭＳ Ｐゴシック" charset="0"/>
              </a:defRPr>
            </a:lvl7pPr>
            <a:lvl8pPr marL="3429000" indent="-228600" eaLnBrk="0" fontAlgn="base" hangingPunct="0">
              <a:spcBef>
                <a:spcPct val="0"/>
              </a:spcBef>
              <a:spcAft>
                <a:spcPct val="0"/>
              </a:spcAft>
              <a:defRPr>
                <a:latin typeface="Times New Roman" charset="0"/>
                <a:ea typeface="ＭＳ Ｐゴシック" charset="0"/>
              </a:defRPr>
            </a:lvl8pPr>
            <a:lvl9pPr marL="3886200" indent="-228600" eaLnBrk="0" fontAlgn="base" hangingPunct="0">
              <a:spcBef>
                <a:spcPct val="0"/>
              </a:spcBef>
              <a:spcAft>
                <a:spcPct val="0"/>
              </a:spcAft>
              <a:defRPr>
                <a:latin typeface="Times New Roman" charset="0"/>
                <a:ea typeface="ＭＳ Ｐゴシック" charset="0"/>
              </a:defRPr>
            </a:lvl9pPr>
          </a:lstStyle>
          <a:p>
            <a:r>
              <a:rPr lang="zh-CN" altLang="en-US" dirty="0"/>
              <a:t>罗马</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3" y="1037061"/>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effectLst/>
              <a:latin typeface="BONES" pitchFamily="-105" charset="0"/>
              <a:ea typeface="ＭＳ Ｐゴシック" charset="0"/>
            </a:endParaRPr>
          </a:p>
        </p:txBody>
      </p:sp>
      <p:sp>
        <p:nvSpPr>
          <p:cNvPr id="5" name="Rectangle 4"/>
          <p:cNvSpPr/>
          <p:nvPr/>
        </p:nvSpPr>
        <p:spPr>
          <a:xfrm>
            <a:off x="1259632" y="4149080"/>
            <a:ext cx="4724400" cy="1676400"/>
          </a:xfrm>
          <a:prstGeom prst="rect">
            <a:avLst/>
          </a:prstGeom>
          <a:noFill/>
        </p:spPr>
        <p:txBody>
          <a:bodyPr wrap="none">
            <a:prstTxWarp prst="textWave2">
              <a:avLst/>
            </a:prstTxWarp>
            <a:spAutoFit/>
          </a:bodyPr>
          <a:lstStyle/>
          <a:p>
            <a:pPr algn="ctr" fontAlgn="auto">
              <a:spcBef>
                <a:spcPts val="0"/>
              </a:spcBef>
              <a:spcAft>
                <a:spcPts val="0"/>
              </a:spcAft>
              <a:defRPr/>
            </a:pPr>
            <a:r>
              <a:rPr lang="zh-CN" alt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Calibri"/>
                <a:ea typeface="MS PGothic" charset="0"/>
                <a:cs typeface="MS PGothic" charset="0"/>
              </a:rPr>
              <a:t>以弗所书</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6"/>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dirty="0">
                <a:solidFill>
                  <a:srgbClr val="FFFFFF"/>
                </a:solidFill>
                <a:effectLst/>
                <a:latin typeface="Calibri" charset="0"/>
                <a:cs typeface="MS PGothic" charset="0"/>
              </a:rPr>
              <a:t>以弗所</a:t>
            </a:r>
            <a:endParaRPr lang="en-US" sz="2800" dirty="0">
              <a:solidFill>
                <a:srgbClr val="FFFFFF"/>
              </a:solidFill>
              <a:effectLst/>
              <a:latin typeface="Calibri" charset="0"/>
              <a:cs typeface="MS PGothic" charset="0"/>
            </a:endParaRPr>
          </a:p>
        </p:txBody>
      </p:sp>
    </p:spTree>
    <p:extLst>
      <p:ext uri="{BB962C8B-B14F-4D97-AF65-F5344CB8AC3E}">
        <p14:creationId xmlns:p14="http://schemas.microsoft.com/office/powerpoint/2010/main" val="153443436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防止头部受伤</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defRPr/>
            </a:pPr>
            <a:r>
              <a:rPr lang="en-US" altLang="zh-CN" sz="3600" b="1" i="1" dirty="0">
                <a:solidFill>
                  <a:srgbClr val="000000"/>
                </a:solidFill>
                <a:effectLst/>
                <a:latin typeface="Arial" charset="0"/>
              </a:rPr>
              <a:t>= </a:t>
            </a:r>
            <a:r>
              <a:rPr lang="zh-CN" altLang="en-US" sz="3600" b="1" i="1" dirty="0">
                <a:solidFill>
                  <a:srgbClr val="000000"/>
                </a:solidFill>
                <a:effectLst/>
                <a:latin typeface="Arial" charset="0"/>
              </a:rPr>
              <a:t>得救的保证</a:t>
            </a:r>
            <a:endParaRPr kumimoji="0" lang="en-SG" sz="3600" b="1" i="1"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73102240"/>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圣灵</a:t>
            </a:r>
            <a:r>
              <a:rPr lang="zh-CN" altLang="en-US" sz="5400" b="1" dirty="0">
                <a:solidFill>
                  <a:srgbClr val="000000"/>
                </a:solidFill>
                <a:effectLst/>
                <a:latin typeface="Arial" charset="0"/>
              </a:rPr>
              <a:t>的宝</a:t>
            </a: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剑</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1098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3168352"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攻击敌人或防御攻击</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83464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团结一心战斗</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1190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000000"/>
                </a:solidFill>
                <a:effectLst/>
                <a:uLnTx/>
                <a:uFillTx/>
                <a:latin typeface="Arial" charset="0"/>
                <a:ea typeface="ＭＳ Ｐゴシック" charset="0"/>
              </a:rPr>
              <a:t>“乌龟阵”</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4000" b="1" i="1" u="none" strike="noStrike" kern="1200" cap="none" spc="0" normalizeH="0" baseline="0" noProof="0" dirty="0">
                <a:ln>
                  <a:noFill/>
                </a:ln>
                <a:solidFill>
                  <a:srgbClr val="000000"/>
                </a:solidFill>
                <a:effectLst/>
                <a:uLnTx/>
                <a:uFillTx/>
                <a:latin typeface="Arial" charset="0"/>
                <a:ea typeface="ＭＳ Ｐゴシック" charset="0"/>
              </a:rPr>
              <a:t>一起前进</a:t>
            </a:r>
          </a:p>
        </p:txBody>
      </p:sp>
    </p:spTree>
    <p:extLst>
      <p:ext uri="{BB962C8B-B14F-4D97-AF65-F5344CB8AC3E}">
        <p14:creationId xmlns:p14="http://schemas.microsoft.com/office/powerpoint/2010/main" val="3622211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相互保护</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32932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4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文本框 1">
            <a:extLst>
              <a:ext uri="{FF2B5EF4-FFF2-40B4-BE49-F238E27FC236}">
                <a16:creationId xmlns:a16="http://schemas.microsoft.com/office/drawing/2014/main" id="{74985C21-DF3A-6066-78DE-CDACC775C0CB}"/>
              </a:ext>
            </a:extLst>
          </p:cNvPr>
          <p:cNvSpPr txBox="1"/>
          <p:nvPr/>
        </p:nvSpPr>
        <p:spPr>
          <a:xfrm>
            <a:off x="755576" y="2564904"/>
            <a:ext cx="7992888" cy="1754326"/>
          </a:xfrm>
          <a:prstGeom prst="rect">
            <a:avLst/>
          </a:prstGeom>
          <a:solidFill>
            <a:schemeClr val="bg1"/>
          </a:solidFill>
        </p:spPr>
        <p:txBody>
          <a:bodyPr wrap="square" rtlCol="0">
            <a:spAutoFit/>
          </a:bodyPr>
          <a:lstStyle/>
          <a:p>
            <a:pPr algn="ctr"/>
            <a:r>
              <a:rPr lang="zh-CN" altLang="en-US" sz="1800" dirty="0">
                <a:solidFill>
                  <a:srgbClr val="0E0E0E"/>
                </a:solidFill>
                <a:effectLst/>
                <a:latin typeface=".AppleSystemUIFont"/>
              </a:rPr>
              <a:t>这些罗马士兵的图片取材于 </a:t>
            </a:r>
            <a:r>
              <a:rPr lang="en-US" altLang="zh-CN" sz="1800" dirty="0">
                <a:solidFill>
                  <a:srgbClr val="0E0E0E"/>
                </a:solidFill>
                <a:effectLst/>
                <a:latin typeface=".AppleSystemUIFont"/>
              </a:rPr>
              <a:t>David Padfield </a:t>
            </a:r>
            <a:r>
              <a:rPr lang="zh-CN" altLang="en-US" sz="1800" dirty="0">
                <a:solidFill>
                  <a:srgbClr val="0E0E0E"/>
                </a:solidFill>
                <a:effectLst/>
                <a:latin typeface=".AppleSystemUIFont"/>
              </a:rPr>
              <a:t>于 </a:t>
            </a:r>
            <a:r>
              <a:rPr lang="en-US" altLang="zh-CN" sz="1800" dirty="0">
                <a:solidFill>
                  <a:srgbClr val="0E0E0E"/>
                </a:solidFill>
                <a:effectLst/>
                <a:latin typeface=".AppleSystemUIFont"/>
              </a:rPr>
              <a:t>2015 </a:t>
            </a:r>
            <a:r>
              <a:rPr lang="zh-CN" altLang="en-US" sz="1800" dirty="0">
                <a:solidFill>
                  <a:srgbClr val="0E0E0E"/>
                </a:solidFill>
                <a:effectLst/>
                <a:latin typeface=".AppleSystemUIFont"/>
              </a:rPr>
              <a:t>年创作的照片。</a:t>
            </a:r>
          </a:p>
          <a:p>
            <a:pPr algn="ctr"/>
            <a:r>
              <a:rPr lang="zh-CN" altLang="en-US" sz="1800" dirty="0">
                <a:solidFill>
                  <a:srgbClr val="0E0E0E"/>
                </a:solidFill>
                <a:effectLst/>
                <a:latin typeface=".AppleSystemUIFont"/>
              </a:rPr>
              <a:t>这些照片拍摄于 </a:t>
            </a:r>
            <a:r>
              <a:rPr lang="en-US" altLang="zh-CN" sz="1800" dirty="0">
                <a:solidFill>
                  <a:srgbClr val="0E0E0E"/>
                </a:solidFill>
                <a:effectLst/>
                <a:latin typeface=".AppleSystemUIFont"/>
              </a:rPr>
              <a:t>2008 </a:t>
            </a:r>
            <a:r>
              <a:rPr lang="zh-CN" altLang="en-US" sz="1800" dirty="0">
                <a:solidFill>
                  <a:srgbClr val="0E0E0E"/>
                </a:solidFill>
                <a:effectLst/>
                <a:latin typeface=".AppleSystemUIFont"/>
              </a:rPr>
              <a:t>年的约旦杰拉什，并已获得他的许可使用。</a:t>
            </a:r>
          </a:p>
          <a:p>
            <a:pPr algn="ctr"/>
            <a:br>
              <a:rPr lang="zh-CN" altLang="en-US" sz="1800" dirty="0">
                <a:solidFill>
                  <a:srgbClr val="0E0E0E"/>
                </a:solidFill>
                <a:effectLst/>
                <a:latin typeface=".AppleSystemUIFont"/>
              </a:rPr>
            </a:br>
            <a:endParaRPr lang="zh-CN" altLang="en-US" sz="1800" dirty="0">
              <a:solidFill>
                <a:srgbClr val="0E0E0E"/>
              </a:solidFill>
              <a:effectLst/>
              <a:latin typeface=".AppleSystemUIFont"/>
            </a:endParaRPr>
          </a:p>
          <a:p>
            <a:pPr algn="ctr"/>
            <a:r>
              <a:rPr lang="zh-CN" altLang="en-US" sz="1800" dirty="0">
                <a:solidFill>
                  <a:srgbClr val="0E0E0E"/>
                </a:solidFill>
                <a:effectLst/>
                <a:latin typeface=".AppleSystemUIFont"/>
              </a:rPr>
              <a:t>这些图片可供个人和教学使用，遵循“知识共享署名</a:t>
            </a:r>
            <a:r>
              <a:rPr lang="en-US" altLang="zh-CN" sz="1800" dirty="0">
                <a:solidFill>
                  <a:srgbClr val="0E0E0E"/>
                </a:solidFill>
                <a:effectLst/>
                <a:latin typeface=".AppleSystemUIFont"/>
              </a:rPr>
              <a:t>-</a:t>
            </a:r>
            <a:r>
              <a:rPr lang="zh-CN" altLang="en-US" sz="1800" dirty="0">
                <a:solidFill>
                  <a:srgbClr val="0E0E0E"/>
                </a:solidFill>
                <a:effectLst/>
                <a:latin typeface=".AppleSystemUIFont"/>
              </a:rPr>
              <a:t>非商业性使用 </a:t>
            </a:r>
            <a:r>
              <a:rPr lang="en-US" altLang="zh-CN" sz="1800" dirty="0">
                <a:solidFill>
                  <a:srgbClr val="0E0E0E"/>
                </a:solidFill>
                <a:effectLst/>
                <a:latin typeface=".AppleSystemUIFont"/>
              </a:rPr>
              <a:t>4.0 </a:t>
            </a:r>
            <a:r>
              <a:rPr lang="zh-CN" altLang="en-US" sz="1800" dirty="0">
                <a:solidFill>
                  <a:srgbClr val="0E0E0E"/>
                </a:solidFill>
                <a:effectLst/>
                <a:latin typeface=".AppleSystemUIFont"/>
              </a:rPr>
              <a:t>国际许可协议”。</a:t>
            </a:r>
          </a:p>
        </p:txBody>
      </p:sp>
    </p:spTree>
    <p:extLst>
      <p:ext uri="{BB962C8B-B14F-4D97-AF65-F5344CB8AC3E}">
        <p14:creationId xmlns:p14="http://schemas.microsoft.com/office/powerpoint/2010/main" val="1968366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3" descr="s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5400"/>
            <a:ext cx="3313113" cy="670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2" name="Picture 4" descr="helm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371725"/>
            <a:ext cx="341947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3" name="Picture 2" descr="sho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357563"/>
            <a:ext cx="3057526"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4" name="Title 1"/>
          <p:cNvSpPr>
            <a:spLocks noGrp="1"/>
          </p:cNvSpPr>
          <p:nvPr>
            <p:ph type="title" idx="4294967295"/>
          </p:nvPr>
        </p:nvSpPr>
        <p:spPr>
          <a:xfrm rot="20258386">
            <a:off x="-590550" y="771525"/>
            <a:ext cx="6958013" cy="1206500"/>
          </a:xfrm>
          <a:solidFill>
            <a:schemeClr val="tx1"/>
          </a:solidFill>
        </p:spPr>
        <p:txBody>
          <a:bodyPr/>
          <a:lstStyle/>
          <a:p>
            <a:pPr algn="ctr"/>
            <a:r>
              <a:rPr lang="zh-CN" altLang="en-US" sz="4800" b="1">
                <a:solidFill>
                  <a:srgbClr val="FF0000"/>
                </a:solidFill>
                <a:latin typeface="Arial" pitchFamily="34" charset="0"/>
                <a:cs typeface="Arial" pitchFamily="34" charset="0"/>
              </a:rPr>
              <a:t>用你的兵器</a:t>
            </a:r>
            <a:r>
              <a:rPr lang="en-US" altLang="ja-JP" sz="4800" b="1">
                <a:solidFill>
                  <a:srgbClr val="FF0000"/>
                </a:solidFill>
                <a:latin typeface="Arial" pitchFamily="34" charset="0"/>
                <a:cs typeface="Arial" pitchFamily="34" charset="0"/>
              </a:rPr>
              <a:t>!</a:t>
            </a:r>
            <a:endParaRPr lang="en-US" altLang="en-US" sz="4800" b="1">
              <a:solidFill>
                <a:srgbClr val="FF0000"/>
              </a:solidFill>
              <a:latin typeface="Arial" pitchFamily="34" charset="0"/>
              <a:cs typeface="Arial"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以弗所书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6: 23-24 </a:t>
            </a:r>
          </a:p>
        </p:txBody>
      </p:sp>
      <p:sp>
        <p:nvSpPr>
          <p:cNvPr id="5" name="Rectangle 4"/>
          <p:cNvSpPr/>
          <p:nvPr/>
        </p:nvSpPr>
        <p:spPr>
          <a:xfrm>
            <a:off x="467543" y="1802434"/>
            <a:ext cx="8224439" cy="21236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23</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愿平安、</a:t>
            </a:r>
            <a:r>
              <a:rPr kumimoji="0" lang="zh-CN" altLang="en-US" sz="4400" b="1" i="0" u="none" strike="noStrike" kern="1200" cap="none" spc="0" normalizeH="0" baseline="30000" noProof="0" dirty="0">
                <a:ln>
                  <a:noFill/>
                </a:ln>
                <a:solidFill>
                  <a:srgbClr val="FFFF00"/>
                </a:solidFill>
                <a:effectLst>
                  <a:glow rad="228600">
                    <a:srgbClr val="000000">
                      <a:satMod val="175000"/>
                    </a:srgbClr>
                  </a:glow>
                </a:effectLst>
                <a:uLnTx/>
                <a:uFillTx/>
                <a:latin typeface="Arial" charset="0"/>
                <a:ea typeface="ＭＳ Ｐゴシック" charset="0"/>
              </a:rPr>
              <a:t>仁爱</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、信心从父　神和主耶稣基督归与弟兄们！ </a:t>
            </a:r>
            <a:endPar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algn="ctr">
              <a:defRPr/>
            </a:pPr>
            <a:endParaRPr lang="en-US" altLang="zh-CN" sz="4400" b="1" baseline="30000" dirty="0">
              <a:solidFill>
                <a:srgbClr val="FFFFFF"/>
              </a:solidFill>
              <a:effectLst>
                <a:glow rad="228600">
                  <a:srgbClr val="000000">
                    <a:satMod val="175000"/>
                  </a:srgbClr>
                </a:glow>
              </a:effectLst>
              <a:latin typeface="Arial" charset="0"/>
              <a:ea typeface="ＭＳ Ｐゴシック" charset="0"/>
            </a:endParaRPr>
          </a:p>
          <a:p>
            <a:pPr algn="ctr">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24</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并愿所有诚心</a:t>
            </a:r>
            <a:r>
              <a:rPr kumimoji="0" lang="zh-CN" altLang="en-US" sz="4400" b="1" i="0" u="none" strike="noStrike" kern="1200" cap="none" spc="0" normalizeH="0" baseline="30000" noProof="0" dirty="0">
                <a:ln>
                  <a:noFill/>
                </a:ln>
                <a:solidFill>
                  <a:srgbClr val="FFFF00"/>
                </a:solidFill>
                <a:effectLst>
                  <a:glow rad="228600">
                    <a:srgbClr val="000000">
                      <a:satMod val="175000"/>
                    </a:srgbClr>
                  </a:glow>
                </a:effectLst>
                <a:uLnTx/>
                <a:uFillTx/>
                <a:latin typeface="Arial" charset="0"/>
                <a:ea typeface="ＭＳ Ｐゴシック" charset="0"/>
              </a:rPr>
              <a:t>爱</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我们主耶稣基督的人都蒙恩惠！</a:t>
            </a:r>
            <a:endPar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rPr>
              <a:t>彼此相爱</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881089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合一</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
        <p:nvSpPr>
          <p:cNvPr id="7" name="Text Box 24"/>
          <p:cNvSpPr txBox="1">
            <a:spLocks noChangeArrowheads="1"/>
          </p:cNvSpPr>
          <p:nvPr/>
        </p:nvSpPr>
        <p:spPr bwMode="auto">
          <a:xfrm>
            <a:off x="8336208" y="65344"/>
            <a:ext cx="75210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175</a:t>
            </a:r>
          </a:p>
        </p:txBody>
      </p:sp>
    </p:spTree>
    <p:extLst>
      <p:ext uri="{BB962C8B-B14F-4D97-AF65-F5344CB8AC3E}">
        <p14:creationId xmlns:p14="http://schemas.microsoft.com/office/powerpoint/2010/main" val="649936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爱神</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0070C0"/>
                </a:solidFill>
                <a:effectLst/>
                <a:latin typeface="Microsoft YaHei UI" panose="020B0503020204020204" pitchFamily="34" charset="-122"/>
                <a:ea typeface="Microsoft YaHei UI" panose="020B0503020204020204" pitchFamily="34" charset="-122"/>
                <a:cs typeface="ＭＳ Ｐゴシック" charset="0"/>
              </a:rPr>
              <a:t>同等</a:t>
            </a:r>
            <a:r>
              <a:rPr lang="zh-CN" altLang="en-US" sz="4800" b="1" dirty="0">
                <a:solidFill>
                  <a:schemeClr val="tx1"/>
                </a:solidFill>
                <a:latin typeface="Microsoft YaHei UI" panose="020B0503020204020204" pitchFamily="34" charset="-122"/>
                <a:ea typeface="Microsoft YaHei UI" panose="020B0503020204020204" pitchFamily="34" charset="-122"/>
                <a:cs typeface="ＭＳ Ｐゴシック" charset="0"/>
              </a:rPr>
              <a:t>地爱教会</a:t>
            </a:r>
            <a:r>
              <a:rPr lang="en-SG"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及爱万国</a:t>
            </a:r>
            <a:endParaRPr lang="en-US" sz="48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96978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3983540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302495"/>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62894"/>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4–6</a:t>
            </a:r>
          </a:p>
        </p:txBody>
      </p:sp>
    </p:spTree>
    <p:extLst>
      <p:ext uri="{BB962C8B-B14F-4D97-AF65-F5344CB8AC3E}">
        <p14:creationId xmlns:p14="http://schemas.microsoft.com/office/powerpoint/2010/main" val="417162195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爱万国</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293834"/>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902716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想一想</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60643" y="1052736"/>
            <a:ext cx="5983357"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你是否真正把自己与其他信徒视为同等？</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帮佣</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前回教徒 </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马来人</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监狱里的信徒</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印度，缅甸</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及孟加拉等的贫苦教会</a:t>
            </a:r>
            <a:r>
              <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你怎么样能显示你与和你不一样的信徒的合一？</a:t>
            </a:r>
            <a:endParaRPr kumimoji="0" lang="en-SG" sz="2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应用</a:t>
            </a:r>
            <a:endParaRPr kumimoji="0" lang="zh-SG" altLang="en-US" sz="4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44418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EPHESUS"/>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Times New Roman" charset="0"/>
              <a:ea typeface="ＭＳ Ｐゴシック" charset="0"/>
              <a:cs typeface="ＭＳ Ｐゴシック" charset="0"/>
            </a:endParaRPr>
          </a:p>
        </p:txBody>
      </p:sp>
      <p:sp>
        <p:nvSpPr>
          <p:cNvPr id="237571" name="Text Box 6"/>
          <p:cNvSpPr txBox="1">
            <a:spLocks noChangeArrowheads="1"/>
          </p:cNvSpPr>
          <p:nvPr/>
        </p:nvSpPr>
        <p:spPr bwMode="auto">
          <a:xfrm>
            <a:off x="8442325" y="41275"/>
            <a:ext cx="646113" cy="4619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rPr>
              <a:t>349</a:t>
            </a:r>
            <a:endParaRPr lang="en-US" altLang="en-US">
              <a:solidFill>
                <a:srgbClr val="FFFFFF"/>
              </a:solidFill>
              <a:effectLst/>
            </a:endParaRPr>
          </a:p>
        </p:txBody>
      </p:sp>
      <p:sp>
        <p:nvSpPr>
          <p:cNvPr id="237572" name="Rectangle 7"/>
          <p:cNvSpPr>
            <a:spLocks noChangeArrowheads="1"/>
          </p:cNvSpPr>
          <p:nvPr/>
        </p:nvSpPr>
        <p:spPr bwMode="auto">
          <a:xfrm>
            <a:off x="2700338" y="3716338"/>
            <a:ext cx="10795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b="1">
                <a:solidFill>
                  <a:srgbClr val="FFFFFF"/>
                </a:solidFill>
                <a:effectLst/>
              </a:rPr>
              <a:t>以弗所</a:t>
            </a:r>
            <a:endParaRPr lang="zh-TW" altLang="en-US" sz="2000" b="1">
              <a:solidFill>
                <a:srgbClr val="FFFFFF"/>
              </a:solidFill>
              <a:effectLst/>
              <a:ea typeface="新細明體" charset="-120"/>
            </a:endParaRPr>
          </a:p>
        </p:txBody>
      </p:sp>
      <p:sp>
        <p:nvSpPr>
          <p:cNvPr id="237573" name="Rectangle 8"/>
          <p:cNvSpPr>
            <a:spLocks noChangeArrowheads="1"/>
          </p:cNvSpPr>
          <p:nvPr/>
        </p:nvSpPr>
        <p:spPr bwMode="auto">
          <a:xfrm rot="-622072">
            <a:off x="5783263" y="4770438"/>
            <a:ext cx="2455862" cy="4572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a:solidFill>
                  <a:srgbClr val="FFFFFF"/>
                </a:solidFill>
                <a:effectLst/>
                <a:ea typeface="新細明體" charset="-120"/>
              </a:rPr>
              <a:t>旁非利亞</a:t>
            </a:r>
          </a:p>
        </p:txBody>
      </p:sp>
      <p:sp>
        <p:nvSpPr>
          <p:cNvPr id="237574" name="Rectangle 9"/>
          <p:cNvSpPr>
            <a:spLocks noChangeArrowheads="1"/>
          </p:cNvSpPr>
          <p:nvPr/>
        </p:nvSpPr>
        <p:spPr bwMode="auto">
          <a:xfrm>
            <a:off x="4859338" y="2276475"/>
            <a:ext cx="1296987"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sz="2800">
                <a:solidFill>
                  <a:srgbClr val="FFFFFF"/>
                </a:solidFill>
                <a:effectLst/>
                <a:ea typeface="新細明體" charset="-120"/>
              </a:rPr>
              <a:t>亞細亞</a:t>
            </a:r>
          </a:p>
        </p:txBody>
      </p:sp>
      <p:sp>
        <p:nvSpPr>
          <p:cNvPr id="237575" name="Rectangle 10"/>
          <p:cNvSpPr>
            <a:spLocks noChangeArrowheads="1"/>
          </p:cNvSpPr>
          <p:nvPr/>
        </p:nvSpPr>
        <p:spPr bwMode="auto">
          <a:xfrm rot="3288909">
            <a:off x="7251700" y="1997076"/>
            <a:ext cx="1843087"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3600">
                <a:solidFill>
                  <a:srgbClr val="FFFFFF"/>
                </a:solidFill>
                <a:effectLst/>
                <a:ea typeface="新細明體" charset="-120"/>
              </a:rPr>
              <a:t>加拉太</a:t>
            </a:r>
          </a:p>
        </p:txBody>
      </p:sp>
      <p:sp>
        <p:nvSpPr>
          <p:cNvPr id="237576" name="Rectangle 11"/>
          <p:cNvSpPr>
            <a:spLocks noChangeArrowheads="1"/>
          </p:cNvSpPr>
          <p:nvPr/>
        </p:nvSpPr>
        <p:spPr bwMode="auto">
          <a:xfrm>
            <a:off x="3995738" y="4221163"/>
            <a:ext cx="9366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600">
                <a:solidFill>
                  <a:srgbClr val="FFFFFF"/>
                </a:solidFill>
                <a:effectLst/>
                <a:ea typeface="新細明體" charset="-120"/>
              </a:rPr>
              <a:t>歌羅西</a:t>
            </a:r>
          </a:p>
        </p:txBody>
      </p:sp>
      <p:sp>
        <p:nvSpPr>
          <p:cNvPr id="237577" name="Rectangle 12"/>
          <p:cNvSpPr>
            <a:spLocks noChangeArrowheads="1"/>
          </p:cNvSpPr>
          <p:nvPr/>
        </p:nvSpPr>
        <p:spPr bwMode="auto">
          <a:xfrm>
            <a:off x="4787900" y="3933825"/>
            <a:ext cx="1008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600">
                <a:solidFill>
                  <a:srgbClr val="FFFFFF"/>
                </a:solidFill>
                <a:effectLst/>
                <a:ea typeface="新細明體" charset="-120"/>
              </a:rPr>
              <a:t>老底加</a:t>
            </a:r>
          </a:p>
        </p:txBody>
      </p:sp>
      <p:sp>
        <p:nvSpPr>
          <p:cNvPr id="237578" name="Rectangle 13"/>
          <p:cNvSpPr>
            <a:spLocks noChangeArrowheads="1"/>
          </p:cNvSpPr>
          <p:nvPr/>
        </p:nvSpPr>
        <p:spPr bwMode="auto">
          <a:xfrm>
            <a:off x="4787900" y="5373688"/>
            <a:ext cx="793750" cy="45720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a:solidFill>
                  <a:srgbClr val="FFFFFF"/>
                </a:solidFill>
                <a:effectLst/>
                <a:ea typeface="新細明體" charset="-120"/>
              </a:rPr>
              <a:t>呂家</a:t>
            </a:r>
          </a:p>
        </p:txBody>
      </p:sp>
      <p:sp>
        <p:nvSpPr>
          <p:cNvPr id="237579" name="Title 1"/>
          <p:cNvSpPr txBox="1">
            <a:spLocks/>
          </p:cNvSpPr>
          <p:nvPr/>
        </p:nvSpPr>
        <p:spPr bwMode="auto">
          <a:xfrm>
            <a:off x="173038" y="5753100"/>
            <a:ext cx="2743200" cy="12065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zh-CN" altLang="en-US" sz="3600" b="1">
                <a:solidFill>
                  <a:srgbClr val="FFFFFF"/>
                </a:solidFill>
                <a:effectLst/>
                <a:latin typeface="Arial" pitchFamily="34" charset="0"/>
                <a:cs typeface="Arial" pitchFamily="34" charset="0"/>
              </a:rPr>
              <a:t>以弗所是亚洲的首都</a:t>
            </a:r>
            <a:endParaRPr lang="en-US" altLang="en-US" sz="3600" b="1">
              <a:solidFill>
                <a:srgbClr val="FFFFFF"/>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33795" name="Rectangle 3"/>
          <p:cNvSpPr>
            <a:spLocks noGrp="1" noChangeArrowheads="1"/>
          </p:cNvSpPr>
          <p:nvPr>
            <p:ph type="title"/>
          </p:nvPr>
        </p:nvSpPr>
        <p:spPr>
          <a:xfrm>
            <a:off x="179388" y="188913"/>
            <a:ext cx="1079500" cy="360362"/>
          </a:xfrm>
          <a:solidFill>
            <a:schemeClr val="bg1"/>
          </a:solidFill>
        </p:spPr>
        <p:txBody>
          <a:bodyPr/>
          <a:lstStyle/>
          <a:p>
            <a:pPr eaLnBrk="1" hangingPunct="1"/>
            <a:r>
              <a:rPr lang="en-US" altLang="en-US" sz="2000" b="1">
                <a:effectLst>
                  <a:outerShdw blurRad="38100" dist="38100" dir="2700000" algn="tl">
                    <a:srgbClr val="C0C0C0"/>
                  </a:outerShdw>
                </a:effectLst>
              </a:rPr>
              <a:t>以弗所</a:t>
            </a:r>
            <a:endParaRPr lang="zh-TW" altLang="en-US" sz="2000" b="1">
              <a:effectLst>
                <a:outerShdw blurRad="38100" dist="38100" dir="2700000" algn="tl">
                  <a:srgbClr val="C0C0C0"/>
                </a:outerShdw>
              </a:effectLst>
              <a:ea typeface="新細明體" charset="-120"/>
            </a:endParaRPr>
          </a:p>
        </p:txBody>
      </p:sp>
      <p:sp>
        <p:nvSpPr>
          <p:cNvPr id="238595" name="Rectangle 4"/>
          <p:cNvSpPr>
            <a:spLocks noChangeArrowheads="1"/>
          </p:cNvSpPr>
          <p:nvPr/>
        </p:nvSpPr>
        <p:spPr bwMode="auto">
          <a:xfrm>
            <a:off x="4427538" y="2924175"/>
            <a:ext cx="1512887" cy="3048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TW" altLang="en-US" sz="1400">
                <a:solidFill>
                  <a:schemeClr val="tx2"/>
                </a:solidFill>
                <a:effectLst/>
                <a:ea typeface="新細明體" charset="-120"/>
              </a:rPr>
              <a:t>阿魯加迪安路</a:t>
            </a:r>
          </a:p>
        </p:txBody>
      </p:sp>
      <p:sp>
        <p:nvSpPr>
          <p:cNvPr id="33797" name="Rectangle 5"/>
          <p:cNvSpPr>
            <a:spLocks noChangeArrowheads="1"/>
          </p:cNvSpPr>
          <p:nvPr/>
        </p:nvSpPr>
        <p:spPr bwMode="auto">
          <a:xfrm>
            <a:off x="1116013" y="5157788"/>
            <a:ext cx="1008062" cy="142875"/>
          </a:xfrm>
          <a:prstGeom prst="rect">
            <a:avLst/>
          </a:prstGeom>
          <a:solidFill>
            <a:srgbClr val="993300"/>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chemeClr val="tx2"/>
                </a:solidFill>
                <a:effectLst>
                  <a:outerShdw blurRad="38100" dist="38100" dir="2700000" algn="tl">
                    <a:srgbClr val="FFFFFF"/>
                  </a:outerShdw>
                </a:effectLst>
                <a:latin typeface="Arial" pitchFamily="34" charset="0"/>
                <a:cs typeface="Times New Roman" pitchFamily="18" charset="0"/>
              </a:rPr>
              <a:t>以弗所</a:t>
            </a:r>
            <a:endParaRPr lang="zh-TW" altLang="en-US" sz="1200">
              <a:solidFill>
                <a:schemeClr val="tx2"/>
              </a:solidFill>
              <a:effectLst>
                <a:outerShdw blurRad="38100" dist="38100" dir="2700000" algn="tl">
                  <a:srgbClr val="FFFFFF"/>
                </a:outerShdw>
              </a:effectLst>
              <a:latin typeface="Arial" pitchFamily="34" charset="0"/>
              <a:ea typeface="新細明體" charset="-120"/>
            </a:endParaRPr>
          </a:p>
        </p:txBody>
      </p:sp>
      <p:sp>
        <p:nvSpPr>
          <p:cNvPr id="33798" name="Rectangle 6"/>
          <p:cNvSpPr>
            <a:spLocks noChangeArrowheads="1"/>
          </p:cNvSpPr>
          <p:nvPr/>
        </p:nvSpPr>
        <p:spPr bwMode="auto">
          <a:xfrm>
            <a:off x="7812088" y="620713"/>
            <a:ext cx="1079500" cy="360362"/>
          </a:xfrm>
          <a:prstGeom prst="rect">
            <a:avLst/>
          </a:prstGeom>
          <a:solidFill>
            <a:schemeClr val="bg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zh-TW" altLang="en-US" sz="2000" b="1">
              <a:solidFill>
                <a:schemeClr val="tx2"/>
              </a:solidFill>
              <a:effectLst>
                <a:outerShdw blurRad="38100" dist="38100" dir="2700000" algn="tl">
                  <a:srgbClr val="C0C0C0"/>
                </a:outerShdw>
              </a:effectLst>
              <a:latin typeface="Arial" pitchFamily="34" charset="0"/>
              <a:ea typeface="新細明體" charset="-120"/>
            </a:endParaRPr>
          </a:p>
        </p:txBody>
      </p:sp>
      <p:sp>
        <p:nvSpPr>
          <p:cNvPr id="33799" name="Rectangle 7"/>
          <p:cNvSpPr>
            <a:spLocks noChangeArrowheads="1"/>
          </p:cNvSpPr>
          <p:nvPr/>
        </p:nvSpPr>
        <p:spPr bwMode="auto">
          <a:xfrm>
            <a:off x="7812088" y="549275"/>
            <a:ext cx="1081087" cy="581025"/>
          </a:xfrm>
          <a:prstGeom prst="rect">
            <a:avLst/>
          </a:prstGeom>
          <a:solidFill>
            <a:schemeClr val="bg1"/>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TW" altLang="en-US" sz="1600">
                <a:solidFill>
                  <a:schemeClr val="tx2"/>
                </a:solidFill>
                <a:effectLst>
                  <a:outerShdw blurRad="38100" dist="38100" dir="2700000" algn="tl">
                    <a:srgbClr val="C0C0C0"/>
                  </a:outerShdw>
                </a:effectLst>
                <a:cs typeface="Times New Roman" pitchFamily="18" charset="0"/>
              </a:rPr>
              <a:t>亞底米</a:t>
            </a:r>
          </a:p>
          <a:p>
            <a:pPr eaLnBrk="1" hangingPunct="1"/>
            <a:r>
              <a:rPr lang="zh-TW" altLang="en-US" sz="1600">
                <a:solidFill>
                  <a:schemeClr val="tx2"/>
                </a:solidFill>
                <a:effectLst>
                  <a:outerShdw blurRad="38100" dist="38100" dir="2700000" algn="tl">
                    <a:srgbClr val="C0C0C0"/>
                  </a:outerShdw>
                </a:effectLst>
                <a:cs typeface="Times New Roman" pitchFamily="18" charset="0"/>
              </a:rPr>
              <a:t>女神廟</a:t>
            </a:r>
          </a:p>
        </p:txBody>
      </p:sp>
      <p:sp>
        <p:nvSpPr>
          <p:cNvPr id="238599" name="Title 1"/>
          <p:cNvSpPr txBox="1">
            <a:spLocks/>
          </p:cNvSpPr>
          <p:nvPr/>
        </p:nvSpPr>
        <p:spPr bwMode="auto">
          <a:xfrm>
            <a:off x="2987675" y="404813"/>
            <a:ext cx="4321175" cy="863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400">
                <a:solidFill>
                  <a:srgbClr val="FFFFFF"/>
                </a:solidFill>
                <a:effectLst/>
                <a:latin typeface="Arial" pitchFamily="34" charset="0"/>
              </a:rPr>
              <a:t>以弗城设计</a:t>
            </a:r>
            <a:r>
              <a:rPr lang="en-US" altLang="ja-JP" sz="4400">
                <a:solidFill>
                  <a:srgbClr val="FFFFFF"/>
                </a:solidFill>
                <a:effectLst/>
                <a:latin typeface="Arial" pitchFamily="34" charset="0"/>
              </a:rPr>
              <a:t> </a:t>
            </a:r>
            <a:endParaRPr lang="en-US" altLang="en-US" sz="4400">
              <a:solidFill>
                <a:srgbClr val="FFFFFF"/>
              </a:solidFill>
              <a:effectLst/>
              <a:latin typeface="Arial" pitchFamily="34" charset="0"/>
            </a:endParaRPr>
          </a:p>
        </p:txBody>
      </p:sp>
    </p:spTree>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pic>
        <p:nvPicPr>
          <p:cNvPr id="244739"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39940" name="AutoShape 4"/>
          <p:cNvSpPr>
            <a:spLocks noChangeArrowheads="1"/>
          </p:cNvSpPr>
          <p:nvPr/>
        </p:nvSpPr>
        <p:spPr bwMode="auto">
          <a:xfrm>
            <a:off x="28114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1" name="AutoShape 5"/>
          <p:cNvSpPr>
            <a:spLocks noChangeArrowheads="1"/>
          </p:cNvSpPr>
          <p:nvPr/>
        </p:nvSpPr>
        <p:spPr bwMode="auto">
          <a:xfrm rot="5016950">
            <a:off x="2786063" y="3302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2" name="AutoShape 6"/>
          <p:cNvSpPr>
            <a:spLocks noChangeArrowheads="1"/>
          </p:cNvSpPr>
          <p:nvPr/>
        </p:nvSpPr>
        <p:spPr bwMode="auto">
          <a:xfrm rot="10800000">
            <a:off x="6332538" y="304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3" name="AutoShape 7"/>
          <p:cNvSpPr>
            <a:spLocks noChangeArrowheads="1"/>
          </p:cNvSpPr>
          <p:nvPr/>
        </p:nvSpPr>
        <p:spPr bwMode="auto">
          <a:xfrm rot="16033019">
            <a:off x="6307138"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44744" name="Group 8"/>
          <p:cNvGrpSpPr>
            <a:grpSpLocks/>
          </p:cNvGrpSpPr>
          <p:nvPr/>
        </p:nvGrpSpPr>
        <p:grpSpPr bwMode="auto">
          <a:xfrm>
            <a:off x="0" y="228600"/>
            <a:ext cx="541338" cy="304800"/>
            <a:chOff x="4488" y="1488"/>
            <a:chExt cx="384" cy="192"/>
          </a:xfrm>
        </p:grpSpPr>
        <p:sp>
          <p:nvSpPr>
            <p:cNvPr id="39945"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6"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5" name="Group 11"/>
          <p:cNvGrpSpPr>
            <a:grpSpLocks/>
          </p:cNvGrpSpPr>
          <p:nvPr/>
        </p:nvGrpSpPr>
        <p:grpSpPr bwMode="auto">
          <a:xfrm>
            <a:off x="0" y="609600"/>
            <a:ext cx="541338" cy="304800"/>
            <a:chOff x="4488" y="1488"/>
            <a:chExt cx="384" cy="192"/>
          </a:xfrm>
        </p:grpSpPr>
        <p:sp>
          <p:nvSpPr>
            <p:cNvPr id="39948"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49"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6" name="Group 14"/>
          <p:cNvGrpSpPr>
            <a:grpSpLocks/>
          </p:cNvGrpSpPr>
          <p:nvPr/>
        </p:nvGrpSpPr>
        <p:grpSpPr bwMode="auto">
          <a:xfrm>
            <a:off x="0" y="990600"/>
            <a:ext cx="541338" cy="304800"/>
            <a:chOff x="4488" y="1488"/>
            <a:chExt cx="384" cy="192"/>
          </a:xfrm>
        </p:grpSpPr>
        <p:sp>
          <p:nvSpPr>
            <p:cNvPr id="39951"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2"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7" name="Group 17"/>
          <p:cNvGrpSpPr>
            <a:grpSpLocks/>
          </p:cNvGrpSpPr>
          <p:nvPr/>
        </p:nvGrpSpPr>
        <p:grpSpPr bwMode="auto">
          <a:xfrm>
            <a:off x="0" y="1371600"/>
            <a:ext cx="541338" cy="304800"/>
            <a:chOff x="4488" y="1488"/>
            <a:chExt cx="384" cy="192"/>
          </a:xfrm>
        </p:grpSpPr>
        <p:sp>
          <p:nvSpPr>
            <p:cNvPr id="39954"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5"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8" name="Group 20"/>
          <p:cNvGrpSpPr>
            <a:grpSpLocks/>
          </p:cNvGrpSpPr>
          <p:nvPr/>
        </p:nvGrpSpPr>
        <p:grpSpPr bwMode="auto">
          <a:xfrm>
            <a:off x="0" y="1752600"/>
            <a:ext cx="541338" cy="304800"/>
            <a:chOff x="4488" y="1488"/>
            <a:chExt cx="384" cy="192"/>
          </a:xfrm>
        </p:grpSpPr>
        <p:sp>
          <p:nvSpPr>
            <p:cNvPr id="39957"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58"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49" name="Group 23"/>
          <p:cNvGrpSpPr>
            <a:grpSpLocks/>
          </p:cNvGrpSpPr>
          <p:nvPr/>
        </p:nvGrpSpPr>
        <p:grpSpPr bwMode="auto">
          <a:xfrm>
            <a:off x="0" y="2133600"/>
            <a:ext cx="541338" cy="304800"/>
            <a:chOff x="4488" y="1488"/>
            <a:chExt cx="384" cy="192"/>
          </a:xfrm>
        </p:grpSpPr>
        <p:sp>
          <p:nvSpPr>
            <p:cNvPr id="39960"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1"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0" name="Group 26"/>
          <p:cNvGrpSpPr>
            <a:grpSpLocks/>
          </p:cNvGrpSpPr>
          <p:nvPr/>
        </p:nvGrpSpPr>
        <p:grpSpPr bwMode="auto">
          <a:xfrm>
            <a:off x="0" y="2514600"/>
            <a:ext cx="541338" cy="304800"/>
            <a:chOff x="4488" y="1488"/>
            <a:chExt cx="384" cy="192"/>
          </a:xfrm>
        </p:grpSpPr>
        <p:sp>
          <p:nvSpPr>
            <p:cNvPr id="39963"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4"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1" name="Group 29"/>
          <p:cNvGrpSpPr>
            <a:grpSpLocks/>
          </p:cNvGrpSpPr>
          <p:nvPr/>
        </p:nvGrpSpPr>
        <p:grpSpPr bwMode="auto">
          <a:xfrm>
            <a:off x="0" y="2895600"/>
            <a:ext cx="541338" cy="304800"/>
            <a:chOff x="4488" y="1488"/>
            <a:chExt cx="384" cy="192"/>
          </a:xfrm>
        </p:grpSpPr>
        <p:sp>
          <p:nvSpPr>
            <p:cNvPr id="39966"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67"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2" name="Group 32"/>
          <p:cNvGrpSpPr>
            <a:grpSpLocks/>
          </p:cNvGrpSpPr>
          <p:nvPr/>
        </p:nvGrpSpPr>
        <p:grpSpPr bwMode="auto">
          <a:xfrm>
            <a:off x="0" y="3276600"/>
            <a:ext cx="541338" cy="304800"/>
            <a:chOff x="4488" y="1488"/>
            <a:chExt cx="384" cy="192"/>
          </a:xfrm>
        </p:grpSpPr>
        <p:sp>
          <p:nvSpPr>
            <p:cNvPr id="39969"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0"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3" name="Group 35"/>
          <p:cNvGrpSpPr>
            <a:grpSpLocks/>
          </p:cNvGrpSpPr>
          <p:nvPr/>
        </p:nvGrpSpPr>
        <p:grpSpPr bwMode="auto">
          <a:xfrm>
            <a:off x="0" y="3657600"/>
            <a:ext cx="541338" cy="304800"/>
            <a:chOff x="4488" y="1488"/>
            <a:chExt cx="384" cy="192"/>
          </a:xfrm>
        </p:grpSpPr>
        <p:sp>
          <p:nvSpPr>
            <p:cNvPr id="39972"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3"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4" name="Group 38"/>
          <p:cNvGrpSpPr>
            <a:grpSpLocks/>
          </p:cNvGrpSpPr>
          <p:nvPr/>
        </p:nvGrpSpPr>
        <p:grpSpPr bwMode="auto">
          <a:xfrm>
            <a:off x="0" y="4038600"/>
            <a:ext cx="541338" cy="304800"/>
            <a:chOff x="4488" y="1488"/>
            <a:chExt cx="384" cy="192"/>
          </a:xfrm>
        </p:grpSpPr>
        <p:sp>
          <p:nvSpPr>
            <p:cNvPr id="39975"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6"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5" name="Group 41"/>
          <p:cNvGrpSpPr>
            <a:grpSpLocks/>
          </p:cNvGrpSpPr>
          <p:nvPr/>
        </p:nvGrpSpPr>
        <p:grpSpPr bwMode="auto">
          <a:xfrm>
            <a:off x="0" y="4419600"/>
            <a:ext cx="541338" cy="304800"/>
            <a:chOff x="4488" y="1488"/>
            <a:chExt cx="384" cy="192"/>
          </a:xfrm>
        </p:grpSpPr>
        <p:sp>
          <p:nvSpPr>
            <p:cNvPr id="39978"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79"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6" name="Group 44"/>
          <p:cNvGrpSpPr>
            <a:grpSpLocks/>
          </p:cNvGrpSpPr>
          <p:nvPr/>
        </p:nvGrpSpPr>
        <p:grpSpPr bwMode="auto">
          <a:xfrm>
            <a:off x="0" y="4800600"/>
            <a:ext cx="541338" cy="304800"/>
            <a:chOff x="4488" y="1488"/>
            <a:chExt cx="384" cy="192"/>
          </a:xfrm>
        </p:grpSpPr>
        <p:sp>
          <p:nvSpPr>
            <p:cNvPr id="39981"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2"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7" name="Group 47"/>
          <p:cNvGrpSpPr>
            <a:grpSpLocks/>
          </p:cNvGrpSpPr>
          <p:nvPr/>
        </p:nvGrpSpPr>
        <p:grpSpPr bwMode="auto">
          <a:xfrm>
            <a:off x="0" y="5181600"/>
            <a:ext cx="541338" cy="304800"/>
            <a:chOff x="4488" y="1488"/>
            <a:chExt cx="384" cy="192"/>
          </a:xfrm>
        </p:grpSpPr>
        <p:sp>
          <p:nvSpPr>
            <p:cNvPr id="39984"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5"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8" name="Group 50"/>
          <p:cNvGrpSpPr>
            <a:grpSpLocks/>
          </p:cNvGrpSpPr>
          <p:nvPr/>
        </p:nvGrpSpPr>
        <p:grpSpPr bwMode="auto">
          <a:xfrm>
            <a:off x="0" y="5562600"/>
            <a:ext cx="541338" cy="304800"/>
            <a:chOff x="4488" y="1488"/>
            <a:chExt cx="384" cy="192"/>
          </a:xfrm>
        </p:grpSpPr>
        <p:sp>
          <p:nvSpPr>
            <p:cNvPr id="39987"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88"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59" name="Group 53"/>
          <p:cNvGrpSpPr>
            <a:grpSpLocks/>
          </p:cNvGrpSpPr>
          <p:nvPr/>
        </p:nvGrpSpPr>
        <p:grpSpPr bwMode="auto">
          <a:xfrm>
            <a:off x="0" y="5943600"/>
            <a:ext cx="541338" cy="304800"/>
            <a:chOff x="4488" y="1488"/>
            <a:chExt cx="384" cy="192"/>
          </a:xfrm>
        </p:grpSpPr>
        <p:sp>
          <p:nvSpPr>
            <p:cNvPr id="39990"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91"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44760" name="Group 56"/>
          <p:cNvGrpSpPr>
            <a:grpSpLocks/>
          </p:cNvGrpSpPr>
          <p:nvPr/>
        </p:nvGrpSpPr>
        <p:grpSpPr bwMode="auto">
          <a:xfrm>
            <a:off x="0" y="6324600"/>
            <a:ext cx="541338" cy="304800"/>
            <a:chOff x="4488" y="1488"/>
            <a:chExt cx="384" cy="192"/>
          </a:xfrm>
        </p:grpSpPr>
        <p:sp>
          <p:nvSpPr>
            <p:cNvPr id="39993"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39994"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244761" name="Title 1"/>
          <p:cNvSpPr>
            <a:spLocks noGrp="1"/>
          </p:cNvSpPr>
          <p:nvPr>
            <p:ph type="title"/>
          </p:nvPr>
        </p:nvSpPr>
        <p:spPr>
          <a:xfrm>
            <a:off x="457200" y="58738"/>
            <a:ext cx="8229600" cy="1143000"/>
          </a:xfrm>
        </p:spPr>
        <p:txBody>
          <a:bodyPr/>
          <a:lstStyle/>
          <a:p>
            <a:r>
              <a:rPr lang="zh-CN" altLang="en-US"/>
              <a:t>阿蒂米斯</a:t>
            </a:r>
            <a:r>
              <a:rPr lang="en-US" altLang="ja-JP"/>
              <a:t>, </a:t>
            </a:r>
            <a:r>
              <a:rPr lang="zh-CN" altLang="en-US"/>
              <a:t>生育女神</a:t>
            </a:r>
            <a:endParaRPr lang="en-US" altLang="en-US"/>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itle 1"/>
          <p:cNvSpPr>
            <a:spLocks noGrp="1"/>
          </p:cNvSpPr>
          <p:nvPr>
            <p:ph type="title" idx="4294967295"/>
          </p:nvPr>
        </p:nvSpPr>
        <p:spPr>
          <a:xfrm>
            <a:off x="685800" y="508000"/>
            <a:ext cx="7772400" cy="1143000"/>
          </a:xfrm>
        </p:spPr>
        <p:txBody>
          <a:bodyPr/>
          <a:lstStyle/>
          <a:p>
            <a:r>
              <a:rPr lang="zh-CN" altLang="en-US">
                <a:latin typeface="Arial" pitchFamily="34" charset="0"/>
                <a:cs typeface="Arial" pitchFamily="34" charset="0"/>
              </a:rPr>
              <a:t>大理石马路</a:t>
            </a:r>
            <a:endParaRPr lang="en-US" altLang="en-US">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8834" name="Group 8"/>
          <p:cNvGrpSpPr>
            <a:grpSpLocks/>
          </p:cNvGrpSpPr>
          <p:nvPr/>
        </p:nvGrpSpPr>
        <p:grpSpPr bwMode="auto">
          <a:xfrm>
            <a:off x="495300" y="87313"/>
            <a:ext cx="8153400" cy="6008687"/>
            <a:chOff x="312" y="96"/>
            <a:chExt cx="5136" cy="3785"/>
          </a:xfrm>
        </p:grpSpPr>
        <p:pic>
          <p:nvPicPr>
            <p:cNvPr id="24883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grpSp>
      <p:sp>
        <p:nvSpPr>
          <p:cNvPr id="248835" name="Title 1"/>
          <p:cNvSpPr>
            <a:spLocks noGrp="1"/>
          </p:cNvSpPr>
          <p:nvPr>
            <p:ph type="title" idx="4294967295"/>
          </p:nvPr>
        </p:nvSpPr>
        <p:spPr>
          <a:xfrm>
            <a:off x="25400" y="6134100"/>
            <a:ext cx="9118600" cy="723900"/>
          </a:xfrm>
        </p:spPr>
        <p:txBody>
          <a:bodyPr/>
          <a:lstStyle/>
          <a:p>
            <a:r>
              <a:rPr lang="zh-CN" altLang="en-US" sz="3600" b="1">
                <a:solidFill>
                  <a:srgbClr val="FFFFFF"/>
                </a:solidFill>
                <a:latin typeface="Arial" pitchFamily="34" charset="0"/>
                <a:cs typeface="Arial" pitchFamily="34" charset="0"/>
              </a:rPr>
              <a:t>古代世界</a:t>
            </a:r>
            <a:r>
              <a:rPr lang="en-US" altLang="zh-CN" sz="3600" b="1">
                <a:solidFill>
                  <a:srgbClr val="FFFFFF"/>
                </a:solidFill>
                <a:latin typeface="Arial" pitchFamily="34" charset="0"/>
                <a:cs typeface="Arial" pitchFamily="34" charset="0"/>
              </a:rPr>
              <a:t> </a:t>
            </a:r>
            <a:r>
              <a:rPr lang="zh-CN" altLang="en-US" sz="3600" b="1">
                <a:solidFill>
                  <a:srgbClr val="FFFFFF"/>
                </a:solidFill>
                <a:latin typeface="Arial" pitchFamily="34" charset="0"/>
                <a:cs typeface="Arial" pitchFamily="34" charset="0"/>
              </a:rPr>
              <a:t>七大奇迹</a:t>
            </a:r>
            <a:endParaRPr lang="en-US" altLang="en-US" sz="3600" b="1">
              <a:solidFill>
                <a:srgbClr val="FFFFFF"/>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2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324975" y="620713"/>
            <a:ext cx="3344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itle 1"/>
          <p:cNvSpPr>
            <a:spLocks noGrp="1"/>
          </p:cNvSpPr>
          <p:nvPr>
            <p:ph type="title" idx="4294967295"/>
          </p:nvPr>
        </p:nvSpPr>
        <p:spPr>
          <a:xfrm>
            <a:off x="0" y="0"/>
            <a:ext cx="3419475" cy="1989138"/>
          </a:xfrm>
          <a:solidFill>
            <a:srgbClr val="000000"/>
          </a:solidFill>
        </p:spPr>
        <p:txBody>
          <a:bodyPr/>
          <a:lstStyle/>
          <a:p>
            <a:pPr algn="l" eaLnBrk="1" hangingPunct="1"/>
            <a:r>
              <a:rPr lang="zh-CN" altLang="en-US" sz="3600">
                <a:latin typeface="Arial" pitchFamily="34" charset="0"/>
              </a:rPr>
              <a:t>阿蒂米斯在以弗所的庙</a:t>
            </a:r>
            <a:endParaRPr lang="en-US" altLang="en-US" sz="3600" b="1">
              <a:latin typeface="Arial" pitchFamily="34" charset="0"/>
            </a:endParaRPr>
          </a:p>
        </p:txBody>
      </p:sp>
      <p:sp>
        <p:nvSpPr>
          <p:cNvPr id="250885"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19" y="-41681"/>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zh-CN" altLang="en-US" sz="2800" b="1" dirty="0">
                <a:solidFill>
                  <a:srgbClr val="FFFFFF"/>
                </a:solidFill>
                <a:effectLst>
                  <a:glow rad="228600">
                    <a:schemeClr val="tx1">
                      <a:alpha val="76000"/>
                    </a:schemeClr>
                  </a:glow>
                </a:effectLst>
                <a:latin typeface="Arial" charset="0"/>
                <a:ea typeface="ＭＳ Ｐゴシック" charset="0"/>
                <a:cs typeface="Arial" charset="0"/>
              </a:rPr>
              <a:t>亚提米斯（戴安娜）视频（参见</a:t>
            </a:r>
            <a:r>
              <a:rPr lang="en-US" altLang="zh-CN" sz="2800" b="1" dirty="0">
                <a:solidFill>
                  <a:srgbClr val="FFFFFF"/>
                </a:solidFill>
                <a:effectLst>
                  <a:glow rad="228600">
                    <a:schemeClr val="tx1">
                      <a:alpha val="76000"/>
                    </a:schemeClr>
                  </a:glow>
                </a:effectLst>
                <a:latin typeface="Arial" charset="0"/>
                <a:ea typeface="ＭＳ Ｐゴシック" charset="0"/>
                <a:cs typeface="Arial" charset="0"/>
              </a:rPr>
              <a:t>《</a:t>
            </a:r>
            <a:r>
              <a:rPr lang="zh-CN" altLang="en-US" sz="2800" b="1" dirty="0">
                <a:solidFill>
                  <a:srgbClr val="FFFFFF"/>
                </a:solidFill>
                <a:effectLst>
                  <a:glow rad="228600">
                    <a:schemeClr val="tx1">
                      <a:alpha val="76000"/>
                    </a:schemeClr>
                  </a:glow>
                </a:effectLst>
                <a:latin typeface="Arial" charset="0"/>
                <a:ea typeface="ＭＳ Ｐゴシック" charset="0"/>
                <a:cs typeface="Arial" charset="0"/>
              </a:rPr>
              <a:t>使徒行传</a:t>
            </a:r>
            <a:r>
              <a:rPr lang="en-US" altLang="zh-CN" sz="2800" b="1" dirty="0">
                <a:solidFill>
                  <a:srgbClr val="FFFFFF"/>
                </a:solidFill>
                <a:effectLst>
                  <a:glow rad="228600">
                    <a:schemeClr val="tx1">
                      <a:alpha val="76000"/>
                    </a:schemeClr>
                  </a:glow>
                </a:effectLst>
                <a:latin typeface="Arial" charset="0"/>
                <a:ea typeface="ＭＳ Ｐゴシック" charset="0"/>
                <a:cs typeface="Arial" charset="0"/>
              </a:rPr>
              <a:t>》19</a:t>
            </a:r>
            <a:r>
              <a:rPr lang="zh-CN" altLang="en-US" sz="2800" b="1" dirty="0">
                <a:solidFill>
                  <a:srgbClr val="FFFFFF"/>
                </a:solidFill>
                <a:effectLst>
                  <a:glow rad="228600">
                    <a:schemeClr val="tx1">
                      <a:alpha val="76000"/>
                    </a:schemeClr>
                  </a:glow>
                </a:effectLst>
                <a:latin typeface="Arial" charset="0"/>
                <a:ea typeface="ＭＳ Ｐゴシック" charset="0"/>
                <a:cs typeface="Arial" charset="0"/>
              </a:rPr>
              <a:t>章）</a:t>
            </a:r>
            <a:endParaRPr lang="en-US" sz="2800" b="1" dirty="0">
              <a:solidFill>
                <a:srgbClr val="FFFFFF"/>
              </a:solidFill>
              <a:effectLst>
                <a:glow rad="228600">
                  <a:schemeClr val="tx1">
                    <a:alpha val="76000"/>
                  </a:schemeClr>
                </a:glow>
              </a:effectLst>
              <a:latin typeface="Arial" charset="0"/>
              <a:ea typeface="ＭＳ Ｐゴシック" charset="0"/>
              <a:cs typeface="Arial" charset="0"/>
            </a:endParaRP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94390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25438"/>
            <a:ext cx="6934200" cy="52006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a:spLocks noGrp="1"/>
          </p:cNvSpPr>
          <p:nvPr>
            <p:ph type="title" idx="4294967295"/>
          </p:nvPr>
        </p:nvSpPr>
        <p:spPr>
          <a:xfrm>
            <a:off x="0" y="5715000"/>
            <a:ext cx="9144000" cy="1143000"/>
          </a:xfrm>
        </p:spPr>
        <p:txBody>
          <a:bodyPr/>
          <a:lstStyle/>
          <a:p>
            <a:r>
              <a:rPr lang="zh-CN" altLang="en-US" sz="3600" b="1">
                <a:solidFill>
                  <a:srgbClr val="FFFFFF"/>
                </a:solidFill>
                <a:effectLst>
                  <a:outerShdw blurRad="38100" dist="38100" dir="2700000" algn="tl">
                    <a:srgbClr val="808080"/>
                  </a:outerShdw>
                </a:effectLst>
                <a:latin typeface="华文细黑" charset="-122"/>
                <a:ea typeface="华文细黑" charset="-122"/>
              </a:rPr>
              <a:t>今天</a:t>
            </a:r>
            <a:r>
              <a:rPr lang="zh-CN" altLang="en-US" sz="3600" b="1">
                <a:solidFill>
                  <a:srgbClr val="FFFFFF"/>
                </a:solidFill>
                <a:latin typeface="华文细黑" charset="-122"/>
                <a:ea typeface="华文细黑" charset="-122"/>
              </a:rPr>
              <a:t>狄安娜</a:t>
            </a:r>
            <a:r>
              <a:rPr lang="zh-TW" altLang="en-US" sz="3600" b="1">
                <a:solidFill>
                  <a:srgbClr val="FFFFFF"/>
                </a:solidFill>
                <a:effectLst>
                  <a:outerShdw blurRad="38100" dist="38100" dir="2700000" algn="tl">
                    <a:srgbClr val="808080"/>
                  </a:outerShdw>
                </a:effectLst>
                <a:latin typeface="华文细黑" charset="-122"/>
                <a:ea typeface="华文细黑" charset="-122"/>
              </a:rPr>
              <a:t>女神廟</a:t>
            </a:r>
            <a:r>
              <a:rPr lang="en-US" altLang="ja-JP" sz="3600" b="1">
                <a:solidFill>
                  <a:srgbClr val="FFFFFF"/>
                </a:solidFill>
                <a:latin typeface="华文细黑" charset="-122"/>
                <a:ea typeface="华文细黑" charset="-122"/>
              </a:rPr>
              <a:t>(</a:t>
            </a:r>
            <a:r>
              <a:rPr lang="en-US" altLang="en-US" sz="3600" b="1">
                <a:solidFill>
                  <a:srgbClr val="FFFFFF"/>
                </a:solidFill>
                <a:latin typeface="华文细黑" charset="-122"/>
                <a:ea typeface="华文细黑" charset="-122"/>
              </a:rPr>
              <a:t>阿蒂米斯</a:t>
            </a:r>
            <a:r>
              <a:rPr lang="en-US" altLang="ja-JP" sz="3600" b="1">
                <a:solidFill>
                  <a:srgbClr val="FFFFFF"/>
                </a:solidFill>
                <a:latin typeface="华文细黑" charset="-122"/>
                <a:ea typeface="华文细黑" charset="-122"/>
              </a:rPr>
              <a:t>) </a:t>
            </a:r>
            <a:endParaRPr lang="en-US" altLang="en-US" sz="3600" b="1">
              <a:solidFill>
                <a:srgbClr val="FFFFFF"/>
              </a:solidFill>
              <a:latin typeface="华文细黑" charset="-122"/>
              <a:ea typeface="华文细黑" charset="-122"/>
            </a:endParaRPr>
          </a:p>
        </p:txBody>
      </p:sp>
      <p:sp>
        <p:nvSpPr>
          <p:cNvPr id="252932" name="Text Box 37"/>
          <p:cNvSpPr txBox="1">
            <a:spLocks noChangeArrowheads="1"/>
          </p:cNvSpPr>
          <p:nvPr/>
        </p:nvSpPr>
        <p:spPr bwMode="auto">
          <a:xfrm>
            <a:off x="8413750" y="34925"/>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latin typeface="Arial" pitchFamily="34" charset="0"/>
                <a:cs typeface="Arial" pitchFamily="34" charset="0"/>
              </a:rPr>
              <a:t>349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6986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009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88" name="AutoShape 4"/>
          <p:cNvSpPr>
            <a:spLocks noChangeArrowheads="1"/>
          </p:cNvSpPr>
          <p:nvPr/>
        </p:nvSpPr>
        <p:spPr bwMode="auto">
          <a:xfrm>
            <a:off x="21891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89" name="AutoShape 5"/>
          <p:cNvSpPr>
            <a:spLocks noChangeArrowheads="1"/>
          </p:cNvSpPr>
          <p:nvPr/>
        </p:nvSpPr>
        <p:spPr bwMode="auto">
          <a:xfrm rot="5400000">
            <a:off x="2163763" y="2540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0" name="AutoShape 6"/>
          <p:cNvSpPr>
            <a:spLocks noChangeArrowheads="1"/>
          </p:cNvSpPr>
          <p:nvPr/>
        </p:nvSpPr>
        <p:spPr bwMode="auto">
          <a:xfrm rot="11285206">
            <a:off x="7200900" y="304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1" name="AutoShape 7"/>
          <p:cNvSpPr>
            <a:spLocks noChangeArrowheads="1"/>
          </p:cNvSpPr>
          <p:nvPr/>
        </p:nvSpPr>
        <p:spPr bwMode="auto">
          <a:xfrm rot="16033019">
            <a:off x="7175500"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0104" name="Group 8"/>
          <p:cNvGrpSpPr>
            <a:grpSpLocks/>
          </p:cNvGrpSpPr>
          <p:nvPr/>
        </p:nvGrpSpPr>
        <p:grpSpPr bwMode="auto">
          <a:xfrm>
            <a:off x="0" y="228600"/>
            <a:ext cx="541338" cy="304800"/>
            <a:chOff x="4488" y="1488"/>
            <a:chExt cx="384" cy="192"/>
          </a:xfrm>
        </p:grpSpPr>
        <p:sp>
          <p:nvSpPr>
            <p:cNvPr id="41993"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4"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5" name="Group 11"/>
          <p:cNvGrpSpPr>
            <a:grpSpLocks/>
          </p:cNvGrpSpPr>
          <p:nvPr/>
        </p:nvGrpSpPr>
        <p:grpSpPr bwMode="auto">
          <a:xfrm>
            <a:off x="0" y="609600"/>
            <a:ext cx="541338" cy="304800"/>
            <a:chOff x="4488" y="1488"/>
            <a:chExt cx="384" cy="192"/>
          </a:xfrm>
        </p:grpSpPr>
        <p:sp>
          <p:nvSpPr>
            <p:cNvPr id="41996"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1997"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6" name="Group 14"/>
          <p:cNvGrpSpPr>
            <a:grpSpLocks/>
          </p:cNvGrpSpPr>
          <p:nvPr/>
        </p:nvGrpSpPr>
        <p:grpSpPr bwMode="auto">
          <a:xfrm>
            <a:off x="0" y="990600"/>
            <a:ext cx="541338" cy="304800"/>
            <a:chOff x="4488" y="1488"/>
            <a:chExt cx="384" cy="192"/>
          </a:xfrm>
        </p:grpSpPr>
        <p:sp>
          <p:nvSpPr>
            <p:cNvPr id="41999"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0"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7" name="Group 17"/>
          <p:cNvGrpSpPr>
            <a:grpSpLocks/>
          </p:cNvGrpSpPr>
          <p:nvPr/>
        </p:nvGrpSpPr>
        <p:grpSpPr bwMode="auto">
          <a:xfrm>
            <a:off x="0" y="1371600"/>
            <a:ext cx="541338" cy="304800"/>
            <a:chOff x="4488" y="1488"/>
            <a:chExt cx="384" cy="192"/>
          </a:xfrm>
        </p:grpSpPr>
        <p:sp>
          <p:nvSpPr>
            <p:cNvPr id="42002"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3"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8" name="Group 20"/>
          <p:cNvGrpSpPr>
            <a:grpSpLocks/>
          </p:cNvGrpSpPr>
          <p:nvPr/>
        </p:nvGrpSpPr>
        <p:grpSpPr bwMode="auto">
          <a:xfrm>
            <a:off x="0" y="1752600"/>
            <a:ext cx="541338" cy="304800"/>
            <a:chOff x="4488" y="1488"/>
            <a:chExt cx="384" cy="192"/>
          </a:xfrm>
        </p:grpSpPr>
        <p:sp>
          <p:nvSpPr>
            <p:cNvPr id="42005"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6"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09" name="Group 23"/>
          <p:cNvGrpSpPr>
            <a:grpSpLocks/>
          </p:cNvGrpSpPr>
          <p:nvPr/>
        </p:nvGrpSpPr>
        <p:grpSpPr bwMode="auto">
          <a:xfrm>
            <a:off x="0" y="2133600"/>
            <a:ext cx="541338" cy="304800"/>
            <a:chOff x="4488" y="1488"/>
            <a:chExt cx="384" cy="192"/>
          </a:xfrm>
        </p:grpSpPr>
        <p:sp>
          <p:nvSpPr>
            <p:cNvPr id="42008"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09"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0" name="Group 26"/>
          <p:cNvGrpSpPr>
            <a:grpSpLocks/>
          </p:cNvGrpSpPr>
          <p:nvPr/>
        </p:nvGrpSpPr>
        <p:grpSpPr bwMode="auto">
          <a:xfrm>
            <a:off x="0" y="2514600"/>
            <a:ext cx="541338" cy="304800"/>
            <a:chOff x="4488" y="1488"/>
            <a:chExt cx="384" cy="192"/>
          </a:xfrm>
        </p:grpSpPr>
        <p:sp>
          <p:nvSpPr>
            <p:cNvPr id="42011"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2"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1" name="Group 29"/>
          <p:cNvGrpSpPr>
            <a:grpSpLocks/>
          </p:cNvGrpSpPr>
          <p:nvPr/>
        </p:nvGrpSpPr>
        <p:grpSpPr bwMode="auto">
          <a:xfrm>
            <a:off x="0" y="2895600"/>
            <a:ext cx="541338" cy="304800"/>
            <a:chOff x="4488" y="1488"/>
            <a:chExt cx="384" cy="192"/>
          </a:xfrm>
        </p:grpSpPr>
        <p:sp>
          <p:nvSpPr>
            <p:cNvPr id="42014"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5"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2" name="Group 32"/>
          <p:cNvGrpSpPr>
            <a:grpSpLocks/>
          </p:cNvGrpSpPr>
          <p:nvPr/>
        </p:nvGrpSpPr>
        <p:grpSpPr bwMode="auto">
          <a:xfrm>
            <a:off x="0" y="3276600"/>
            <a:ext cx="541338" cy="304800"/>
            <a:chOff x="4488" y="1488"/>
            <a:chExt cx="384" cy="192"/>
          </a:xfrm>
        </p:grpSpPr>
        <p:sp>
          <p:nvSpPr>
            <p:cNvPr id="42017"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18"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3" name="Group 35"/>
          <p:cNvGrpSpPr>
            <a:grpSpLocks/>
          </p:cNvGrpSpPr>
          <p:nvPr/>
        </p:nvGrpSpPr>
        <p:grpSpPr bwMode="auto">
          <a:xfrm>
            <a:off x="0" y="3657600"/>
            <a:ext cx="541338" cy="304800"/>
            <a:chOff x="4488" y="1488"/>
            <a:chExt cx="384" cy="192"/>
          </a:xfrm>
        </p:grpSpPr>
        <p:sp>
          <p:nvSpPr>
            <p:cNvPr id="42020"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1"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4" name="Group 38"/>
          <p:cNvGrpSpPr>
            <a:grpSpLocks/>
          </p:cNvGrpSpPr>
          <p:nvPr/>
        </p:nvGrpSpPr>
        <p:grpSpPr bwMode="auto">
          <a:xfrm>
            <a:off x="0" y="4038600"/>
            <a:ext cx="541338" cy="304800"/>
            <a:chOff x="4488" y="1488"/>
            <a:chExt cx="384" cy="192"/>
          </a:xfrm>
        </p:grpSpPr>
        <p:sp>
          <p:nvSpPr>
            <p:cNvPr id="42023"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4"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5" name="Group 41"/>
          <p:cNvGrpSpPr>
            <a:grpSpLocks/>
          </p:cNvGrpSpPr>
          <p:nvPr/>
        </p:nvGrpSpPr>
        <p:grpSpPr bwMode="auto">
          <a:xfrm>
            <a:off x="0" y="4419600"/>
            <a:ext cx="541338" cy="304800"/>
            <a:chOff x="4488" y="1488"/>
            <a:chExt cx="384" cy="192"/>
          </a:xfrm>
        </p:grpSpPr>
        <p:sp>
          <p:nvSpPr>
            <p:cNvPr id="42026"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27"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6" name="Group 44"/>
          <p:cNvGrpSpPr>
            <a:grpSpLocks/>
          </p:cNvGrpSpPr>
          <p:nvPr/>
        </p:nvGrpSpPr>
        <p:grpSpPr bwMode="auto">
          <a:xfrm>
            <a:off x="0" y="4800600"/>
            <a:ext cx="541338" cy="304800"/>
            <a:chOff x="4488" y="1488"/>
            <a:chExt cx="384" cy="192"/>
          </a:xfrm>
        </p:grpSpPr>
        <p:sp>
          <p:nvSpPr>
            <p:cNvPr id="42029"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0"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7" name="Group 47"/>
          <p:cNvGrpSpPr>
            <a:grpSpLocks/>
          </p:cNvGrpSpPr>
          <p:nvPr/>
        </p:nvGrpSpPr>
        <p:grpSpPr bwMode="auto">
          <a:xfrm>
            <a:off x="0" y="5181600"/>
            <a:ext cx="541338" cy="304800"/>
            <a:chOff x="4488" y="1488"/>
            <a:chExt cx="384" cy="192"/>
          </a:xfrm>
        </p:grpSpPr>
        <p:sp>
          <p:nvSpPr>
            <p:cNvPr id="42032"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3"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8" name="Group 50"/>
          <p:cNvGrpSpPr>
            <a:grpSpLocks/>
          </p:cNvGrpSpPr>
          <p:nvPr/>
        </p:nvGrpSpPr>
        <p:grpSpPr bwMode="auto">
          <a:xfrm>
            <a:off x="0" y="5562600"/>
            <a:ext cx="541338" cy="304800"/>
            <a:chOff x="4488" y="1488"/>
            <a:chExt cx="384" cy="192"/>
          </a:xfrm>
        </p:grpSpPr>
        <p:sp>
          <p:nvSpPr>
            <p:cNvPr id="42035"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6"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19" name="Group 53"/>
          <p:cNvGrpSpPr>
            <a:grpSpLocks/>
          </p:cNvGrpSpPr>
          <p:nvPr/>
        </p:nvGrpSpPr>
        <p:grpSpPr bwMode="auto">
          <a:xfrm>
            <a:off x="0" y="5943600"/>
            <a:ext cx="541338" cy="304800"/>
            <a:chOff x="4488" y="1488"/>
            <a:chExt cx="384" cy="192"/>
          </a:xfrm>
        </p:grpSpPr>
        <p:sp>
          <p:nvSpPr>
            <p:cNvPr id="42038"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39"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0120" name="Group 56"/>
          <p:cNvGrpSpPr>
            <a:grpSpLocks/>
          </p:cNvGrpSpPr>
          <p:nvPr/>
        </p:nvGrpSpPr>
        <p:grpSpPr bwMode="auto">
          <a:xfrm>
            <a:off x="0" y="6324600"/>
            <a:ext cx="541338" cy="304800"/>
            <a:chOff x="4488" y="1488"/>
            <a:chExt cx="384" cy="192"/>
          </a:xfrm>
        </p:grpSpPr>
        <p:sp>
          <p:nvSpPr>
            <p:cNvPr id="42041"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2042"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260121" name="Rectangle 59"/>
          <p:cNvSpPr>
            <a:spLocks noGrp="1" noChangeArrowheads="1"/>
          </p:cNvSpPr>
          <p:nvPr>
            <p:ph type="title" idx="4294967295"/>
          </p:nvPr>
        </p:nvSpPr>
        <p:spPr>
          <a:xfrm>
            <a:off x="5537200" y="5638800"/>
            <a:ext cx="3606800" cy="1020763"/>
          </a:xfrm>
        </p:spPr>
        <p:txBody>
          <a:bodyPr/>
          <a:lstStyle/>
          <a:p>
            <a:pPr eaLnBrk="1" hangingPunct="1"/>
            <a:r>
              <a:rPr lang="zh-CN" altLang="en-US" b="1">
                <a:ea typeface="新細明體" charset="-120"/>
              </a:rPr>
              <a:t>图书馆</a:t>
            </a:r>
            <a:endParaRPr lang="zh-TW" altLang="en-US" b="1">
              <a:ea typeface="新細明體" charset="-120"/>
            </a:endParaRPr>
          </a:p>
        </p:txBody>
      </p:sp>
      <p:sp>
        <p:nvSpPr>
          <p:cNvPr id="60"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624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4813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2" name="AutoShape 4"/>
          <p:cNvSpPr>
            <a:spLocks noChangeArrowheads="1"/>
          </p:cNvSpPr>
          <p:nvPr/>
        </p:nvSpPr>
        <p:spPr bwMode="auto">
          <a:xfrm>
            <a:off x="1795463" y="6096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3" name="AutoShape 5"/>
          <p:cNvSpPr>
            <a:spLocks noChangeArrowheads="1"/>
          </p:cNvSpPr>
          <p:nvPr/>
        </p:nvSpPr>
        <p:spPr bwMode="auto">
          <a:xfrm rot="5400000">
            <a:off x="1701800" y="406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4" name="AutoShape 6"/>
          <p:cNvSpPr>
            <a:spLocks noChangeArrowheads="1"/>
          </p:cNvSpPr>
          <p:nvPr/>
        </p:nvSpPr>
        <p:spPr bwMode="auto">
          <a:xfrm rot="11285206">
            <a:off x="7823200" y="3810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5" name="AutoShape 7"/>
          <p:cNvSpPr>
            <a:spLocks noChangeArrowheads="1"/>
          </p:cNvSpPr>
          <p:nvPr/>
        </p:nvSpPr>
        <p:spPr bwMode="auto">
          <a:xfrm rot="16033019">
            <a:off x="7729538" y="61214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6248" name="Group 8"/>
          <p:cNvGrpSpPr>
            <a:grpSpLocks/>
          </p:cNvGrpSpPr>
          <p:nvPr/>
        </p:nvGrpSpPr>
        <p:grpSpPr bwMode="auto">
          <a:xfrm>
            <a:off x="0" y="228600"/>
            <a:ext cx="541338" cy="304800"/>
            <a:chOff x="4488" y="1488"/>
            <a:chExt cx="384" cy="192"/>
          </a:xfrm>
        </p:grpSpPr>
        <p:sp>
          <p:nvSpPr>
            <p:cNvPr id="48137" name="Oval 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38" name="Line 1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49" name="Group 11"/>
          <p:cNvGrpSpPr>
            <a:grpSpLocks/>
          </p:cNvGrpSpPr>
          <p:nvPr/>
        </p:nvGrpSpPr>
        <p:grpSpPr bwMode="auto">
          <a:xfrm>
            <a:off x="0" y="609600"/>
            <a:ext cx="541338" cy="304800"/>
            <a:chOff x="4488" y="1488"/>
            <a:chExt cx="384" cy="192"/>
          </a:xfrm>
        </p:grpSpPr>
        <p:sp>
          <p:nvSpPr>
            <p:cNvPr id="48140" name="Oval 1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1" name="Line 1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0" name="Group 14"/>
          <p:cNvGrpSpPr>
            <a:grpSpLocks/>
          </p:cNvGrpSpPr>
          <p:nvPr/>
        </p:nvGrpSpPr>
        <p:grpSpPr bwMode="auto">
          <a:xfrm>
            <a:off x="0" y="990600"/>
            <a:ext cx="541338" cy="304800"/>
            <a:chOff x="4488" y="1488"/>
            <a:chExt cx="384" cy="192"/>
          </a:xfrm>
        </p:grpSpPr>
        <p:sp>
          <p:nvSpPr>
            <p:cNvPr id="48143" name="Oval 1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4" name="Line 1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1" name="Group 17"/>
          <p:cNvGrpSpPr>
            <a:grpSpLocks/>
          </p:cNvGrpSpPr>
          <p:nvPr/>
        </p:nvGrpSpPr>
        <p:grpSpPr bwMode="auto">
          <a:xfrm>
            <a:off x="0" y="1371600"/>
            <a:ext cx="541338" cy="304800"/>
            <a:chOff x="4488" y="1488"/>
            <a:chExt cx="384" cy="192"/>
          </a:xfrm>
        </p:grpSpPr>
        <p:sp>
          <p:nvSpPr>
            <p:cNvPr id="48146" name="Oval 1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47" name="Line 1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2" name="Group 20"/>
          <p:cNvGrpSpPr>
            <a:grpSpLocks/>
          </p:cNvGrpSpPr>
          <p:nvPr/>
        </p:nvGrpSpPr>
        <p:grpSpPr bwMode="auto">
          <a:xfrm>
            <a:off x="0" y="1752600"/>
            <a:ext cx="541338" cy="304800"/>
            <a:chOff x="4488" y="1488"/>
            <a:chExt cx="384" cy="192"/>
          </a:xfrm>
        </p:grpSpPr>
        <p:sp>
          <p:nvSpPr>
            <p:cNvPr id="48149" name="Oval 2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0" name="Line 2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3" name="Group 23"/>
          <p:cNvGrpSpPr>
            <a:grpSpLocks/>
          </p:cNvGrpSpPr>
          <p:nvPr/>
        </p:nvGrpSpPr>
        <p:grpSpPr bwMode="auto">
          <a:xfrm>
            <a:off x="0" y="2133600"/>
            <a:ext cx="541338" cy="304800"/>
            <a:chOff x="4488" y="1488"/>
            <a:chExt cx="384" cy="192"/>
          </a:xfrm>
        </p:grpSpPr>
        <p:sp>
          <p:nvSpPr>
            <p:cNvPr id="48152" name="Oval 2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3" name="Line 2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4" name="Group 26"/>
          <p:cNvGrpSpPr>
            <a:grpSpLocks/>
          </p:cNvGrpSpPr>
          <p:nvPr/>
        </p:nvGrpSpPr>
        <p:grpSpPr bwMode="auto">
          <a:xfrm>
            <a:off x="0" y="2514600"/>
            <a:ext cx="541338" cy="304800"/>
            <a:chOff x="4488" y="1488"/>
            <a:chExt cx="384" cy="192"/>
          </a:xfrm>
        </p:grpSpPr>
        <p:sp>
          <p:nvSpPr>
            <p:cNvPr id="48155" name="Oval 2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6" name="Line 2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5" name="Group 29"/>
          <p:cNvGrpSpPr>
            <a:grpSpLocks/>
          </p:cNvGrpSpPr>
          <p:nvPr/>
        </p:nvGrpSpPr>
        <p:grpSpPr bwMode="auto">
          <a:xfrm>
            <a:off x="0" y="2895600"/>
            <a:ext cx="541338" cy="304800"/>
            <a:chOff x="4488" y="1488"/>
            <a:chExt cx="384" cy="192"/>
          </a:xfrm>
        </p:grpSpPr>
        <p:sp>
          <p:nvSpPr>
            <p:cNvPr id="48158" name="Oval 3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59" name="Line 3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6" name="Group 32"/>
          <p:cNvGrpSpPr>
            <a:grpSpLocks/>
          </p:cNvGrpSpPr>
          <p:nvPr/>
        </p:nvGrpSpPr>
        <p:grpSpPr bwMode="auto">
          <a:xfrm>
            <a:off x="0" y="3276600"/>
            <a:ext cx="541338" cy="304800"/>
            <a:chOff x="4488" y="1488"/>
            <a:chExt cx="384" cy="192"/>
          </a:xfrm>
        </p:grpSpPr>
        <p:sp>
          <p:nvSpPr>
            <p:cNvPr id="48161" name="Oval 3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2" name="Line 3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7" name="Group 35"/>
          <p:cNvGrpSpPr>
            <a:grpSpLocks/>
          </p:cNvGrpSpPr>
          <p:nvPr/>
        </p:nvGrpSpPr>
        <p:grpSpPr bwMode="auto">
          <a:xfrm>
            <a:off x="0" y="3657600"/>
            <a:ext cx="541338" cy="304800"/>
            <a:chOff x="4488" y="1488"/>
            <a:chExt cx="384" cy="192"/>
          </a:xfrm>
        </p:grpSpPr>
        <p:sp>
          <p:nvSpPr>
            <p:cNvPr id="48164" name="Oval 3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5" name="Line 3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8" name="Group 38"/>
          <p:cNvGrpSpPr>
            <a:grpSpLocks/>
          </p:cNvGrpSpPr>
          <p:nvPr/>
        </p:nvGrpSpPr>
        <p:grpSpPr bwMode="auto">
          <a:xfrm>
            <a:off x="0" y="4038600"/>
            <a:ext cx="541338" cy="304800"/>
            <a:chOff x="4488" y="1488"/>
            <a:chExt cx="384" cy="192"/>
          </a:xfrm>
        </p:grpSpPr>
        <p:sp>
          <p:nvSpPr>
            <p:cNvPr id="48167" name="Oval 3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68" name="Line 4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59" name="Group 41"/>
          <p:cNvGrpSpPr>
            <a:grpSpLocks/>
          </p:cNvGrpSpPr>
          <p:nvPr/>
        </p:nvGrpSpPr>
        <p:grpSpPr bwMode="auto">
          <a:xfrm>
            <a:off x="0" y="4419600"/>
            <a:ext cx="541338" cy="304800"/>
            <a:chOff x="4488" y="1488"/>
            <a:chExt cx="384" cy="192"/>
          </a:xfrm>
        </p:grpSpPr>
        <p:sp>
          <p:nvSpPr>
            <p:cNvPr id="48170" name="Oval 4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1" name="Line 4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0" name="Group 44"/>
          <p:cNvGrpSpPr>
            <a:grpSpLocks/>
          </p:cNvGrpSpPr>
          <p:nvPr/>
        </p:nvGrpSpPr>
        <p:grpSpPr bwMode="auto">
          <a:xfrm>
            <a:off x="0" y="4800600"/>
            <a:ext cx="541338" cy="304800"/>
            <a:chOff x="4488" y="1488"/>
            <a:chExt cx="384" cy="192"/>
          </a:xfrm>
        </p:grpSpPr>
        <p:sp>
          <p:nvSpPr>
            <p:cNvPr id="48173" name="Oval 4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4" name="Line 4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1" name="Group 47"/>
          <p:cNvGrpSpPr>
            <a:grpSpLocks/>
          </p:cNvGrpSpPr>
          <p:nvPr/>
        </p:nvGrpSpPr>
        <p:grpSpPr bwMode="auto">
          <a:xfrm>
            <a:off x="0" y="5181600"/>
            <a:ext cx="541338" cy="304800"/>
            <a:chOff x="4488" y="1488"/>
            <a:chExt cx="384" cy="192"/>
          </a:xfrm>
        </p:grpSpPr>
        <p:sp>
          <p:nvSpPr>
            <p:cNvPr id="48176" name="Oval 4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77" name="Line 4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2" name="Group 50"/>
          <p:cNvGrpSpPr>
            <a:grpSpLocks/>
          </p:cNvGrpSpPr>
          <p:nvPr/>
        </p:nvGrpSpPr>
        <p:grpSpPr bwMode="auto">
          <a:xfrm>
            <a:off x="0" y="5562600"/>
            <a:ext cx="541338" cy="304800"/>
            <a:chOff x="4488" y="1488"/>
            <a:chExt cx="384" cy="192"/>
          </a:xfrm>
        </p:grpSpPr>
        <p:sp>
          <p:nvSpPr>
            <p:cNvPr id="48179" name="Oval 5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0" name="Line 5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3" name="Group 53"/>
          <p:cNvGrpSpPr>
            <a:grpSpLocks/>
          </p:cNvGrpSpPr>
          <p:nvPr/>
        </p:nvGrpSpPr>
        <p:grpSpPr bwMode="auto">
          <a:xfrm>
            <a:off x="0" y="5943600"/>
            <a:ext cx="541338" cy="304800"/>
            <a:chOff x="4488" y="1488"/>
            <a:chExt cx="384" cy="192"/>
          </a:xfrm>
        </p:grpSpPr>
        <p:sp>
          <p:nvSpPr>
            <p:cNvPr id="48182" name="Oval 5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3" name="Line 5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6264" name="Group 56"/>
          <p:cNvGrpSpPr>
            <a:grpSpLocks/>
          </p:cNvGrpSpPr>
          <p:nvPr/>
        </p:nvGrpSpPr>
        <p:grpSpPr bwMode="auto">
          <a:xfrm>
            <a:off x="0" y="6324600"/>
            <a:ext cx="541338" cy="304800"/>
            <a:chOff x="4488" y="1488"/>
            <a:chExt cx="384" cy="192"/>
          </a:xfrm>
        </p:grpSpPr>
        <p:sp>
          <p:nvSpPr>
            <p:cNvPr id="48185" name="Oval 5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48186" name="Line 5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60" name="Rectangle 59"/>
          <p:cNvSpPr txBox="1">
            <a:spLocks noChangeArrowheads="1"/>
          </p:cNvSpPr>
          <p:nvPr/>
        </p:nvSpPr>
        <p:spPr bwMode="auto">
          <a:xfrm>
            <a:off x="1835696" y="476672"/>
            <a:ext cx="5979567" cy="1752600"/>
          </a:xfrm>
          <a:prstGeom prst="rect">
            <a:avLst/>
          </a:prstGeom>
          <a:noFill/>
          <a:ln w="9525">
            <a:noFill/>
            <a:miter lim="800000"/>
            <a:headEnd/>
            <a:tailEnd/>
          </a:ln>
        </p:spPr>
        <p:txBody>
          <a:bodyPr anchor="ctr"/>
          <a:lstStyle/>
          <a:p>
            <a:pPr algn="ctr">
              <a:defRPr/>
            </a:pPr>
            <a:r>
              <a:rPr lang="en-US" sz="4400" b="1" kern="0" dirty="0">
                <a:solidFill>
                  <a:schemeClr val="tx2"/>
                </a:solidFill>
                <a:effectLst>
                  <a:glow rad="241300">
                    <a:srgbClr val="E9E884">
                      <a:alpha val="94000"/>
                    </a:srgbClr>
                  </a:glow>
                </a:effectLst>
                <a:latin typeface="+mj-lt"/>
                <a:ea typeface="ＭＳ Ｐゴシック" charset="0"/>
                <a:cs typeface="+mj-cs"/>
              </a:rPr>
              <a:t>不道德和文盲者的指引</a:t>
            </a:r>
          </a:p>
        </p:txBody>
      </p:sp>
      <p:sp>
        <p:nvSpPr>
          <p:cNvPr id="61"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26829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26829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5018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1" name="AutoShape 5"/>
          <p:cNvSpPr>
            <a:spLocks noChangeArrowheads="1"/>
          </p:cNvSpPr>
          <p:nvPr/>
        </p:nvSpPr>
        <p:spPr bwMode="auto">
          <a:xfrm rot="-548229">
            <a:off x="982663" y="40386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2" name="AutoShape 6"/>
          <p:cNvSpPr>
            <a:spLocks noChangeArrowheads="1"/>
          </p:cNvSpPr>
          <p:nvPr/>
        </p:nvSpPr>
        <p:spPr bwMode="auto">
          <a:xfrm rot="5279848">
            <a:off x="685800" y="7112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3" name="AutoShape 7"/>
          <p:cNvSpPr>
            <a:spLocks noChangeArrowheads="1"/>
          </p:cNvSpPr>
          <p:nvPr/>
        </p:nvSpPr>
        <p:spPr bwMode="auto">
          <a:xfrm rot="10437214">
            <a:off x="4775200" y="2286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4" name="AutoShape 8"/>
          <p:cNvSpPr>
            <a:spLocks noChangeArrowheads="1"/>
          </p:cNvSpPr>
          <p:nvPr/>
        </p:nvSpPr>
        <p:spPr bwMode="auto">
          <a:xfrm rot="-4580932">
            <a:off x="7797800" y="6273800"/>
            <a:ext cx="457200" cy="4064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grpSp>
        <p:nvGrpSpPr>
          <p:cNvPr id="268297" name="Group 9"/>
          <p:cNvGrpSpPr>
            <a:grpSpLocks/>
          </p:cNvGrpSpPr>
          <p:nvPr/>
        </p:nvGrpSpPr>
        <p:grpSpPr bwMode="auto">
          <a:xfrm>
            <a:off x="0" y="228600"/>
            <a:ext cx="541338" cy="304800"/>
            <a:chOff x="4488" y="1488"/>
            <a:chExt cx="384" cy="192"/>
          </a:xfrm>
        </p:grpSpPr>
        <p:sp>
          <p:nvSpPr>
            <p:cNvPr id="50186" name="Oval 1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87" name="Line 1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298" name="Group 12"/>
          <p:cNvGrpSpPr>
            <a:grpSpLocks/>
          </p:cNvGrpSpPr>
          <p:nvPr/>
        </p:nvGrpSpPr>
        <p:grpSpPr bwMode="auto">
          <a:xfrm>
            <a:off x="0" y="609600"/>
            <a:ext cx="541338" cy="304800"/>
            <a:chOff x="4488" y="1488"/>
            <a:chExt cx="384" cy="192"/>
          </a:xfrm>
        </p:grpSpPr>
        <p:sp>
          <p:nvSpPr>
            <p:cNvPr id="50189" name="Oval 1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0" name="Line 1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299" name="Group 15"/>
          <p:cNvGrpSpPr>
            <a:grpSpLocks/>
          </p:cNvGrpSpPr>
          <p:nvPr/>
        </p:nvGrpSpPr>
        <p:grpSpPr bwMode="auto">
          <a:xfrm>
            <a:off x="0" y="990600"/>
            <a:ext cx="541338" cy="304800"/>
            <a:chOff x="4488" y="1488"/>
            <a:chExt cx="384" cy="192"/>
          </a:xfrm>
        </p:grpSpPr>
        <p:sp>
          <p:nvSpPr>
            <p:cNvPr id="50192" name="Oval 1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3" name="Line 1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0" name="Group 18"/>
          <p:cNvGrpSpPr>
            <a:grpSpLocks/>
          </p:cNvGrpSpPr>
          <p:nvPr/>
        </p:nvGrpSpPr>
        <p:grpSpPr bwMode="auto">
          <a:xfrm>
            <a:off x="0" y="1371600"/>
            <a:ext cx="541338" cy="304800"/>
            <a:chOff x="4488" y="1488"/>
            <a:chExt cx="384" cy="192"/>
          </a:xfrm>
        </p:grpSpPr>
        <p:sp>
          <p:nvSpPr>
            <p:cNvPr id="50195" name="Oval 1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6" name="Line 2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1" name="Group 21"/>
          <p:cNvGrpSpPr>
            <a:grpSpLocks/>
          </p:cNvGrpSpPr>
          <p:nvPr/>
        </p:nvGrpSpPr>
        <p:grpSpPr bwMode="auto">
          <a:xfrm>
            <a:off x="0" y="1752600"/>
            <a:ext cx="541338" cy="304800"/>
            <a:chOff x="4488" y="1488"/>
            <a:chExt cx="384" cy="192"/>
          </a:xfrm>
        </p:grpSpPr>
        <p:sp>
          <p:nvSpPr>
            <p:cNvPr id="50198" name="Oval 2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199" name="Line 2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2" name="Group 24"/>
          <p:cNvGrpSpPr>
            <a:grpSpLocks/>
          </p:cNvGrpSpPr>
          <p:nvPr/>
        </p:nvGrpSpPr>
        <p:grpSpPr bwMode="auto">
          <a:xfrm>
            <a:off x="0" y="2133600"/>
            <a:ext cx="541338" cy="304800"/>
            <a:chOff x="4488" y="1488"/>
            <a:chExt cx="384" cy="192"/>
          </a:xfrm>
        </p:grpSpPr>
        <p:sp>
          <p:nvSpPr>
            <p:cNvPr id="50201" name="Oval 2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2" name="Line 2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3" name="Group 27"/>
          <p:cNvGrpSpPr>
            <a:grpSpLocks/>
          </p:cNvGrpSpPr>
          <p:nvPr/>
        </p:nvGrpSpPr>
        <p:grpSpPr bwMode="auto">
          <a:xfrm>
            <a:off x="0" y="2514600"/>
            <a:ext cx="541338" cy="304800"/>
            <a:chOff x="4488" y="1488"/>
            <a:chExt cx="384" cy="192"/>
          </a:xfrm>
        </p:grpSpPr>
        <p:sp>
          <p:nvSpPr>
            <p:cNvPr id="50204" name="Oval 2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5" name="Line 2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4" name="Group 30"/>
          <p:cNvGrpSpPr>
            <a:grpSpLocks/>
          </p:cNvGrpSpPr>
          <p:nvPr/>
        </p:nvGrpSpPr>
        <p:grpSpPr bwMode="auto">
          <a:xfrm>
            <a:off x="0" y="2895600"/>
            <a:ext cx="541338" cy="304800"/>
            <a:chOff x="4488" y="1488"/>
            <a:chExt cx="384" cy="192"/>
          </a:xfrm>
        </p:grpSpPr>
        <p:sp>
          <p:nvSpPr>
            <p:cNvPr id="50207" name="Oval 31"/>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08" name="Line 32"/>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5" name="Group 33"/>
          <p:cNvGrpSpPr>
            <a:grpSpLocks/>
          </p:cNvGrpSpPr>
          <p:nvPr/>
        </p:nvGrpSpPr>
        <p:grpSpPr bwMode="auto">
          <a:xfrm>
            <a:off x="0" y="3276600"/>
            <a:ext cx="541338" cy="304800"/>
            <a:chOff x="4488" y="1488"/>
            <a:chExt cx="384" cy="192"/>
          </a:xfrm>
        </p:grpSpPr>
        <p:sp>
          <p:nvSpPr>
            <p:cNvPr id="50210" name="Oval 34"/>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1" name="Line 35"/>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6" name="Group 36"/>
          <p:cNvGrpSpPr>
            <a:grpSpLocks/>
          </p:cNvGrpSpPr>
          <p:nvPr/>
        </p:nvGrpSpPr>
        <p:grpSpPr bwMode="auto">
          <a:xfrm>
            <a:off x="0" y="3657600"/>
            <a:ext cx="541338" cy="304800"/>
            <a:chOff x="4488" y="1488"/>
            <a:chExt cx="384" cy="192"/>
          </a:xfrm>
        </p:grpSpPr>
        <p:sp>
          <p:nvSpPr>
            <p:cNvPr id="50213" name="Oval 37"/>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4" name="Line 38"/>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7" name="Group 39"/>
          <p:cNvGrpSpPr>
            <a:grpSpLocks/>
          </p:cNvGrpSpPr>
          <p:nvPr/>
        </p:nvGrpSpPr>
        <p:grpSpPr bwMode="auto">
          <a:xfrm>
            <a:off x="0" y="4038600"/>
            <a:ext cx="541338" cy="304800"/>
            <a:chOff x="4488" y="1488"/>
            <a:chExt cx="384" cy="192"/>
          </a:xfrm>
        </p:grpSpPr>
        <p:sp>
          <p:nvSpPr>
            <p:cNvPr id="50216" name="Oval 40"/>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17" name="Line 41"/>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8" name="Group 42"/>
          <p:cNvGrpSpPr>
            <a:grpSpLocks/>
          </p:cNvGrpSpPr>
          <p:nvPr/>
        </p:nvGrpSpPr>
        <p:grpSpPr bwMode="auto">
          <a:xfrm>
            <a:off x="0" y="4419600"/>
            <a:ext cx="541338" cy="304800"/>
            <a:chOff x="4488" y="1488"/>
            <a:chExt cx="384" cy="192"/>
          </a:xfrm>
        </p:grpSpPr>
        <p:sp>
          <p:nvSpPr>
            <p:cNvPr id="50219" name="Oval 43"/>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0" name="Line 44"/>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09" name="Group 45"/>
          <p:cNvGrpSpPr>
            <a:grpSpLocks/>
          </p:cNvGrpSpPr>
          <p:nvPr/>
        </p:nvGrpSpPr>
        <p:grpSpPr bwMode="auto">
          <a:xfrm>
            <a:off x="0" y="4800600"/>
            <a:ext cx="541338" cy="304800"/>
            <a:chOff x="4488" y="1488"/>
            <a:chExt cx="384" cy="192"/>
          </a:xfrm>
        </p:grpSpPr>
        <p:sp>
          <p:nvSpPr>
            <p:cNvPr id="50222" name="Oval 46"/>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3" name="Line 47"/>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0" name="Group 48"/>
          <p:cNvGrpSpPr>
            <a:grpSpLocks/>
          </p:cNvGrpSpPr>
          <p:nvPr/>
        </p:nvGrpSpPr>
        <p:grpSpPr bwMode="auto">
          <a:xfrm>
            <a:off x="0" y="5181600"/>
            <a:ext cx="541338" cy="304800"/>
            <a:chOff x="4488" y="1488"/>
            <a:chExt cx="384" cy="192"/>
          </a:xfrm>
        </p:grpSpPr>
        <p:sp>
          <p:nvSpPr>
            <p:cNvPr id="50225" name="Oval 49"/>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6" name="Line 50"/>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1" name="Group 51"/>
          <p:cNvGrpSpPr>
            <a:grpSpLocks/>
          </p:cNvGrpSpPr>
          <p:nvPr/>
        </p:nvGrpSpPr>
        <p:grpSpPr bwMode="auto">
          <a:xfrm>
            <a:off x="0" y="5562600"/>
            <a:ext cx="541338" cy="304800"/>
            <a:chOff x="4488" y="1488"/>
            <a:chExt cx="384" cy="192"/>
          </a:xfrm>
        </p:grpSpPr>
        <p:sp>
          <p:nvSpPr>
            <p:cNvPr id="50228" name="Oval 52"/>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29" name="Line 53"/>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2" name="Group 54"/>
          <p:cNvGrpSpPr>
            <a:grpSpLocks/>
          </p:cNvGrpSpPr>
          <p:nvPr/>
        </p:nvGrpSpPr>
        <p:grpSpPr bwMode="auto">
          <a:xfrm>
            <a:off x="0" y="5943600"/>
            <a:ext cx="541338" cy="304800"/>
            <a:chOff x="4488" y="1488"/>
            <a:chExt cx="384" cy="192"/>
          </a:xfrm>
        </p:grpSpPr>
        <p:sp>
          <p:nvSpPr>
            <p:cNvPr id="50231" name="Oval 55"/>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2" name="Line 56"/>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grpSp>
        <p:nvGrpSpPr>
          <p:cNvPr id="268313" name="Group 57"/>
          <p:cNvGrpSpPr>
            <a:grpSpLocks/>
          </p:cNvGrpSpPr>
          <p:nvPr/>
        </p:nvGrpSpPr>
        <p:grpSpPr bwMode="auto">
          <a:xfrm>
            <a:off x="0" y="6324600"/>
            <a:ext cx="541338" cy="304800"/>
            <a:chOff x="4488" y="1488"/>
            <a:chExt cx="384" cy="192"/>
          </a:xfrm>
        </p:grpSpPr>
        <p:sp>
          <p:nvSpPr>
            <p:cNvPr id="50234" name="Oval 58"/>
            <p:cNvSpPr>
              <a:spLocks noChangeArrowheads="1"/>
            </p:cNvSpPr>
            <p:nvPr/>
          </p:nvSpPr>
          <p:spPr bwMode="auto">
            <a:xfrm>
              <a:off x="4681" y="1488"/>
              <a:ext cx="191" cy="192"/>
            </a:xfrm>
            <a:prstGeom prst="ellipse">
              <a:avLst/>
            </a:prstGeom>
            <a:solidFill>
              <a:schemeClr val="tx1"/>
            </a:solidFill>
            <a:ln w="9525">
              <a:solidFill>
                <a:schemeClr val="tx1"/>
              </a:solid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5" name="Line 59"/>
            <p:cNvSpPr>
              <a:spLocks noChangeShapeType="1"/>
            </p:cNvSpPr>
            <p:nvPr/>
          </p:nvSpPr>
          <p:spPr bwMode="auto">
            <a:xfrm flipV="1">
              <a:off x="4488" y="1584"/>
              <a:ext cx="288" cy="0"/>
            </a:xfrm>
            <a:prstGeom prst="line">
              <a:avLst/>
            </a:prstGeom>
            <a:noFill/>
            <a:ln w="76200">
              <a:solidFill>
                <a:srgbClr val="B2B2B2"/>
              </a:solidFill>
              <a:round/>
              <a:headEnd/>
              <a:tailEnd/>
            </a:ln>
            <a:effectLst/>
          </p:spPr>
          <p:txBody>
            <a:bodyPr/>
            <a:lstStyle/>
            <a:p>
              <a:pPr>
                <a:defRPr/>
              </a:pPr>
              <a:endParaRPr lang="en-US">
                <a:latin typeface="Times New Roman" charset="0"/>
                <a:ea typeface="Times New Roman" charset="0"/>
                <a:cs typeface="Times New Roman" charset="0"/>
              </a:endParaRPr>
            </a:p>
          </p:txBody>
        </p:sp>
      </p:grpSp>
      <p:sp>
        <p:nvSpPr>
          <p:cNvPr id="50236" name="AutoShape 60"/>
          <p:cNvSpPr>
            <a:spLocks noChangeArrowheads="1"/>
          </p:cNvSpPr>
          <p:nvPr/>
        </p:nvSpPr>
        <p:spPr bwMode="auto">
          <a:xfrm rot="11558455">
            <a:off x="8229600" y="2971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50237" name="AutoShape 61"/>
          <p:cNvSpPr>
            <a:spLocks noChangeArrowheads="1"/>
          </p:cNvSpPr>
          <p:nvPr/>
        </p:nvSpPr>
        <p:spPr bwMode="auto">
          <a:xfrm rot="467422">
            <a:off x="4300538" y="5638800"/>
            <a:ext cx="406400" cy="457200"/>
          </a:xfrm>
          <a:prstGeom prst="rtTriangle">
            <a:avLst/>
          </a:prstGeom>
          <a:solidFill>
            <a:srgbClr val="FFFFCC">
              <a:alpha val="45000"/>
            </a:srgbClr>
          </a:solidFill>
          <a:ln w="9525">
            <a:solidFill>
              <a:schemeClr val="bg2"/>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62" name="Text Box 37"/>
          <p:cNvSpPr txBox="1">
            <a:spLocks noChangeArrowheads="1"/>
          </p:cNvSpPr>
          <p:nvPr/>
        </p:nvSpPr>
        <p:spPr bwMode="auto">
          <a:xfrm>
            <a:off x="8413750" y="34925"/>
            <a:ext cx="695325" cy="463550"/>
          </a:xfrm>
          <a:prstGeom prst="rect">
            <a:avLst/>
          </a:prstGeom>
          <a:solidFill>
            <a:schemeClr val="tx1"/>
          </a:solidFill>
          <a:ln w="9525">
            <a:noFill/>
            <a:miter lim="800000"/>
            <a:headEnd/>
            <a:tailEnd/>
          </a:ln>
        </p:spPr>
        <p:txBody>
          <a:bodyPr wrap="none" lIns="90000" tIns="46800" rIns="90000" bIns="4680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b="1">
                <a:solidFill>
                  <a:srgbClr val="FFFFFF"/>
                </a:solidFill>
                <a:effectLst>
                  <a:outerShdw blurRad="38100" dist="38100" dir="2700000" algn="tl">
                    <a:srgbClr val="808080"/>
                  </a:outerShdw>
                </a:effectLst>
                <a:latin typeface="Arial" pitchFamily="34" charset="0"/>
                <a:cs typeface="Arial" pitchFamily="34" charset="0"/>
              </a:rPr>
              <a:t>349</a:t>
            </a:r>
          </a:p>
        </p:txBody>
      </p:sp>
      <p:sp>
        <p:nvSpPr>
          <p:cNvPr id="63" name="Title 1"/>
          <p:cNvSpPr>
            <a:spLocks noGrp="1"/>
          </p:cNvSpPr>
          <p:nvPr>
            <p:ph type="title"/>
          </p:nvPr>
        </p:nvSpPr>
        <p:spPr>
          <a:xfrm>
            <a:off x="5219700" y="312738"/>
            <a:ext cx="3924300" cy="2176462"/>
          </a:xfrm>
        </p:spPr>
        <p:txBody>
          <a:bodyPr/>
          <a:lstStyle/>
          <a:p>
            <a:r>
              <a:rPr lang="zh-CN" altLang="en-US"/>
              <a:t>厕所于水道</a:t>
            </a:r>
            <a:endParaRPr lang="en-US"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犹太人与外邦人的分裂</a:t>
            </a:r>
            <a:endParaRPr lang="en-US" sz="5400" b="1" dirty="0">
              <a:effectLst>
                <a:glow rad="127000">
                  <a:schemeClr val="tx1"/>
                </a:glow>
              </a:effectLst>
              <a:latin typeface="Arial" charset="0"/>
              <a:ea typeface="ＭＳ Ｐゴシック" charset="0"/>
              <a:cs typeface="ＭＳ Ｐゴシック" charset="0"/>
            </a:endParaRP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30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犹太人和外族人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在爱里显出合一</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以弗所书</a:t>
            </a:r>
          </a:p>
        </p:txBody>
      </p:sp>
    </p:spTree>
    <p:extLst>
      <p:ext uri="{BB962C8B-B14F-4D97-AF65-F5344CB8AC3E}">
        <p14:creationId xmlns:p14="http://schemas.microsoft.com/office/powerpoint/2010/main" val="1900560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zh-CN" altLang="en-US" sz="4000" b="1" dirty="0">
                <a:solidFill>
                  <a:schemeClr val="tx1"/>
                </a:solidFill>
                <a:latin typeface="Arial" charset="0"/>
                <a:ea typeface="ＭＳ Ｐゴシック" charset="0"/>
                <a:cs typeface="ＭＳ Ｐゴシック" charset="0"/>
              </a:rPr>
              <a:t>有时候，信徒会虐待某个种族的人</a:t>
            </a:r>
            <a:endParaRPr lang="en-US" sz="4000" b="1" dirty="0">
              <a:solidFill>
                <a:schemeClr val="tx1"/>
              </a:solidFill>
              <a:latin typeface="Arial" charset="0"/>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外族人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一个神</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诸多忌讳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多神论很少忌讳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58073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9"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67586" name="Rectangle 2"/>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r>
              <a:rPr lang="en-US" altLang="ja-JP" sz="3200" b="1">
                <a:effectLst>
                  <a:outerShdw blurRad="38100" dist="38100" dir="2700000" algn="tl">
                    <a:srgbClr val="FFFFFF"/>
                  </a:outerShdw>
                </a:effectLst>
                <a:latin typeface="SimSun" pitchFamily="2" charset="-122"/>
                <a:ea typeface="SimSun" pitchFamily="2" charset="-122"/>
              </a:rPr>
              <a:t> </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67587" name="Rectangle 3"/>
          <p:cNvSpPr>
            <a:spLocks noGrp="1" noChangeArrowheads="1"/>
          </p:cNvSpPr>
          <p:nvPr>
            <p:ph type="body" sz="half" idx="1"/>
          </p:nvPr>
        </p:nvSpPr>
        <p:spPr>
          <a:xfrm>
            <a:off x="533400" y="3200400"/>
            <a:ext cx="41148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a:t>
            </a:r>
            <a:r>
              <a:rPr lang="zh-CN" altLang="en-US" sz="4000" b="1">
                <a:solidFill>
                  <a:srgbClr val="FFFF00"/>
                </a:solidFill>
                <a:latin typeface="华文细黑" charset="0"/>
                <a:ea typeface="华文细黑" charset="0"/>
                <a:cs typeface="华文细黑" charset="0"/>
              </a:rPr>
              <a:t>诗意</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形像及象微记号</a:t>
            </a:r>
            <a:endParaRPr lang="en-US" altLang="zh-CN" sz="4000" b="1">
              <a:latin typeface="华文细黑" charset="0"/>
              <a:ea typeface="华文细黑" charset="0"/>
              <a:cs typeface="华文细黑" charset="0"/>
            </a:endParaRPr>
          </a:p>
        </p:txBody>
      </p:sp>
      <p:sp>
        <p:nvSpPr>
          <p:cNvPr id="67588" name="Rectangle 4"/>
          <p:cNvSpPr>
            <a:spLocks noGrp="1" noChangeArrowheads="1"/>
          </p:cNvSpPr>
          <p:nvPr>
            <p:ph type="body" sz="half" idx="2"/>
          </p:nvPr>
        </p:nvSpPr>
        <p:spPr>
          <a:xfrm>
            <a:off x="5181600" y="3200400"/>
            <a:ext cx="39624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喜欢有</a:t>
            </a:r>
            <a:r>
              <a:rPr lang="zh-CN" altLang="en-US" sz="4000" b="1">
                <a:solidFill>
                  <a:srgbClr val="FFFF00"/>
                </a:solidFill>
                <a:latin typeface="华文细黑" charset="0"/>
                <a:ea typeface="华文细黑" charset="0"/>
                <a:cs typeface="华文细黑" charset="0"/>
              </a:rPr>
              <a:t>大纲</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分界和告示简点</a:t>
            </a:r>
            <a:endParaRPr lang="en-US" sz="4000" b="1">
              <a:latin typeface="华文细黑" charset="0"/>
              <a:ea typeface="华文细黑" charset="0"/>
              <a:cs typeface="华文细黑" charset="0"/>
            </a:endParaRPr>
          </a:p>
        </p:txBody>
      </p:sp>
      <p:sp>
        <p:nvSpPr>
          <p:cNvPr id="67591" name="Text Box 7"/>
          <p:cNvSpPr txBox="1">
            <a:spLocks noChangeArrowheads="1"/>
          </p:cNvSpPr>
          <p:nvPr/>
        </p:nvSpPr>
        <p:spPr bwMode="auto">
          <a:xfrm>
            <a:off x="1600200" y="1981200"/>
            <a:ext cx="20351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67592" name="Text Box 8"/>
          <p:cNvSpPr txBox="1">
            <a:spLocks noChangeArrowheads="1"/>
          </p:cNvSpPr>
          <p:nvPr/>
        </p:nvSpPr>
        <p:spPr bwMode="auto">
          <a:xfrm>
            <a:off x="57912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希腊</a:t>
            </a:r>
            <a:endParaRPr lang="en-US" altLang="en-US" sz="4400" b="1">
              <a:solidFill>
                <a:srgbClr val="FFFF00"/>
              </a:solidFill>
              <a:effectLst/>
              <a:latin typeface="SimSun" pitchFamily="2" charset="-122"/>
              <a:ea typeface="SimSun" pitchFamily="2" charset="-122"/>
            </a:endParaRPr>
          </a:p>
        </p:txBody>
      </p:sp>
      <p:sp>
        <p:nvSpPr>
          <p:cNvPr id="198664" name="WordArt 10"/>
          <p:cNvSpPr>
            <a:spLocks noChangeArrowheads="1" noChangeShapeType="1" noTextEdit="1"/>
          </p:cNvSpPr>
          <p:nvPr/>
        </p:nvSpPr>
        <p:spPr bwMode="auto">
          <a:xfrm>
            <a:off x="3200400" y="533400"/>
            <a:ext cx="29718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文献</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649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0649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6500" name="Rectangle 1028"/>
          <p:cNvSpPr>
            <a:spLocks noGrp="1" noChangeArrowheads="1"/>
          </p:cNvSpPr>
          <p:nvPr>
            <p:ph type="body" sz="half" idx="1"/>
          </p:nvPr>
        </p:nvSpPr>
        <p:spPr>
          <a:xfrm>
            <a:off x="228600" y="3429000"/>
            <a:ext cx="4114800" cy="2971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见数字为品质或</a:t>
            </a:r>
            <a:r>
              <a:rPr lang="zh-CN" altLang="en-US" sz="4000" b="1">
                <a:solidFill>
                  <a:srgbClr val="FFFF00"/>
                </a:solidFill>
                <a:latin typeface="华文细黑" charset="0"/>
                <a:ea typeface="华文细黑" charset="0"/>
                <a:cs typeface="华文细黑" charset="0"/>
              </a:rPr>
              <a:t>象微</a:t>
            </a:r>
            <a:endParaRPr lang="en-US" sz="4000" b="1">
              <a:solidFill>
                <a:srgbClr val="FFFF00"/>
              </a:solidFill>
              <a:latin typeface="华文细黑" charset="0"/>
              <a:ea typeface="华文细黑" charset="0"/>
              <a:cs typeface="华文细黑" charset="0"/>
            </a:endParaRPr>
          </a:p>
        </p:txBody>
      </p:sp>
      <p:sp>
        <p:nvSpPr>
          <p:cNvPr id="106501" name="Rectangle 1029"/>
          <p:cNvSpPr>
            <a:spLocks noGrp="1" noChangeArrowheads="1"/>
          </p:cNvSpPr>
          <p:nvPr>
            <p:ph type="body" sz="half" idx="2"/>
          </p:nvPr>
        </p:nvSpPr>
        <p:spPr>
          <a:xfrm>
            <a:off x="4724400" y="3505200"/>
            <a:ext cx="3962400" cy="2819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见数字为一种</a:t>
            </a:r>
            <a:r>
              <a:rPr lang="zh-CN" altLang="en-US" sz="4000" b="1">
                <a:solidFill>
                  <a:srgbClr val="FFFF00"/>
                </a:solidFill>
                <a:latin typeface="华文细黑" charset="0"/>
                <a:ea typeface="华文细黑" charset="0"/>
                <a:cs typeface="华文细黑" charset="0"/>
              </a:rPr>
              <a:t>容量</a:t>
            </a:r>
            <a:endParaRPr lang="en-US" sz="4000" b="1">
              <a:solidFill>
                <a:srgbClr val="FFFF00"/>
              </a:solidFill>
              <a:latin typeface="华文细黑" charset="0"/>
              <a:ea typeface="华文细黑" charset="0"/>
              <a:cs typeface="华文细黑" charset="0"/>
            </a:endParaRPr>
          </a:p>
        </p:txBody>
      </p:sp>
      <p:sp>
        <p:nvSpPr>
          <p:cNvPr id="106502" name="Text Box 1030"/>
          <p:cNvSpPr txBox="1">
            <a:spLocks noChangeArrowheads="1"/>
          </p:cNvSpPr>
          <p:nvPr/>
        </p:nvSpPr>
        <p:spPr bwMode="auto">
          <a:xfrm>
            <a:off x="990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06503" name="Text Box 1031"/>
          <p:cNvSpPr txBox="1">
            <a:spLocks noChangeArrowheads="1"/>
          </p:cNvSpPr>
          <p:nvPr/>
        </p:nvSpPr>
        <p:spPr bwMode="auto">
          <a:xfrm>
            <a:off x="5562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0712" name="WordArt 1032"/>
          <p:cNvSpPr>
            <a:spLocks noChangeArrowheads="1" noChangeShapeType="1" noTextEdit="1"/>
          </p:cNvSpPr>
          <p:nvPr/>
        </p:nvSpPr>
        <p:spPr bwMode="auto">
          <a:xfrm>
            <a:off x="3124200" y="609600"/>
            <a:ext cx="28194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数字</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06505"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854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08547"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8548" name="Rectangle 1028"/>
          <p:cNvSpPr>
            <a:spLocks noGrp="1" noChangeArrowheads="1"/>
          </p:cNvSpPr>
          <p:nvPr>
            <p:ph type="body" sz="half" idx="1"/>
          </p:nvPr>
        </p:nvSpPr>
        <p:spPr>
          <a:xfrm>
            <a:off x="4648200" y="3276600"/>
            <a:ext cx="41910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个人</a:t>
            </a:r>
            <a:r>
              <a:rPr lang="zh-CN" altLang="en-US" sz="4000" b="1">
                <a:latin typeface="华文细黑" charset="0"/>
                <a:ea typeface="华文细黑" charset="0"/>
                <a:cs typeface="华文细黑" charset="0"/>
              </a:rPr>
              <a:t>与神的关係</a:t>
            </a:r>
            <a:endParaRPr lang="en-US" altLang="ja-JP" sz="4000" b="1">
              <a:latin typeface="华文细黑" charset="0"/>
              <a:ea typeface="华文细黑" charset="0"/>
              <a:cs typeface="华文细黑" charset="0"/>
            </a:endParaRPr>
          </a:p>
          <a:p>
            <a:pPr eaLnBrk="1" hangingPunct="1">
              <a:buFont typeface="Wingdings" charset="0"/>
              <a:buNone/>
              <a:defRPr/>
            </a:pPr>
            <a:endParaRPr lang="en-US" sz="4000" b="1">
              <a:latin typeface="华文细黑" charset="0"/>
              <a:ea typeface="华文细黑" charset="0"/>
              <a:cs typeface="华文细黑" charset="0"/>
            </a:endParaRPr>
          </a:p>
        </p:txBody>
      </p:sp>
      <p:sp>
        <p:nvSpPr>
          <p:cNvPr id="108549" name="Rectangle 1029"/>
          <p:cNvSpPr>
            <a:spLocks noGrp="1" noChangeArrowheads="1"/>
          </p:cNvSpPr>
          <p:nvPr>
            <p:ph type="body" sz="half" idx="2"/>
          </p:nvPr>
        </p:nvSpPr>
        <p:spPr>
          <a:xfrm>
            <a:off x="0" y="3276600"/>
            <a:ext cx="42672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群体</a:t>
            </a:r>
            <a:r>
              <a:rPr lang="zh-CN" altLang="en-US" sz="4000" b="1">
                <a:latin typeface="华文细黑" charset="0"/>
                <a:ea typeface="华文细黑" charset="0"/>
                <a:cs typeface="华文细黑" charset="0"/>
              </a:rPr>
              <a:t>与神的关係</a:t>
            </a:r>
            <a:endParaRPr lang="en-US" sz="4000" b="1">
              <a:latin typeface="华文细黑" charset="0"/>
              <a:ea typeface="华文细黑" charset="0"/>
              <a:cs typeface="华文细黑" charset="0"/>
            </a:endParaRPr>
          </a:p>
        </p:txBody>
      </p:sp>
      <p:sp>
        <p:nvSpPr>
          <p:cNvPr id="108550" name="Text Box 1030"/>
          <p:cNvSpPr txBox="1">
            <a:spLocks noChangeArrowheads="1"/>
          </p:cNvSpPr>
          <p:nvPr/>
        </p:nvSpPr>
        <p:spPr bwMode="auto">
          <a:xfrm>
            <a:off x="10668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08551" name="Text Box 1031"/>
          <p:cNvSpPr txBox="1">
            <a:spLocks noChangeArrowheads="1"/>
          </p:cNvSpPr>
          <p:nvPr/>
        </p:nvSpPr>
        <p:spPr bwMode="auto">
          <a:xfrm>
            <a:off x="57150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2760" name="WordArt 1032"/>
          <p:cNvSpPr>
            <a:spLocks noChangeArrowheads="1" noChangeShapeType="1" noTextEdit="1"/>
          </p:cNvSpPr>
          <p:nvPr/>
        </p:nvSpPr>
        <p:spPr bwMode="auto">
          <a:xfrm>
            <a:off x="2590800" y="457200"/>
            <a:ext cx="3505200" cy="16764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与神的关係</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08553"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59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0595" name="Rectangle 3"/>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0596" name="Rectangle 4"/>
          <p:cNvSpPr>
            <a:spLocks noGrp="1" noChangeArrowheads="1"/>
          </p:cNvSpPr>
          <p:nvPr>
            <p:ph type="body" sz="half" idx="1"/>
          </p:nvPr>
        </p:nvSpPr>
        <p:spPr>
          <a:xfrm>
            <a:off x="228600" y="2971800"/>
            <a:ext cx="4038600" cy="36576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神的国从</a:t>
            </a:r>
            <a:r>
              <a:rPr lang="zh-CN" altLang="en-US" sz="4000" b="1">
                <a:solidFill>
                  <a:srgbClr val="FFFF00"/>
                </a:solidFill>
                <a:latin typeface="华文细黑" charset="-122"/>
                <a:ea typeface="华文细黑" charset="-122"/>
              </a:rPr>
              <a:t>今生开始</a:t>
            </a:r>
            <a:r>
              <a:rPr lang="en-US" altLang="ja-JP" sz="4000" b="1">
                <a:latin typeface="华文细黑" charset="-122"/>
                <a:ea typeface="华文细黑" charset="-122"/>
              </a:rPr>
              <a:t>. </a:t>
            </a:r>
            <a:r>
              <a:rPr lang="zh-CN" altLang="en-US" sz="4000" b="1">
                <a:latin typeface="华文细黑" charset="-122"/>
                <a:ea typeface="华文细黑" charset="-122"/>
              </a:rPr>
              <a:t>永生是与神和谐</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7" name="Rectangle 5"/>
          <p:cNvSpPr>
            <a:spLocks noGrp="1" noChangeArrowheads="1"/>
          </p:cNvSpPr>
          <p:nvPr>
            <p:ph type="body" sz="half" idx="2"/>
          </p:nvPr>
        </p:nvSpPr>
        <p:spPr>
          <a:xfrm>
            <a:off x="4876800" y="2971800"/>
            <a:ext cx="4038600" cy="37338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神的国是在</a:t>
            </a:r>
            <a:r>
              <a:rPr lang="zh-CN" altLang="en-US" sz="4000">
                <a:solidFill>
                  <a:srgbClr val="FFFF00"/>
                </a:solidFill>
                <a:latin typeface="华文细黑" charset="-122"/>
                <a:ea typeface="华文细黑" charset="-122"/>
              </a:rPr>
              <a:t>世</a:t>
            </a:r>
            <a:r>
              <a:rPr lang="zh-CN" altLang="en-US" sz="4000" b="1">
                <a:solidFill>
                  <a:srgbClr val="FFFF00"/>
                </a:solidFill>
                <a:latin typeface="华文细黑" charset="-122"/>
                <a:ea typeface="华文细黑" charset="-122"/>
              </a:rPr>
              <a:t>界以外</a:t>
            </a:r>
            <a:r>
              <a:rPr lang="en-US" altLang="ja-JP" sz="4000" b="1">
                <a:latin typeface="华文细黑" charset="-122"/>
                <a:ea typeface="华文细黑" charset="-122"/>
              </a:rPr>
              <a:t>.</a:t>
            </a:r>
            <a:r>
              <a:rPr lang="en-US" altLang="zh-CN" sz="4000" b="1">
                <a:latin typeface="华文细黑" charset="-122"/>
                <a:ea typeface="华文细黑" charset="-122"/>
              </a:rPr>
              <a:t> </a:t>
            </a:r>
            <a:r>
              <a:rPr lang="zh-CN" altLang="en-US" sz="4000" b="1">
                <a:latin typeface="华文细黑" charset="-122"/>
                <a:ea typeface="华文细黑" charset="-122"/>
              </a:rPr>
              <a:t>永生是从今生过去后才开始</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8" name="Text Box 6"/>
          <p:cNvSpPr txBox="1">
            <a:spLocks noChangeArrowheads="1"/>
          </p:cNvSpPr>
          <p:nvPr/>
        </p:nvSpPr>
        <p:spPr bwMode="auto">
          <a:xfrm>
            <a:off x="9144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0599" name="Text Box 7"/>
          <p:cNvSpPr txBox="1">
            <a:spLocks noChangeArrowheads="1"/>
          </p:cNvSpPr>
          <p:nvPr/>
        </p:nvSpPr>
        <p:spPr bwMode="auto">
          <a:xfrm>
            <a:off x="58674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04808" name="WordArt 8"/>
          <p:cNvSpPr>
            <a:spLocks noChangeArrowheads="1" noChangeShapeType="1" noTextEdit="1"/>
          </p:cNvSpPr>
          <p:nvPr/>
        </p:nvSpPr>
        <p:spPr bwMode="auto">
          <a:xfrm>
            <a:off x="2819400" y="533400"/>
            <a:ext cx="3124200" cy="1752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永生</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77334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6850" name="Rectangle 2050"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800">
              <a:solidFill>
                <a:srgbClr val="FFFFFF"/>
              </a:solidFill>
              <a:effectLst/>
              <a:latin typeface="Tahoma" pitchFamily="34" charset="0"/>
              <a:ea typeface="SimSun" pitchFamily="2" charset="-122"/>
            </a:endParaRPr>
          </a:p>
        </p:txBody>
      </p:sp>
      <p:sp>
        <p:nvSpPr>
          <p:cNvPr id="112643" name="Rectangle 2051"/>
          <p:cNvSpPr>
            <a:spLocks noGrp="1" noChangeArrowheads="1"/>
          </p:cNvSpPr>
          <p:nvPr>
            <p:ph type="title"/>
          </p:nvPr>
        </p:nvSpPr>
        <p:spPr>
          <a:xfrm>
            <a:off x="0" y="0"/>
            <a:ext cx="22860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2644" name="Rectangle 2052"/>
          <p:cNvSpPr>
            <a:spLocks noGrp="1" noChangeArrowheads="1"/>
          </p:cNvSpPr>
          <p:nvPr>
            <p:ph type="body" sz="half" idx="1"/>
          </p:nvPr>
        </p:nvSpPr>
        <p:spPr>
          <a:xfrm>
            <a:off x="381000" y="2895600"/>
            <a:ext cx="3886200" cy="3505200"/>
          </a:xfrm>
          <a:effectLst>
            <a:outerShdw blurRad="63500" dist="38099" dir="2700000" algn="ctr" rotWithShape="0">
              <a:srgbClr val="000000">
                <a:alpha val="74997"/>
              </a:srgbClr>
            </a:outerShdw>
          </a:effectLst>
        </p:spPr>
        <p:txBody>
          <a:bodyPr/>
          <a:lstStyle/>
          <a:p>
            <a:pPr eaLnBrk="1" hangingPunct="1">
              <a:lnSpc>
                <a:spcPct val="90000"/>
              </a:lnSpc>
            </a:pPr>
            <a:r>
              <a:rPr lang="zh-CN" altLang="en-US" sz="4000" b="1">
                <a:latin typeface="华文细黑" charset="-122"/>
                <a:ea typeface="华文细黑" charset="-122"/>
              </a:rPr>
              <a:t>罪是错误的</a:t>
            </a:r>
            <a:r>
              <a:rPr lang="zh-CN" altLang="en-US" sz="4000" b="1">
                <a:solidFill>
                  <a:srgbClr val="FFFF00"/>
                </a:solidFill>
                <a:latin typeface="华文细黑" charset="-122"/>
                <a:ea typeface="华文细黑" charset="-122"/>
              </a:rPr>
              <a:t>行为</a:t>
            </a:r>
            <a:r>
              <a:rPr lang="en-US" altLang="ja-JP" sz="4000" b="1">
                <a:latin typeface="华文细黑" charset="-122"/>
                <a:ea typeface="华文细黑" charset="-122"/>
              </a:rPr>
              <a:t>.  </a:t>
            </a:r>
          </a:p>
          <a:p>
            <a:pPr eaLnBrk="1" hangingPunct="1">
              <a:lnSpc>
                <a:spcPct val="90000"/>
              </a:lnSpc>
            </a:pPr>
            <a:r>
              <a:rPr lang="zh-CN" altLang="en-US" sz="4000" b="1">
                <a:latin typeface="华文细黑" charset="-122"/>
                <a:ea typeface="华文细黑" charset="-122"/>
              </a:rPr>
              <a:t>他们强调人的信仰和</a:t>
            </a:r>
            <a:r>
              <a:rPr lang="zh-CN" altLang="en-US" sz="4000" b="1">
                <a:solidFill>
                  <a:srgbClr val="FFFF00"/>
                </a:solidFill>
                <a:latin typeface="华文细黑" charset="-122"/>
                <a:ea typeface="华文细黑" charset="-122"/>
              </a:rPr>
              <a:t>行为</a:t>
            </a:r>
            <a:r>
              <a:rPr lang="en-US" altLang="zh-CN" sz="4000" b="1">
                <a:latin typeface="华文细黑" charset="-122"/>
                <a:ea typeface="华文细黑" charset="-122"/>
              </a:rPr>
              <a:t>.</a:t>
            </a:r>
            <a:endParaRPr lang="en-US" altLang="en-US" sz="4000" b="1">
              <a:latin typeface="华文细黑" charset="-122"/>
              <a:ea typeface="华文细黑" charset="-122"/>
            </a:endParaRPr>
          </a:p>
        </p:txBody>
      </p:sp>
      <p:sp>
        <p:nvSpPr>
          <p:cNvPr id="112645" name="Rectangle 2053"/>
          <p:cNvSpPr>
            <a:spLocks noGrp="1" noChangeArrowheads="1"/>
          </p:cNvSpPr>
          <p:nvPr>
            <p:ph type="body" sz="half" idx="2"/>
          </p:nvPr>
        </p:nvSpPr>
        <p:spPr>
          <a:xfrm>
            <a:off x="4800600" y="2819400"/>
            <a:ext cx="3886200" cy="3810000"/>
          </a:xfrm>
          <a:effectLst>
            <a:outerShdw blurRad="63500" dist="38099" dir="2700000" algn="ctr" rotWithShape="0">
              <a:srgbClr val="000000">
                <a:alpha val="74997"/>
              </a:srgbClr>
            </a:outerShdw>
          </a:effectLst>
        </p:spPr>
        <p:txBody>
          <a:bodyPr/>
          <a:lstStyle/>
          <a:p>
            <a:pPr eaLnBrk="1" hangingPunct="1"/>
            <a:r>
              <a:rPr lang="zh-CN" altLang="en-US" sz="4000" b="1">
                <a:latin typeface="SimSun" pitchFamily="2" charset="-122"/>
                <a:ea typeface="SimSun" pitchFamily="2" charset="-122"/>
              </a:rPr>
              <a:t>罪是错误的</a:t>
            </a:r>
            <a:r>
              <a:rPr lang="zh-CN" altLang="en-US" sz="4000" b="1">
                <a:solidFill>
                  <a:srgbClr val="FFFF00"/>
                </a:solidFill>
                <a:latin typeface="SimSun" pitchFamily="2" charset="-122"/>
                <a:ea typeface="SimSun" pitchFamily="2" charset="-122"/>
              </a:rPr>
              <a:t>思想</a:t>
            </a:r>
            <a:r>
              <a:rPr lang="zh-CN" altLang="en-US" sz="4000" b="1">
                <a:latin typeface="SimSun" pitchFamily="2" charset="-122"/>
                <a:ea typeface="SimSun" pitchFamily="2" charset="-122"/>
              </a:rPr>
              <a:t>和行动</a:t>
            </a:r>
            <a:r>
              <a:rPr lang="en-US" altLang="ja-JP" sz="4000" b="1">
                <a:latin typeface="SimSun" pitchFamily="2" charset="-122"/>
                <a:ea typeface="SimSun" pitchFamily="2" charset="-122"/>
              </a:rPr>
              <a:t>.  </a:t>
            </a:r>
          </a:p>
          <a:p>
            <a:pPr eaLnBrk="1" hangingPunct="1"/>
            <a:r>
              <a:rPr lang="zh-CN" altLang="en-US" sz="4000" b="1">
                <a:latin typeface="SimSun" pitchFamily="2" charset="-122"/>
                <a:ea typeface="SimSun" pitchFamily="2" charset="-122"/>
              </a:rPr>
              <a:t>他们强调个人对其信仰的</a:t>
            </a:r>
            <a:r>
              <a:rPr lang="zh-CN" altLang="en-US" sz="4000" b="1">
                <a:solidFill>
                  <a:srgbClr val="FFFF00"/>
                </a:solidFill>
                <a:latin typeface="SimSun" pitchFamily="2" charset="-122"/>
                <a:ea typeface="SimSun" pitchFamily="2" charset="-122"/>
              </a:rPr>
              <a:t>认识</a:t>
            </a:r>
            <a:r>
              <a:rPr lang="en-US" altLang="ja-JP" sz="4000" b="1">
                <a:latin typeface="SimSun" pitchFamily="2" charset="-122"/>
                <a:ea typeface="SimSun" pitchFamily="2" charset="-122"/>
              </a:rPr>
              <a:t>.</a:t>
            </a:r>
            <a:endParaRPr lang="en-US" altLang="en-US" sz="4000" b="1">
              <a:latin typeface="SimSun" pitchFamily="2" charset="-122"/>
              <a:ea typeface="SimSun" pitchFamily="2" charset="-122"/>
            </a:endParaRPr>
          </a:p>
        </p:txBody>
      </p:sp>
      <p:sp>
        <p:nvSpPr>
          <p:cNvPr id="112646" name="Text Box 2054"/>
          <p:cNvSpPr txBox="1">
            <a:spLocks noChangeArrowheads="1"/>
          </p:cNvSpPr>
          <p:nvPr/>
        </p:nvSpPr>
        <p:spPr bwMode="auto">
          <a:xfrm>
            <a:off x="1066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2647" name="Text Box 2055"/>
          <p:cNvSpPr txBox="1">
            <a:spLocks noChangeArrowheads="1"/>
          </p:cNvSpPr>
          <p:nvPr/>
        </p:nvSpPr>
        <p:spPr bwMode="auto">
          <a:xfrm>
            <a:off x="5638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ndParaRPr>
          </a:p>
        </p:txBody>
      </p:sp>
      <p:sp>
        <p:nvSpPr>
          <p:cNvPr id="206856" name="WordArt 2056"/>
          <p:cNvSpPr>
            <a:spLocks noChangeArrowheads="1" noChangeShapeType="1" noTextEdit="1"/>
          </p:cNvSpPr>
          <p:nvPr/>
        </p:nvSpPr>
        <p:spPr bwMode="auto">
          <a:xfrm>
            <a:off x="3581400" y="609600"/>
            <a:ext cx="1905000" cy="13716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罪</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
        <p:nvSpPr>
          <p:cNvPr id="112649" name="Text Box 2057"/>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4690"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4691"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4692" name="Rectangle 1028"/>
          <p:cNvSpPr>
            <a:spLocks noGrp="1" noChangeArrowheads="1"/>
          </p:cNvSpPr>
          <p:nvPr>
            <p:ph type="body" sz="half" idx="1"/>
          </p:nvPr>
        </p:nvSpPr>
        <p:spPr>
          <a:xfrm>
            <a:off x="152400" y="3124200"/>
            <a:ext cx="4038600" cy="3124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solidFill>
                  <a:srgbClr val="FFFF00"/>
                </a:solidFill>
                <a:latin typeface="华文细黑" charset="0"/>
                <a:ea typeface="华文细黑" charset="0"/>
                <a:cs typeface="华文细黑" charset="0"/>
              </a:rPr>
              <a:t>以为</a:t>
            </a:r>
            <a:r>
              <a:rPr lang="zh-CN" altLang="en-US" sz="4000" b="1">
                <a:latin typeface="华文细黑" charset="0"/>
                <a:ea typeface="华文细黑" charset="0"/>
                <a:cs typeface="华文细黑" charset="0"/>
              </a:rPr>
              <a:t>神是存在</a:t>
            </a:r>
            <a:endParaRPr lang="en-US" sz="4000" b="1">
              <a:latin typeface="华文细黑" charset="0"/>
              <a:ea typeface="华文细黑" charset="0"/>
              <a:cs typeface="华文细黑" charset="0"/>
            </a:endParaRPr>
          </a:p>
        </p:txBody>
      </p:sp>
      <p:sp>
        <p:nvSpPr>
          <p:cNvPr id="114693" name="Rectangle 1029"/>
          <p:cNvSpPr>
            <a:spLocks noGrp="1" noChangeArrowheads="1"/>
          </p:cNvSpPr>
          <p:nvPr>
            <p:ph type="body" sz="half" idx="2"/>
          </p:nvPr>
        </p:nvSpPr>
        <p:spPr>
          <a:xfrm>
            <a:off x="4648200" y="3124200"/>
            <a:ext cx="4191000" cy="3352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想办法</a:t>
            </a:r>
            <a:r>
              <a:rPr lang="zh-CN" altLang="en-US" sz="4000" b="1">
                <a:solidFill>
                  <a:srgbClr val="FFFF00"/>
                </a:solidFill>
                <a:latin typeface="华文细黑" charset="0"/>
                <a:ea typeface="华文细黑" charset="0"/>
                <a:cs typeface="华文细黑" charset="0"/>
              </a:rPr>
              <a:t>证明</a:t>
            </a:r>
            <a:r>
              <a:rPr lang="zh-CN" altLang="en-US" sz="4000" b="1">
                <a:latin typeface="华文细黑" charset="0"/>
                <a:ea typeface="华文细黑" charset="0"/>
                <a:cs typeface="华文细黑" charset="0"/>
              </a:rPr>
              <a:t>神是存在的</a:t>
            </a:r>
            <a:endParaRPr lang="en-US" sz="4000" b="1">
              <a:latin typeface="华文细黑" charset="0"/>
              <a:ea typeface="华文细黑" charset="0"/>
              <a:cs typeface="华文细黑" charset="0"/>
            </a:endParaRPr>
          </a:p>
        </p:txBody>
      </p:sp>
      <p:sp>
        <p:nvSpPr>
          <p:cNvPr id="114694" name="Text Box 1030"/>
          <p:cNvSpPr txBox="1">
            <a:spLocks noChangeArrowheads="1"/>
          </p:cNvSpPr>
          <p:nvPr/>
        </p:nvSpPr>
        <p:spPr bwMode="auto">
          <a:xfrm>
            <a:off x="10668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4695" name="Text Box 1031"/>
          <p:cNvSpPr txBox="1">
            <a:spLocks noChangeArrowheads="1"/>
          </p:cNvSpPr>
          <p:nvPr/>
        </p:nvSpPr>
        <p:spPr bwMode="auto">
          <a:xfrm>
            <a:off x="55626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08904" name="WordArt 1032"/>
          <p:cNvSpPr>
            <a:spLocks noChangeArrowheads="1" noChangeShapeType="1" noTextEdit="1"/>
          </p:cNvSpPr>
          <p:nvPr/>
        </p:nvSpPr>
        <p:spPr bwMode="auto">
          <a:xfrm>
            <a:off x="3048000" y="457200"/>
            <a:ext cx="2971800" cy="15240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神的存在</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673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673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6740" name="Rectangle 1028"/>
          <p:cNvSpPr>
            <a:spLocks noGrp="1" noChangeArrowheads="1"/>
          </p:cNvSpPr>
          <p:nvPr>
            <p:ph type="body" sz="half" idx="1"/>
          </p:nvPr>
        </p:nvSpPr>
        <p:spPr>
          <a:xfrm>
            <a:off x="228600" y="2743200"/>
            <a:ext cx="4038600" cy="35814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居</a:t>
            </a:r>
            <a:r>
              <a:rPr lang="zh-CN" altLang="en-US" sz="4000" b="1">
                <a:solidFill>
                  <a:srgbClr val="FFFF00"/>
                </a:solidFill>
                <a:latin typeface="华文细黑" charset="-122"/>
                <a:ea typeface="华文细黑" charset="-122"/>
              </a:rPr>
              <a:t>个人</a:t>
            </a:r>
            <a:r>
              <a:rPr lang="zh-CN" altLang="en-US" sz="4000" b="1">
                <a:latin typeface="华文细黑" charset="-122"/>
                <a:ea typeface="华文细黑" charset="-122"/>
              </a:rPr>
              <a:t>的一种关係</a:t>
            </a:r>
            <a:endParaRPr lang="en-US" altLang="zh-CN" sz="4000" b="1">
              <a:latin typeface="华文细黑" charset="-122"/>
              <a:ea typeface="华文细黑" charset="-122"/>
            </a:endParaRPr>
          </a:p>
          <a:p>
            <a:pPr eaLnBrk="1" hangingPunct="1"/>
            <a:r>
              <a:rPr lang="zh-CN" altLang="en-US" sz="4000" b="1">
                <a:latin typeface="华文细黑" charset="-122"/>
                <a:ea typeface="华文细黑" charset="-122"/>
              </a:rPr>
              <a:t>表达人与神的</a:t>
            </a:r>
            <a:r>
              <a:rPr lang="zh-CN" altLang="en-US" sz="4000" b="1">
                <a:solidFill>
                  <a:srgbClr val="FFFF00"/>
                </a:solidFill>
                <a:latin typeface="华文细黑" charset="-122"/>
                <a:ea typeface="华文细黑" charset="-122"/>
              </a:rPr>
              <a:t>关係</a:t>
            </a:r>
            <a:r>
              <a:rPr lang="zh-CN" altLang="en-US" sz="4000" b="1">
                <a:latin typeface="华文细黑" charset="-122"/>
                <a:ea typeface="华文细黑" charset="-122"/>
              </a:rPr>
              <a:t>那不是一种理性的认识</a:t>
            </a:r>
            <a:r>
              <a:rPr lang="en-US" altLang="ja-JP" sz="4000" b="1">
                <a:latin typeface="华文细黑" charset="-122"/>
                <a:ea typeface="华文细黑" charset="-122"/>
              </a:rPr>
              <a:t> </a:t>
            </a:r>
            <a:endParaRPr lang="en-US" altLang="en-US" sz="4000" b="1">
              <a:latin typeface="华文细黑" charset="-122"/>
              <a:ea typeface="华文细黑" charset="-122"/>
            </a:endParaRPr>
          </a:p>
        </p:txBody>
      </p:sp>
      <p:sp>
        <p:nvSpPr>
          <p:cNvPr id="116741" name="Rectangle 1029"/>
          <p:cNvSpPr>
            <a:spLocks noGrp="1" noChangeArrowheads="1"/>
          </p:cNvSpPr>
          <p:nvPr>
            <p:ph type="body" sz="half" idx="2"/>
          </p:nvPr>
        </p:nvSpPr>
        <p:spPr>
          <a:xfrm>
            <a:off x="4724400" y="2667000"/>
            <a:ext cx="40386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是理性的理解</a:t>
            </a:r>
            <a:endParaRPr lang="en-US" altLang="zh-CN" sz="4000" b="1">
              <a:latin typeface="华文细黑" charset="0"/>
              <a:ea typeface="华文细黑" charset="0"/>
              <a:cs typeface="华文细黑" charset="0"/>
            </a:endParaRPr>
          </a:p>
          <a:p>
            <a:pPr eaLnBrk="1" hangingPunct="1">
              <a:buFont typeface="Wingdings" charset="0"/>
              <a:buChar char="n"/>
              <a:defRPr/>
            </a:pPr>
            <a:r>
              <a:rPr lang="zh-CN" altLang="en-US" sz="4000" b="1">
                <a:latin typeface="华文细黑" charset="0"/>
                <a:ea typeface="华文细黑" charset="0"/>
                <a:cs typeface="华文细黑" charset="0"/>
              </a:rPr>
              <a:t>以</a:t>
            </a:r>
            <a:r>
              <a:rPr lang="zh-CN" altLang="en-US" sz="4000" b="1">
                <a:solidFill>
                  <a:srgbClr val="FFFF00"/>
                </a:solidFill>
                <a:latin typeface="华文细黑" charset="0"/>
                <a:ea typeface="华文细黑" charset="0"/>
                <a:cs typeface="华文细黑" charset="0"/>
              </a:rPr>
              <a:t>教條</a:t>
            </a:r>
            <a:r>
              <a:rPr lang="zh-CN" altLang="en-US" sz="4000" b="1">
                <a:latin typeface="华文细黑" charset="0"/>
                <a:ea typeface="华文细黑" charset="0"/>
                <a:cs typeface="华文细黑" charset="0"/>
              </a:rPr>
              <a:t>和教义来表达</a:t>
            </a:r>
            <a:endParaRPr lang="en-US" sz="4000" b="1">
              <a:latin typeface="华文细黑" charset="0"/>
              <a:ea typeface="华文细黑" charset="0"/>
              <a:cs typeface="华文细黑" charset="0"/>
            </a:endParaRPr>
          </a:p>
        </p:txBody>
      </p:sp>
      <p:sp>
        <p:nvSpPr>
          <p:cNvPr id="116742" name="Text Box 1030"/>
          <p:cNvSpPr txBox="1">
            <a:spLocks noChangeArrowheads="1"/>
          </p:cNvSpPr>
          <p:nvPr/>
        </p:nvSpPr>
        <p:spPr bwMode="auto">
          <a:xfrm>
            <a:off x="12192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6743" name="Text Box 1031"/>
          <p:cNvSpPr txBox="1">
            <a:spLocks noChangeArrowheads="1"/>
          </p:cNvSpPr>
          <p:nvPr/>
        </p:nvSpPr>
        <p:spPr bwMode="auto">
          <a:xfrm>
            <a:off x="5715000" y="1752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10952" name="WordArt 1032"/>
          <p:cNvSpPr>
            <a:spLocks noChangeArrowheads="1" noChangeShapeType="1" noTextEdit="1"/>
          </p:cNvSpPr>
          <p:nvPr/>
        </p:nvSpPr>
        <p:spPr bwMode="auto">
          <a:xfrm>
            <a:off x="3352800" y="609600"/>
            <a:ext cx="2286000" cy="12192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信仰</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878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118787" name="Rectangle 3"/>
          <p:cNvSpPr>
            <a:spLocks noGrp="1" noChangeArrowheads="1"/>
          </p:cNvSpPr>
          <p:nvPr>
            <p:ph type="title"/>
          </p:nvPr>
        </p:nvSpPr>
        <p:spPr>
          <a:xfrm>
            <a:off x="0" y="0"/>
            <a:ext cx="2362200" cy="685800"/>
          </a:xfrm>
          <a:solidFill>
            <a:srgbClr val="000000"/>
          </a:solidFill>
        </p:spPr>
        <p:txBody>
          <a:bodyPr/>
          <a:lstStyle/>
          <a:p>
            <a:pPr eaLnBrk="1" hangingPunct="1"/>
            <a:r>
              <a:rPr lang="zh-CN" altLang="en-US" sz="3600" b="1">
                <a:effectLst>
                  <a:outerShdw blurRad="38100" dist="38100" dir="2700000" algn="tl">
                    <a:srgbClr val="FFFFFF"/>
                  </a:outerShdw>
                </a:effectLst>
                <a:latin typeface="SimSun" pitchFamily="2" charset="-122"/>
                <a:ea typeface="SimSun" pitchFamily="2" charset="-122"/>
              </a:rPr>
              <a:t>东西符合</a:t>
            </a:r>
            <a:endParaRPr lang="en-US" altLang="en-US" sz="3600" b="1">
              <a:effectLst>
                <a:outerShdw blurRad="38100" dist="38100" dir="2700000" algn="tl">
                  <a:srgbClr val="FFFFFF"/>
                </a:outerShdw>
              </a:effectLst>
              <a:latin typeface="SimSun" pitchFamily="2" charset="-122"/>
              <a:ea typeface="SimSun" pitchFamily="2" charset="-122"/>
            </a:endParaRPr>
          </a:p>
        </p:txBody>
      </p:sp>
      <p:sp>
        <p:nvSpPr>
          <p:cNvPr id="118788" name="Rectangle 4"/>
          <p:cNvSpPr>
            <a:spLocks noGrp="1" noChangeArrowheads="1"/>
          </p:cNvSpPr>
          <p:nvPr>
            <p:ph type="body" sz="half" idx="1"/>
          </p:nvPr>
        </p:nvSpPr>
        <p:spPr>
          <a:xfrm>
            <a:off x="228600" y="2819400"/>
            <a:ext cx="42672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3600" b="1">
                <a:latin typeface="华文细黑" charset="0"/>
                <a:ea typeface="华文细黑" charset="0"/>
                <a:cs typeface="华文细黑" charset="0"/>
              </a:rPr>
              <a:t>一种</a:t>
            </a:r>
            <a:r>
              <a:rPr lang="zh-CN" altLang="en-US" sz="3600" b="1">
                <a:solidFill>
                  <a:srgbClr val="FFFF00"/>
                </a:solidFill>
                <a:latin typeface="华文细黑" charset="0"/>
                <a:ea typeface="华文细黑" charset="0"/>
                <a:cs typeface="华文细黑" charset="0"/>
              </a:rPr>
              <a:t>经历</a:t>
            </a:r>
            <a:r>
              <a:rPr lang="zh-CN" altLang="en-US" sz="3600" b="1">
                <a:latin typeface="华文细黑" charset="0"/>
                <a:ea typeface="华文细黑" charset="0"/>
                <a:cs typeface="华文细黑" charset="0"/>
              </a:rPr>
              <a:t>和感受</a:t>
            </a:r>
          </a:p>
          <a:p>
            <a:pPr eaLnBrk="1" hangingPunct="1">
              <a:buFont typeface="Wingdings" charset="0"/>
              <a:buChar char="n"/>
              <a:defRPr/>
            </a:pPr>
            <a:r>
              <a:rPr lang="zh-CN" altLang="en-US" sz="3600" b="1">
                <a:latin typeface="华文细黑" charset="0"/>
                <a:ea typeface="华文细黑" charset="0"/>
                <a:cs typeface="华文细黑" charset="0"/>
              </a:rPr>
              <a:t>是谁在经文里</a:t>
            </a:r>
            <a:r>
              <a:rPr lang="zh-CN" altLang="en-US" sz="3600" b="1">
                <a:solidFill>
                  <a:srgbClr val="FFFF00"/>
                </a:solidFill>
                <a:latin typeface="华文细黑" charset="0"/>
                <a:ea typeface="华文细黑" charset="0"/>
                <a:cs typeface="华文细黑" charset="0"/>
              </a:rPr>
              <a:t>所做</a:t>
            </a:r>
            <a:r>
              <a:rPr lang="zh-CN" altLang="en-US" sz="3600" b="1">
                <a:latin typeface="华文细黑" charset="0"/>
                <a:ea typeface="华文细黑" charset="0"/>
                <a:cs typeface="华文细黑" charset="0"/>
              </a:rPr>
              <a:t>的</a:t>
            </a:r>
          </a:p>
          <a:p>
            <a:pPr eaLnBrk="1" hangingPunct="1">
              <a:buFont typeface="Wingdings" charset="0"/>
              <a:buChar char="n"/>
              <a:defRPr/>
            </a:pPr>
            <a:r>
              <a:rPr lang="zh-CN" altLang="en-US" sz="3600" b="1">
                <a:latin typeface="华文细黑" charset="0"/>
                <a:ea typeface="华文细黑" charset="0"/>
                <a:cs typeface="华文细黑" charset="0"/>
              </a:rPr>
              <a:t>信心从</a:t>
            </a:r>
            <a:r>
              <a:rPr lang="zh-CN" altLang="en-US" sz="3600" b="1">
                <a:solidFill>
                  <a:srgbClr val="FFFF00"/>
                </a:solidFill>
                <a:latin typeface="华文细黑" charset="0"/>
                <a:ea typeface="华文细黑" charset="0"/>
                <a:cs typeface="华文细黑" charset="0"/>
              </a:rPr>
              <a:t>经验</a:t>
            </a:r>
            <a:r>
              <a:rPr lang="zh-CN" altLang="en-US" sz="3600" b="1">
                <a:latin typeface="华文细黑" charset="0"/>
                <a:ea typeface="华文细黑" charset="0"/>
                <a:cs typeface="华文细黑" charset="0"/>
              </a:rPr>
              <a:t>产生的</a:t>
            </a:r>
          </a:p>
          <a:p>
            <a:pPr eaLnBrk="1" hangingPunct="1">
              <a:buFont typeface="Wingdings" charset="0"/>
              <a:buChar char="n"/>
              <a:defRPr/>
            </a:pPr>
            <a:r>
              <a:rPr lang="zh-CN" altLang="en-US" sz="3600" b="1">
                <a:latin typeface="华文细黑" charset="0"/>
                <a:ea typeface="华文细黑" charset="0"/>
                <a:cs typeface="华文细黑" charset="0"/>
              </a:rPr>
              <a:t>真理是一种关係的</a:t>
            </a:r>
            <a:r>
              <a:rPr lang="zh-CN" altLang="en-US" sz="3600" b="1">
                <a:solidFill>
                  <a:srgbClr val="FFFF00"/>
                </a:solidFill>
                <a:latin typeface="华文细黑" charset="0"/>
                <a:ea typeface="华文细黑" charset="0"/>
                <a:cs typeface="华文细黑" charset="0"/>
              </a:rPr>
              <a:t>演进</a:t>
            </a:r>
            <a:endParaRPr lang="en-US" sz="3600" b="1">
              <a:solidFill>
                <a:srgbClr val="FFFF00"/>
              </a:solidFill>
              <a:latin typeface="华文细黑" charset="0"/>
              <a:ea typeface="华文细黑" charset="0"/>
              <a:cs typeface="华文细黑" charset="0"/>
            </a:endParaRPr>
          </a:p>
        </p:txBody>
      </p:sp>
      <p:sp>
        <p:nvSpPr>
          <p:cNvPr id="118789" name="Rectangle 5"/>
          <p:cNvSpPr>
            <a:spLocks noGrp="1" noChangeArrowheads="1"/>
          </p:cNvSpPr>
          <p:nvPr>
            <p:ph type="body" sz="half" idx="2"/>
          </p:nvPr>
        </p:nvSpPr>
        <p:spPr>
          <a:xfrm>
            <a:off x="4724400" y="2743200"/>
            <a:ext cx="4191000" cy="4114800"/>
          </a:xfrm>
          <a:effectLst>
            <a:outerShdw blurRad="63500" dist="38099" dir="2700000" algn="ctr" rotWithShape="0">
              <a:srgbClr val="000000">
                <a:alpha val="74997"/>
              </a:srgbClr>
            </a:outerShdw>
          </a:effectLst>
        </p:spPr>
        <p:txBody>
          <a:bodyPr/>
          <a:lstStyle/>
          <a:p>
            <a:pPr eaLnBrk="1" hangingPunct="1">
              <a:lnSpc>
                <a:spcPct val="90000"/>
              </a:lnSpc>
              <a:buFont typeface="Wingdings" charset="0"/>
              <a:buChar char="n"/>
              <a:defRPr/>
            </a:pPr>
            <a:r>
              <a:rPr lang="zh-CN" altLang="en-US" sz="3600" b="1">
                <a:solidFill>
                  <a:srgbClr val="FFFF00"/>
                </a:solidFill>
                <a:latin typeface="华文细黑" charset="0"/>
                <a:ea typeface="华文细黑" charset="0"/>
                <a:cs typeface="华文细黑" charset="0"/>
              </a:rPr>
              <a:t>科学</a:t>
            </a:r>
            <a:r>
              <a:rPr lang="zh-CN" altLang="en-US" sz="3600" b="1">
                <a:latin typeface="华文细黑" charset="0"/>
                <a:ea typeface="华文细黑" charset="0"/>
                <a:cs typeface="华文细黑" charset="0"/>
              </a:rPr>
              <a:t>和理性</a:t>
            </a: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圣经中记载</a:t>
            </a:r>
            <a:r>
              <a:rPr lang="zh-CN" altLang="en-US" sz="3600" b="1">
                <a:solidFill>
                  <a:srgbClr val="FFFF00"/>
                </a:solidFill>
                <a:latin typeface="华文细黑" charset="0"/>
                <a:ea typeface="华文细黑" charset="0"/>
                <a:cs typeface="华文细黑" charset="0"/>
              </a:rPr>
              <a:t>所发生</a:t>
            </a:r>
            <a:r>
              <a:rPr lang="zh-CN" altLang="en-US" sz="3600" b="1">
                <a:latin typeface="华文细黑" charset="0"/>
                <a:ea typeface="华文细黑" charset="0"/>
                <a:cs typeface="华文细黑" charset="0"/>
              </a:rPr>
              <a:t>的事</a:t>
            </a:r>
            <a:endParaRPr lang="en-US" altLang="ja-JP" sz="3600" b="1">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信心是经过</a:t>
            </a:r>
            <a:r>
              <a:rPr lang="zh-CN" altLang="en-US" sz="3600" b="1">
                <a:solidFill>
                  <a:srgbClr val="FFFF00"/>
                </a:solidFill>
                <a:latin typeface="华文细黑" charset="0"/>
                <a:ea typeface="华文细黑" charset="0"/>
                <a:cs typeface="华文细黑" charset="0"/>
              </a:rPr>
              <a:t>思考</a:t>
            </a:r>
            <a:endParaRPr lang="en-US" altLang="ja-JP" sz="3600" b="1">
              <a:solidFill>
                <a:srgbClr val="FFFF00"/>
              </a:solidFill>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真理是固定</a:t>
            </a:r>
            <a:r>
              <a:rPr lang="zh-CN" altLang="en-US" sz="3600" b="1">
                <a:solidFill>
                  <a:srgbClr val="FFFF00"/>
                </a:solidFill>
                <a:latin typeface="华文细黑" charset="0"/>
                <a:ea typeface="华文细黑" charset="0"/>
                <a:cs typeface="华文细黑" charset="0"/>
              </a:rPr>
              <a:t>不变</a:t>
            </a:r>
            <a:r>
              <a:rPr lang="zh-CN" altLang="en-US" sz="3600" b="1">
                <a:latin typeface="华文细黑" charset="0"/>
                <a:ea typeface="华文细黑" charset="0"/>
                <a:cs typeface="华文细黑" charset="0"/>
              </a:rPr>
              <a:t>的</a:t>
            </a:r>
            <a:endParaRPr lang="en-US" sz="3600" b="1">
              <a:solidFill>
                <a:srgbClr val="FFFF00"/>
              </a:solidFill>
              <a:latin typeface="华文细黑" charset="0"/>
              <a:ea typeface="华文细黑" charset="0"/>
              <a:cs typeface="华文细黑" charset="0"/>
            </a:endParaRPr>
          </a:p>
        </p:txBody>
      </p:sp>
      <p:sp>
        <p:nvSpPr>
          <p:cNvPr id="118790" name="Text Box 6"/>
          <p:cNvSpPr txBox="1">
            <a:spLocks noChangeArrowheads="1"/>
          </p:cNvSpPr>
          <p:nvPr/>
        </p:nvSpPr>
        <p:spPr bwMode="auto">
          <a:xfrm>
            <a:off x="762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SimSun" pitchFamily="2" charset="-122"/>
                <a:ea typeface="SimSun" pitchFamily="2" charset="-122"/>
              </a:rPr>
              <a:t>希伯来</a:t>
            </a:r>
            <a:endParaRPr lang="en-US" altLang="en-US" sz="4400" b="1">
              <a:solidFill>
                <a:srgbClr val="FFFF00"/>
              </a:solidFill>
              <a:effectLst/>
              <a:latin typeface="SimSun" pitchFamily="2" charset="-122"/>
              <a:ea typeface="SimSun" pitchFamily="2" charset="-122"/>
            </a:endParaRPr>
          </a:p>
        </p:txBody>
      </p:sp>
      <p:sp>
        <p:nvSpPr>
          <p:cNvPr id="118791" name="Text Box 7"/>
          <p:cNvSpPr txBox="1">
            <a:spLocks noChangeArrowheads="1"/>
          </p:cNvSpPr>
          <p:nvPr/>
        </p:nvSpPr>
        <p:spPr bwMode="auto">
          <a:xfrm>
            <a:off x="5715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4400" b="1">
                <a:solidFill>
                  <a:srgbClr val="FFFF00"/>
                </a:solidFill>
                <a:effectLst/>
                <a:latin typeface="Tahoma" pitchFamily="34" charset="0"/>
                <a:ea typeface="SimSun" pitchFamily="2" charset="-122"/>
              </a:rPr>
              <a:t>希腊</a:t>
            </a:r>
            <a:endParaRPr lang="en-US" altLang="en-US" sz="4400" b="1">
              <a:solidFill>
                <a:srgbClr val="FFFF00"/>
              </a:solidFill>
              <a:effectLst/>
              <a:latin typeface="Tahoma" pitchFamily="34" charset="0"/>
              <a:ea typeface="SimSun" pitchFamily="2" charset="-122"/>
            </a:endParaRPr>
          </a:p>
        </p:txBody>
      </p:sp>
      <p:sp>
        <p:nvSpPr>
          <p:cNvPr id="213000" name="WordArt 8"/>
          <p:cNvSpPr>
            <a:spLocks noChangeArrowheads="1" noChangeShapeType="1" noTextEdit="1"/>
          </p:cNvSpPr>
          <p:nvPr/>
        </p:nvSpPr>
        <p:spPr bwMode="auto">
          <a:xfrm>
            <a:off x="3429000" y="533400"/>
            <a:ext cx="2438400" cy="1447800"/>
          </a:xfrm>
          <a:prstGeom prst="rect">
            <a:avLst/>
          </a:prstGeom>
        </p:spPr>
        <p:txBody>
          <a:bodyPr wrap="none" fromWordArt="1">
            <a:prstTxWarp prst="textCascadeUp">
              <a:avLst>
                <a:gd name="adj" fmla="val 44444"/>
              </a:avLst>
            </a:prstTxWarp>
          </a:bodyPr>
          <a:lstStyle/>
          <a:p>
            <a:pPr algn="ctr"/>
            <a:r>
              <a:rPr lang="zh-CN" altLang="en-US"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rPr>
              <a:t>真理</a:t>
            </a:r>
            <a:endParaRPr lang="en-GB" sz="3600" kern="1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latin typeface="黑体"/>
              <a:ea typeface="黑体"/>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2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16201122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414841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9" name="Oval 41"/>
          <p:cNvSpPr>
            <a:spLocks noChangeArrowheads="1"/>
          </p:cNvSpPr>
          <p:nvPr/>
        </p:nvSpPr>
        <p:spPr bwMode="auto">
          <a:xfrm>
            <a:off x="1094608" y="457200"/>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Text Box 77"/>
          <p:cNvSpPr txBox="1">
            <a:spLocks noChangeArrowheads="1"/>
          </p:cNvSpPr>
          <p:nvPr/>
        </p:nvSpPr>
        <p:spPr bwMode="auto">
          <a:xfrm>
            <a:off x="229832" y="722192"/>
            <a:ext cx="1496886"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marL="0" marR="0" lvl="0" indent="0" algn="ctr" defTabSz="914400" eaLnBrk="1" latinLnBrk="0" hangingPunct="1">
              <a:lnSpc>
                <a:spcPct val="100000"/>
              </a:lnSpc>
              <a:buClrTx/>
              <a:buSzTx/>
              <a:buFontTx/>
              <a:buNone/>
              <a:tabLst/>
              <a:defRPr kumimoji="0" sz="2800" b="0" i="0" u="none" strike="noStrike" cap="none" spc="0" normalizeH="0" baseline="0">
                <a:ln>
                  <a:noFill/>
                </a:ln>
                <a:solidFill>
                  <a:srgbClr val="FFFFFF"/>
                </a:solidFill>
                <a:effectLst/>
                <a:uLnTx/>
                <a:uFillTx/>
                <a:latin typeface="Calibri" charset="0"/>
                <a:ea typeface="ＭＳ Ｐゴシック" charset="0"/>
                <a:cs typeface="MS PGothic" charset="0"/>
              </a:defRPr>
            </a:lvl1pPr>
            <a:lvl2pPr marL="742950" indent="-285750" eaLnBrk="0" hangingPunct="0">
              <a:defRPr>
                <a:latin typeface="Times New Roman" charset="0"/>
                <a:ea typeface="ＭＳ Ｐゴシック" charset="0"/>
              </a:defRPr>
            </a:lvl2pPr>
            <a:lvl3pPr marL="1143000" indent="-228600" eaLnBrk="0" hangingPunct="0">
              <a:defRPr>
                <a:latin typeface="Times New Roman" charset="0"/>
                <a:ea typeface="ＭＳ Ｐゴシック" charset="0"/>
              </a:defRPr>
            </a:lvl3pPr>
            <a:lvl4pPr marL="1600200" indent="-228600" eaLnBrk="0" hangingPunct="0">
              <a:defRPr>
                <a:latin typeface="Times New Roman" charset="0"/>
                <a:ea typeface="ＭＳ Ｐゴシック" charset="0"/>
              </a:defRPr>
            </a:lvl4pPr>
            <a:lvl5pPr marL="2057400" indent="-228600" eaLnBrk="0" hangingPunct="0">
              <a:defRPr>
                <a:latin typeface="Times New Roman" charset="0"/>
                <a:ea typeface="ＭＳ Ｐゴシック" charset="0"/>
              </a:defRPr>
            </a:lvl5pPr>
            <a:lvl6pPr marL="2514600" indent="-228600" eaLnBrk="0" fontAlgn="base" hangingPunct="0">
              <a:spcBef>
                <a:spcPct val="0"/>
              </a:spcBef>
              <a:spcAft>
                <a:spcPct val="0"/>
              </a:spcAft>
              <a:defRPr>
                <a:latin typeface="Times New Roman" charset="0"/>
                <a:ea typeface="ＭＳ Ｐゴシック" charset="0"/>
              </a:defRPr>
            </a:lvl6pPr>
            <a:lvl7pPr marL="2971800" indent="-228600" eaLnBrk="0" fontAlgn="base" hangingPunct="0">
              <a:spcBef>
                <a:spcPct val="0"/>
              </a:spcBef>
              <a:spcAft>
                <a:spcPct val="0"/>
              </a:spcAft>
              <a:defRPr>
                <a:latin typeface="Times New Roman" charset="0"/>
                <a:ea typeface="ＭＳ Ｐゴシック" charset="0"/>
              </a:defRPr>
            </a:lvl7pPr>
            <a:lvl8pPr marL="3429000" indent="-228600" eaLnBrk="0" fontAlgn="base" hangingPunct="0">
              <a:spcBef>
                <a:spcPct val="0"/>
              </a:spcBef>
              <a:spcAft>
                <a:spcPct val="0"/>
              </a:spcAft>
              <a:defRPr>
                <a:latin typeface="Times New Roman" charset="0"/>
                <a:ea typeface="ＭＳ Ｐゴシック" charset="0"/>
              </a:defRPr>
            </a:lvl8pPr>
            <a:lvl9pPr marL="3886200" indent="-228600" eaLnBrk="0" fontAlgn="base" hangingPunct="0">
              <a:spcBef>
                <a:spcPct val="0"/>
              </a:spcBef>
              <a:spcAft>
                <a:spcPct val="0"/>
              </a:spcAft>
              <a:defRPr>
                <a:latin typeface="Times New Roman" charset="0"/>
                <a:ea typeface="ＭＳ Ｐゴシック" charset="0"/>
              </a:defRPr>
            </a:lvl9pPr>
          </a:lstStyle>
          <a:p>
            <a:r>
              <a:rPr lang="zh-CN" altLang="en-US" dirty="0"/>
              <a:t>罗马</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175</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978095" flipV="1">
            <a:off x="1716713" y="1037061"/>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Rectangle 4"/>
          <p:cNvSpPr/>
          <p:nvPr/>
        </p:nvSpPr>
        <p:spPr>
          <a:xfrm>
            <a:off x="175952" y="1714693"/>
            <a:ext cx="4724400" cy="1676400"/>
          </a:xfrm>
          <a:prstGeom prst="rect">
            <a:avLst/>
          </a:prstGeom>
          <a:noFill/>
        </p:spPr>
        <p:txBody>
          <a:bodyPr wrap="none">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all" spc="0" normalizeH="0" baseline="0" noProof="0"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uLnTx/>
                <a:uFillTx/>
                <a:latin typeface="Calibri"/>
                <a:ea typeface="MS PGothic" charset="0"/>
                <a:cs typeface="MS PGothic" charset="0"/>
              </a:rPr>
              <a:t>以弗所书</a:t>
            </a:r>
            <a:endParaRPr kumimoji="0" lang="en-US" sz="5400" b="1" i="0" u="none" strike="noStrike" kern="1200" cap="all" spc="0" normalizeH="0" baseline="0" noProof="0"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uLnTx/>
              <a:uFillTx/>
              <a:latin typeface="Calibri"/>
              <a:ea typeface="MS PGothic" charset="0"/>
              <a:cs typeface="MS PGothic" charset="0"/>
            </a:endParaRPr>
          </a:p>
        </p:txBody>
      </p:sp>
      <p:sp>
        <p:nvSpPr>
          <p:cNvPr id="455686" name="TextBox 6"/>
          <p:cNvSpPr txBox="1">
            <a:spLocks noChangeArrowheads="1"/>
          </p:cNvSpPr>
          <p:nvPr/>
        </p:nvSpPr>
        <p:spPr bwMode="auto">
          <a:xfrm>
            <a:off x="5638800" y="2132856"/>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Calibri" charset="0"/>
                <a:ea typeface="ＭＳ Ｐゴシック" charset="0"/>
                <a:cs typeface="MS PGothic" charset="0"/>
              </a:rPr>
              <a:t>以弗所</a:t>
            </a:r>
            <a:endParaRPr kumimoji="0" lang="en-US" sz="2800" b="0" i="0" u="none" strike="noStrike" kern="1200" cap="none" spc="0" normalizeH="0" baseline="0" noProof="0" dirty="0">
              <a:ln>
                <a:noFill/>
              </a:ln>
              <a:solidFill>
                <a:srgbClr val="FFFFFF"/>
              </a:solidFill>
              <a:effectLst/>
              <a:uLnTx/>
              <a:uFillTx/>
              <a:latin typeface="Calibri" charset="0"/>
              <a:ea typeface="ＭＳ Ｐゴシック" charset="0"/>
              <a:cs typeface="MS PGothic" charset="0"/>
            </a:endParaRPr>
          </a:p>
        </p:txBody>
      </p:sp>
      <p:sp>
        <p:nvSpPr>
          <p:cNvPr id="17" name="Rectangle 2">
            <a:extLst>
              <a:ext uri="{FF2B5EF4-FFF2-40B4-BE49-F238E27FC236}">
                <a16:creationId xmlns:a16="http://schemas.microsoft.com/office/drawing/2014/main" id="{4B6DD338-C9DB-C645-A2A3-09158D858F87}"/>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sz="3600" kern="0" dirty="0">
                <a:effectLst>
                  <a:glow rad="127000">
                    <a:schemeClr val="tx1"/>
                  </a:glow>
                </a:effectLst>
                <a:latin typeface="Arial" charset="0"/>
                <a:ea typeface="ＭＳ Ｐゴシック" charset="0"/>
                <a:cs typeface="ＭＳ Ｐゴシック" charset="0"/>
              </a:rPr>
              <a:t>奉 神旨意作基督耶稣使徒的保罗，写信给住在以弗所，在基督耶稣里忠心的圣徒</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a:t>
            </a:r>
            <a:r>
              <a:rPr lang="zh-CN" altLang="en-US" sz="3600" kern="0" dirty="0">
                <a:effectLst>
                  <a:glow rad="127000">
                    <a:schemeClr val="tx1"/>
                  </a:glow>
                </a:effectLst>
                <a:latin typeface="Arial" charset="0"/>
                <a:ea typeface="ＭＳ Ｐゴシック" charset="0"/>
                <a:cs typeface="ＭＳ Ｐゴシック" charset="0"/>
              </a:rPr>
              <a:t>以弗所</a:t>
            </a:r>
            <a:r>
              <a:rPr lang="en-US" sz="3600" kern="0" dirty="0">
                <a:effectLst>
                  <a:glow rad="127000">
                    <a:schemeClr val="tx1"/>
                  </a:glow>
                </a:effectLst>
                <a:latin typeface="Arial" charset="0"/>
                <a:ea typeface="ＭＳ Ｐゴシック" charset="0"/>
                <a:cs typeface="ＭＳ Ｐゴシック" charset="0"/>
              </a:rPr>
              <a:t> 1:1 </a:t>
            </a:r>
            <a:r>
              <a:rPr lang="en-US" sz="3200" kern="0" dirty="0">
                <a:effectLst>
                  <a:glow rad="127000">
                    <a:schemeClr val="tx1"/>
                  </a:glow>
                </a:effectLst>
                <a:latin typeface="Arial" charset="0"/>
                <a:ea typeface="ＭＳ Ｐゴシック" charset="0"/>
                <a:cs typeface="ＭＳ Ｐゴシック" charset="0"/>
              </a:rPr>
              <a:t>CNV</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6131833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err="1">
                <a:solidFill>
                  <a:schemeClr val="bg1"/>
                </a:solidFill>
                <a:latin typeface="Arial" charset="0"/>
                <a:ea typeface="ＭＳ Ｐゴシック" charset="0"/>
                <a:cs typeface="ＭＳ Ｐゴシック" charset="0"/>
              </a:rPr>
              <a:t>以弗所书</a:t>
            </a:r>
            <a:r>
              <a:rPr lang="en-US" sz="3600" b="1" dirty="0">
                <a:solidFill>
                  <a:schemeClr val="bg1"/>
                </a:solidFill>
                <a:latin typeface="Arial" charset="0"/>
                <a:ea typeface="ＭＳ Ｐゴシック" charset="0"/>
                <a:cs typeface="ＭＳ Ｐゴシック" charset="0"/>
              </a:rPr>
              <a:t> 1:3-14 </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defRPr/>
            </a:pP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3</a:t>
            </a:r>
            <a:r>
              <a:rPr kumimoji="0" lang="zh-CN"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愿颂赞归与我们主耶稣基督的父　神！他在基督里曾赐给我们天上各样属灵的福气： </a:t>
            </a: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4</a:t>
            </a:r>
            <a:r>
              <a:rPr kumimoji="0" lang="zh-CN"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就如　神从创立世界以前，在基督里拣选了我们，使我们在他面前成为圣洁，无有瑕疵； </a:t>
            </a:r>
            <a:r>
              <a:rPr kumimoji="0" lang="en-US" altLang="zh-CN"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5</a:t>
            </a:r>
            <a:r>
              <a:rPr kumimoji="0" lang="zh-CN" altLang="en-US"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又因爱我们，就按着自己的意旨所喜悦的，预定我们藉着耶稣基督得儿子的名分， </a:t>
            </a:r>
            <a:r>
              <a:rPr kumimoji="0" lang="en-US" altLang="zh-CN"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6</a:t>
            </a:r>
            <a:r>
              <a:rPr kumimoji="0" lang="zh-CN" altLang="en-US"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使他荣耀的恩典得着称赞；这恩典是他在爱子里所赐给我们的。</a:t>
            </a:r>
            <a:r>
              <a:rPr kumimoji="0" lang="zh-CN" altLang="en-US"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 </a:t>
            </a:r>
            <a:r>
              <a:rPr kumimoji="0" lang="en-US" altLang="zh-CN"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7</a:t>
            </a:r>
            <a:r>
              <a:rPr kumimoji="0" lang="zh-CN" altLang="en-US"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我们藉这爱子的血得蒙救赎，过犯得以赦免，乃是照他丰富的恩典。 </a:t>
            </a:r>
            <a:r>
              <a:rPr kumimoji="0" lang="en-US" altLang="zh-CN"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8</a:t>
            </a:r>
            <a:r>
              <a:rPr kumimoji="0" lang="zh-CN" altLang="en-US" sz="20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这恩典是　神用诸般智慧聪明，充充足足赏给我们的；</a:t>
            </a:r>
            <a:r>
              <a:rPr kumimoji="0" lang="zh-CN" altLang="en-US"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 </a:t>
            </a: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9</a:t>
            </a:r>
            <a:r>
              <a:rPr kumimoji="0" lang="zh-CN" altLang="en-US"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都是照他自己所预定的美意，叫我们知道他旨意的奥秘， </a:t>
            </a:r>
            <a:r>
              <a:rPr kumimoji="0" lang="en-US" altLang="zh-CN"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10</a:t>
            </a:r>
            <a:r>
              <a:rPr kumimoji="0" lang="zh-CN" altLang="en-US" sz="20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要照所安排的，在日期满足的时候，使天上、地上、一切所有的都在基督里面同归于一。</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11</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我们也在他里面得了基业；这原是那位随己意行、做万事的，照着他旨意所预定的， </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12</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叫他的荣耀从我们这首先在基督里有盼望的人可以得着称赞。</a:t>
            </a:r>
            <a:r>
              <a:rPr kumimoji="0" lang="zh-CN" altLang="en-US"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13</a:t>
            </a:r>
            <a:r>
              <a:rPr kumimoji="0" lang="zh-CN" altLang="en-US"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你们既听见真理的道，就是那叫你们得救的福音，也信了基督，既然信他，就受了所应许的圣灵为印记。 </a:t>
            </a:r>
            <a:r>
              <a:rPr kumimoji="0" lang="en-US" altLang="zh-CN"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2000" b="1"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这圣灵是我们得基业的凭据，直等到 　神之民被赎，使他的荣耀得着称赞。</a:t>
            </a:r>
            <a:endParaRPr kumimoji="0" lang="en-SG"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178</a:t>
            </a:r>
          </a:p>
        </p:txBody>
      </p:sp>
    </p:spTree>
    <p:extLst>
      <p:ext uri="{BB962C8B-B14F-4D97-AF65-F5344CB8AC3E}">
        <p14:creationId xmlns:p14="http://schemas.microsoft.com/office/powerpoint/2010/main" val="7090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http://2.bp.blogspot.com/_cEXQiesQ6e4/TCma5WJlKVI/AAAAAAAAAFI/OZjAXtR8Cb4/s1600/16525-Diverse-Circle-Of-Colorful-People-Holding-Hands-Symbolizing-Teamwork-Friendship-Support-And-Unity-Clipart-Illustration-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4664075"/>
            <a:ext cx="3581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Title 1"/>
          <p:cNvSpPr>
            <a:spLocks noGrp="1"/>
          </p:cNvSpPr>
          <p:nvPr>
            <p:ph type="title"/>
          </p:nvPr>
        </p:nvSpPr>
        <p:spPr>
          <a:xfrm>
            <a:off x="0" y="0"/>
            <a:ext cx="9144000" cy="692150"/>
          </a:xfrm>
          <a:solidFill>
            <a:srgbClr val="333399"/>
          </a:solidFill>
        </p:spPr>
        <p:txBody>
          <a:bodyPr/>
          <a:lstStyle/>
          <a:p>
            <a:r>
              <a:rPr lang="en-US" altLang="en-US" sz="3600" b="1">
                <a:solidFill>
                  <a:schemeClr val="bg1"/>
                </a:solidFill>
              </a:rPr>
              <a:t>"</a:t>
            </a:r>
            <a:r>
              <a:rPr lang="zh-CN" altLang="en-US" sz="3600" b="1">
                <a:solidFill>
                  <a:schemeClr val="bg1"/>
                </a:solidFill>
                <a:latin typeface="华文细黑" charset="-122"/>
                <a:ea typeface="华文细黑" charset="-122"/>
              </a:rPr>
              <a:t>我们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和</a:t>
            </a:r>
            <a:r>
              <a:rPr lang="en-US" altLang="ja-JP" sz="3600" b="1">
                <a:solidFill>
                  <a:schemeClr val="bg1"/>
                </a:solidFill>
              </a:rPr>
              <a:t> </a:t>
            </a:r>
            <a:r>
              <a:rPr lang="en-US" altLang="zh-CN" sz="3600" b="1">
                <a:solidFill>
                  <a:schemeClr val="bg1"/>
                </a:solidFill>
              </a:rPr>
              <a:t>"</a:t>
            </a:r>
            <a:r>
              <a:rPr lang="zh-CN" altLang="en-US" sz="3600" b="1">
                <a:solidFill>
                  <a:schemeClr val="bg1"/>
                </a:solidFill>
              </a:rPr>
              <a:t>你们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在</a:t>
            </a:r>
            <a:r>
              <a:rPr lang="en-US" altLang="ja-JP" sz="3600" b="1">
                <a:solidFill>
                  <a:schemeClr val="bg1"/>
                </a:solidFill>
              </a:rPr>
              <a:t> </a:t>
            </a:r>
            <a:r>
              <a:rPr lang="zh-CN" altLang="en-US" sz="3600" b="1">
                <a:solidFill>
                  <a:schemeClr val="bg1"/>
                </a:solidFill>
              </a:rPr>
              <a:t>以弗所书</a:t>
            </a:r>
            <a:r>
              <a:rPr lang="en-US" altLang="ja-JP" sz="3600" b="1">
                <a:solidFill>
                  <a:schemeClr val="bg1"/>
                </a:solidFill>
              </a:rPr>
              <a:t> 1:3-14</a:t>
            </a:r>
            <a:endParaRPr lang="en-US" altLang="en-US" sz="3600" b="1">
              <a:solidFill>
                <a:schemeClr val="bg1"/>
              </a:solidFill>
            </a:endParaRPr>
          </a:p>
        </p:txBody>
      </p:sp>
      <p:sp>
        <p:nvSpPr>
          <p:cNvPr id="450563" name="Rectangle 3"/>
          <p:cNvSpPr txBox="1">
            <a:spLocks noChangeArrowheads="1"/>
          </p:cNvSpPr>
          <p:nvPr/>
        </p:nvSpPr>
        <p:spPr bwMode="auto">
          <a:xfrm>
            <a:off x="152400" y="914400"/>
            <a:ext cx="6096000" cy="5561013"/>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sz="3000" baseline="30000">
                <a:effectLst>
                  <a:outerShdw blurRad="38100" dist="38100" dir="2700000" algn="tl">
                    <a:srgbClr val="DDDDDD"/>
                  </a:outerShdw>
                </a:effectLst>
                <a:latin typeface="华文细黑" charset="0"/>
                <a:ea typeface="华文细黑" charset="0"/>
                <a:cs typeface="华文细黑" charset="0"/>
              </a:rPr>
              <a:t>3</a:t>
            </a:r>
            <a:r>
              <a:rPr lang="en-US" sz="3000">
                <a:effectLst>
                  <a:outerShdw blurRad="38100" dist="38100" dir="2700000" algn="tl">
                    <a:srgbClr val="DDDDDD"/>
                  </a:outerShdw>
                </a:effectLst>
                <a:latin typeface="华文细黑" charset="0"/>
                <a:ea typeface="华文细黑" charset="0"/>
                <a:cs typeface="华文细黑" charset="0"/>
              </a:rPr>
              <a:t> 愿颂赞归与</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主耶稣基督的父神，他在基督里，曾赐给</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天上各样属灵的福气。</a:t>
            </a:r>
            <a:r>
              <a:rPr lang="en-US" altLang="ja-JP" sz="3000" baseline="30000">
                <a:effectLst>
                  <a:outerShdw blurRad="38100" dist="38100" dir="2700000" algn="tl">
                    <a:srgbClr val="DDDDDD"/>
                  </a:outerShdw>
                </a:effectLst>
                <a:latin typeface="华文细黑" charset="0"/>
                <a:ea typeface="华文细黑" charset="0"/>
                <a:cs typeface="华文细黑" charset="0"/>
              </a:rPr>
              <a:t>4</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就如神从创立世界以前，在基督里拣选了</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，使</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在他面前成为圣洁，无有瑕疵。</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5</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又因爱</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，就按着自己意旨所喜悦的，豫定</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，藉着耶稣基督得儿子的名分，</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6</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effectLst>
                  <a:outerShdw blurRad="38100" dist="38100" dir="2700000" algn="tl">
                    <a:srgbClr val="DDDDDD"/>
                  </a:outerShdw>
                </a:effectLst>
                <a:latin typeface="华文细黑" charset="0"/>
                <a:ea typeface="华文细黑" charset="0"/>
                <a:cs typeface="华文细黑" charset="0"/>
              </a:rPr>
              <a:t>使他荣耀的恩典得着称赞。这恩典是他在爱子里所赐给</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的</a:t>
            </a:r>
            <a:r>
              <a:rPr lang="zh-CN" altLang="en-US" sz="3000">
                <a:effectLst>
                  <a:outerShdw blurRad="38100" dist="38100" dir="2700000" algn="tl">
                    <a:srgbClr val="DDDDDD"/>
                  </a:outerShdw>
                </a:effectLst>
                <a:latin typeface="华文细黑" charset="0"/>
                <a:ea typeface="华文细黑" charset="0"/>
                <a:cs typeface="华文细黑" charset="0"/>
              </a:rPr>
              <a:t>。</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altLang="ja-JP" sz="3000" baseline="30000">
                <a:effectLst>
                  <a:outerShdw blurRad="38100" dist="38100" dir="2700000" algn="tl">
                    <a:srgbClr val="DDDDDD"/>
                  </a:outerShdw>
                </a:effectLst>
                <a:latin typeface="华文细黑" charset="0"/>
                <a:ea typeface="华文细黑" charset="0"/>
                <a:cs typeface="华文细黑" charset="0"/>
              </a:rPr>
              <a:t>7</a:t>
            </a:r>
            <a:r>
              <a:rPr lang="en-US" altLang="ja-JP" sz="3000">
                <a:effectLst>
                  <a:outerShdw blurRad="38100" dist="38100" dir="2700000" algn="tl">
                    <a:srgbClr val="DDDDDD"/>
                  </a:outerShdw>
                </a:effectLst>
                <a:latin typeface="华文细黑" charset="0"/>
                <a:ea typeface="华文细黑" charset="0"/>
                <a:cs typeface="华文细黑" charset="0"/>
              </a:rPr>
              <a:t> </a:t>
            </a:r>
            <a:r>
              <a:rPr lang="en-US" sz="300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3000">
                <a:effectLst>
                  <a:outerShdw blurRad="38100" dist="38100" dir="2700000" algn="tl">
                    <a:srgbClr val="DDDDDD"/>
                  </a:outerShdw>
                </a:effectLst>
                <a:latin typeface="华文细黑" charset="0"/>
                <a:ea typeface="华文细黑" charset="0"/>
                <a:cs typeface="华文细黑" charset="0"/>
              </a:rPr>
              <a:t>藉这爱子的血，得蒙救赎，过犯得以赦免，乃是照他丰富的恩典。</a:t>
            </a:r>
            <a:endParaRPr lang="zh-CN" altLang="en-US" sz="3000">
              <a:effectLst>
                <a:outerShdw blurRad="38100" dist="38100" dir="2700000" algn="tl">
                  <a:srgbClr val="DDDDDD"/>
                </a:outerShdw>
              </a:effectLst>
              <a:latin typeface="华文细黑" charset="0"/>
              <a:ea typeface="华文细黑" charset="0"/>
              <a:cs typeface="华文细黑" charset="0"/>
            </a:endParaRPr>
          </a:p>
        </p:txBody>
      </p:sp>
      <p:sp>
        <p:nvSpPr>
          <p:cNvPr id="194564" name="Text Box 4"/>
          <p:cNvSpPr txBox="1">
            <a:spLocks noChangeArrowheads="1"/>
          </p:cNvSpPr>
          <p:nvPr/>
        </p:nvSpPr>
        <p:spPr bwMode="auto">
          <a:xfrm>
            <a:off x="8388350" y="76200"/>
            <a:ext cx="698500" cy="46196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178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 y="368300"/>
            <a:ext cx="3923927" cy="2052588"/>
          </a:xfrm>
          <a:effectLst/>
        </p:spPr>
        <p:txBody>
          <a:bodyPr/>
          <a:lstStyle/>
          <a:p>
            <a:pPr>
              <a:defRPr/>
            </a:pPr>
            <a:r>
              <a:rPr lang="zh-CN" altLang="en-US" sz="2800" b="1" dirty="0">
                <a:solidFill>
                  <a:schemeClr val="tx2"/>
                </a:solidFill>
                <a:effectLst>
                  <a:glow rad="127000">
                    <a:schemeClr val="bg1"/>
                  </a:glow>
                </a:effectLst>
                <a:latin typeface="Arial" charset="0"/>
                <a:ea typeface="ＭＳ Ｐゴシック" charset="0"/>
                <a:cs typeface="ＭＳ Ｐゴシック" charset="0"/>
              </a:rPr>
              <a:t>你说得对，我们确实没有什么“黑羊”。不过他们有自己的群体。这样其实更好！</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569659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0" y="0"/>
            <a:ext cx="9144000" cy="692150"/>
          </a:xfrm>
          <a:solidFill>
            <a:srgbClr val="333399"/>
          </a:solidFill>
        </p:spPr>
        <p:txBody>
          <a:bodyPr/>
          <a:lstStyle/>
          <a:p>
            <a:r>
              <a:rPr lang="en-US" altLang="en-US" sz="3600" b="1">
                <a:solidFill>
                  <a:schemeClr val="bg1"/>
                </a:solidFill>
              </a:rPr>
              <a:t>"</a:t>
            </a:r>
            <a:r>
              <a:rPr lang="zh-CN" altLang="en-US" sz="3600" b="1">
                <a:solidFill>
                  <a:schemeClr val="bg1"/>
                </a:solidFill>
                <a:latin typeface="华文细黑" charset="-122"/>
                <a:ea typeface="华文细黑" charset="-122"/>
              </a:rPr>
              <a:t>我们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和</a:t>
            </a:r>
            <a:r>
              <a:rPr lang="en-US" altLang="ja-JP" sz="3600" b="1">
                <a:solidFill>
                  <a:schemeClr val="bg1"/>
                </a:solidFill>
              </a:rPr>
              <a:t> </a:t>
            </a:r>
            <a:r>
              <a:rPr lang="en-US" altLang="zh-CN" sz="3600" b="1">
                <a:solidFill>
                  <a:schemeClr val="bg1"/>
                </a:solidFill>
              </a:rPr>
              <a:t>"</a:t>
            </a:r>
            <a:r>
              <a:rPr lang="zh-CN" altLang="en-US" sz="3600" b="1">
                <a:solidFill>
                  <a:schemeClr val="bg1"/>
                </a:solidFill>
              </a:rPr>
              <a:t>你们</a:t>
            </a:r>
            <a:r>
              <a:rPr lang="en-US" altLang="zh-CN" sz="3600" b="1">
                <a:solidFill>
                  <a:schemeClr val="bg1"/>
                </a:solidFill>
              </a:rPr>
              <a:t>"</a:t>
            </a:r>
            <a:r>
              <a:rPr lang="en-US" altLang="ja-JP" sz="3600" b="1">
                <a:solidFill>
                  <a:schemeClr val="bg1"/>
                </a:solidFill>
              </a:rPr>
              <a:t> </a:t>
            </a:r>
            <a:r>
              <a:rPr lang="zh-CN" altLang="en-US" sz="3600" b="1">
                <a:solidFill>
                  <a:schemeClr val="bg1"/>
                </a:solidFill>
              </a:rPr>
              <a:t>在</a:t>
            </a:r>
            <a:r>
              <a:rPr lang="en-US" altLang="ja-JP" sz="3600" b="1">
                <a:solidFill>
                  <a:schemeClr val="bg1"/>
                </a:solidFill>
              </a:rPr>
              <a:t> </a:t>
            </a:r>
            <a:r>
              <a:rPr lang="zh-CN" altLang="en-US" sz="3600" b="1">
                <a:solidFill>
                  <a:schemeClr val="bg1"/>
                </a:solidFill>
              </a:rPr>
              <a:t>以弗所书</a:t>
            </a:r>
            <a:r>
              <a:rPr lang="en-US" altLang="ja-JP" sz="3600" b="1">
                <a:solidFill>
                  <a:schemeClr val="bg1"/>
                </a:solidFill>
              </a:rPr>
              <a:t> 1:3-14</a:t>
            </a:r>
            <a:endParaRPr lang="en-US" altLang="en-US" sz="3600" b="1">
              <a:solidFill>
                <a:schemeClr val="bg1"/>
              </a:solidFill>
            </a:endParaRPr>
          </a:p>
        </p:txBody>
      </p:sp>
      <p:sp>
        <p:nvSpPr>
          <p:cNvPr id="451587" name="Rectangle 3"/>
          <p:cNvSpPr txBox="1">
            <a:spLocks noChangeArrowheads="1"/>
          </p:cNvSpPr>
          <p:nvPr/>
        </p:nvSpPr>
        <p:spPr bwMode="auto">
          <a:xfrm>
            <a:off x="0" y="1066800"/>
            <a:ext cx="5349875" cy="5475288"/>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sz="2800" b="1" dirty="0">
                <a:effectLst>
                  <a:outerShdw blurRad="38100" dist="38100" dir="2700000" algn="tl">
                    <a:srgbClr val="DDDDDD"/>
                  </a:outerShdw>
                </a:effectLst>
                <a:latin typeface="华文细黑" charset="0"/>
                <a:ea typeface="华文细黑" charset="0"/>
                <a:cs typeface="华文细黑" charset="0"/>
              </a:rPr>
              <a:t>8</a:t>
            </a:r>
            <a:r>
              <a:rPr lang="en-US" sz="2800" b="1" dirty="0">
                <a:solidFill>
                  <a:schemeClr val="bg1"/>
                </a:solidFill>
                <a:effectLst>
                  <a:outerShdw blurRad="38100" dist="38100" dir="2700000" algn="tl">
                    <a:srgbClr val="DDDDDD"/>
                  </a:outerShdw>
                </a:effectLst>
                <a:latin typeface="华文细黑" charset="0"/>
                <a:ea typeface="华文细黑" charset="0"/>
                <a:cs typeface="华文细黑" charset="0"/>
              </a:rPr>
              <a:t> </a:t>
            </a:r>
            <a:r>
              <a:rPr lang="en-US" sz="2800" dirty="0">
                <a:effectLst>
                  <a:outerShdw blurRad="38100" dist="38100" dir="2700000" algn="tl">
                    <a:srgbClr val="DDDDDD"/>
                  </a:outerShdw>
                </a:effectLst>
                <a:latin typeface="华文细黑" charset="0"/>
                <a:ea typeface="华文细黑" charset="0"/>
                <a:cs typeface="华文细黑" charset="0"/>
              </a:rPr>
              <a:t>这恩典是神用诸般智慧聪明，充充足足赏给</a:t>
            </a:r>
            <a:r>
              <a:rPr lang="en-US" sz="2800" dirty="0">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dirty="0">
                <a:effectLst>
                  <a:outerShdw blurRad="38100" dist="38100" dir="2700000" algn="tl">
                    <a:srgbClr val="DDDDDD"/>
                  </a:outerShdw>
                </a:effectLst>
                <a:latin typeface="华文细黑" charset="0"/>
                <a:ea typeface="华文细黑" charset="0"/>
                <a:cs typeface="华文细黑" charset="0"/>
              </a:rPr>
              <a:t>的，</a:t>
            </a:r>
            <a:r>
              <a:rPr lang="en-US" altLang="ja-JP" sz="2800" dirty="0">
                <a:effectLst>
                  <a:outerShdw blurRad="38100" dist="38100" dir="2700000" algn="tl">
                    <a:srgbClr val="DDDDDD"/>
                  </a:outerShdw>
                </a:effectLst>
                <a:latin typeface="华文细黑" charset="0"/>
                <a:ea typeface="华文细黑" charset="0"/>
                <a:cs typeface="华文细黑" charset="0"/>
              </a:rPr>
              <a:t>9 </a:t>
            </a:r>
            <a:r>
              <a:rPr lang="en-US" sz="2800" dirty="0" err="1">
                <a:effectLst>
                  <a:outerShdw blurRad="38100" dist="38100" dir="2700000" algn="tl">
                    <a:srgbClr val="DDDDDD"/>
                  </a:outerShdw>
                </a:effectLst>
                <a:latin typeface="华文细黑" charset="0"/>
                <a:ea typeface="华文细黑" charset="0"/>
                <a:cs typeface="华文细黑" charset="0"/>
              </a:rPr>
              <a:t>都是照他自己所豫定的美意，叫</a:t>
            </a:r>
            <a:r>
              <a:rPr lang="en-US" sz="2800" dirty="0" err="1">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dirty="0" err="1">
                <a:effectLst>
                  <a:outerShdw blurRad="38100" dist="38100" dir="2700000" algn="tl">
                    <a:srgbClr val="DDDDDD"/>
                  </a:outerShdw>
                </a:effectLst>
                <a:latin typeface="华文细黑" charset="0"/>
                <a:ea typeface="华文细黑" charset="0"/>
                <a:cs typeface="华文细黑" charset="0"/>
              </a:rPr>
              <a:t>知道他旨意的奥秘</a:t>
            </a:r>
            <a:r>
              <a:rPr lang="zh-CN" altLang="en-US" sz="2800" dirty="0">
                <a:effectLst>
                  <a:outerShdw blurRad="38100" dist="38100" dir="2700000" algn="tl">
                    <a:srgbClr val="DDDDDD"/>
                  </a:outerShdw>
                </a:effectLst>
                <a:latin typeface="华文细黑" charset="0"/>
                <a:ea typeface="华文细黑" charset="0"/>
                <a:cs typeface="华文细黑" charset="0"/>
              </a:rPr>
              <a:t>，</a:t>
            </a:r>
            <a:r>
              <a:rPr lang="en-US" altLang="ja-JP" sz="2800" dirty="0">
                <a:effectLst>
                  <a:outerShdw blurRad="38100" dist="38100" dir="2700000" algn="tl">
                    <a:srgbClr val="DDDDDD"/>
                  </a:outerShdw>
                </a:effectLst>
                <a:latin typeface="华文细黑" charset="0"/>
                <a:ea typeface="华文细黑" charset="0"/>
                <a:cs typeface="华文细黑" charset="0"/>
              </a:rPr>
              <a:t>10 </a:t>
            </a:r>
            <a:r>
              <a:rPr lang="en-US" sz="2800" dirty="0">
                <a:effectLst>
                  <a:outerShdw blurRad="38100" dist="38100" dir="2700000" algn="tl">
                    <a:srgbClr val="DDDDDD"/>
                  </a:outerShdw>
                </a:effectLst>
                <a:latin typeface="华文细黑" charset="0"/>
                <a:ea typeface="华文细黑" charset="0"/>
                <a:cs typeface="华文细黑" charset="0"/>
              </a:rPr>
              <a:t>要照所安排的，在日期满足的时候，使天上地上一切所有的，都在基督里同归于一。</a:t>
            </a:r>
            <a:r>
              <a:rPr lang="en-US" altLang="ja-JP" sz="2800" dirty="0">
                <a:effectLst>
                  <a:outerShdw blurRad="38100" dist="38100" dir="2700000" algn="tl">
                    <a:srgbClr val="DDDDDD"/>
                  </a:outerShdw>
                </a:effectLst>
                <a:latin typeface="华文细黑" charset="0"/>
                <a:ea typeface="华文细黑" charset="0"/>
                <a:cs typeface="华文细黑" charset="0"/>
              </a:rPr>
              <a:t>11 </a:t>
            </a:r>
            <a:r>
              <a:rPr lang="en-US" sz="2800" dirty="0" err="1">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dirty="0" err="1">
                <a:effectLst>
                  <a:outerShdw blurRad="38100" dist="38100" dir="2700000" algn="tl">
                    <a:srgbClr val="DDDDDD"/>
                  </a:outerShdw>
                </a:effectLst>
                <a:latin typeface="华文细黑" charset="0"/>
                <a:ea typeface="华文细黑" charset="0"/>
                <a:cs typeface="华文细黑" charset="0"/>
              </a:rPr>
              <a:t>也在他里面得了基业</a:t>
            </a:r>
            <a:r>
              <a:rPr lang="en-US" sz="2800" dirty="0">
                <a:effectLst>
                  <a:outerShdw blurRad="38100" dist="38100" dir="2700000" algn="tl">
                    <a:srgbClr val="DDDDDD"/>
                  </a:outerShdw>
                </a:effectLst>
                <a:latin typeface="华文细黑" charset="0"/>
                <a:ea typeface="华文细黑" charset="0"/>
                <a:cs typeface="华文细黑" charset="0"/>
              </a:rPr>
              <a:t>，（</a:t>
            </a:r>
            <a:r>
              <a:rPr lang="en-US" sz="2800" dirty="0" err="1">
                <a:effectLst>
                  <a:outerShdw blurRad="38100" dist="38100" dir="2700000" algn="tl">
                    <a:srgbClr val="DDDDDD"/>
                  </a:outerShdw>
                </a:effectLst>
                <a:latin typeface="华文细黑" charset="0"/>
                <a:ea typeface="华文细黑" charset="0"/>
                <a:cs typeface="华文细黑" charset="0"/>
              </a:rPr>
              <a:t>得或作成）这原是那位随己意行作万事的，照着他旨意所豫定的。叫他的荣耀，从</a:t>
            </a:r>
            <a:r>
              <a:rPr lang="en-US" sz="2800" dirty="0" err="1">
                <a:solidFill>
                  <a:srgbClr val="FF0000"/>
                </a:solidFill>
                <a:effectLst>
                  <a:outerShdw blurRad="38100" dist="38100" dir="2700000" algn="tl">
                    <a:srgbClr val="DDDDDD"/>
                  </a:outerShdw>
                </a:effectLst>
                <a:latin typeface="华文细黑" charset="0"/>
                <a:ea typeface="华文细黑" charset="0"/>
                <a:cs typeface="华文细黑" charset="0"/>
              </a:rPr>
              <a:t>我们</a:t>
            </a:r>
            <a:r>
              <a:rPr lang="en-US" sz="2800" dirty="0" err="1">
                <a:effectLst>
                  <a:outerShdw blurRad="38100" dist="38100" dir="2700000" algn="tl">
                    <a:srgbClr val="DDDDDD"/>
                  </a:outerShdw>
                </a:effectLst>
                <a:latin typeface="华文细黑" charset="0"/>
                <a:ea typeface="华文细黑" charset="0"/>
                <a:cs typeface="华文细黑" charset="0"/>
              </a:rPr>
              <a:t>这首先在基督里有盼望的人，可以得着称赞</a:t>
            </a:r>
            <a:r>
              <a:rPr lang="en-US" sz="2800" dirty="0">
                <a:effectLst>
                  <a:outerShdw blurRad="38100" dist="38100" dir="2700000" algn="tl">
                    <a:srgbClr val="DDDDDD"/>
                  </a:outerShdw>
                </a:effectLst>
                <a:latin typeface="华文细黑" charset="0"/>
                <a:ea typeface="华文细黑" charset="0"/>
                <a:cs typeface="华文细黑" charset="0"/>
              </a:rPr>
              <a:t>。</a:t>
            </a:r>
            <a:endParaRPr lang="en-US" altLang="ja-JP" sz="2800" dirty="0">
              <a:effectLst>
                <a:outerShdw blurRad="38100" dist="38100" dir="2700000" algn="tl">
                  <a:srgbClr val="DDDDDD"/>
                </a:outerShdw>
              </a:effectLst>
              <a:latin typeface="华文细黑" charset="0"/>
              <a:ea typeface="华文细黑" charset="0"/>
              <a:cs typeface="华文细黑" charset="0"/>
            </a:endParaRPr>
          </a:p>
          <a:p>
            <a:pPr eaLnBrk="1" hangingPunct="1">
              <a:defRPr/>
            </a:pPr>
            <a:endParaRPr lang="en-US" sz="2800" dirty="0">
              <a:effectLst>
                <a:outerShdw blurRad="38100" dist="38100" dir="2700000" algn="tl">
                  <a:srgbClr val="DDDDDD"/>
                </a:outerShdw>
              </a:effectLst>
              <a:latin typeface="华文细黑" charset="0"/>
              <a:ea typeface="华文细黑" charset="0"/>
              <a:cs typeface="华文细黑" charset="0"/>
            </a:endParaRPr>
          </a:p>
          <a:p>
            <a:pPr eaLnBrk="1" hangingPunct="1">
              <a:defRPr/>
            </a:pPr>
            <a:endParaRPr lang="en-US" sz="2800" dirty="0">
              <a:effectLst>
                <a:outerShdw blurRad="38100" dist="38100" dir="2700000" algn="tl">
                  <a:srgbClr val="DDDDDD"/>
                </a:outerShdw>
              </a:effectLst>
              <a:latin typeface="华文细黑" charset="0"/>
              <a:ea typeface="华文细黑" charset="0"/>
              <a:cs typeface="华文细黑" charset="0"/>
            </a:endParaRPr>
          </a:p>
        </p:txBody>
      </p:sp>
      <p:sp>
        <p:nvSpPr>
          <p:cNvPr id="67588" name="Rectangle 3"/>
          <p:cNvSpPr txBox="1">
            <a:spLocks noChangeArrowheads="1"/>
          </p:cNvSpPr>
          <p:nvPr/>
        </p:nvSpPr>
        <p:spPr bwMode="auto">
          <a:xfrm>
            <a:off x="5715000" y="990600"/>
            <a:ext cx="3429000" cy="5399088"/>
          </a:xfrm>
          <a:prstGeom prst="rect">
            <a:avLst/>
          </a:prstGeom>
          <a:noFill/>
          <a:ln w="9525">
            <a:noFill/>
            <a:miter lim="800000"/>
            <a:headEnd/>
            <a:tailEnd/>
          </a:ln>
        </p:spPr>
        <p:txBody>
          <a:bodyPr/>
          <a:lstStyle>
            <a:lvl1pPr indent="101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10000"/>
              </a:lnSpc>
              <a:spcBef>
                <a:spcPct val="20000"/>
              </a:spcBef>
              <a:buClr>
                <a:srgbClr val="009999"/>
              </a:buClr>
              <a:buSzPct val="100000"/>
              <a:buFont typeface="Wingdings" pitchFamily="2" charset="2"/>
              <a:buNone/>
            </a:pPr>
            <a:r>
              <a:rPr lang="en-US" altLang="en-US" sz="2800">
                <a:effectLst>
                  <a:outerShdw blurRad="38100" dist="38100" dir="2700000" algn="tl">
                    <a:srgbClr val="C0C0C0"/>
                  </a:outerShdw>
                </a:effectLst>
                <a:latin typeface="华文细黑" charset="-122"/>
                <a:ea typeface="华文细黑" charset="-122"/>
              </a:rPr>
              <a:t>13 </a:t>
            </a:r>
            <a:r>
              <a:rPr lang="en-US" altLang="en-US" sz="2800">
                <a:solidFill>
                  <a:srgbClr val="0000FF"/>
                </a:solidFill>
                <a:effectLst>
                  <a:outerShdw blurRad="38100" dist="38100" dir="2700000" algn="tl">
                    <a:srgbClr val="C0C0C0"/>
                  </a:outerShdw>
                </a:effectLst>
                <a:latin typeface="华文细黑" charset="-122"/>
                <a:ea typeface="华文细黑" charset="-122"/>
              </a:rPr>
              <a:t>你们</a:t>
            </a:r>
            <a:r>
              <a:rPr lang="zh-CN" altLang="en-US" sz="2800">
                <a:solidFill>
                  <a:srgbClr val="0000FF"/>
                </a:solidFill>
                <a:effectLst>
                  <a:outerShdw blurRad="38100" dist="38100" dir="2700000" algn="tl">
                    <a:srgbClr val="C0C0C0"/>
                  </a:outerShdw>
                </a:effectLst>
                <a:latin typeface="华文细黑" charset="-122"/>
                <a:ea typeface="华文细黑" charset="-122"/>
              </a:rPr>
              <a:t>（</a:t>
            </a:r>
            <a:r>
              <a:rPr lang="en-US" altLang="en-US" sz="2800">
                <a:solidFill>
                  <a:srgbClr val="0000FF"/>
                </a:solidFill>
                <a:effectLst>
                  <a:outerShdw blurRad="38100" dist="38100" dir="2700000" algn="tl">
                    <a:srgbClr val="C0C0C0"/>
                  </a:outerShdw>
                </a:effectLst>
                <a:cs typeface="Times New Roman" pitchFamily="18" charset="0"/>
              </a:rPr>
              <a:t>希利尼人</a:t>
            </a:r>
            <a:r>
              <a:rPr lang="zh-CN" altLang="en-US" sz="2800">
                <a:solidFill>
                  <a:srgbClr val="0000FF"/>
                </a:solidFill>
                <a:effectLst>
                  <a:outerShdw blurRad="38100" dist="38100" dir="2700000" algn="tl">
                    <a:srgbClr val="C0C0C0"/>
                  </a:outerShdw>
                </a:effectLst>
                <a:latin typeface="华文细黑" charset="-122"/>
                <a:ea typeface="华文细黑" charset="-122"/>
              </a:rPr>
              <a:t>）</a:t>
            </a:r>
            <a:r>
              <a:rPr lang="en-US" altLang="en-US" sz="2800">
                <a:effectLst>
                  <a:outerShdw blurRad="38100" dist="38100" dir="2700000" algn="tl">
                    <a:srgbClr val="C0C0C0"/>
                  </a:outerShdw>
                </a:effectLst>
                <a:latin typeface="华文细黑" charset="-122"/>
                <a:ea typeface="华文细黑" charset="-122"/>
              </a:rPr>
              <a:t>既听见真里的道，就是那叫</a:t>
            </a:r>
            <a:r>
              <a:rPr lang="en-US" altLang="en-US" sz="2800">
                <a:solidFill>
                  <a:srgbClr val="0000FF"/>
                </a:solidFill>
                <a:effectLst>
                  <a:outerShdw blurRad="38100" dist="38100" dir="2700000" algn="tl">
                    <a:srgbClr val="C0C0C0"/>
                  </a:outerShdw>
                </a:effectLst>
                <a:latin typeface="华文细黑" charset="-122"/>
                <a:ea typeface="华文细黑" charset="-122"/>
              </a:rPr>
              <a:t>你们</a:t>
            </a:r>
            <a:r>
              <a:rPr lang="en-US" altLang="en-US" sz="2800">
                <a:effectLst>
                  <a:outerShdw blurRad="38100" dist="38100" dir="2700000" algn="tl">
                    <a:srgbClr val="C0C0C0"/>
                  </a:outerShdw>
                </a:effectLst>
                <a:latin typeface="华文细黑" charset="-122"/>
                <a:ea typeface="华文细黑" charset="-122"/>
              </a:rPr>
              <a:t>得救的福音，也信了基督，既然信他，就受了所应许的圣灵为印记。</a:t>
            </a:r>
            <a:r>
              <a:rPr lang="en-US" altLang="ja-JP" sz="2800">
                <a:effectLst>
                  <a:outerShdw blurRad="38100" dist="38100" dir="2700000" algn="tl">
                    <a:srgbClr val="C0C0C0"/>
                  </a:outerShdw>
                </a:effectLst>
                <a:latin typeface="华文细黑" charset="-122"/>
                <a:ea typeface="华文细黑" charset="-122"/>
              </a:rPr>
              <a:t> 14 </a:t>
            </a:r>
            <a:r>
              <a:rPr lang="en-US" altLang="en-US" sz="2800">
                <a:effectLst>
                  <a:outerShdw blurRad="38100" dist="38100" dir="2700000" algn="tl">
                    <a:srgbClr val="C0C0C0"/>
                  </a:outerShdw>
                </a:effectLst>
                <a:latin typeface="华文细黑" charset="-122"/>
                <a:ea typeface="华文细黑" charset="-122"/>
              </a:rPr>
              <a:t>这圣灵，是</a:t>
            </a:r>
            <a:r>
              <a:rPr lang="en-US" altLang="en-US" sz="2800">
                <a:solidFill>
                  <a:srgbClr val="FF0000"/>
                </a:solidFill>
                <a:effectLst>
                  <a:outerShdw blurRad="38100" dist="38100" dir="2700000" algn="tl">
                    <a:srgbClr val="C0C0C0"/>
                  </a:outerShdw>
                </a:effectLst>
                <a:latin typeface="华文细黑" charset="-122"/>
                <a:ea typeface="华文细黑" charset="-122"/>
              </a:rPr>
              <a:t>我们</a:t>
            </a:r>
            <a:r>
              <a:rPr lang="en-US" altLang="en-US" sz="2800">
                <a:effectLst>
                  <a:outerShdw blurRad="38100" dist="38100" dir="2700000" algn="tl">
                    <a:srgbClr val="C0C0C0"/>
                  </a:outerShdw>
                </a:effectLst>
                <a:latin typeface="华文细黑" charset="-122"/>
                <a:ea typeface="华文细黑" charset="-122"/>
              </a:rPr>
              <a:t>得基业的凭据，（原文作质）直等到神之民（民原文作产业）被赎，使他的荣耀得着称赞。</a:t>
            </a:r>
            <a:endParaRPr lang="en-US" altLang="en-US" sz="2800" b="1">
              <a:solidFill>
                <a:srgbClr val="000000"/>
              </a:solidFill>
              <a:effectLst/>
              <a:latin typeface="华文细黑" charset="-122"/>
              <a:ea typeface="华文细黑" charset="-122"/>
            </a:endParaRPr>
          </a:p>
        </p:txBody>
      </p:sp>
      <p:sp>
        <p:nvSpPr>
          <p:cNvPr id="5" name="Rectangle 4"/>
          <p:cNvSpPr/>
          <p:nvPr/>
        </p:nvSpPr>
        <p:spPr>
          <a:xfrm rot="20662158">
            <a:off x="2139398" y="1541365"/>
            <a:ext cx="1903101" cy="2800767"/>
          </a:xfrm>
          <a:prstGeom prst="rect">
            <a:avLst/>
          </a:prstGeom>
          <a:solidFill>
            <a:srgbClr val="FF0000"/>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我们</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6" name="Rectangle 5"/>
          <p:cNvSpPr/>
          <p:nvPr/>
        </p:nvSpPr>
        <p:spPr>
          <a:xfrm rot="20662158">
            <a:off x="4366524" y="2290483"/>
            <a:ext cx="1903101" cy="1446550"/>
          </a:xfrm>
          <a:prstGeom prst="rect">
            <a:avLst/>
          </a:prstGeom>
          <a:solidFill>
            <a:schemeClr val="tx1"/>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对</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7" name="Rectangle 6"/>
          <p:cNvSpPr/>
          <p:nvPr/>
        </p:nvSpPr>
        <p:spPr>
          <a:xfrm rot="20662158">
            <a:off x="6593650" y="2143843"/>
            <a:ext cx="2457085" cy="1446550"/>
          </a:xfrm>
          <a:prstGeom prst="rect">
            <a:avLst/>
          </a:prstGeom>
          <a:solidFill>
            <a:srgbClr val="000090"/>
          </a:solidFill>
        </p:spPr>
        <p:txBody>
          <a:bodyPr>
            <a:spAutoFit/>
          </a:bodyPr>
          <a:lstStyle/>
          <a:p>
            <a:pPr algn="ctr">
              <a:defRPr/>
            </a:pPr>
            <a:r>
              <a:rPr lang="zh-CN" altLang="en-US" sz="8800" b="1" dirty="0">
                <a:ln w="12700">
                  <a:solidFill>
                    <a:srgbClr val="000000">
                      <a:satMod val="155000"/>
                    </a:srgbClr>
                  </a:solidFill>
                  <a:prstDash val="solid"/>
                </a:ln>
                <a:solidFill>
                  <a:srgbClr val="FFFFFF"/>
                </a:solidFill>
                <a:effectLst/>
                <a:latin typeface="Arial"/>
                <a:ea typeface="ＭＳ Ｐゴシック" charset="0"/>
                <a:cs typeface="Arial"/>
              </a:rPr>
              <a:t>你们</a:t>
            </a:r>
            <a:endParaRPr lang="en-US" sz="8800" b="1" dirty="0">
              <a:ln w="12700">
                <a:solidFill>
                  <a:srgbClr val="000000">
                    <a:satMod val="155000"/>
                  </a:srgbClr>
                </a:solidFill>
                <a:prstDash val="solid"/>
              </a:ln>
              <a:solidFill>
                <a:srgbClr val="FFFFFF"/>
              </a:solidFill>
              <a:effectLst/>
              <a:latin typeface="Arial"/>
              <a:ea typeface="ＭＳ Ｐゴシック" charset="0"/>
              <a:cs typeface="Arial"/>
            </a:endParaRPr>
          </a:p>
        </p:txBody>
      </p:sp>
      <p:sp>
        <p:nvSpPr>
          <p:cNvPr id="195591" name="Text Box 4"/>
          <p:cNvSpPr txBox="1">
            <a:spLocks noChangeArrowheads="1"/>
          </p:cNvSpPr>
          <p:nvPr/>
        </p:nvSpPr>
        <p:spPr bwMode="auto">
          <a:xfrm>
            <a:off x="8388350" y="76200"/>
            <a:ext cx="698500" cy="46196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178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latin typeface="Times New Roman" charset="0"/>
              <a:ea typeface="ＭＳ Ｐゴシック" charset="0"/>
            </a:endParaRPr>
          </a:p>
        </p:txBody>
      </p:sp>
      <p:sp>
        <p:nvSpPr>
          <p:cNvPr id="900098" name="Rectangle 2"/>
          <p:cNvSpPr>
            <a:spLocks noGrp="1" noChangeArrowheads="1"/>
          </p:cNvSpPr>
          <p:nvPr>
            <p:ph type="ctrTitle"/>
          </p:nvPr>
        </p:nvSpPr>
        <p:spPr>
          <a:xfrm>
            <a:off x="107504" y="548680"/>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你们既然听了真理的道，就是使你们得救的福音，也信了基督，就在他里面受了所应许的圣灵作为</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印记</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14 </a:t>
            </a:r>
            <a:r>
              <a:rPr lang="zh-CN" altLang="en-US" sz="3200" b="1" dirty="0">
                <a:effectLst>
                  <a:glow rad="127000">
                    <a:schemeClr val="tx1"/>
                  </a:glow>
                </a:effectLst>
                <a:latin typeface="Arial" charset="0"/>
                <a:ea typeface="ＭＳ Ｐゴシック" charset="0"/>
                <a:cs typeface="ＭＳ Ｐゴシック" charset="0"/>
              </a:rPr>
              <a:t>这圣灵是我们</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得基业的凭据</a:t>
            </a:r>
            <a:r>
              <a:rPr lang="zh-CN" altLang="en-US" sz="3200" b="1" dirty="0">
                <a:effectLst>
                  <a:glow rad="127000">
                    <a:schemeClr val="tx1"/>
                  </a:glow>
                </a:effectLst>
                <a:latin typeface="Arial" charset="0"/>
                <a:ea typeface="ＭＳ Ｐゴシック" charset="0"/>
                <a:cs typeface="ＭＳ Ｐゴシック" charset="0"/>
              </a:rPr>
              <a:t>，直到　神的产业得赎，使他的荣耀得着颂赞。</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弗</a:t>
            </a:r>
            <a:r>
              <a:rPr lang="en-US" sz="2800" b="1" dirty="0">
                <a:effectLst>
                  <a:glow rad="127000">
                    <a:schemeClr val="tx1"/>
                  </a:glow>
                </a:effectLst>
                <a:latin typeface="Arial" charset="0"/>
                <a:ea typeface="ＭＳ Ｐゴシック" charset="0"/>
                <a:cs typeface="ＭＳ Ｐゴシック" charset="0"/>
              </a:rPr>
              <a:t> 1:13-14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0"/>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不可让　神的圣灵忧伤，因为你们受了他的</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印记</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，等候得赎的日子</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弗</a:t>
            </a:r>
            <a:r>
              <a:rPr lang="en-US" sz="2800" b="1" dirty="0">
                <a:solidFill>
                  <a:srgbClr val="FFFFFF"/>
                </a:solidFill>
                <a:effectLst>
                  <a:glow rad="127000">
                    <a:srgbClr val="000000"/>
                  </a:glow>
                </a:effectLst>
                <a:latin typeface="Arial" charset="0"/>
                <a:ea typeface="ＭＳ Ｐゴシック" charset="0"/>
                <a:cs typeface="ＭＳ Ｐゴシック" charset="0"/>
              </a:rPr>
              <a:t> 4:30 </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CNVS</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959058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extLst>
      <p:ext uri="{BB962C8B-B14F-4D97-AF65-F5344CB8AC3E}">
        <p14:creationId xmlns:p14="http://schemas.microsoft.com/office/powerpoint/2010/main" val="41277814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extLst>
      <p:ext uri="{BB962C8B-B14F-4D97-AF65-F5344CB8AC3E}">
        <p14:creationId xmlns:p14="http://schemas.microsoft.com/office/powerpoint/2010/main" val="254804801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9"/>
          <p:cNvGrpSpPr>
            <a:grpSpLocks/>
          </p:cNvGrpSpPr>
          <p:nvPr/>
        </p:nvGrpSpPr>
        <p:grpSpPr bwMode="auto">
          <a:xfrm>
            <a:off x="-36513" y="1628775"/>
            <a:ext cx="3733801" cy="5257800"/>
            <a:chOff x="-36512" y="1699592"/>
            <a:chExt cx="3733800" cy="5257800"/>
          </a:xfrm>
        </p:grpSpPr>
        <p:pic>
          <p:nvPicPr>
            <p:cNvPr id="196617" name="Picture 10" descr="Je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Rectangle 1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effectLst/>
                <a:latin typeface="Tahoma" pitchFamily="34" charset="0"/>
              </a:endParaRPr>
            </a:p>
          </p:txBody>
        </p:sp>
      </p:grpSp>
      <p:pic>
        <p:nvPicPr>
          <p:cNvPr id="196610" name="Picture 9"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600200"/>
            <a:ext cx="495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81000" y="277813"/>
            <a:ext cx="8229600" cy="1143000"/>
          </a:xfrm>
        </p:spPr>
        <p:txBody>
          <a:bodyPr/>
          <a:lstStyle/>
          <a:p>
            <a:pPr eaLnBrk="1" hangingPunct="1"/>
            <a:r>
              <a:rPr lang="zh-CN" altLang="en-US"/>
              <a:t>有时基督徒歧视别的民族</a:t>
            </a:r>
            <a:endParaRPr lang="en-US" altLang="en-US"/>
          </a:p>
        </p:txBody>
      </p:sp>
      <p:sp>
        <p:nvSpPr>
          <p:cNvPr id="18437" name="Rectangle 5"/>
          <p:cNvSpPr>
            <a:spLocks noGrp="1" noChangeArrowheads="1"/>
          </p:cNvSpPr>
          <p:nvPr>
            <p:ph type="body" sz="half" idx="2"/>
          </p:nvPr>
        </p:nvSpPr>
        <p:spPr>
          <a:xfrm>
            <a:off x="4211638"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ndParaRPr>
          </a:p>
        </p:txBody>
      </p:sp>
      <p:sp>
        <p:nvSpPr>
          <p:cNvPr id="18438" name="Rectangle 6"/>
          <p:cNvSpPr>
            <a:spLocks noChangeArrowheads="1"/>
          </p:cNvSpPr>
          <p:nvPr/>
        </p:nvSpPr>
        <p:spPr bwMode="auto">
          <a:xfrm>
            <a:off x="1524000" y="2314575"/>
            <a:ext cx="2209800" cy="12954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独一的神</a:t>
            </a:r>
            <a:endParaRPr lang="en-US" altLang="ja-JP" sz="2800">
              <a:solidFill>
                <a:srgbClr val="FFFFFF"/>
              </a:solidFill>
              <a:effectLst>
                <a:outerShdw blurRad="38100" dist="38100" dir="2700000" algn="tl">
                  <a:srgbClr val="000000"/>
                </a:outerShdw>
              </a:effectLst>
              <a:latin typeface="Tahoma" pitchFamily="34" charset="0"/>
            </a:endParaRPr>
          </a:p>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很多禁忌</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8439" name="Rectangle 7"/>
          <p:cNvSpPr>
            <a:spLocks noChangeArrowheads="1"/>
          </p:cNvSpPr>
          <p:nvPr/>
        </p:nvSpPr>
        <p:spPr bwMode="auto">
          <a:xfrm>
            <a:off x="4211638" y="2314575"/>
            <a:ext cx="2209800" cy="1219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很多神</a:t>
            </a:r>
            <a:r>
              <a:rPr lang="en-US" altLang="ja-JP" sz="2800">
                <a:solidFill>
                  <a:srgbClr val="FFFFFF"/>
                </a:solidFill>
                <a:effectLst>
                  <a:outerShdw blurRad="38100" dist="38100" dir="2700000" algn="tl">
                    <a:srgbClr val="000000"/>
                  </a:outerShdw>
                </a:effectLst>
                <a:latin typeface="Tahoma" pitchFamily="34" charset="0"/>
              </a:rPr>
              <a:t> </a:t>
            </a:r>
          </a:p>
          <a:p>
            <a:pPr eaLnBrk="1" hangingPunct="1">
              <a:spcBef>
                <a:spcPct val="20000"/>
              </a:spcBef>
              <a:buClr>
                <a:srgbClr val="FFCC66"/>
              </a:buClr>
              <a:buSzPct val="65000"/>
              <a:buFont typeface="Wingdings" pitchFamily="2" charset="2"/>
              <a:buChar char="n"/>
            </a:pPr>
            <a:r>
              <a:rPr lang="zh-CN" altLang="en-US" sz="2800">
                <a:solidFill>
                  <a:srgbClr val="FFFFFF"/>
                </a:solidFill>
                <a:effectLst>
                  <a:outerShdw blurRad="38100" dist="38100" dir="2700000" algn="tl">
                    <a:srgbClr val="000000"/>
                  </a:outerShdw>
                </a:effectLst>
                <a:latin typeface="Tahoma" pitchFamily="34" charset="0"/>
                <a:ea typeface="SimSun" pitchFamily="2" charset="-122"/>
              </a:rPr>
              <a:t>很少禁忌</a:t>
            </a:r>
            <a:endParaRPr lang="en-US" altLang="en-US" sz="2800">
              <a:solidFill>
                <a:srgbClr val="FFFFFF"/>
              </a:solidFill>
              <a:effectLst>
                <a:outerShdw blurRad="38100" dist="38100" dir="2700000" algn="tl">
                  <a:srgbClr val="000000"/>
                </a:outerShdw>
              </a:effectLst>
              <a:latin typeface="Tahoma" pitchFamily="34" charset="0"/>
            </a:endParaRPr>
          </a:p>
        </p:txBody>
      </p:sp>
      <p:sp>
        <p:nvSpPr>
          <p:cNvPr id="18436" name="Rectangle 4"/>
          <p:cNvSpPr>
            <a:spLocks noGrp="1" noChangeArrowheads="1"/>
          </p:cNvSpPr>
          <p:nvPr>
            <p:ph type="body" sz="half" idx="1"/>
          </p:nvPr>
        </p:nvSpPr>
        <p:spPr>
          <a:xfrm>
            <a:off x="1524000"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犹太人</a:t>
            </a:r>
            <a:endParaRPr lang="en-US" altLang="en-US" sz="3200" b="1" i="1">
              <a:effectLst>
                <a:outerShdw blurRad="38100" dist="38100" dir="2700000" algn="tl">
                  <a:srgbClr val="663300"/>
                </a:outerShdw>
              </a:effectLst>
            </a:endParaRPr>
          </a:p>
        </p:txBody>
      </p:sp>
      <p:sp>
        <p:nvSpPr>
          <p:cNvPr id="18443" name="Text Box 11"/>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FFFFFF"/>
              </a:solidFill>
              <a:effectLst/>
              <a:latin typeface="Tahoma"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500"/>
                                        <p:tgtEl>
                                          <p:spTgt spid="1843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Effect transition="in" filter="fade">
                                      <p:cBhvr>
                                        <p:cTn id="12" dur="500"/>
                                        <p:tgtEl>
                                          <p:spTgt spid="184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8">
                                            <p:txEl>
                                              <p:pRg st="1" end="1"/>
                                            </p:txEl>
                                          </p:spTgt>
                                        </p:tgtEl>
                                        <p:attrNameLst>
                                          <p:attrName>style.visibility</p:attrName>
                                        </p:attrNameLst>
                                      </p:cBhvr>
                                      <p:to>
                                        <p:strVal val="visible"/>
                                      </p:to>
                                    </p:set>
                                    <p:animEffect transition="in" filter="fade">
                                      <p:cBhvr>
                                        <p:cTn id="17" dur="500"/>
                                        <p:tgtEl>
                                          <p:spTgt spid="184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bg/>
                                          </p:spTgt>
                                        </p:tgtEl>
                                        <p:attrNameLst>
                                          <p:attrName>style.visibility</p:attrName>
                                        </p:attrNameLst>
                                      </p:cBhvr>
                                      <p:to>
                                        <p:strVal val="visible"/>
                                      </p:to>
                                    </p:set>
                                    <p:animEffect transition="in" filter="fade">
                                      <p:cBhvr>
                                        <p:cTn id="22" dur="500"/>
                                        <p:tgtEl>
                                          <p:spTgt spid="18439">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9">
                                            <p:txEl>
                                              <p:pRg st="0" end="0"/>
                                            </p:txEl>
                                          </p:spTgt>
                                        </p:tgtEl>
                                        <p:attrNameLst>
                                          <p:attrName>style.visibility</p:attrName>
                                        </p:attrNameLst>
                                      </p:cBhvr>
                                      <p:to>
                                        <p:strVal val="visible"/>
                                      </p:to>
                                    </p:set>
                                    <p:animEffect transition="in" filter="fade">
                                      <p:cBhvr>
                                        <p:cTn id="27" dur="500"/>
                                        <p:tgtEl>
                                          <p:spTgt spid="1843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9">
                                            <p:txEl>
                                              <p:pRg st="1" end="1"/>
                                            </p:txEl>
                                          </p:spTgt>
                                        </p:tgtEl>
                                        <p:attrNameLst>
                                          <p:attrName>style.visibility</p:attrName>
                                        </p:attrNameLst>
                                      </p:cBhvr>
                                      <p:to>
                                        <p:strVal val="visible"/>
                                      </p:to>
                                    </p:set>
                                    <p:animEffect transition="in" filter="fade">
                                      <p:cBhvr>
                                        <p:cTn id="3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nimBg="1" autoUpdateAnimBg="0"/>
      <p:bldP spid="18439" grpId="0" build="p"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Soldi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0" name="Picture 3" descr="Jew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pitchFamily="2" charset="2"/>
              <a:buNone/>
            </a:pPr>
            <a:r>
              <a:rPr lang="en-US" altLang="en-US" sz="3200" b="1" i="1">
                <a:effectLst>
                  <a:outerShdw blurRad="38100" dist="38100" dir="2700000" algn="tl">
                    <a:srgbClr val="663300"/>
                  </a:outerShdw>
                </a:effectLst>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独一的神</a:t>
            </a:r>
            <a:endParaRPr lang="en-US" altLang="ja-JP" sz="3200">
              <a:effectLst>
                <a:outerShdw blurRad="38100" dist="38100" dir="2700000" algn="tl">
                  <a:srgbClr val="000000"/>
                </a:outerShdw>
              </a:effectLst>
              <a:latin typeface="Tahoma" pitchFamily="34" charset="0"/>
            </a:endParaRPr>
          </a:p>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爱胜过禁忌</a:t>
            </a:r>
            <a:endParaRPr lang="en-US" altLang="en-US" sz="3200">
              <a:effectLst>
                <a:outerShdw blurRad="38100" dist="38100" dir="2700000" algn="tl">
                  <a:srgbClr val="000000"/>
                </a:outerShdw>
              </a:effectLst>
              <a:latin typeface="Tahoma" pitchFamily="34" charset="0"/>
              <a:cs typeface="Times New Roman" pitchFamily="18"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800">
              <a:solidFill>
                <a:srgbClr val="FFFFFF"/>
              </a:solidFill>
              <a:effectLst/>
              <a:latin typeface="Tahoma" pitchFamily="34"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r>
              <a:rPr lang="zh-CN" altLang="en-US" sz="4000" b="1">
                <a:latin typeface="SimSun" pitchFamily="2" charset="-122"/>
                <a:ea typeface="SimSun" pitchFamily="2" charset="-122"/>
              </a:rPr>
              <a:t>十字架使种族差役不重要</a:t>
            </a:r>
            <a:endParaRPr lang="en-US" altLang="en-US" sz="4000"/>
          </a:p>
        </p:txBody>
      </p:sp>
      <p:sp>
        <p:nvSpPr>
          <p:cNvPr id="34824" name="Rectangle 8"/>
          <p:cNvSpPr>
            <a:spLocks noGrp="1" noChangeArrowheads="1"/>
          </p:cNvSpPr>
          <p:nvPr>
            <p:ph type="body" sz="half" idx="1"/>
          </p:nvPr>
        </p:nvSpPr>
        <p:spPr>
          <a:xfrm>
            <a:off x="1524000" y="1676400"/>
            <a:ext cx="4953000" cy="685800"/>
          </a:xfrm>
          <a:solidFill>
            <a:schemeClr val="accent2">
              <a:lumMod val="40000"/>
              <a:lumOff val="60000"/>
            </a:schemeClr>
          </a:solidFill>
        </p:spPr>
        <p:txBody>
          <a:bodyPr/>
          <a:lstStyle/>
          <a:p>
            <a:pPr algn="ctr" eaLnBrk="1" hangingPunct="1">
              <a:buFont typeface="Wingdings" pitchFamily="2" charset="2"/>
              <a:buNone/>
            </a:pPr>
            <a:r>
              <a:rPr lang="zh-CN" altLang="en-US" sz="3200" b="1" i="1">
                <a:solidFill>
                  <a:srgbClr val="010000"/>
                </a:solidFill>
                <a:effectLst/>
                <a:ea typeface="SimSun" pitchFamily="2" charset="-122"/>
              </a:rPr>
              <a:t>犹</a:t>
            </a:r>
            <a:r>
              <a:rPr lang="zh-CN" altLang="en-US" sz="3200" b="1" i="1">
                <a:solidFill>
                  <a:srgbClr val="010000"/>
                </a:solidFill>
                <a:effectLst>
                  <a:outerShdw blurRad="38100" dist="38100" dir="2700000" algn="tl">
                    <a:srgbClr val="FFFFFF"/>
                  </a:outerShdw>
                </a:effectLst>
                <a:latin typeface="SimSun" pitchFamily="2" charset="-122"/>
                <a:ea typeface="SimSun" pitchFamily="2" charset="-122"/>
              </a:rPr>
              <a:t>太人和外邦人合一</a:t>
            </a:r>
            <a:endParaRPr lang="en-US" altLang="en-US" sz="3200" b="1" i="1">
              <a:solidFill>
                <a:srgbClr val="010000"/>
              </a:solidFill>
              <a:effectLst>
                <a:outerShdw blurRad="38100" dist="38100" dir="2700000" algn="tl">
                  <a:srgbClr val="FFFFFF"/>
                </a:outerShdw>
              </a:effectLst>
              <a:latin typeface="SimSun" pitchFamily="2" charset="-122"/>
              <a:ea typeface="SimSun" pitchFamily="2" charset="-122"/>
            </a:endParaRP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独一的神</a:t>
            </a:r>
            <a:endParaRPr lang="en-US" altLang="ja-JP" sz="3200">
              <a:effectLst>
                <a:outerShdw blurRad="38100" dist="38100" dir="2700000" algn="tl">
                  <a:srgbClr val="000000"/>
                </a:outerShdw>
              </a:effectLst>
              <a:latin typeface="Tahoma" pitchFamily="34" charset="0"/>
            </a:endParaRPr>
          </a:p>
          <a:p>
            <a:pPr eaLnBrk="1" hangingPunct="1">
              <a:spcBef>
                <a:spcPct val="20000"/>
              </a:spcBef>
              <a:buClr>
                <a:schemeClr val="hlink"/>
              </a:buClr>
              <a:buSzPct val="65000"/>
              <a:buFont typeface="Wingdings" pitchFamily="2" charset="2"/>
              <a:buChar char="n"/>
            </a:pPr>
            <a:r>
              <a:rPr lang="zh-CN" altLang="en-US" sz="3200">
                <a:effectLst>
                  <a:outerShdw blurRad="38100" dist="38100" dir="2700000" algn="tl">
                    <a:srgbClr val="000000"/>
                  </a:outerShdw>
                </a:effectLst>
                <a:latin typeface="Tahoma" pitchFamily="34" charset="0"/>
                <a:cs typeface="Times New Roman" pitchFamily="18" charset="0"/>
              </a:rPr>
              <a:t>爱胜过禁忌</a:t>
            </a:r>
            <a:endParaRPr lang="en-US" altLang="en-US" sz="3200">
              <a:effectLst>
                <a:outerShdw blurRad="38100" dist="38100" dir="2700000" algn="tl">
                  <a:srgbClr val="000000"/>
                </a:outerShdw>
              </a:effectLst>
              <a:latin typeface="Tahoma" pitchFamily="34" charset="0"/>
              <a:cs typeface="Times New Roman" pitchFamily="18" charset="0"/>
            </a:endParaRPr>
          </a:p>
        </p:txBody>
      </p:sp>
      <p:sp>
        <p:nvSpPr>
          <p:cNvPr id="34827" name="Text Box 11"/>
          <p:cNvSpPr txBox="1">
            <a:spLocks noChangeArrowheads="1"/>
          </p:cNvSpPr>
          <p:nvPr/>
        </p:nvSpPr>
        <p:spPr bwMode="auto">
          <a:xfrm rot="-766274">
            <a:off x="2616200" y="3789363"/>
            <a:ext cx="6280150" cy="2308225"/>
          </a:xfrm>
          <a:prstGeom prst="rect">
            <a:avLst/>
          </a:prstGeom>
          <a:gradFill rotWithShape="1">
            <a:gsLst>
              <a:gs pos="0">
                <a:srgbClr val="242052"/>
              </a:gs>
              <a:gs pos="50000">
                <a:srgbClr val="4E46B2"/>
              </a:gs>
              <a:gs pos="100000">
                <a:srgbClr val="242052"/>
              </a:gs>
            </a:gsLst>
            <a:lin ang="5400000" scaled="1"/>
          </a:gra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3200">
                <a:effectLst>
                  <a:outerShdw blurRad="38100" dist="38100" dir="2700000" algn="tl">
                    <a:srgbClr val="000000"/>
                  </a:outerShdw>
                </a:effectLst>
                <a:cs typeface="Times New Roman" pitchFamily="18" charset="0"/>
              </a:rPr>
              <a:t>并不分犹太人，希利尼人，自主的，为奴的，或男或女。因为你们在基督耶稣里都成为一了。</a:t>
            </a:r>
            <a:r>
              <a:rPr lang="en-US" altLang="ja-JP" sz="3200">
                <a:solidFill>
                  <a:srgbClr val="FFFFFF"/>
                </a:solidFill>
                <a:effectLst/>
                <a:latin typeface="Tahoma" pitchFamily="34" charset="0"/>
              </a:rPr>
              <a:t>.</a:t>
            </a:r>
          </a:p>
          <a:p>
            <a:pPr algn="r">
              <a:spcBef>
                <a:spcPct val="50000"/>
              </a:spcBef>
            </a:pPr>
            <a:r>
              <a:rPr lang="zh-CN" altLang="en-US" sz="3200">
                <a:solidFill>
                  <a:srgbClr val="FFFFFF"/>
                </a:solidFill>
                <a:effectLst/>
                <a:latin typeface="Tahoma" pitchFamily="34" charset="0"/>
              </a:rPr>
              <a:t>加拉太书</a:t>
            </a:r>
            <a:r>
              <a:rPr lang="en-US" altLang="ja-JP" sz="3200">
                <a:solidFill>
                  <a:srgbClr val="FFFFFF"/>
                </a:solidFill>
                <a:effectLst/>
                <a:latin typeface="Tahoma" pitchFamily="34" charset="0"/>
              </a:rPr>
              <a:t> 3:28 ESV</a:t>
            </a:r>
            <a:endParaRPr lang="en-US" altLang="en-US" sz="3200">
              <a:solidFill>
                <a:srgbClr val="FFFFFF"/>
              </a:solidFill>
              <a:effectLst/>
              <a:latin typeface="Tahoma" pitchFamily="34" charset="0"/>
            </a:endParaRPr>
          </a:p>
        </p:txBody>
      </p:sp>
      <p:sp>
        <p:nvSpPr>
          <p:cNvPr id="12" name="Text Box 11"/>
          <p:cNvSpPr txBox="1">
            <a:spLocks noChangeArrowheads="1"/>
          </p:cNvSpPr>
          <p:nvPr/>
        </p:nvSpPr>
        <p:spPr bwMode="auto">
          <a:xfrm rot="-766274">
            <a:off x="157163" y="1833563"/>
            <a:ext cx="7886700" cy="2308225"/>
          </a:xfrm>
          <a:prstGeom prst="rect">
            <a:avLst/>
          </a:prstGeom>
          <a:gradFill rotWithShape="1">
            <a:gsLst>
              <a:gs pos="0">
                <a:srgbClr val="008000"/>
              </a:gs>
              <a:gs pos="50000">
                <a:srgbClr val="070214"/>
              </a:gs>
              <a:gs pos="100000">
                <a:srgbClr val="008000"/>
              </a:gs>
            </a:gsLst>
            <a:path path="rect">
              <a:fillToRect r="100000" b="100000"/>
            </a:path>
          </a:gra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3200">
                <a:effectLst>
                  <a:outerShdw blurRad="38100" dist="38100" dir="2700000" algn="tl">
                    <a:srgbClr val="000000"/>
                  </a:outerShdw>
                </a:effectLst>
                <a:cs typeface="Times New Roman" pitchFamily="18" charset="0"/>
              </a:rPr>
              <a:t>用和平彼此联络，竭力保守圣灵所赐合而为一的心。身体只有一个，圣灵只有一个，正如你们蒙召，同有一个指望，</a:t>
            </a:r>
          </a:p>
          <a:p>
            <a:pPr algn="r">
              <a:spcBef>
                <a:spcPct val="50000"/>
              </a:spcBef>
            </a:pPr>
            <a:r>
              <a:rPr lang="zh-CN" altLang="en-US" sz="3200">
                <a:solidFill>
                  <a:srgbClr val="FFFFFF"/>
                </a:solidFill>
                <a:effectLst/>
                <a:latin typeface="Tahoma" pitchFamily="34" charset="0"/>
              </a:rPr>
              <a:t>以弗所书</a:t>
            </a:r>
            <a:r>
              <a:rPr lang="en-US" altLang="ja-JP" sz="3200">
                <a:solidFill>
                  <a:srgbClr val="FFFFFF"/>
                </a:solidFill>
                <a:effectLst/>
                <a:latin typeface="Tahoma" pitchFamily="34" charset="0"/>
              </a:rPr>
              <a:t> 4:3-4</a:t>
            </a:r>
            <a:endParaRPr lang="en-US" altLang="en-US" sz="3200">
              <a:solidFill>
                <a:srgbClr val="FFFFFF"/>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2000" fill="hold"/>
                                        <p:tgtEl>
                                          <p:spTgt spid="34827">
                                            <p:txEl>
                                              <p:pRg st="0" end="0"/>
                                            </p:txEl>
                                          </p:spTgt>
                                        </p:tgtEl>
                                        <p:attrNameLst>
                                          <p:attrName>style.color</p:attrName>
                                        </p:attrNameLst>
                                      </p:cBhvr>
                                      <p:to>
                                        <a:srgbClr val="FFFF00"/>
                                      </p:to>
                                    </p:animClr>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12">
                                            <p:bg/>
                                          </p:spTgt>
                                        </p:tgtEl>
                                        <p:attrNameLst>
                                          <p:attrName>style.visibility</p:attrName>
                                        </p:attrNameLst>
                                      </p:cBhvr>
                                      <p:to>
                                        <p:strVal val="visible"/>
                                      </p:to>
                                    </p:set>
                                    <p:anim calcmode="lin" valueType="num">
                                      <p:cBhvr>
                                        <p:cTn id="31"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2">
                                            <p:bg/>
                                          </p:spTgt>
                                        </p:tgtEl>
                                        <p:attrNameLst>
                                          <p:attrName>ppt_y</p:attrName>
                                        </p:attrNameLst>
                                      </p:cBhvr>
                                      <p:tavLst>
                                        <p:tav tm="0">
                                          <p:val>
                                            <p:strVal val="#ppt_y"/>
                                          </p:val>
                                        </p:tav>
                                        <p:tav tm="100000">
                                          <p:val>
                                            <p:strVal val="#ppt_y"/>
                                          </p:val>
                                        </p:tav>
                                      </p:tavLst>
                                    </p:anim>
                                    <p:animEffect transition="in" filter="fade">
                                      <p:cBhvr>
                                        <p:cTn id="34" dur="1000"/>
                                        <p:tgtEl>
                                          <p:spTgt spid="12">
                                            <p:bg/>
                                          </p:spTgt>
                                        </p:tgtEl>
                                      </p:cBhvr>
                                    </p:animEffect>
                                  </p:childTnLst>
                                </p:cTn>
                              </p:par>
                              <p:par>
                                <p:cTn id="35" presetID="48" presetClass="entr" presetSubtype="0" accel="50000" fill="hold" grpId="0"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p:cTn id="37"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40" dur="1000"/>
                                        <p:tgtEl>
                                          <p:spTgt spid="12">
                                            <p:txEl>
                                              <p:pRg st="0" end="0"/>
                                            </p:txEl>
                                          </p:spTgt>
                                        </p:tgtEl>
                                      </p:cBhvr>
                                    </p:animEffect>
                                  </p:childTnLst>
                                </p:cTn>
                              </p:par>
                              <p:par>
                                <p:cTn id="41" presetID="48" presetClass="entr" presetSubtype="0" accel="5000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 calcmode="lin" valueType="num">
                                      <p:cBhvr>
                                        <p:cTn id="43"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5"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6" dur="1000"/>
                                        <p:tgtEl>
                                          <p:spTgt spid="12">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mph" presetSubtype="2" fill="hold" nodeType="clickEffect">
                                  <p:stCondLst>
                                    <p:cond delay="0"/>
                                  </p:stCondLst>
                                  <p:childTnLst>
                                    <p:animClr clrSpc="rgb" dir="cw">
                                      <p:cBhvr override="childStyle">
                                        <p:cTn id="50" dur="2000" fill="hold"/>
                                        <p:tgtEl>
                                          <p:spTgt spid="12">
                                            <p:txEl>
                                              <p:pRg st="0" end="0"/>
                                            </p:txEl>
                                          </p:spTgt>
                                        </p:tgtEl>
                                        <p:attrNameLst>
                                          <p:attrName>style.color</p:attrName>
                                        </p:attrNameLst>
                                      </p:cBhvr>
                                      <p:to>
                                        <a:srgbClr val="FFFF00"/>
                                      </p:to>
                                    </p:animClr>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mph" presetSubtype="2" fill="hold" nodeType="clickEffect">
                                  <p:stCondLst>
                                    <p:cond delay="0"/>
                                  </p:stCondLst>
                                  <p:childTnLst>
                                    <p:animClr clrSpc="rgb" dir="cw">
                                      <p:cBhvr override="childStyle">
                                        <p:cTn id="54" dur="2000" fill="hold"/>
                                        <p:tgtEl>
                                          <p:spTgt spid="12">
                                            <p:txEl>
                                              <p:pRg st="1" end="1"/>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zh-CN" altLang="en-US" b="1" dirty="0"/>
              <a:t>双头蛇</a:t>
            </a:r>
            <a:endParaRPr lang="en-US" b="1" dirty="0"/>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89432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zh-CN" altLang="en-US" b="1" dirty="0"/>
              <a:t>独一元首的教会</a:t>
            </a:r>
            <a:endParaRPr lang="en-US" b="1" dirty="0"/>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基督为元首</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众肢体，一个身体</a:t>
            </a:r>
          </a:p>
        </p:txBody>
      </p:sp>
    </p:spTree>
    <p:extLst>
      <p:ext uri="{BB962C8B-B14F-4D97-AF65-F5344CB8AC3E}">
        <p14:creationId xmlns:p14="http://schemas.microsoft.com/office/powerpoint/2010/main" val="4092330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28286317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zh-CN" altLang="en-US" sz="4000" b="1" i="1" dirty="0">
                <a:solidFill>
                  <a:srgbClr val="FFFF00"/>
                </a:solidFill>
              </a:rPr>
              <a:t>为什么</a:t>
            </a:r>
            <a:r>
              <a:rPr lang="zh-CN" altLang="en-US" sz="4000" b="1" i="1" dirty="0"/>
              <a:t>神拯救了我们？</a:t>
            </a:r>
            <a:endParaRPr lang="en-US" sz="4000" b="1" dirty="0"/>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defRPr/>
            </a:pPr>
            <a:r>
              <a:rPr lang="en-US" altLang="zh-CN" sz="2800" b="1" dirty="0">
                <a:effectLst/>
              </a:rPr>
              <a:t>1</a:t>
            </a:r>
            <a:r>
              <a:rPr lang="zh-CN" altLang="en-US" sz="2800" b="1" dirty="0">
                <a:effectLst/>
              </a:rPr>
              <a:t>你们死在过犯罪恶之中，他叫你们活过来。 </a:t>
            </a:r>
            <a:r>
              <a:rPr lang="en-US" altLang="zh-CN" sz="2800" b="1" dirty="0">
                <a:effectLst/>
              </a:rPr>
              <a:t>2</a:t>
            </a:r>
            <a:r>
              <a:rPr lang="zh-CN" altLang="en-US" sz="2800" b="1" dirty="0">
                <a:effectLst/>
              </a:rPr>
              <a:t>那时，你们在其中行事为人，随从今世的风俗，顺服空中掌权者的首领，就是现今在悖逆之子心中运行的邪灵。 </a:t>
            </a:r>
            <a:r>
              <a:rPr lang="en-US" altLang="zh-CN" sz="2800" b="1" dirty="0">
                <a:effectLst/>
              </a:rPr>
              <a:t>3</a:t>
            </a:r>
            <a:r>
              <a:rPr lang="zh-CN" altLang="en-US" sz="2800" b="1" dirty="0">
                <a:effectLst/>
              </a:rPr>
              <a:t>我们从前也都在他们中间，放纵肉体的私欲，随着肉体和心中所喜好的去行，本为可怒之子，和别人一样。</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err="1">
                <a:ln>
                  <a:noFill/>
                </a:ln>
                <a:solidFill>
                  <a:srgbClr val="FFFFFF"/>
                </a:solidFill>
                <a:effectLst/>
                <a:uLnTx/>
                <a:uFillTx/>
                <a:latin typeface="Arial"/>
                <a:ea typeface="ＭＳ Ｐゴシック" charset="0"/>
                <a:cs typeface="Arial"/>
              </a:rPr>
              <a:t>以弗所书</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 2:1-3).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lvl="0">
              <a:defRPr/>
            </a:pPr>
            <a:r>
              <a:rPr lang="zh-CN" altLang="en-US" sz="3200" b="1" dirty="0">
                <a:effectLst/>
              </a:rPr>
              <a:t>因为我们如此无助。</a:t>
            </a:r>
          </a:p>
        </p:txBody>
      </p:sp>
    </p:spTree>
    <p:extLst>
      <p:ext uri="{BB962C8B-B14F-4D97-AF65-F5344CB8AC3E}">
        <p14:creationId xmlns:p14="http://schemas.microsoft.com/office/powerpoint/2010/main" val="85931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zh-CN" altLang="en-US" b="1" i="1" dirty="0">
                <a:solidFill>
                  <a:schemeClr val="tx2"/>
                </a:solidFill>
                <a:effectLst>
                  <a:glow rad="127000">
                    <a:schemeClr val="bg1"/>
                  </a:glow>
                </a:effectLst>
                <a:latin typeface="Arial" charset="0"/>
                <a:ea typeface="ＭＳ Ｐゴシック" charset="0"/>
                <a:cs typeface="ＭＳ Ｐゴシック" charset="0"/>
              </a:rPr>
              <a:t>轻微的分裂</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“我注意到教会里出现了一些小小的分裂。”</a:t>
            </a:r>
          </a:p>
        </p:txBody>
      </p:sp>
    </p:spTree>
    <p:extLst>
      <p:ext uri="{BB962C8B-B14F-4D97-AF65-F5344CB8AC3E}">
        <p14:creationId xmlns:p14="http://schemas.microsoft.com/office/powerpoint/2010/main" val="274697300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zh-CN" altLang="en-US" sz="4000" b="1" i="1" dirty="0"/>
              <a:t>神</a:t>
            </a:r>
            <a:r>
              <a:rPr lang="zh-CN" altLang="en-US" sz="4000" b="1" i="1" dirty="0">
                <a:solidFill>
                  <a:srgbClr val="FFFF00"/>
                </a:solidFill>
              </a:rPr>
              <a:t>如何</a:t>
            </a:r>
            <a:r>
              <a:rPr lang="zh-CN" altLang="en-US" sz="4000" b="1" i="1" dirty="0"/>
              <a:t>拯救了我们？</a:t>
            </a:r>
            <a:endParaRPr lang="en-US" sz="4000" b="1" dirty="0"/>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defRPr/>
            </a:pPr>
            <a:r>
              <a:rPr lang="en-US" altLang="zh-CN" sz="2800" b="1" dirty="0">
                <a:effectLst/>
              </a:rPr>
              <a:t>4</a:t>
            </a:r>
            <a:r>
              <a:rPr lang="zh-CN" altLang="en-US" sz="2800" b="1" dirty="0">
                <a:effectLst/>
              </a:rPr>
              <a:t>然而，　神既有丰富的怜悯，因他爱我们的大爱， </a:t>
            </a:r>
            <a:r>
              <a:rPr lang="en-US" altLang="zh-CN" sz="2800" b="1" dirty="0">
                <a:effectLst/>
              </a:rPr>
              <a:t>5</a:t>
            </a:r>
            <a:r>
              <a:rPr lang="zh-CN" altLang="en-US" sz="2800" b="1" dirty="0">
                <a:effectLst/>
              </a:rPr>
              <a:t>当我们死在过犯中的时候，便叫我们与基督一同活过来。你们得救是本乎恩。 </a:t>
            </a:r>
            <a:r>
              <a:rPr lang="en-US" altLang="zh-CN" sz="2800" b="1" dirty="0">
                <a:effectLst/>
              </a:rPr>
              <a:t>6</a:t>
            </a:r>
            <a:r>
              <a:rPr lang="zh-CN" altLang="en-US" sz="2800" b="1" dirty="0">
                <a:effectLst/>
              </a:rPr>
              <a:t>他又叫我们与基督耶稣一同复活，一同坐在天上，</a:t>
            </a:r>
            <a:endParaRPr lang="en-US" altLang="zh-CN" sz="2800" b="1" dirty="0">
              <a:effectLst/>
            </a:endParaRPr>
          </a:p>
          <a:p>
            <a:pPr>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800" b="1" i="0" u="none" strike="noStrike" kern="1200" cap="none" spc="0" normalizeH="0" baseline="0" noProof="0" dirty="0" err="1">
                <a:ln>
                  <a:noFill/>
                </a:ln>
                <a:solidFill>
                  <a:srgbClr val="FFFFFF"/>
                </a:solidFill>
                <a:effectLst/>
                <a:uLnTx/>
                <a:uFillTx/>
                <a:latin typeface="Arial"/>
                <a:ea typeface="ＭＳ Ｐゴシック" charset="0"/>
                <a:cs typeface="Arial"/>
              </a:rPr>
              <a:t>以弗所书</a:t>
            </a:r>
            <a:r>
              <a:rPr kumimoji="0" lang="en-SG" sz="2800" b="1" i="0" u="none" strike="noStrike" kern="1200" cap="none" spc="0" normalizeH="0" baseline="0" noProof="0" dirty="0">
                <a:ln>
                  <a:noFill/>
                </a:ln>
                <a:solidFill>
                  <a:srgbClr val="FFFFFF"/>
                </a:solidFill>
                <a:effectLst/>
                <a:uLnTx/>
                <a:uFillTx/>
                <a:latin typeface="Arial"/>
                <a:ea typeface="ＭＳ Ｐゴシック" charset="0"/>
                <a:cs typeface="Arial"/>
              </a:rPr>
              <a:t>. 2:4-6)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lvl="0">
              <a:defRPr/>
            </a:pPr>
            <a:r>
              <a:rPr lang="zh-CN" altLang="en-US" sz="3200" b="1" dirty="0">
                <a:effectLst/>
              </a:rPr>
              <a:t>借着他的恩典，他赐给我们属灵的生命。</a:t>
            </a:r>
          </a:p>
        </p:txBody>
      </p:sp>
    </p:spTree>
    <p:extLst>
      <p:ext uri="{BB962C8B-B14F-4D97-AF65-F5344CB8AC3E}">
        <p14:creationId xmlns:p14="http://schemas.microsoft.com/office/powerpoint/2010/main" val="21931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zh-CN" altLang="en-US" sz="4000" b="1" i="1" dirty="0">
                <a:solidFill>
                  <a:srgbClr val="FFFF00"/>
                </a:solidFill>
              </a:rPr>
              <a:t>为什么</a:t>
            </a:r>
            <a:r>
              <a:rPr lang="zh-CN" altLang="en-US" sz="4000" b="1" i="1" dirty="0"/>
              <a:t>神拯救了我们？</a:t>
            </a:r>
            <a:endParaRPr lang="en-US" sz="4000" b="1" dirty="0"/>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altLang="zh-CN" sz="2800" b="1" dirty="0">
                <a:effectLst/>
              </a:rPr>
              <a:t>7</a:t>
            </a:r>
            <a:r>
              <a:rPr lang="zh-CN" altLang="en-US" sz="2800" b="1" dirty="0">
                <a:effectLst/>
              </a:rPr>
              <a:t>要将他极丰富的恩典，就是他在基督耶稣里向我们所施的恩慈，显明给后来的世代看。 </a:t>
            </a:r>
            <a:endParaRPr lang="en-US" altLang="zh-CN" sz="2800" b="1" dirty="0">
              <a:effectLst/>
            </a:endParaRPr>
          </a:p>
          <a:p>
            <a:r>
              <a:rPr lang="en-SG" sz="2800" b="1" dirty="0">
                <a:effectLst/>
              </a:rPr>
              <a:t>(</a:t>
            </a:r>
            <a:r>
              <a:rPr lang="en-SG" sz="2800" b="1" dirty="0" err="1">
                <a:effectLst/>
              </a:rPr>
              <a:t>以弗所书</a:t>
            </a:r>
            <a:r>
              <a:rPr lang="en-SG" sz="2800" b="1" dirty="0">
                <a:effectLst/>
              </a:rPr>
              <a:t>. 2:7) </a:t>
            </a:r>
            <a:endParaRPr lang="en-US" sz="2800" b="1" dirty="0">
              <a:effectLst/>
            </a:endParaRPr>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zh-CN" altLang="en-US" sz="3200" b="1" dirty="0">
                <a:effectLst/>
              </a:rPr>
              <a:t>为了在永恒中彰显他的恩典！</a:t>
            </a:r>
          </a:p>
        </p:txBody>
      </p:sp>
    </p:spTree>
    <p:extLst>
      <p:ext uri="{BB962C8B-B14F-4D97-AF65-F5344CB8AC3E}">
        <p14:creationId xmlns:p14="http://schemas.microsoft.com/office/powerpoint/2010/main" val="3309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zh-CN" altLang="en-US" sz="4000" b="1" i="1" dirty="0"/>
              <a:t>神</a:t>
            </a:r>
            <a:r>
              <a:rPr lang="zh-CN" altLang="en-US" sz="4000" b="1" i="1" dirty="0">
                <a:solidFill>
                  <a:srgbClr val="FFFF00"/>
                </a:solidFill>
              </a:rPr>
              <a:t>如何</a:t>
            </a:r>
            <a:r>
              <a:rPr lang="zh-CN" altLang="en-US" sz="4000" b="1" i="1" dirty="0"/>
              <a:t>拯救了我们？</a:t>
            </a:r>
            <a:endParaRPr lang="en-US" sz="4000" b="1"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effectLst/>
              </a:rPr>
              <a:t>"</a:t>
            </a:r>
            <a:r>
              <a:rPr lang="zh-CN" altLang="en-US" sz="2800" b="1" dirty="0">
                <a:effectLst/>
              </a:rPr>
              <a:t> </a:t>
            </a:r>
            <a:r>
              <a:rPr lang="en-US" altLang="zh-CN" sz="2800" b="1" dirty="0">
                <a:effectLst/>
              </a:rPr>
              <a:t>8</a:t>
            </a:r>
            <a:r>
              <a:rPr lang="zh-CN" altLang="en-US" sz="2800" b="1" dirty="0">
                <a:effectLst/>
              </a:rPr>
              <a:t>你们得救是本乎恩，也因着信；这并不是出于自己，乃是　神所赐的； </a:t>
            </a:r>
            <a:r>
              <a:rPr lang="en-US" altLang="zh-CN" sz="2800" b="1" dirty="0">
                <a:effectLst/>
              </a:rPr>
              <a:t>9</a:t>
            </a:r>
            <a:r>
              <a:rPr lang="zh-CN" altLang="en-US" sz="2800" b="1" dirty="0">
                <a:effectLst/>
              </a:rPr>
              <a:t>也不是出于行为，免得有人自夸。 </a:t>
            </a:r>
            <a:endParaRPr lang="en-US" altLang="zh-CN" sz="2800" b="1" dirty="0">
              <a:effectLst/>
            </a:endParaRPr>
          </a:p>
          <a:p>
            <a:r>
              <a:rPr lang="zh-CN" altLang="en-US" sz="2800" b="1" dirty="0">
                <a:effectLst/>
              </a:rPr>
              <a:t>（</a:t>
            </a:r>
            <a:r>
              <a:rPr lang="en-SG" sz="2800" b="1" dirty="0">
                <a:effectLst/>
              </a:rPr>
              <a:t> </a:t>
            </a:r>
            <a:r>
              <a:rPr lang="en-SG" sz="2800" b="1" dirty="0" err="1">
                <a:effectLst/>
              </a:rPr>
              <a:t>以弗所书</a:t>
            </a:r>
            <a:r>
              <a:rPr lang="en-SG" sz="2800" b="1" dirty="0">
                <a:effectLst/>
              </a:rPr>
              <a:t> 2:8-9 ) </a:t>
            </a:r>
            <a:endParaRPr lang="en-US" sz="2800" b="1" dirty="0">
              <a:effectLst/>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zh-CN" altLang="en-US" sz="3200" b="1" dirty="0">
                <a:effectLst/>
              </a:rPr>
              <a:t>通过他的恩典</a:t>
            </a:r>
            <a:r>
              <a:rPr lang="en-US" altLang="zh-CN" sz="3200" b="1" dirty="0">
                <a:effectLst/>
              </a:rPr>
              <a:t>——</a:t>
            </a:r>
            <a:r>
              <a:rPr lang="zh-CN" altLang="en-US" sz="3200" b="1" dirty="0">
                <a:effectLst/>
              </a:rPr>
              <a:t>而非我们的行为。</a:t>
            </a:r>
          </a:p>
        </p:txBody>
      </p:sp>
    </p:spTree>
    <p:extLst>
      <p:ext uri="{BB962C8B-B14F-4D97-AF65-F5344CB8AC3E}">
        <p14:creationId xmlns:p14="http://schemas.microsoft.com/office/powerpoint/2010/main" val="2473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zh-CN" altLang="en-US" sz="4000" b="1" i="1" dirty="0">
                <a:solidFill>
                  <a:srgbClr val="FFFF00"/>
                </a:solidFill>
              </a:rPr>
              <a:t>神还有什么原因</a:t>
            </a:r>
            <a:r>
              <a:rPr lang="zh-CN" altLang="en-US" sz="4000" b="1" i="1" dirty="0"/>
              <a:t>拯救我们？</a:t>
            </a:r>
            <a:endParaRPr lang="en-US" sz="4000" b="1" dirty="0"/>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altLang="zh-CN" sz="2800" b="1" dirty="0">
                <a:effectLst/>
              </a:rPr>
              <a:t>10</a:t>
            </a:r>
            <a:r>
              <a:rPr lang="zh-CN" altLang="en-US" sz="2800" b="1" dirty="0">
                <a:effectLst/>
              </a:rPr>
              <a:t>我们原是他的工作，在基督耶稣里造成的，为要叫我们行善，就是　神所预备叫我们行的。 </a:t>
            </a:r>
            <a:r>
              <a:rPr lang="en-SG" sz="2800" b="1" dirty="0">
                <a:effectLst/>
              </a:rPr>
              <a:t>(</a:t>
            </a:r>
            <a:r>
              <a:rPr lang="en-SG" sz="2800" b="1" dirty="0" err="1">
                <a:effectLst/>
              </a:rPr>
              <a:t>以弗所书</a:t>
            </a:r>
            <a:r>
              <a:rPr lang="en-SG" sz="2800" b="1" dirty="0">
                <a:effectLst/>
              </a:rPr>
              <a:t>. 2:10 ) </a:t>
            </a:r>
            <a:endParaRPr lang="en-US" sz="2800" b="1" dirty="0">
              <a:effectLst/>
            </a:endParaRPr>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zh-CN" altLang="en-US" sz="3200" b="1" dirty="0">
                <a:effectLst/>
              </a:rPr>
              <a:t>为了通过我们的善行彰显他的良善！</a:t>
            </a:r>
          </a:p>
        </p:txBody>
      </p:sp>
    </p:spTree>
    <p:extLst>
      <p:ext uri="{BB962C8B-B14F-4D97-AF65-F5344CB8AC3E}">
        <p14:creationId xmlns:p14="http://schemas.microsoft.com/office/powerpoint/2010/main" val="32959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3"/>
          <p:cNvSpPr>
            <a:spLocks noChangeArrowheads="1"/>
          </p:cNvSpPr>
          <p:nvPr/>
        </p:nvSpPr>
        <p:spPr bwMode="auto">
          <a:xfrm>
            <a:off x="457200" y="1524000"/>
            <a:ext cx="8077200" cy="49530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b="1">
              <a:solidFill>
                <a:srgbClr val="000000"/>
              </a:solidFill>
              <a:effectLst/>
            </a:endParaRPr>
          </a:p>
        </p:txBody>
      </p:sp>
      <p:sp>
        <p:nvSpPr>
          <p:cNvPr id="310274" name="Rectangle 4"/>
          <p:cNvSpPr>
            <a:spLocks noChangeArrowheads="1"/>
          </p:cNvSpPr>
          <p:nvPr/>
        </p:nvSpPr>
        <p:spPr bwMode="auto">
          <a:xfrm>
            <a:off x="3200400" y="1524000"/>
            <a:ext cx="2743200" cy="44958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5" name="Rectangle 6"/>
          <p:cNvSpPr>
            <a:spLocks noChangeArrowheads="1"/>
          </p:cNvSpPr>
          <p:nvPr/>
        </p:nvSpPr>
        <p:spPr bwMode="auto">
          <a:xfrm>
            <a:off x="3657600" y="4724400"/>
            <a:ext cx="1905000" cy="11430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6" name="Text Box 7"/>
          <p:cNvSpPr txBox="1">
            <a:spLocks noChangeArrowheads="1"/>
          </p:cNvSpPr>
          <p:nvPr/>
        </p:nvSpPr>
        <p:spPr bwMode="auto">
          <a:xfrm>
            <a:off x="3505200" y="4797425"/>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妇女的院子</a:t>
            </a:r>
          </a:p>
        </p:txBody>
      </p:sp>
      <p:sp>
        <p:nvSpPr>
          <p:cNvPr id="310277" name="Rectangle 8"/>
          <p:cNvSpPr>
            <a:spLocks noChangeArrowheads="1"/>
          </p:cNvSpPr>
          <p:nvPr/>
        </p:nvSpPr>
        <p:spPr bwMode="auto">
          <a:xfrm>
            <a:off x="3429000" y="1676400"/>
            <a:ext cx="2286000" cy="2514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8" name="Oval 9"/>
          <p:cNvSpPr>
            <a:spLocks noChangeArrowheads="1"/>
          </p:cNvSpPr>
          <p:nvPr/>
        </p:nvSpPr>
        <p:spPr bwMode="auto">
          <a:xfrm>
            <a:off x="4114800" y="4038600"/>
            <a:ext cx="990600" cy="3048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79" name="Rectangle 10"/>
          <p:cNvSpPr>
            <a:spLocks noChangeArrowheads="1"/>
          </p:cNvSpPr>
          <p:nvPr/>
        </p:nvSpPr>
        <p:spPr bwMode="auto">
          <a:xfrm>
            <a:off x="3733800" y="1828800"/>
            <a:ext cx="1752600" cy="19812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0" name="Rectangle 11"/>
          <p:cNvSpPr>
            <a:spLocks noChangeArrowheads="1"/>
          </p:cNvSpPr>
          <p:nvPr/>
        </p:nvSpPr>
        <p:spPr bwMode="auto">
          <a:xfrm>
            <a:off x="4495800" y="3124200"/>
            <a:ext cx="228600" cy="228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1" name="Rectangle 12"/>
          <p:cNvSpPr>
            <a:spLocks noChangeArrowheads="1"/>
          </p:cNvSpPr>
          <p:nvPr/>
        </p:nvSpPr>
        <p:spPr bwMode="auto">
          <a:xfrm>
            <a:off x="4191000" y="2590800"/>
            <a:ext cx="838200" cy="3048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2" name="Rectangle 13"/>
          <p:cNvSpPr>
            <a:spLocks noChangeArrowheads="1"/>
          </p:cNvSpPr>
          <p:nvPr/>
        </p:nvSpPr>
        <p:spPr bwMode="auto">
          <a:xfrm>
            <a:off x="4495800" y="2133600"/>
            <a:ext cx="228600" cy="4572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310283" name="Text Box 14"/>
          <p:cNvSpPr txBox="1">
            <a:spLocks noChangeArrowheads="1"/>
          </p:cNvSpPr>
          <p:nvPr/>
        </p:nvSpPr>
        <p:spPr bwMode="auto">
          <a:xfrm>
            <a:off x="3810000" y="377825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latin typeface="Arial Narrow" pitchFamily="34" charset="0"/>
              </a:rPr>
              <a:t>以色列的院 子</a:t>
            </a:r>
          </a:p>
        </p:txBody>
      </p:sp>
      <p:sp>
        <p:nvSpPr>
          <p:cNvPr id="310284" name="Text Box 16"/>
          <p:cNvSpPr txBox="1">
            <a:spLocks noChangeArrowheads="1"/>
          </p:cNvSpPr>
          <p:nvPr/>
        </p:nvSpPr>
        <p:spPr bwMode="auto">
          <a:xfrm>
            <a:off x="550863" y="4114800"/>
            <a:ext cx="2581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外邦人的院 子</a:t>
            </a:r>
          </a:p>
        </p:txBody>
      </p:sp>
      <p:sp>
        <p:nvSpPr>
          <p:cNvPr id="310285" name="Text Box 17"/>
          <p:cNvSpPr txBox="1">
            <a:spLocks noChangeArrowheads="1"/>
          </p:cNvSpPr>
          <p:nvPr/>
        </p:nvSpPr>
        <p:spPr bwMode="auto">
          <a:xfrm>
            <a:off x="3810000" y="339725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latin typeface="Arial Narrow" pitchFamily="34" charset="0"/>
              </a:rPr>
              <a:t>祭司的院 子</a:t>
            </a:r>
          </a:p>
        </p:txBody>
      </p:sp>
      <p:sp>
        <p:nvSpPr>
          <p:cNvPr id="310286" name="Text Box 18"/>
          <p:cNvSpPr txBox="1">
            <a:spLocks noChangeArrowheads="1"/>
          </p:cNvSpPr>
          <p:nvPr/>
        </p:nvSpPr>
        <p:spPr bwMode="auto">
          <a:xfrm>
            <a:off x="3810000" y="25908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b="1">
                <a:solidFill>
                  <a:srgbClr val="000000"/>
                </a:solidFill>
                <a:effectLst/>
                <a:latin typeface="Arial Narrow" pitchFamily="34" charset="0"/>
              </a:rPr>
              <a:t>内 殿</a:t>
            </a:r>
          </a:p>
        </p:txBody>
      </p:sp>
      <p:sp>
        <p:nvSpPr>
          <p:cNvPr id="287760" name="Line 19"/>
          <p:cNvSpPr>
            <a:spLocks noChangeShapeType="1"/>
          </p:cNvSpPr>
          <p:nvPr/>
        </p:nvSpPr>
        <p:spPr bwMode="auto">
          <a:xfrm>
            <a:off x="4495800" y="2286000"/>
            <a:ext cx="228600" cy="0"/>
          </a:xfrm>
          <a:prstGeom prst="line">
            <a:avLst/>
          </a:prstGeom>
          <a:noFill/>
          <a:ln w="9525">
            <a:solidFill>
              <a:schemeClr val="tx1"/>
            </a:solidFill>
            <a:round/>
            <a:headEnd/>
            <a:tailEnd/>
          </a:ln>
        </p:spPr>
        <p:txBody>
          <a:bodyPr/>
          <a:lstStyle/>
          <a:p>
            <a:pPr>
              <a:defRPr/>
            </a:pPr>
            <a:endParaRPr lang="en-US">
              <a:latin typeface="Times New Roman" charset="0"/>
              <a:ea typeface="Times New Roman" charset="0"/>
              <a:cs typeface="Times New Roman" charset="0"/>
            </a:endParaRPr>
          </a:p>
        </p:txBody>
      </p:sp>
      <p:sp>
        <p:nvSpPr>
          <p:cNvPr id="310288" name="Text Box 20"/>
          <p:cNvSpPr txBox="1">
            <a:spLocks noChangeArrowheads="1"/>
          </p:cNvSpPr>
          <p:nvPr/>
        </p:nvSpPr>
        <p:spPr bwMode="auto">
          <a:xfrm>
            <a:off x="6011863" y="2819400"/>
            <a:ext cx="24368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b="1">
                <a:solidFill>
                  <a:srgbClr val="000000"/>
                </a:solidFill>
                <a:effectLst/>
                <a:latin typeface="Arial" pitchFamily="34" charset="0"/>
              </a:rPr>
              <a:t>圣殿外</a:t>
            </a:r>
          </a:p>
          <a:p>
            <a:pPr algn="ctr" eaLnBrk="1" hangingPunct="1">
              <a:spcBef>
                <a:spcPct val="50000"/>
              </a:spcBef>
            </a:pPr>
            <a:r>
              <a:rPr lang="en-US" altLang="en-US" sz="2800" b="1">
                <a:solidFill>
                  <a:srgbClr val="000000"/>
                </a:solidFill>
                <a:effectLst/>
                <a:latin typeface="Arial" pitchFamily="34" charset="0"/>
              </a:rPr>
              <a:t>的院子</a:t>
            </a:r>
          </a:p>
        </p:txBody>
      </p:sp>
      <p:sp>
        <p:nvSpPr>
          <p:cNvPr id="310289" name="Text Box 21"/>
          <p:cNvSpPr txBox="1">
            <a:spLocks noChangeArrowheads="1"/>
          </p:cNvSpPr>
          <p:nvPr/>
        </p:nvSpPr>
        <p:spPr bwMode="auto">
          <a:xfrm>
            <a:off x="827088" y="2254250"/>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800" b="1">
                <a:solidFill>
                  <a:srgbClr val="000000"/>
                </a:solidFill>
                <a:effectLst/>
                <a:latin typeface="Arial Narrow" pitchFamily="34" charset="0"/>
              </a:rPr>
              <a:t>圣所</a:t>
            </a:r>
            <a:endParaRPr lang="en-US" altLang="en-US" sz="1800" b="1">
              <a:solidFill>
                <a:srgbClr val="000000"/>
              </a:solidFill>
              <a:effectLst/>
              <a:latin typeface="Arial Narrow" pitchFamily="34" charset="0"/>
            </a:endParaRPr>
          </a:p>
        </p:txBody>
      </p:sp>
      <p:sp>
        <p:nvSpPr>
          <p:cNvPr id="287763" name="Line 22"/>
          <p:cNvSpPr>
            <a:spLocks noChangeShapeType="1"/>
          </p:cNvSpPr>
          <p:nvPr/>
        </p:nvSpPr>
        <p:spPr bwMode="auto">
          <a:xfrm flipV="1">
            <a:off x="2895600" y="2438400"/>
            <a:ext cx="1752600" cy="0"/>
          </a:xfrm>
          <a:prstGeom prst="line">
            <a:avLst/>
          </a:prstGeom>
          <a:noFill/>
          <a:ln w="9525">
            <a:solidFill>
              <a:schemeClr val="tx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310291" name="Text Box 23"/>
          <p:cNvSpPr txBox="1">
            <a:spLocks noChangeArrowheads="1"/>
          </p:cNvSpPr>
          <p:nvPr/>
        </p:nvSpPr>
        <p:spPr bwMode="auto">
          <a:xfrm>
            <a:off x="6164263" y="2051050"/>
            <a:ext cx="2008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b="1">
                <a:solidFill>
                  <a:srgbClr val="000000"/>
                </a:solidFill>
                <a:effectLst/>
                <a:latin typeface="Arial Narrow" pitchFamily="34" charset="0"/>
              </a:rPr>
              <a:t>至圣所</a:t>
            </a:r>
            <a:endParaRPr lang="en-GB" altLang="en-US" sz="1800" b="1">
              <a:solidFill>
                <a:srgbClr val="000000"/>
              </a:solidFill>
              <a:effectLst/>
              <a:latin typeface="Arial Narrow" pitchFamily="34" charset="0"/>
            </a:endParaRPr>
          </a:p>
        </p:txBody>
      </p:sp>
      <p:sp>
        <p:nvSpPr>
          <p:cNvPr id="287765" name="Line 24"/>
          <p:cNvSpPr>
            <a:spLocks noChangeShapeType="1"/>
          </p:cNvSpPr>
          <p:nvPr/>
        </p:nvSpPr>
        <p:spPr bwMode="auto">
          <a:xfrm flipH="1">
            <a:off x="4648200" y="2209800"/>
            <a:ext cx="1524000" cy="0"/>
          </a:xfrm>
          <a:prstGeom prst="line">
            <a:avLst/>
          </a:prstGeom>
          <a:noFill/>
          <a:ln w="9525">
            <a:solidFill>
              <a:schemeClr val="tx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310293" name="Title 1"/>
          <p:cNvSpPr>
            <a:spLocks noGrp="1"/>
          </p:cNvSpPr>
          <p:nvPr>
            <p:ph type="title" idx="4294967295"/>
          </p:nvPr>
        </p:nvSpPr>
        <p:spPr>
          <a:xfrm>
            <a:off x="468313" y="25400"/>
            <a:ext cx="8229600" cy="1322388"/>
          </a:xfrm>
          <a:solidFill>
            <a:srgbClr val="000090">
              <a:alpha val="98822"/>
            </a:srgbClr>
          </a:solidFill>
          <a:ln w="12700">
            <a:solidFill>
              <a:schemeClr val="tx1"/>
            </a:solidFill>
            <a:miter lim="800000"/>
            <a:headEnd/>
            <a:tailEnd/>
          </a:ln>
        </p:spPr>
        <p:txBody>
          <a:bodyPr>
            <a:spAutoFit/>
          </a:bodyPr>
          <a:lstStyle/>
          <a:p>
            <a:pPr eaLnBrk="1" hangingPunct="1">
              <a:spcBef>
                <a:spcPct val="50000"/>
              </a:spcBef>
            </a:pPr>
            <a:r>
              <a:rPr lang="zh-CN" altLang="en-US" sz="4000" b="1" dirty="0">
                <a:solidFill>
                  <a:srgbClr val="FFFFFF"/>
                </a:solidFill>
              </a:rPr>
              <a:t>在</a:t>
            </a:r>
            <a:r>
              <a:rPr lang="en-US" altLang="en-US" sz="4000" b="1" dirty="0" err="1">
                <a:solidFill>
                  <a:srgbClr val="FFFFFF"/>
                </a:solidFill>
              </a:rPr>
              <a:t>圣殿</a:t>
            </a:r>
            <a:r>
              <a:rPr lang="zh-CN" altLang="en-US" sz="4000" b="1" dirty="0">
                <a:solidFill>
                  <a:srgbClr val="FFFFFF"/>
                </a:solidFill>
              </a:rPr>
              <a:t>里的分隔</a:t>
            </a:r>
            <a:br>
              <a:rPr lang="en-US" altLang="ja-JP" sz="4000" b="1" dirty="0">
                <a:solidFill>
                  <a:srgbClr val="FFFFFF"/>
                </a:solidFill>
              </a:rPr>
            </a:br>
            <a:endParaRPr lang="en-US" altLang="en-US" sz="4000" b="1" dirty="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3"/>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zh-CN" altLang="en-US" sz="4000" b="1" kern="1200" dirty="0">
                <a:solidFill>
                  <a:srgbClr val="FFFFFF"/>
                </a:solidFill>
                <a:latin typeface="Arial" charset="0"/>
                <a:ea typeface="ＭＳ Ｐゴシック" charset="0"/>
                <a:cs typeface="ＭＳ Ｐゴシック" charset="0"/>
              </a:rPr>
              <a:t>在圣殿里的分隔</a:t>
            </a:r>
            <a:endParaRPr lang="en-US" sz="4000" b="1" kern="1200" dirty="0">
              <a:solidFill>
                <a:srgbClr val="FFFFFF"/>
              </a:solidFill>
              <a:latin typeface="Arial" charset="0"/>
              <a:ea typeface="ＭＳ Ｐゴシック" charset="0"/>
              <a:cs typeface="ＭＳ Ｐゴシック" charset="0"/>
            </a:endParaRPr>
          </a:p>
        </p:txBody>
      </p:sp>
      <p:pic>
        <p:nvPicPr>
          <p:cNvPr id="60621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211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143000" y="381000"/>
            <a:ext cx="6858000" cy="708025"/>
          </a:xfrm>
          <a:prstGeom prst="rect">
            <a:avLst/>
          </a:prstGeom>
          <a:solidFill>
            <a:srgbClr val="E8B21A">
              <a:alpha val="50195"/>
            </a:srgbClr>
          </a:solidFill>
          <a:ln w="12700">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a:effectLst>
                  <a:outerShdw blurRad="38100" dist="38100" dir="2700000" algn="tl">
                    <a:srgbClr val="FFFFFF"/>
                  </a:outerShdw>
                </a:effectLst>
                <a:latin typeface="MS PGothic" pitchFamily="34" charset="-128"/>
              </a:rPr>
              <a:t>给</a:t>
            </a:r>
            <a:r>
              <a:rPr lang="en-US" altLang="en-US" sz="4000" b="1">
                <a:solidFill>
                  <a:srgbClr val="000000"/>
                </a:solidFill>
                <a:effectLst>
                  <a:outerShdw blurRad="38100" dist="38100" dir="2700000" algn="tl">
                    <a:srgbClr val="FFFFFF"/>
                  </a:outerShdw>
                </a:effectLst>
                <a:latin typeface="MS PGothic" pitchFamily="34" charset="-128"/>
              </a:rPr>
              <a:t>外邦人警告的经文</a:t>
            </a:r>
            <a:endParaRPr lang="en-GB" altLang="en-US" sz="4000" b="1">
              <a:solidFill>
                <a:srgbClr val="000000"/>
              </a:solidFill>
              <a:effectLst>
                <a:outerShdw blurRad="38100" dist="38100" dir="2700000" algn="tl">
                  <a:srgbClr val="FFFFFF"/>
                </a:outerShdw>
              </a:effectLst>
              <a:latin typeface="MS PGothic" pitchFamily="34" charset="-128"/>
            </a:endParaRPr>
          </a:p>
        </p:txBody>
      </p:sp>
      <p:pic>
        <p:nvPicPr>
          <p:cNvPr id="3112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28725"/>
            <a:ext cx="6858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457200" y="5289550"/>
            <a:ext cx="8305800" cy="1323975"/>
          </a:xfrm>
          <a:prstGeom prst="rect">
            <a:avLst/>
          </a:prstGeom>
          <a:solidFill>
            <a:srgbClr val="0000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b="1">
                <a:solidFill>
                  <a:srgbClr val="FFFFFF"/>
                </a:solidFill>
                <a:effectLst>
                  <a:outerShdw blurRad="38100" dist="38100" dir="2700000" algn="tl">
                    <a:srgbClr val="808080"/>
                  </a:outerShdw>
                </a:effectLst>
                <a:latin typeface="MS PGothic" pitchFamily="34" charset="-128"/>
              </a:rPr>
              <a:t>"不可让外邦人进入圣殿的墙内和周围</a:t>
            </a:r>
            <a:r>
              <a:rPr lang="en-US" altLang="ja-JP" sz="4000" b="1">
                <a:solidFill>
                  <a:srgbClr val="FFFFFF"/>
                </a:solidFill>
                <a:effectLst>
                  <a:outerShdw blurRad="38100" dist="38100" dir="2700000" algn="tl">
                    <a:srgbClr val="808080"/>
                  </a:outerShdw>
                </a:effectLst>
                <a:latin typeface="MS PGothic" pitchFamily="34" charset="-128"/>
              </a:rPr>
              <a:t>. </a:t>
            </a:r>
            <a:r>
              <a:rPr lang="en-US" altLang="en-US" sz="4000" b="1">
                <a:solidFill>
                  <a:srgbClr val="FFFFFF"/>
                </a:solidFill>
                <a:effectLst>
                  <a:outerShdw blurRad="38100" dist="38100" dir="2700000" algn="tl">
                    <a:srgbClr val="808080"/>
                  </a:outerShdw>
                </a:effectLst>
                <a:latin typeface="MS PGothic" pitchFamily="34" charset="-128"/>
              </a:rPr>
              <a:t>凡被逮捕将对自己的死亡负责</a:t>
            </a:r>
            <a:r>
              <a:rPr lang="en-US" altLang="ja-JP" sz="4000" b="1">
                <a:solidFill>
                  <a:srgbClr val="FFFFFF"/>
                </a:solidFill>
                <a:effectLst>
                  <a:outerShdw blurRad="38100" dist="38100" dir="2700000" algn="tl">
                    <a:srgbClr val="808080"/>
                  </a:outerShdw>
                </a:effectLst>
                <a:latin typeface="MS PGothic" pitchFamily="34" charset="-128"/>
              </a:rPr>
              <a:t>."</a:t>
            </a:r>
            <a:endParaRPr lang="en-GB" altLang="en-US" sz="4000" b="1">
              <a:solidFill>
                <a:srgbClr val="FFFFFF"/>
              </a:solidFill>
              <a:effectLst>
                <a:outerShdw blurRad="38100" dist="38100" dir="2700000" algn="tl">
                  <a:srgbClr val="808080"/>
                </a:outerShdw>
              </a:effectLst>
              <a:latin typeface="MS PGothic" pitchFamily="34" charset="-128"/>
            </a:endParaRPr>
          </a:p>
        </p:txBody>
      </p:sp>
      <p:sp>
        <p:nvSpPr>
          <p:cNvPr id="20490" name="Text Box 10"/>
          <p:cNvSpPr txBox="1">
            <a:spLocks noChangeArrowheads="1"/>
          </p:cNvSpPr>
          <p:nvPr/>
        </p:nvSpPr>
        <p:spPr bwMode="auto">
          <a:xfrm rot="20774854">
            <a:off x="1266825" y="1738313"/>
            <a:ext cx="6553200" cy="2801937"/>
          </a:xfrm>
          <a:prstGeom prst="rect">
            <a:avLst/>
          </a:prstGeom>
          <a:solidFill>
            <a:srgbClr val="FFFF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a:solidFill>
                  <a:srgbClr val="000000"/>
                </a:solidFill>
                <a:effectLst>
                  <a:outerShdw blurRad="38100" dist="38100" dir="2700000" algn="tl">
                    <a:srgbClr val="FFFFFF"/>
                  </a:outerShdw>
                </a:effectLst>
                <a:latin typeface="MS PGothic" pitchFamily="34" charset="-128"/>
              </a:rPr>
              <a:t>以弗所</a:t>
            </a:r>
            <a:r>
              <a:rPr lang="zh-CN" altLang="en-US" sz="3200" b="1">
                <a:solidFill>
                  <a:srgbClr val="000000"/>
                </a:solidFill>
                <a:effectLst>
                  <a:outerShdw blurRad="38100" dist="38100" dir="2700000" algn="tl">
                    <a:srgbClr val="FFFFFF"/>
                  </a:outerShdw>
                </a:effectLst>
                <a:latin typeface="MS PGothic" pitchFamily="34" charset="-128"/>
              </a:rPr>
              <a:t>书</a:t>
            </a:r>
            <a:r>
              <a:rPr lang="en-US" altLang="ja-JP" sz="3200" b="1">
                <a:effectLst>
                  <a:outerShdw blurRad="38100" dist="38100" dir="2700000" algn="tl">
                    <a:srgbClr val="FFFFFF"/>
                  </a:outerShdw>
                </a:effectLst>
                <a:latin typeface="MS PGothic" pitchFamily="34" charset="-128"/>
              </a:rPr>
              <a:t>2:14</a:t>
            </a:r>
          </a:p>
          <a:p>
            <a:pPr algn="ctr" eaLnBrk="1" hangingPunct="1">
              <a:spcBef>
                <a:spcPct val="50000"/>
              </a:spcBef>
            </a:pPr>
            <a:r>
              <a:rPr lang="en-US" altLang="en-US" sz="3200" b="1">
                <a:effectLst>
                  <a:outerShdw blurRad="38100" dist="38100" dir="2700000" algn="tl">
                    <a:srgbClr val="FFFFFF"/>
                  </a:outerShdw>
                </a:effectLst>
                <a:latin typeface="MS PGothic" pitchFamily="34" charset="-128"/>
              </a:rPr>
              <a:t>" 因 他 使 我 们 和 睦 （ 原 文 作 ： 因 他 是 我 们 的 和 睦 ） ， 将 两 下 合 而 为 一 ， 拆 毁 了 中 间 隔 断 的 墙"</a:t>
            </a:r>
            <a:endParaRPr lang="en-GB" altLang="en-US" sz="3200" b="1">
              <a:effectLst>
                <a:outerShdw blurRad="38100" dist="38100" dir="2700000" algn="tl">
                  <a:srgbClr val="FFFFFF"/>
                </a:outerShdw>
              </a:effectLst>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p:cTn id="13" dur="500" fill="hold"/>
                                        <p:tgtEl>
                                          <p:spTgt spid="20489"/>
                                        </p:tgtEl>
                                        <p:attrNameLst>
                                          <p:attrName>ppt_w</p:attrName>
                                        </p:attrNameLst>
                                      </p:cBhvr>
                                      <p:tavLst>
                                        <p:tav tm="0">
                                          <p:val>
                                            <p:strVal val="4*#ppt_w"/>
                                          </p:val>
                                        </p:tav>
                                        <p:tav tm="100000">
                                          <p:val>
                                            <p:strVal val="#ppt_w"/>
                                          </p:val>
                                        </p:tav>
                                      </p:tavLst>
                                    </p:anim>
                                    <p:anim calcmode="lin" valueType="num">
                                      <p:cBhvr>
                                        <p:cTn id="14"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0490"/>
                                        </p:tgtEl>
                                        <p:attrNameLst>
                                          <p:attrName>style.visibility</p:attrName>
                                        </p:attrNameLst>
                                      </p:cBhvr>
                                      <p:to>
                                        <p:strVal val="visible"/>
                                      </p:to>
                                    </p:set>
                                    <p:anim calcmode="lin" valueType="num">
                                      <p:cBhvr>
                                        <p:cTn id="19" dur="1000" fill="hold"/>
                                        <p:tgtEl>
                                          <p:spTgt spid="20490"/>
                                        </p:tgtEl>
                                        <p:attrNameLst>
                                          <p:attrName>ppt_w</p:attrName>
                                        </p:attrNameLst>
                                      </p:cBhvr>
                                      <p:tavLst>
                                        <p:tav tm="0">
                                          <p:val>
                                            <p:fltVal val="0"/>
                                          </p:val>
                                        </p:tav>
                                        <p:tav tm="100000">
                                          <p:val>
                                            <p:strVal val="#ppt_w"/>
                                          </p:val>
                                        </p:tav>
                                      </p:tavLst>
                                    </p:anim>
                                    <p:anim calcmode="lin" valueType="num">
                                      <p:cBhvr>
                                        <p:cTn id="20" dur="1000" fill="hold"/>
                                        <p:tgtEl>
                                          <p:spTgt spid="20490"/>
                                        </p:tgtEl>
                                        <p:attrNameLst>
                                          <p:attrName>ppt_h</p:attrName>
                                        </p:attrNameLst>
                                      </p:cBhvr>
                                      <p:tavLst>
                                        <p:tav tm="0">
                                          <p:val>
                                            <p:fltVal val="0"/>
                                          </p:val>
                                        </p:tav>
                                        <p:tav tm="100000">
                                          <p:val>
                                            <p:strVal val="#ppt_h"/>
                                          </p:val>
                                        </p:tav>
                                      </p:tavLst>
                                    </p:anim>
                                    <p:anim calcmode="lin" valueType="num">
                                      <p:cBhvr>
                                        <p:cTn id="21"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9" grpId="0" animBg="1" autoUpdateAnimBg="0"/>
      <p:bldP spid="2049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0" y="4221088"/>
            <a:ext cx="2480320" cy="2223120"/>
          </a:xfrm>
        </p:spPr>
        <p:txBody>
          <a:bodyPr/>
          <a:lstStyle/>
          <a:p>
            <a:pPr algn="r"/>
            <a:r>
              <a:rPr lang="en-US" sz="2800"/>
              <a:t>Ephesians</a:t>
            </a:r>
            <a:r>
              <a:rPr lang="en-US" sz="2800" baseline="0"/>
              <a:t> 2:19</a:t>
            </a:r>
            <a:endParaRPr lang="en-US" sz="2800"/>
          </a:p>
        </p:txBody>
      </p:sp>
      <p:pic>
        <p:nvPicPr>
          <p:cNvPr id="2" name="Picture 1"/>
          <p:cNvPicPr>
            <a:picLocks noChangeAspect="1"/>
          </p:cNvPicPr>
          <p:nvPr/>
        </p:nvPicPr>
        <p:blipFill>
          <a:blip r:embed="rId3"/>
          <a:stretch>
            <a:fillRect/>
          </a:stretch>
        </p:blipFill>
        <p:spPr>
          <a:xfrm>
            <a:off x="-1454" y="0"/>
            <a:ext cx="9144000" cy="6858000"/>
          </a:xfrm>
          <a:prstGeom prst="rect">
            <a:avLst/>
          </a:prstGeom>
        </p:spPr>
      </p:pic>
      <p:sp>
        <p:nvSpPr>
          <p:cNvPr id="4" name="TextBox 3"/>
          <p:cNvSpPr txBox="1"/>
          <p:nvPr/>
        </p:nvSpPr>
        <p:spPr>
          <a:xfrm>
            <a:off x="695090" y="1536174"/>
            <a:ext cx="3228838" cy="3785652"/>
          </a:xfrm>
          <a:prstGeom prst="rect">
            <a:avLst/>
          </a:prstGeom>
          <a:solidFill>
            <a:schemeClr val="bg2">
              <a:lumMod val="50000"/>
            </a:schemeClr>
          </a:solidFill>
        </p:spPr>
        <p:txBody>
          <a:bodyPr wrap="square" rtlCol="0">
            <a:spAutoFit/>
          </a:bodyPr>
          <a:lstStyle/>
          <a:p>
            <a:r>
              <a:rPr lang="zh-CN" altLang="en-US" sz="4800" b="1" dirty="0">
                <a:solidFill>
                  <a:schemeClr val="bg1">
                    <a:lumMod val="85000"/>
                  </a:schemeClr>
                </a:solidFill>
              </a:rPr>
              <a:t>你们</a:t>
            </a:r>
            <a:endParaRPr lang="en-US" altLang="zh-CN" sz="4800" b="1" dirty="0">
              <a:solidFill>
                <a:schemeClr val="bg1">
                  <a:lumMod val="85000"/>
                </a:schemeClr>
              </a:solidFill>
            </a:endParaRPr>
          </a:p>
          <a:p>
            <a:r>
              <a:rPr lang="zh-CN" altLang="en-US" sz="4800" b="1" dirty="0">
                <a:solidFill>
                  <a:schemeClr val="bg1">
                    <a:lumMod val="85000"/>
                  </a:schemeClr>
                </a:solidFill>
              </a:rPr>
              <a:t>       不在</a:t>
            </a:r>
            <a:endParaRPr lang="en-US" altLang="zh-CN" sz="4800" b="1" dirty="0">
              <a:solidFill>
                <a:schemeClr val="bg1">
                  <a:lumMod val="85000"/>
                </a:schemeClr>
              </a:solidFill>
            </a:endParaRPr>
          </a:p>
          <a:p>
            <a:r>
              <a:rPr lang="zh-CN" altLang="en-US" sz="4800" b="1" dirty="0">
                <a:solidFill>
                  <a:schemeClr val="bg1">
                    <a:lumMod val="85000"/>
                  </a:schemeClr>
                </a:solidFill>
              </a:rPr>
              <a:t>     是</a:t>
            </a:r>
            <a:endParaRPr lang="en-US" altLang="zh-CN" sz="4800" b="1" dirty="0">
              <a:solidFill>
                <a:schemeClr val="bg1">
                  <a:lumMod val="85000"/>
                </a:schemeClr>
              </a:solidFill>
            </a:endParaRPr>
          </a:p>
          <a:p>
            <a:r>
              <a:rPr lang="zh-CN" altLang="en-US" sz="4800" b="1" dirty="0">
                <a:solidFill>
                  <a:schemeClr val="bg1">
                    <a:lumMod val="85000"/>
                  </a:schemeClr>
                </a:solidFill>
              </a:rPr>
              <a:t>       外人</a:t>
            </a:r>
            <a:endParaRPr lang="en-US" altLang="zh-CN" sz="4800" b="1" dirty="0">
              <a:solidFill>
                <a:schemeClr val="bg1">
                  <a:lumMod val="85000"/>
                </a:schemeClr>
              </a:solidFill>
            </a:endParaRPr>
          </a:p>
          <a:p>
            <a:r>
              <a:rPr lang="zh-CN" altLang="en-US" sz="4800" b="1" dirty="0">
                <a:solidFill>
                  <a:schemeClr val="bg1">
                    <a:lumMod val="85000"/>
                  </a:schemeClr>
                </a:solidFill>
              </a:rPr>
              <a:t> 和客旅</a:t>
            </a:r>
            <a:endParaRPr lang="en-GB" sz="4800" b="1" dirty="0">
              <a:solidFill>
                <a:schemeClr val="bg1">
                  <a:lumMod val="85000"/>
                </a:schemeClr>
              </a:solidFill>
            </a:endParaRPr>
          </a:p>
        </p:txBody>
      </p:sp>
      <p:sp>
        <p:nvSpPr>
          <p:cNvPr id="5" name="TextBox 4"/>
          <p:cNvSpPr txBox="1"/>
          <p:nvPr/>
        </p:nvSpPr>
        <p:spPr>
          <a:xfrm>
            <a:off x="5847062" y="2413739"/>
            <a:ext cx="2146816" cy="1569660"/>
          </a:xfrm>
          <a:prstGeom prst="rect">
            <a:avLst/>
          </a:prstGeom>
          <a:solidFill>
            <a:schemeClr val="accent1">
              <a:lumMod val="50000"/>
            </a:schemeClr>
          </a:solidFill>
        </p:spPr>
        <p:txBody>
          <a:bodyPr wrap="square" rtlCol="0">
            <a:spAutoFit/>
          </a:bodyPr>
          <a:lstStyle/>
          <a:p>
            <a:pPr algn="ctr"/>
            <a:r>
              <a:rPr lang="zh-CN" altLang="en-US" dirty="0">
                <a:solidFill>
                  <a:schemeClr val="bg1">
                    <a:lumMod val="85000"/>
                  </a:schemeClr>
                </a:solidFill>
              </a:rPr>
              <a:t>而是与圣徒</a:t>
            </a:r>
            <a:endParaRPr lang="en-US" altLang="zh-CN" dirty="0">
              <a:solidFill>
                <a:schemeClr val="bg1">
                  <a:lumMod val="85000"/>
                </a:schemeClr>
              </a:solidFill>
            </a:endParaRPr>
          </a:p>
          <a:p>
            <a:pPr algn="ctr"/>
            <a:r>
              <a:rPr lang="zh-CN" altLang="en-US" dirty="0">
                <a:solidFill>
                  <a:schemeClr val="bg1">
                    <a:lumMod val="85000"/>
                  </a:schemeClr>
                </a:solidFill>
              </a:rPr>
              <a:t>一同作国民，</a:t>
            </a:r>
            <a:endParaRPr lang="en-US" altLang="zh-CN" dirty="0">
              <a:solidFill>
                <a:schemeClr val="bg1">
                  <a:lumMod val="85000"/>
                </a:schemeClr>
              </a:solidFill>
            </a:endParaRPr>
          </a:p>
          <a:p>
            <a:pPr algn="ctr"/>
            <a:r>
              <a:rPr lang="zh-CN" altLang="en-US" dirty="0">
                <a:solidFill>
                  <a:schemeClr val="bg1">
                    <a:lumMod val="85000"/>
                  </a:schemeClr>
                </a:solidFill>
              </a:rPr>
              <a:t>是神家里的</a:t>
            </a:r>
            <a:endParaRPr lang="en-US" altLang="zh-CN" dirty="0">
              <a:solidFill>
                <a:schemeClr val="bg1">
                  <a:lumMod val="85000"/>
                </a:schemeClr>
              </a:solidFill>
            </a:endParaRPr>
          </a:p>
          <a:p>
            <a:pPr algn="ctr"/>
            <a:r>
              <a:rPr lang="zh-CN" altLang="en-US" dirty="0">
                <a:solidFill>
                  <a:schemeClr val="bg1">
                    <a:lumMod val="85000"/>
                  </a:schemeClr>
                </a:solidFill>
              </a:rPr>
              <a:t>人了</a:t>
            </a:r>
            <a:endParaRPr lang="en-US" altLang="zh-CN" dirty="0">
              <a:solidFill>
                <a:schemeClr val="bg1">
                  <a:lumMod val="85000"/>
                </a:schemeClr>
              </a:solidFill>
            </a:endParaRPr>
          </a:p>
        </p:txBody>
      </p:sp>
      <p:sp>
        <p:nvSpPr>
          <p:cNvPr id="7" name="TextBox 6"/>
          <p:cNvSpPr txBox="1"/>
          <p:nvPr/>
        </p:nvSpPr>
        <p:spPr>
          <a:xfrm>
            <a:off x="5989553" y="5517232"/>
            <a:ext cx="2146816" cy="461665"/>
          </a:xfrm>
          <a:prstGeom prst="rect">
            <a:avLst/>
          </a:prstGeom>
          <a:solidFill>
            <a:schemeClr val="accent1">
              <a:lumMod val="50000"/>
            </a:schemeClr>
          </a:solidFill>
        </p:spPr>
        <p:txBody>
          <a:bodyPr wrap="square" rtlCol="0">
            <a:spAutoFit/>
          </a:bodyPr>
          <a:lstStyle/>
          <a:p>
            <a:pPr algn="ctr"/>
            <a:r>
              <a:rPr lang="zh-CN" altLang="en-US" dirty="0">
                <a:solidFill>
                  <a:schemeClr val="bg1">
                    <a:lumMod val="85000"/>
                  </a:schemeClr>
                </a:solidFill>
              </a:rPr>
              <a:t>以弗所 </a:t>
            </a:r>
            <a:r>
              <a:rPr lang="en-US" altLang="zh-CN" dirty="0">
                <a:solidFill>
                  <a:schemeClr val="bg1">
                    <a:lumMod val="85000"/>
                  </a:schemeClr>
                </a:solidFill>
              </a:rPr>
              <a:t>2:19</a:t>
            </a:r>
          </a:p>
        </p:txBody>
      </p:sp>
    </p:spTree>
    <p:extLst>
      <p:ext uri="{BB962C8B-B14F-4D97-AF65-F5344CB8AC3E}">
        <p14:creationId xmlns:p14="http://schemas.microsoft.com/office/powerpoint/2010/main" val="4265752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93479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800" dirty="0">
                <a:effectLst>
                  <a:glow rad="139700">
                    <a:schemeClr val="tx1">
                      <a:alpha val="90000"/>
                    </a:schemeClr>
                  </a:glow>
                </a:effectLst>
                <a:latin typeface="Copperplate Gothic Light" charset="0"/>
                <a:ea typeface="ＭＳ Ｐゴシック" charset="0"/>
              </a:rPr>
              <a:t>分配</a:t>
            </a:r>
            <a:r>
              <a:rPr lang="en-US" sz="4800" dirty="0">
                <a:effectLst>
                  <a:glow rad="139700">
                    <a:schemeClr val="tx1">
                      <a:alpha val="90000"/>
                    </a:schemeClr>
                  </a:glow>
                </a:effectLst>
                <a:latin typeface="Copperplate Gothic Light" charset="0"/>
                <a:ea typeface="ＭＳ Ｐゴシック" charset="0"/>
              </a:rPr>
              <a:t> (</a:t>
            </a:r>
            <a:r>
              <a:rPr lang="zh-CN" altLang="en-US" sz="4800" dirty="0">
                <a:effectLst>
                  <a:glow rad="139700">
                    <a:schemeClr val="tx1">
                      <a:alpha val="90000"/>
                    </a:schemeClr>
                  </a:glow>
                </a:effectLst>
                <a:latin typeface="Copperplate Gothic Light" charset="0"/>
                <a:ea typeface="ＭＳ Ｐゴシック" charset="0"/>
              </a:rPr>
              <a:t>弗</a:t>
            </a:r>
            <a:r>
              <a:rPr lang="en-US" sz="4800" dirty="0">
                <a:effectLst>
                  <a:glow rad="139700">
                    <a:schemeClr val="tx1">
                      <a:alpha val="90000"/>
                    </a:schemeClr>
                  </a:glow>
                </a:effectLst>
                <a:latin typeface="Copperplate Gothic Light" charset="0"/>
                <a:ea typeface="ＭＳ Ｐゴシック" charset="0"/>
              </a:rPr>
              <a:t> 3:2)</a:t>
            </a:r>
            <a:endParaRPr lang="en-US" sz="2000" dirty="0">
              <a:effectLst>
                <a:glow rad="139700">
                  <a:schemeClr val="tx1">
                    <a:alpha val="90000"/>
                  </a:schemeClr>
                </a:glow>
              </a:effectLst>
              <a:latin typeface="Copperplate Gothic Light" charset="0"/>
              <a:ea typeface="ＭＳ Ｐゴシック" charset="0"/>
            </a:endParaRPr>
          </a:p>
        </p:txBody>
      </p:sp>
      <p:grpSp>
        <p:nvGrpSpPr>
          <p:cNvPr id="2" name="Group 6"/>
          <p:cNvGrpSpPr>
            <a:grpSpLocks/>
          </p:cNvGrpSpPr>
          <p:nvPr/>
        </p:nvGrpSpPr>
        <p:grpSpPr bwMode="auto">
          <a:xfrm>
            <a:off x="34925" y="4581525"/>
            <a:ext cx="4321175" cy="2303463"/>
            <a:chOff x="35496" y="4581128"/>
            <a:chExt cx="4320480" cy="2304256"/>
          </a:xfrm>
        </p:grpSpPr>
        <p:sp>
          <p:nvSpPr>
            <p:cNvPr id="314378"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8" name="Rectangle 4"/>
            <p:cNvSpPr>
              <a:spLocks noChangeArrowheads="1"/>
            </p:cNvSpPr>
            <p:nvPr/>
          </p:nvSpPr>
          <p:spPr bwMode="auto">
            <a:xfrm>
              <a:off x="539451" y="5084960"/>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ea typeface="ＭＳ Ｐゴシック" charset="0"/>
                  <a:cs typeface="Arial"/>
                </a:rPr>
                <a:t>保罗之前的分配</a:t>
              </a:r>
              <a:r>
                <a:rPr lang="en-US" altLang="zh-CN" sz="2800" b="1" dirty="0">
                  <a:solidFill>
                    <a:srgbClr val="FFFFFF"/>
                  </a:solidFill>
                  <a:effectLst>
                    <a:glow rad="139700">
                      <a:srgbClr val="000000">
                        <a:alpha val="90000"/>
                      </a:srgbClr>
                    </a:glow>
                  </a:effectLst>
                  <a:latin typeface="Arial"/>
                  <a:ea typeface="ＭＳ Ｐゴシック" charset="0"/>
                  <a:cs typeface="Arial"/>
                </a:rPr>
                <a:t> </a:t>
              </a:r>
              <a:br>
                <a:rPr lang="en-US" altLang="zh-CN"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希利尼人</a:t>
              </a:r>
              <a:r>
                <a:rPr lang="en-US" sz="2800" b="1" dirty="0">
                  <a:solidFill>
                    <a:srgbClr val="FFFFFF"/>
                  </a:solidFill>
                  <a:effectLst>
                    <a:glow rad="139700">
                      <a:srgbClr val="000000">
                        <a:alpha val="90000"/>
                      </a:srgbClr>
                    </a:glow>
                  </a:effectLst>
                  <a:latin typeface="Arial"/>
                  <a:ea typeface="ＭＳ Ｐゴシック" charset="0"/>
                  <a:cs typeface="Arial"/>
                </a:rPr>
                <a:t> </a:t>
              </a:r>
              <a:r>
                <a:rPr lang="zh-CN" altLang="en-US" sz="2800" b="1" dirty="0">
                  <a:solidFill>
                    <a:srgbClr val="FFFFFF"/>
                  </a:solidFill>
                  <a:effectLst>
                    <a:glow rad="139700">
                      <a:srgbClr val="000000">
                        <a:alpha val="90000"/>
                      </a:srgbClr>
                    </a:glow>
                  </a:effectLst>
                  <a:latin typeface="Arial"/>
                  <a:ea typeface="ＭＳ Ｐゴシック" charset="0"/>
                  <a:cs typeface="Arial"/>
                </a:rPr>
                <a:t>藉着律法加入以色列）</a:t>
              </a:r>
              <a:endParaRPr lang="en-US" sz="2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3" name="Group 10"/>
          <p:cNvGrpSpPr>
            <a:grpSpLocks/>
          </p:cNvGrpSpPr>
          <p:nvPr/>
        </p:nvGrpSpPr>
        <p:grpSpPr bwMode="auto">
          <a:xfrm>
            <a:off x="4427538" y="4581525"/>
            <a:ext cx="4608512" cy="2303463"/>
            <a:chOff x="4427984" y="4581128"/>
            <a:chExt cx="4608512" cy="2304256"/>
          </a:xfrm>
        </p:grpSpPr>
        <p:sp>
          <p:nvSpPr>
            <p:cNvPr id="314376"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latin typeface="Arial" pitchFamily="34" charset="0"/>
              </a:endParaRPr>
            </a:p>
          </p:txBody>
        </p:sp>
        <p:sp>
          <p:nvSpPr>
            <p:cNvPr id="10" name="Rectangle 4"/>
            <p:cNvSpPr>
              <a:spLocks noChangeArrowheads="1"/>
            </p:cNvSpPr>
            <p:nvPr/>
          </p:nvSpPr>
          <p:spPr bwMode="auto">
            <a:xfrm>
              <a:off x="4572000" y="5084960"/>
              <a:ext cx="3456830" cy="1440160"/>
            </a:xfrm>
            <a:prstGeom prst="rect">
              <a:avLst/>
            </a:prstGeom>
            <a:noFill/>
            <a:ln w="9525">
              <a:noFill/>
              <a:miter lim="800000"/>
              <a:headEnd/>
              <a:tailEnd/>
            </a:ln>
            <a:effectLst/>
          </p:spPr>
          <p:txBody>
            <a:bodyPr/>
            <a:lstStyle/>
            <a:p>
              <a:pPr algn="ctr">
                <a:spcBef>
                  <a:spcPct val="20000"/>
                </a:spcBef>
                <a:buFont typeface="Wingdings" charset="0"/>
                <a:buNone/>
                <a:defRPr/>
              </a:pPr>
              <a:r>
                <a:rPr lang="zh-CN" altLang="en-US" sz="2800" b="1" dirty="0">
                  <a:solidFill>
                    <a:srgbClr val="FFFFFF"/>
                  </a:solidFill>
                  <a:effectLst>
                    <a:glow rad="139700">
                      <a:srgbClr val="000000">
                        <a:alpha val="90000"/>
                      </a:srgbClr>
                    </a:glow>
                  </a:effectLst>
                  <a:latin typeface="Arial"/>
                  <a:ea typeface="ＭＳ Ｐゴシック" charset="0"/>
                  <a:cs typeface="Arial"/>
                </a:rPr>
                <a:t>保罗的分配</a:t>
              </a:r>
              <a:r>
                <a:rPr lang="en-US" sz="2800" b="1" dirty="0">
                  <a:solidFill>
                    <a:srgbClr val="FFFFFF"/>
                  </a:solidFill>
                  <a:effectLst>
                    <a:glow rad="139700">
                      <a:srgbClr val="000000">
                        <a:alpha val="90000"/>
                      </a:srgbClr>
                    </a:glow>
                  </a:effectLst>
                  <a:latin typeface="Arial"/>
                  <a:ea typeface="ＭＳ Ｐゴシック" charset="0"/>
                  <a:cs typeface="Arial"/>
                </a:rPr>
                <a:t> </a:t>
              </a:r>
              <a:br>
                <a:rPr lang="en-US"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希利尼人</a:t>
              </a:r>
              <a:r>
                <a:rPr lang="en-US" sz="2800" b="1" dirty="0">
                  <a:solidFill>
                    <a:srgbClr val="FFFFFF"/>
                  </a:solidFill>
                  <a:effectLst>
                    <a:glow rad="139700">
                      <a:srgbClr val="000000">
                        <a:alpha val="90000"/>
                      </a:srgbClr>
                    </a:glow>
                  </a:effectLst>
                  <a:latin typeface="Arial"/>
                  <a:ea typeface="ＭＳ Ｐゴシック" charset="0"/>
                  <a:cs typeface="Arial"/>
                </a:rPr>
                <a:t> </a:t>
              </a:r>
              <a:r>
                <a:rPr lang="zh-CN" altLang="en-US" sz="2800" b="1" dirty="0">
                  <a:solidFill>
                    <a:srgbClr val="FFFFFF"/>
                  </a:solidFill>
                  <a:effectLst>
                    <a:glow rad="139700">
                      <a:srgbClr val="000000">
                        <a:alpha val="90000"/>
                      </a:srgbClr>
                    </a:glow>
                  </a:effectLst>
                  <a:latin typeface="Arial"/>
                  <a:ea typeface="ＭＳ Ｐゴシック" charset="0"/>
                  <a:cs typeface="Arial"/>
                </a:rPr>
                <a:t>藉着恩典与犹太人同等</a:t>
              </a:r>
              <a:r>
                <a:rPr lang="en-US" sz="2800" b="1" dirty="0">
                  <a:solidFill>
                    <a:srgbClr val="FFFFFF"/>
                  </a:solidFill>
                  <a:effectLst>
                    <a:glow rad="139700">
                      <a:srgbClr val="000000">
                        <a:alpha val="90000"/>
                      </a:srgbClr>
                    </a:glow>
                  </a:effectLst>
                  <a:latin typeface="Arial"/>
                  <a:ea typeface="ＭＳ Ｐゴシック" charset="0"/>
                  <a:cs typeface="Arial"/>
                </a:rPr>
                <a:t>)</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a:lstStyle/>
          <a:p>
            <a:pPr algn="ctr">
              <a:spcBef>
                <a:spcPct val="20000"/>
              </a:spcBef>
              <a:defRPr/>
            </a:pPr>
            <a:r>
              <a:rPr lang="en-US" altLang="zh-CN" sz="3200" b="1" dirty="0">
                <a:solidFill>
                  <a:srgbClr val="FFFFFF"/>
                </a:solidFill>
                <a:effectLst>
                  <a:glow rad="139700">
                    <a:srgbClr val="000000">
                      <a:alpha val="90000"/>
                    </a:srgbClr>
                  </a:glow>
                </a:effectLst>
                <a:latin typeface="Arial"/>
                <a:ea typeface="ＭＳ Ｐゴシック" charset="0"/>
                <a:cs typeface="Arial"/>
              </a:rPr>
              <a:t>"</a:t>
            </a:r>
            <a:r>
              <a:rPr lang="zh-CN" altLang="en-US" sz="3200" b="1" dirty="0">
                <a:solidFill>
                  <a:srgbClr val="FFFFFF"/>
                </a:solidFill>
                <a:effectLst>
                  <a:glow rad="139700">
                    <a:srgbClr val="000000">
                      <a:alpha val="90000"/>
                    </a:srgbClr>
                  </a:glow>
                </a:effectLst>
                <a:latin typeface="Arial"/>
                <a:ea typeface="ＭＳ Ｐゴシック" charset="0"/>
                <a:cs typeface="Arial"/>
              </a:rPr>
              <a:t>。。。</a:t>
            </a:r>
            <a:r>
              <a:rPr lang="en-US" sz="3200" b="1" dirty="0">
                <a:solidFill>
                  <a:srgbClr val="FFFFFF"/>
                </a:solidFill>
                <a:effectLst>
                  <a:glow rad="139700">
                    <a:srgbClr val="000000">
                      <a:alpha val="90000"/>
                    </a:srgbClr>
                  </a:glow>
                </a:effectLst>
                <a:latin typeface="Arial"/>
                <a:ea typeface="ＭＳ Ｐゴシック" charset="0"/>
                <a:cs typeface="Arial"/>
              </a:rPr>
              <a:t>掠必你们</a:t>
            </a:r>
            <a:r>
              <a:rPr lang="zh-CN" altLang="en-US" sz="3200" b="1" dirty="0">
                <a:solidFill>
                  <a:srgbClr val="FFFFFF"/>
                </a:solidFill>
                <a:effectLst>
                  <a:glow rad="139700">
                    <a:srgbClr val="000000">
                      <a:alpha val="90000"/>
                    </a:srgbClr>
                  </a:glow>
                </a:effectLst>
                <a:latin typeface="Arial"/>
                <a:ea typeface="ＭＳ Ｐゴシック" charset="0"/>
                <a:cs typeface="Arial"/>
              </a:rPr>
              <a:t>曾</a:t>
            </a:r>
            <a:r>
              <a:rPr lang="en-US" sz="3200" b="1" dirty="0">
                <a:solidFill>
                  <a:srgbClr val="FFFFFF"/>
                </a:solidFill>
                <a:effectLst>
                  <a:glow rad="139700">
                    <a:srgbClr val="000000">
                      <a:alpha val="90000"/>
                    </a:srgbClr>
                  </a:glow>
                </a:effectLst>
                <a:latin typeface="Arial"/>
                <a:ea typeface="ＭＳ Ｐゴシック" charset="0"/>
                <a:cs typeface="Arial"/>
              </a:rPr>
              <a:t>听见神赐恩给我，将关切你们的</a:t>
            </a:r>
            <a:r>
              <a:rPr lang="en-US" sz="3200" b="1" dirty="0">
                <a:solidFill>
                  <a:srgbClr val="FFFF00"/>
                </a:solidFill>
                <a:effectLst>
                  <a:glow rad="139700">
                    <a:srgbClr val="000000">
                      <a:alpha val="90000"/>
                    </a:srgbClr>
                  </a:glow>
                </a:effectLst>
                <a:latin typeface="Arial"/>
                <a:ea typeface="ＭＳ Ｐゴシック" charset="0"/>
                <a:cs typeface="Arial"/>
              </a:rPr>
              <a:t>职分</a:t>
            </a:r>
            <a:r>
              <a:rPr lang="en-US" sz="3200" b="1" dirty="0">
                <a:solidFill>
                  <a:srgbClr val="FFFFFF"/>
                </a:solidFill>
                <a:effectLst>
                  <a:glow rad="139700">
                    <a:srgbClr val="000000">
                      <a:alpha val="90000"/>
                    </a:srgbClr>
                  </a:glow>
                </a:effectLst>
                <a:latin typeface="Arial"/>
                <a:ea typeface="ＭＳ Ｐゴシック" charset="0"/>
                <a:cs typeface="Arial"/>
              </a:rPr>
              <a:t>托付我</a:t>
            </a:r>
            <a:r>
              <a:rPr lang="en-US" altLang="zh-CN" sz="3200" b="1" dirty="0">
                <a:solidFill>
                  <a:srgbClr val="FFFFFF"/>
                </a:solidFill>
                <a:effectLst>
                  <a:glow rad="139700">
                    <a:srgbClr val="000000">
                      <a:alpha val="90000"/>
                    </a:srgbClr>
                  </a:glow>
                </a:effectLst>
                <a:latin typeface="Arial"/>
                <a:ea typeface="ＭＳ Ｐゴシック" charset="0"/>
                <a:cs typeface="Arial"/>
              </a:rPr>
              <a:t>"</a:t>
            </a:r>
            <a:br>
              <a:rPr lang="en-US" sz="3200" b="1" dirty="0">
                <a:solidFill>
                  <a:srgbClr val="FFFFFF"/>
                </a:solidFill>
                <a:effectLst>
                  <a:glow rad="139700">
                    <a:srgbClr val="000000">
                      <a:alpha val="90000"/>
                    </a:srgbClr>
                  </a:glow>
                </a:effectLst>
                <a:latin typeface="Arial"/>
                <a:ea typeface="ＭＳ Ｐゴシック" charset="0"/>
                <a:cs typeface="Arial"/>
              </a:rPr>
            </a:br>
            <a:r>
              <a:rPr lang="en-US" sz="3200" b="1" dirty="0">
                <a:solidFill>
                  <a:srgbClr val="FFFFFF"/>
                </a:solidFill>
                <a:effectLst>
                  <a:glow rad="139700">
                    <a:srgbClr val="000000">
                      <a:alpha val="90000"/>
                    </a:srgbClr>
                  </a:glow>
                </a:effectLst>
                <a:latin typeface="Arial"/>
                <a:ea typeface="ＭＳ Ｐゴシック" charset="0"/>
                <a:cs typeface="Arial"/>
              </a:rPr>
              <a:t>(</a:t>
            </a:r>
            <a:r>
              <a:rPr lang="zh-CN" altLang="en-US" sz="3200" b="1" dirty="0">
                <a:solidFill>
                  <a:srgbClr val="FFFFFF"/>
                </a:solidFill>
                <a:effectLst>
                  <a:glow rad="139700">
                    <a:srgbClr val="000000">
                      <a:alpha val="90000"/>
                    </a:srgbClr>
                  </a:glow>
                </a:effectLst>
                <a:latin typeface="Arial"/>
                <a:ea typeface="ＭＳ Ｐゴシック" charset="0"/>
                <a:cs typeface="Arial"/>
              </a:rPr>
              <a:t>合和本</a:t>
            </a:r>
            <a:r>
              <a:rPr lang="en-US" sz="3200" b="1" dirty="0">
                <a:solidFill>
                  <a:srgbClr val="FFFFFF"/>
                </a:solidFill>
                <a:effectLst>
                  <a:glow rad="139700">
                    <a:srgbClr val="000000">
                      <a:alpha val="90000"/>
                    </a:srgbClr>
                  </a:glow>
                </a:effectLst>
                <a:latin typeface="Arial"/>
                <a:ea typeface="ＭＳ Ｐゴシック" charset="0"/>
                <a:cs typeface="Arial"/>
              </a:rPr>
              <a: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a:lstStyle/>
          <a:p>
            <a:pPr algn="ctr">
              <a:spcBef>
                <a:spcPct val="20000"/>
              </a:spcBef>
              <a:buFont typeface="Wingdings" charset="0"/>
              <a:buNone/>
              <a:defRPr/>
            </a:pPr>
            <a:r>
              <a:rPr lang="en-US" altLang="zh-CN" sz="2800" b="1" dirty="0">
                <a:solidFill>
                  <a:srgbClr val="FFFFFF"/>
                </a:solidFill>
                <a:effectLst>
                  <a:glow rad="139700">
                    <a:srgbClr val="000000">
                      <a:alpha val="90000"/>
                    </a:srgbClr>
                  </a:glow>
                </a:effectLst>
                <a:latin typeface="Arial"/>
                <a:ea typeface="ＭＳ Ｐゴシック" charset="0"/>
                <a:cs typeface="Arial"/>
              </a:rPr>
              <a:t>"</a:t>
            </a:r>
            <a:r>
              <a:rPr lang="zh-CN" altLang="en-US" sz="2800" b="1" dirty="0">
                <a:solidFill>
                  <a:srgbClr val="FFFFFF"/>
                </a:solidFill>
                <a:effectLst>
                  <a:glow rad="139700">
                    <a:srgbClr val="000000">
                      <a:alpha val="90000"/>
                    </a:srgbClr>
                  </a:glow>
                </a:effectLst>
                <a:latin typeface="Arial"/>
                <a:ea typeface="ＭＳ Ｐゴシック" charset="0"/>
                <a:cs typeface="Arial"/>
              </a:rPr>
              <a:t>。。。想必你们听过神恩惠的</a:t>
            </a:r>
            <a:r>
              <a:rPr lang="zh-CN" altLang="en-US" sz="2800" b="1" dirty="0">
                <a:solidFill>
                  <a:srgbClr val="FFFF00"/>
                </a:solidFill>
                <a:effectLst>
                  <a:glow rad="139700">
                    <a:srgbClr val="000000">
                      <a:alpha val="90000"/>
                    </a:srgbClr>
                  </a:glow>
                </a:effectLst>
                <a:latin typeface="Arial"/>
                <a:ea typeface="ＭＳ Ｐゴシック" charset="0"/>
                <a:cs typeface="Arial"/>
              </a:rPr>
              <a:t>计划</a:t>
            </a:r>
            <a:r>
              <a:rPr lang="zh-CN" altLang="en-US" sz="2800" b="1" dirty="0">
                <a:solidFill>
                  <a:srgbClr val="FFFFFF"/>
                </a:solidFill>
                <a:effectLst>
                  <a:glow rad="139700">
                    <a:srgbClr val="000000">
                      <a:alpha val="90000"/>
                    </a:srgbClr>
                  </a:glow>
                </a:effectLst>
                <a:latin typeface="Arial"/>
                <a:ea typeface="ＭＳ Ｐゴシック" charset="0"/>
                <a:cs typeface="Arial"/>
              </a:rPr>
              <a:t>，他为你们的缘故赐恩给我</a:t>
            </a:r>
            <a:r>
              <a:rPr lang="en-US" altLang="zh-CN" sz="2800" b="1" dirty="0">
                <a:solidFill>
                  <a:srgbClr val="FFFFFF"/>
                </a:solidFill>
                <a:effectLst>
                  <a:glow rad="139700">
                    <a:srgbClr val="000000">
                      <a:alpha val="90000"/>
                    </a:srgbClr>
                  </a:glow>
                </a:effectLst>
                <a:latin typeface="Arial"/>
                <a:ea typeface="ＭＳ Ｐゴシック" charset="0"/>
                <a:cs typeface="Arial"/>
              </a:rPr>
              <a:t>"</a:t>
            </a:r>
            <a:r>
              <a:rPr lang="en-US" sz="2800" b="1" dirty="0">
                <a:solidFill>
                  <a:srgbClr val="FFFFFF"/>
                </a:solidFill>
                <a:effectLst>
                  <a:glow rad="139700">
                    <a:srgbClr val="000000">
                      <a:alpha val="90000"/>
                    </a:srgbClr>
                  </a:glow>
                </a:effectLst>
                <a:latin typeface="Arial"/>
                <a:ea typeface="ＭＳ Ｐゴシック" charset="0"/>
                <a:cs typeface="Arial"/>
              </a:rPr>
              <a:t> </a:t>
            </a:r>
            <a:br>
              <a:rPr lang="en-US" sz="2800" b="1" dirty="0">
                <a:solidFill>
                  <a:srgbClr val="FFFFFF"/>
                </a:solidFill>
                <a:effectLst>
                  <a:glow rad="139700">
                    <a:srgbClr val="000000">
                      <a:alpha val="90000"/>
                    </a:srgbClr>
                  </a:glow>
                </a:effectLst>
                <a:latin typeface="Arial"/>
                <a:ea typeface="ＭＳ Ｐゴシック" charset="0"/>
                <a:cs typeface="Arial"/>
              </a:rPr>
            </a:br>
            <a:r>
              <a:rPr lang="en-US" sz="2800" b="1" dirty="0">
                <a:solidFill>
                  <a:srgbClr val="FFFFFF"/>
                </a:solidFill>
                <a:effectLst>
                  <a:glow rad="139700">
                    <a:srgbClr val="000000">
                      <a:alpha val="90000"/>
                    </a:srgbClr>
                  </a:glow>
                </a:effectLst>
                <a:latin typeface="Arial"/>
                <a:ea typeface="ＭＳ Ｐゴシック" charset="0"/>
                <a:cs typeface="Arial"/>
              </a:rPr>
              <a:t>(</a:t>
            </a:r>
            <a:r>
              <a:rPr lang="en-US" altLang="zh-CN" sz="2800" b="1" dirty="0">
                <a:solidFill>
                  <a:srgbClr val="FFFFFF"/>
                </a:solidFill>
                <a:effectLst>
                  <a:glow rad="139700">
                    <a:srgbClr val="000000">
                      <a:alpha val="90000"/>
                    </a:srgbClr>
                  </a:glow>
                </a:effectLst>
                <a:latin typeface="Arial"/>
                <a:ea typeface="ＭＳ Ｐゴシック" charset="0"/>
                <a:cs typeface="Arial"/>
              </a:rPr>
              <a:t>CNVS</a:t>
            </a:r>
            <a:r>
              <a:rPr lang="en-US" sz="2800" b="1" dirty="0">
                <a:solidFill>
                  <a:srgbClr val="FFFFFF"/>
                </a:solidFill>
                <a:effectLst>
                  <a:glow rad="139700">
                    <a:srgbClr val="000000">
                      <a:alpha val="90000"/>
                    </a:srgbClr>
                  </a:glow>
                </a:effectLst>
                <a:latin typeface="Arial"/>
                <a:ea typeface="ＭＳ Ｐゴシック" charset="0"/>
                <a:cs typeface="Arial"/>
              </a:rPr>
              <a:t>)</a:t>
            </a:r>
          </a:p>
        </p:txBody>
      </p:sp>
      <p:sp>
        <p:nvSpPr>
          <p:cNvPr id="6" name="Rectangle 5"/>
          <p:cNvSpPr>
            <a:spLocks noChangeArrowheads="1"/>
          </p:cNvSpPr>
          <p:nvPr/>
        </p:nvSpPr>
        <p:spPr bwMode="auto">
          <a:xfrm>
            <a:off x="4860032" y="1196752"/>
            <a:ext cx="4283968" cy="3527648"/>
          </a:xfrm>
          <a:prstGeom prst="rect">
            <a:avLst/>
          </a:prstGeom>
          <a:noFill/>
          <a:ln w="9525">
            <a:noFill/>
            <a:miter lim="800000"/>
            <a:headEnd/>
            <a:tailEnd/>
          </a:ln>
          <a:effectLst/>
        </p:spPr>
        <p:txBody>
          <a:bodyPr/>
          <a:lstStyle/>
          <a:p>
            <a:pPr algn="ctr">
              <a:spcBef>
                <a:spcPct val="20000"/>
              </a:spcBef>
              <a:buFont typeface="Wingdings" charset="0"/>
              <a:buNone/>
              <a:defRPr/>
            </a:pPr>
            <a:r>
              <a:rPr lang="en-US" altLang="zh-CN" sz="2800" b="1" dirty="0">
                <a:solidFill>
                  <a:srgbClr val="FFFF00"/>
                </a:solidFill>
                <a:effectLst>
                  <a:glow rad="139700">
                    <a:srgbClr val="000000">
                      <a:alpha val="90000"/>
                    </a:srgbClr>
                  </a:glow>
                </a:effectLst>
                <a:latin typeface="Arial"/>
                <a:ea typeface="ＭＳ Ｐゴシック" charset="0"/>
                <a:cs typeface="Arial"/>
              </a:rPr>
              <a:t>"</a:t>
            </a:r>
            <a:r>
              <a:rPr lang="zh-CN" altLang="en-US" sz="2800" b="1" dirty="0">
                <a:solidFill>
                  <a:srgbClr val="FFFF00"/>
                </a:solidFill>
                <a:effectLst>
                  <a:glow rad="139700">
                    <a:srgbClr val="000000">
                      <a:alpha val="90000"/>
                    </a:srgbClr>
                  </a:glow>
                </a:effectLst>
                <a:latin typeface="Arial"/>
                <a:ea typeface="ＭＳ Ｐゴシック" charset="0"/>
                <a:cs typeface="Arial"/>
              </a:rPr>
              <a:t>职分</a:t>
            </a:r>
            <a:r>
              <a:rPr lang="en-US" altLang="zh-CN" sz="2800" b="1" dirty="0">
                <a:solidFill>
                  <a:srgbClr val="FFFF00"/>
                </a:solidFill>
                <a:effectLst>
                  <a:glow rad="139700">
                    <a:srgbClr val="000000">
                      <a:alpha val="90000"/>
                    </a:srgbClr>
                  </a:glow>
                </a:effectLst>
                <a:latin typeface="Arial"/>
                <a:ea typeface="ＭＳ Ｐゴシック" charset="0"/>
                <a:cs typeface="Arial"/>
              </a:rPr>
              <a:t>"</a:t>
            </a:r>
            <a:r>
              <a:rPr lang="en-US" sz="2800" b="1" dirty="0">
                <a:solidFill>
                  <a:srgbClr val="FFFF00"/>
                </a:solidFill>
                <a:effectLst>
                  <a:glow rad="139700">
                    <a:srgbClr val="000000">
                      <a:alpha val="90000"/>
                    </a:srgbClr>
                  </a:glow>
                </a:effectLst>
                <a:latin typeface="Arial"/>
                <a:ea typeface="ＭＳ Ｐゴシック" charset="0"/>
                <a:cs typeface="Arial"/>
              </a:rPr>
              <a:t> (</a:t>
            </a:r>
            <a:r>
              <a:rPr lang="zh-CN" altLang="en-US" sz="2800" b="1" dirty="0">
                <a:solidFill>
                  <a:srgbClr val="FFFF00"/>
                </a:solidFill>
                <a:effectLst>
                  <a:glow rad="139700">
                    <a:srgbClr val="000000">
                      <a:alpha val="90000"/>
                    </a:srgbClr>
                  </a:glow>
                </a:effectLst>
                <a:latin typeface="Arial"/>
                <a:ea typeface="ＭＳ Ｐゴシック" charset="0"/>
                <a:cs typeface="Arial"/>
              </a:rPr>
              <a:t>合和本</a:t>
            </a:r>
            <a:r>
              <a:rPr lang="en-US" sz="2800" b="1" dirty="0">
                <a:solidFill>
                  <a:srgbClr val="FFFF00"/>
                </a:solidFill>
                <a:effectLst>
                  <a:glow rad="139700">
                    <a:srgbClr val="000000">
                      <a:alpha val="90000"/>
                    </a:srgbClr>
                  </a:glow>
                </a:effectLst>
                <a:latin typeface="Arial"/>
                <a:ea typeface="ＭＳ Ｐゴシック" charset="0"/>
                <a:cs typeface="Arial"/>
              </a:rPr>
              <a:t>)</a:t>
            </a:r>
          </a:p>
          <a:p>
            <a:pPr algn="ctr">
              <a:spcBef>
                <a:spcPct val="20000"/>
              </a:spcBef>
              <a:buFont typeface="Wingdings" charset="0"/>
              <a:buNone/>
              <a:defRPr/>
            </a:pPr>
            <a:r>
              <a:rPr lang="en-US" sz="2800" b="1" dirty="0">
                <a:solidFill>
                  <a:srgbClr val="FFFF00"/>
                </a:solidFill>
                <a:effectLst>
                  <a:glow rad="139700">
                    <a:srgbClr val="000000">
                      <a:alpha val="90000"/>
                    </a:srgbClr>
                  </a:glow>
                </a:effectLst>
                <a:latin typeface="Arial"/>
                <a:ea typeface="ＭＳ Ｐゴシック" charset="0"/>
                <a:cs typeface="Arial"/>
              </a:rPr>
              <a:t>"dispensation" (KJV)</a:t>
            </a:r>
          </a:p>
          <a:p>
            <a:pPr algn="ctr">
              <a:spcBef>
                <a:spcPct val="20000"/>
              </a:spcBef>
              <a:defRPr/>
            </a:pPr>
            <a:r>
              <a:rPr lang="en-US" sz="2800" b="1" dirty="0" err="1">
                <a:solidFill>
                  <a:srgbClr val="FFFF00"/>
                </a:solidFill>
                <a:effectLst/>
                <a:latin typeface="Bwgrki"/>
                <a:ea typeface="ＭＳ Ｐゴシック" charset="0"/>
                <a:cs typeface="Bwgrki"/>
              </a:rPr>
              <a:t>oivkonomi,a</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希腊</a:t>
            </a:r>
            <a:r>
              <a:rPr lang="en-US" sz="2800" b="1" dirty="0">
                <a:solidFill>
                  <a:srgbClr val="FFFF00"/>
                </a:solidFill>
                <a:effectLst/>
                <a:latin typeface="Arial"/>
                <a:ea typeface="ＭＳ Ｐゴシック" charset="0"/>
                <a:cs typeface="Arial"/>
              </a:rPr>
              <a:t>)</a:t>
            </a:r>
          </a:p>
          <a:p>
            <a:pPr algn="ctr">
              <a:spcBef>
                <a:spcPct val="20000"/>
              </a:spcBef>
              <a:defRPr/>
            </a:pPr>
            <a:r>
              <a:rPr lang="en-US" sz="2800" b="1" dirty="0" err="1">
                <a:solidFill>
                  <a:srgbClr val="FFFF00"/>
                </a:solidFill>
                <a:effectLst/>
                <a:latin typeface="Bwgrki"/>
                <a:ea typeface="ＭＳ Ｐゴシック" charset="0"/>
                <a:cs typeface="Bwgrki"/>
              </a:rPr>
              <a:t>oi;koj</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家</a:t>
            </a:r>
            <a:r>
              <a:rPr lang="en-US" sz="2800" b="1" dirty="0">
                <a:solidFill>
                  <a:srgbClr val="FFFF00"/>
                </a:solidFill>
                <a:effectLst/>
                <a:latin typeface="Arial"/>
                <a:ea typeface="ＭＳ Ｐゴシック" charset="0"/>
                <a:cs typeface="Arial"/>
              </a:rPr>
              <a:t>) + </a:t>
            </a:r>
            <a:r>
              <a:rPr lang="en-US" sz="2800" b="1" dirty="0" err="1">
                <a:solidFill>
                  <a:srgbClr val="FFFF00"/>
                </a:solidFill>
                <a:effectLst/>
                <a:latin typeface="Bwgrki"/>
                <a:ea typeface="ＭＳ Ｐゴシック" charset="0"/>
                <a:cs typeface="Bwgrki"/>
              </a:rPr>
              <a:t>no,moj</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律法</a:t>
            </a:r>
            <a:r>
              <a:rPr lang="en-US" sz="2800" b="1" dirty="0">
                <a:solidFill>
                  <a:srgbClr val="FFFF00"/>
                </a:solidFill>
                <a:effectLst/>
                <a:latin typeface="Arial"/>
                <a:ea typeface="ＭＳ Ｐゴシック" charset="0"/>
                <a:cs typeface="Arial"/>
              </a:rPr>
              <a:t>)</a:t>
            </a:r>
          </a:p>
          <a:p>
            <a:pPr algn="ctr">
              <a:spcBef>
                <a:spcPct val="20000"/>
              </a:spcBef>
              <a:defRPr/>
            </a:pPr>
            <a:r>
              <a:rPr lang="en-US" sz="2800" b="1" dirty="0">
                <a:solidFill>
                  <a:srgbClr val="FFFF00"/>
                </a:solidFill>
                <a:effectLst/>
                <a:latin typeface="Arial"/>
                <a:ea typeface="ＭＳ Ｐゴシック" charset="0"/>
                <a:cs typeface="Arial"/>
              </a:rPr>
              <a:t>"</a:t>
            </a:r>
            <a:r>
              <a:rPr lang="zh-CN" altLang="en-US" sz="2800" b="1" dirty="0">
                <a:solidFill>
                  <a:srgbClr val="FFFF00"/>
                </a:solidFill>
                <a:effectLst/>
                <a:latin typeface="Arial"/>
                <a:ea typeface="ＭＳ Ｐゴシック" charset="0"/>
                <a:cs typeface="Arial"/>
              </a:rPr>
              <a:t>管理的责任</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家庭的管理</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方向</a:t>
            </a:r>
            <a:r>
              <a:rPr lang="en-US" sz="2800" b="1" dirty="0">
                <a:solidFill>
                  <a:srgbClr val="FFFF00"/>
                </a:solidFill>
                <a:effectLst/>
                <a:latin typeface="Arial"/>
                <a:ea typeface="ＭＳ Ｐゴシック" charset="0"/>
                <a:cs typeface="Arial"/>
              </a:rPr>
              <a:t>, </a:t>
            </a:r>
            <a:r>
              <a:rPr lang="zh-CN" altLang="en-US" sz="2800" b="1" dirty="0">
                <a:solidFill>
                  <a:srgbClr val="FFFF00"/>
                </a:solidFill>
                <a:effectLst/>
                <a:latin typeface="Arial"/>
                <a:ea typeface="ＭＳ Ｐゴシック" charset="0"/>
                <a:cs typeface="Arial"/>
              </a:rPr>
              <a:t>职分</a:t>
            </a:r>
            <a:r>
              <a:rPr lang="en-US" altLang="zh-CN" sz="2800" b="1" dirty="0">
                <a:solidFill>
                  <a:srgbClr val="FFFF00"/>
                </a:solidFill>
                <a:effectLst/>
                <a:latin typeface="Arial"/>
                <a:ea typeface="ＭＳ Ｐゴシック" charset="0"/>
                <a:cs typeface="Arial"/>
              </a:rPr>
              <a:t>"</a:t>
            </a:r>
            <a:r>
              <a:rPr lang="en-US" sz="2800" b="1" dirty="0">
                <a:solidFill>
                  <a:srgbClr val="FFFF00"/>
                </a:solidFill>
                <a:effectLst/>
                <a:latin typeface="Arial"/>
                <a:ea typeface="ＭＳ Ｐゴシック" charset="0"/>
                <a:cs typeface="Arial"/>
              </a:rPr>
              <a:t> (BADG)</a:t>
            </a:r>
            <a:endParaRPr lang="en-US" sz="2800" b="1" dirty="0">
              <a:solidFill>
                <a:srgbClr val="FFFF00"/>
              </a:solidFill>
              <a:effectLst>
                <a:glow rad="139700">
                  <a:srgbClr val="000000">
                    <a:alpha val="90000"/>
                  </a:srgbClr>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t>
            </a:r>
            <a:r>
              <a:rPr lang="zh-CN" altLang="en-US" sz="2800" b="1" dirty="0">
                <a:solidFill>
                  <a:schemeClr val="tx2"/>
                </a:solidFill>
                <a:effectLst>
                  <a:glow rad="127000">
                    <a:schemeClr val="bg1"/>
                  </a:glow>
                </a:effectLst>
                <a:latin typeface="Arial" charset="0"/>
                <a:ea typeface="ＭＳ Ｐゴシック" charset="0"/>
                <a:cs typeface="ＭＳ Ｐゴシック" charset="0"/>
              </a:rPr>
              <a:t>“</a:t>
            </a:r>
            <a:r>
              <a:rPr lang="en-US" altLang="zh-CN" sz="2800" b="1" dirty="0">
                <a:solidFill>
                  <a:schemeClr val="tx2"/>
                </a:solidFill>
                <a:effectLst>
                  <a:glow rad="127000">
                    <a:schemeClr val="bg1"/>
                  </a:glow>
                </a:effectLst>
                <a:latin typeface="Arial" charset="0"/>
                <a:ea typeface="ＭＳ Ｐゴシック" charset="0"/>
                <a:cs typeface="ＭＳ Ｐゴシック" charset="0"/>
              </a:rPr>
              <a:t>……</a:t>
            </a:r>
            <a:r>
              <a:rPr lang="zh-CN" altLang="en-US" sz="2800" b="1" dirty="0">
                <a:solidFill>
                  <a:schemeClr val="tx2"/>
                </a:solidFill>
                <a:effectLst>
                  <a:glow rad="127000">
                    <a:schemeClr val="bg1"/>
                  </a:glow>
                </a:effectLst>
                <a:latin typeface="Arial" charset="0"/>
                <a:ea typeface="ＭＳ Ｐゴシック" charset="0"/>
                <a:cs typeface="ＭＳ Ｐゴシック" charset="0"/>
              </a:rPr>
              <a:t>而教会团结研讨会已被推迟，直到执事们能就日期、时间以及参与者姓名牌的颜色达成一致。”</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00048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8" y="1341438"/>
            <a:ext cx="7921625" cy="647700"/>
          </a:xfrm>
          <a:prstGeom prst="rect">
            <a:avLst/>
          </a:prstGeom>
          <a:solidFill>
            <a:srgbClr val="660066"/>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nvGrpSpPr>
          <p:cNvPr id="2" name="Group 24"/>
          <p:cNvGrpSpPr>
            <a:grpSpLocks/>
          </p:cNvGrpSpPr>
          <p:nvPr/>
        </p:nvGrpSpPr>
        <p:grpSpPr bwMode="auto">
          <a:xfrm rot="10800000">
            <a:off x="4986338" y="1773238"/>
            <a:ext cx="1655762" cy="2303462"/>
            <a:chOff x="539552" y="4581128"/>
            <a:chExt cx="1656184" cy="2304256"/>
          </a:xfrm>
        </p:grpSpPr>
        <p:sp>
          <p:nvSpPr>
            <p:cNvPr id="574497" name="Left Arrow 25"/>
            <p:cNvSpPr>
              <a:spLocks noChangeArrowheads="1"/>
            </p:cNvSpPr>
            <p:nvPr/>
          </p:nvSpPr>
          <p:spPr bwMode="auto">
            <a:xfrm>
              <a:off x="549079" y="4590656"/>
              <a:ext cx="1611723" cy="2304256"/>
            </a:xfrm>
            <a:prstGeom prst="leftArrow">
              <a:avLst>
                <a:gd name="adj1" fmla="val 79269"/>
                <a:gd name="adj2" fmla="val 50000"/>
              </a:avLst>
            </a:prstGeom>
            <a:solidFill>
              <a:srgbClr val="800000"/>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(5)</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摩西法律</a:t>
              </a:r>
              <a:br>
                <a:rPr lang="en-US" sz="1800" b="1" dirty="0">
                  <a:solidFill>
                    <a:srgbClr val="FFFFFF"/>
                  </a:solidFill>
                  <a:effectLst>
                    <a:glow rad="139700">
                      <a:srgbClr val="000000">
                        <a:alpha val="90000"/>
                      </a:srgbClr>
                    </a:glow>
                  </a:effectLst>
                  <a:latin typeface="Arial"/>
                  <a:ea typeface="ＭＳ Ｐゴシック" charset="0"/>
                  <a:cs typeface="Arial"/>
                </a:rPr>
              </a:br>
              <a:r>
                <a:rPr lang="en-US" sz="1800" b="1" dirty="0">
                  <a:solidFill>
                    <a:srgbClr val="FFFFFF"/>
                  </a:solidFill>
                  <a:effectLst>
                    <a:glow rad="139700">
                      <a:srgbClr val="000000">
                        <a:alpha val="90000"/>
                      </a:srgbClr>
                    </a:glow>
                  </a:effectLst>
                  <a:latin typeface="Arial"/>
                  <a:ea typeface="ＭＳ Ｐゴシック" charset="0"/>
                  <a:cs typeface="Arial"/>
                </a:rPr>
                <a:t>(2:15)</a:t>
              </a:r>
            </a:p>
          </p:txBody>
        </p:sp>
      </p:grpSp>
      <p:grpSp>
        <p:nvGrpSpPr>
          <p:cNvPr id="3" name="Group 6"/>
          <p:cNvGrpSpPr>
            <a:grpSpLocks/>
          </p:cNvGrpSpPr>
          <p:nvPr/>
        </p:nvGrpSpPr>
        <p:grpSpPr bwMode="auto">
          <a:xfrm rot="10800000">
            <a:off x="-36513" y="1773238"/>
            <a:ext cx="1655763" cy="2303462"/>
            <a:chOff x="539552" y="4581128"/>
            <a:chExt cx="1656183" cy="2304256"/>
          </a:xfrm>
        </p:grpSpPr>
        <p:sp>
          <p:nvSpPr>
            <p:cNvPr id="574495" name="Left Arrow 1"/>
            <p:cNvSpPr>
              <a:spLocks noChangeArrowheads="1"/>
            </p:cNvSpPr>
            <p:nvPr/>
          </p:nvSpPr>
          <p:spPr bwMode="auto">
            <a:xfrm>
              <a:off x="549079" y="4590656"/>
              <a:ext cx="1611722"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(1)</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坠落前</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sp>
        <p:nvSpPr>
          <p:cNvPr id="252930" name="Rectangle 2"/>
          <p:cNvSpPr>
            <a:spLocks noGrp="1" noChangeArrowheads="1"/>
          </p:cNvSpPr>
          <p:nvPr>
            <p:ph type="title"/>
          </p:nvPr>
        </p:nvSpPr>
        <p:spPr>
          <a:xfrm>
            <a:off x="0" y="0"/>
            <a:ext cx="9144000" cy="1052736"/>
          </a:xfrm>
          <a:ln>
            <a:miter lim="800000"/>
            <a:headEnd/>
            <a:tailEnd/>
          </a:ln>
          <a:effectLst>
            <a:outerShdw blurRad="63500" dist="35921" dir="2700000" algn="ctr" rotWithShape="0">
              <a:schemeClr val="tx1">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400" dirty="0">
                <a:effectLst>
                  <a:glow rad="139700">
                    <a:schemeClr val="tx1">
                      <a:alpha val="90000"/>
                    </a:schemeClr>
                  </a:glow>
                </a:effectLst>
                <a:latin typeface="Copperplate Gothic Light" charset="0"/>
                <a:ea typeface="ＭＳ Ｐゴシック" charset="0"/>
              </a:rPr>
              <a:t>以弗所书里的分配</a:t>
            </a:r>
            <a:endParaRPr lang="en-US" sz="4400" dirty="0">
              <a:effectLst>
                <a:glow rad="139700">
                  <a:schemeClr val="tx1">
                    <a:alpha val="90000"/>
                  </a:schemeClr>
                </a:glow>
              </a:effectLst>
              <a:latin typeface="Copperplate Gothic Light" charset="0"/>
              <a:ea typeface="ＭＳ Ｐゴシック" charset="0"/>
            </a:endParaRPr>
          </a:p>
        </p:txBody>
      </p:sp>
      <p:grpSp>
        <p:nvGrpSpPr>
          <p:cNvPr id="4" name="Group 10"/>
          <p:cNvGrpSpPr>
            <a:grpSpLocks/>
          </p:cNvGrpSpPr>
          <p:nvPr/>
        </p:nvGrpSpPr>
        <p:grpSpPr bwMode="auto">
          <a:xfrm>
            <a:off x="6242050" y="1773238"/>
            <a:ext cx="1827213" cy="2303462"/>
            <a:chOff x="4427982" y="4581128"/>
            <a:chExt cx="3727202" cy="2304256"/>
          </a:xfrm>
        </p:grpSpPr>
        <p:sp>
          <p:nvSpPr>
            <p:cNvPr id="57449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(6)</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教会</a:t>
              </a:r>
              <a:endParaRPr lang="en-US" sz="1800" b="1" dirty="0">
                <a:solidFill>
                  <a:srgbClr val="FFFFFF"/>
                </a:solidFill>
                <a:effectLst>
                  <a:glow rad="139700">
                    <a:srgbClr val="000000">
                      <a:alpha val="90000"/>
                    </a:srgbClr>
                  </a:glow>
                </a:effectLst>
                <a:latin typeface="Arial"/>
                <a:ea typeface="ＭＳ Ｐゴシック" charset="0"/>
                <a:cs typeface="Arial"/>
              </a:endParaRP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(3:2, 9)</a:t>
              </a:r>
            </a:p>
          </p:txBody>
        </p:sp>
      </p:grpSp>
      <p:sp>
        <p:nvSpPr>
          <p:cNvPr id="574471" name="Text Box 4"/>
          <p:cNvSpPr txBox="1">
            <a:spLocks noChangeArrowheads="1"/>
          </p:cNvSpPr>
          <p:nvPr/>
        </p:nvSpPr>
        <p:spPr bwMode="auto">
          <a:xfrm>
            <a:off x="8316913" y="44450"/>
            <a:ext cx="8001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EAEAEA"/>
                </a:solidFill>
                <a:effectLst>
                  <a:outerShdw blurRad="38100" dist="38100" dir="2700000" algn="tl">
                    <a:srgbClr val="FFFFFF"/>
                  </a:outerShdw>
                </a:effectLst>
                <a:latin typeface="Arial" pitchFamily="34" charset="0"/>
                <a:cs typeface="Arial" pitchFamily="34" charset="0"/>
              </a:rPr>
              <a:t>180f</a:t>
            </a:r>
            <a:endParaRPr lang="en-US" altLang="en-US">
              <a:solidFill>
                <a:srgbClr val="EAEAEA"/>
              </a:solidFill>
              <a:effectLst>
                <a:outerShdw blurRad="38100" dist="38100" dir="2700000" algn="tl">
                  <a:srgbClr val="FFFFFF"/>
                </a:outerShdw>
              </a:effectLst>
              <a:latin typeface="Arial" pitchFamily="34" charset="0"/>
              <a:cs typeface="Arial" pitchFamily="34" charset="0"/>
            </a:endParaRPr>
          </a:p>
        </p:txBody>
      </p:sp>
      <p:grpSp>
        <p:nvGrpSpPr>
          <p:cNvPr id="5" name="Group 15"/>
          <p:cNvGrpSpPr>
            <a:grpSpLocks/>
          </p:cNvGrpSpPr>
          <p:nvPr/>
        </p:nvGrpSpPr>
        <p:grpSpPr bwMode="auto">
          <a:xfrm rot="10800000">
            <a:off x="827088" y="1773238"/>
            <a:ext cx="2047875" cy="2303462"/>
            <a:chOff x="539552" y="4581128"/>
            <a:chExt cx="2047728" cy="2304256"/>
          </a:xfrm>
        </p:grpSpPr>
        <p:sp>
          <p:nvSpPr>
            <p:cNvPr id="574491" name="Left Arrow 16"/>
            <p:cNvSpPr>
              <a:spLocks noChangeArrowheads="1"/>
            </p:cNvSpPr>
            <p:nvPr/>
          </p:nvSpPr>
          <p:spPr bwMode="auto">
            <a:xfrm>
              <a:off x="561775" y="4590656"/>
              <a:ext cx="1611197" cy="2304256"/>
            </a:xfrm>
            <a:prstGeom prst="leftArrow">
              <a:avLst>
                <a:gd name="adj1" fmla="val 79269"/>
                <a:gd name="adj2" fmla="val 50000"/>
              </a:avLst>
            </a:prstGeom>
            <a:solidFill>
              <a:srgbClr val="CC3300"/>
            </a:solidFill>
            <a:ln w="9525">
              <a:solidFill>
                <a:srgbClr val="FFFFFF"/>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(2)</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良知</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6" name="Group 18"/>
          <p:cNvGrpSpPr>
            <a:grpSpLocks/>
          </p:cNvGrpSpPr>
          <p:nvPr/>
        </p:nvGrpSpPr>
        <p:grpSpPr bwMode="auto">
          <a:xfrm rot="10800000">
            <a:off x="2266950" y="1773238"/>
            <a:ext cx="1863725" cy="2303462"/>
            <a:chOff x="539552" y="4581128"/>
            <a:chExt cx="1863208" cy="2304256"/>
          </a:xfrm>
        </p:grpSpPr>
        <p:sp>
          <p:nvSpPr>
            <p:cNvPr id="563225" name="Left Arrow 19"/>
            <p:cNvSpPr>
              <a:spLocks noChangeArrowheads="1"/>
            </p:cNvSpPr>
            <p:nvPr/>
          </p:nvSpPr>
          <p:spPr bwMode="auto">
            <a:xfrm>
              <a:off x="566532" y="4593832"/>
              <a:ext cx="1610866" cy="2304256"/>
            </a:xfrm>
            <a:prstGeom prst="leftArrow">
              <a:avLst>
                <a:gd name="adj1" fmla="val 79269"/>
                <a:gd name="adj2" fmla="val 50000"/>
              </a:avLst>
            </a:prstGeom>
            <a:solidFill>
              <a:srgbClr val="CC3300"/>
            </a:solidFill>
            <a:ln w="9525">
              <a:solidFill>
                <a:srgbClr val="000000"/>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(3)</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政府</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grpSp>
        <p:nvGrpSpPr>
          <p:cNvPr id="7"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52243" y="4595420"/>
              <a:ext cx="1611765" cy="2304257"/>
            </a:xfrm>
            <a:prstGeom prst="leftArrow">
              <a:avLst>
                <a:gd name="adj1" fmla="val 79269"/>
                <a:gd name="adj2" fmla="val 50000"/>
              </a:avLst>
            </a:prstGeom>
            <a:solidFill>
              <a:schemeClr val="accent1">
                <a:lumMod val="50000"/>
              </a:schemeClr>
            </a:solidFill>
            <a:ln>
              <a:noFill/>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(7)</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千禧年</a:t>
              </a:r>
              <a:br>
                <a:rPr lang="en-US" sz="1800" b="1" dirty="0">
                  <a:solidFill>
                    <a:srgbClr val="FFFFFF"/>
                  </a:solidFill>
                  <a:effectLst>
                    <a:glow rad="139700">
                      <a:srgbClr val="000000">
                        <a:alpha val="90000"/>
                      </a:srgbClr>
                    </a:glow>
                  </a:effectLst>
                  <a:latin typeface="Arial"/>
                  <a:ea typeface="ＭＳ Ｐゴシック" charset="0"/>
                  <a:cs typeface="Arial"/>
                </a:rPr>
              </a:br>
              <a:r>
                <a:rPr lang="en-US" sz="1800" b="1" dirty="0">
                  <a:solidFill>
                    <a:srgbClr val="FFFFFF"/>
                  </a:solidFill>
                  <a:effectLst>
                    <a:glow rad="139700">
                      <a:srgbClr val="000000">
                        <a:alpha val="90000"/>
                      </a:srgbClr>
                    </a:glow>
                  </a:effectLst>
                  <a:latin typeface="Arial"/>
                  <a:ea typeface="ＭＳ Ｐゴシック" charset="0"/>
                  <a:cs typeface="Arial"/>
                </a:rPr>
                <a:t>(1:9-10)</a:t>
              </a:r>
            </a:p>
          </p:txBody>
        </p:sp>
      </p:grpSp>
      <p:grpSp>
        <p:nvGrpSpPr>
          <p:cNvPr id="9"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7964" y="4593832"/>
              <a:ext cx="1610397" cy="2304256"/>
            </a:xfrm>
            <a:prstGeom prst="leftArrow">
              <a:avLst>
                <a:gd name="adj1" fmla="val 79269"/>
                <a:gd name="adj2" fmla="val 50000"/>
              </a:avLst>
            </a:prstGeom>
            <a:solidFill>
              <a:srgbClr val="CC3300"/>
            </a:solidFill>
            <a:ln>
              <a:noFill/>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ea typeface="ＭＳ Ｐゴシック" charset="0"/>
                  <a:cs typeface="Arial"/>
                </a:rPr>
                <a:t>(4)</a:t>
              </a:r>
            </a:p>
            <a:p>
              <a:pPr algn="ctr">
                <a:spcBef>
                  <a:spcPct val="20000"/>
                </a:spcBef>
                <a:buFont typeface="Wingdings" charset="0"/>
                <a:buNone/>
                <a:defRPr/>
              </a:pPr>
              <a:r>
                <a:rPr lang="zh-CN" altLang="en-US" sz="1800" b="1" dirty="0">
                  <a:solidFill>
                    <a:srgbClr val="FFFFFF"/>
                  </a:solidFill>
                  <a:effectLst>
                    <a:glow rad="139700">
                      <a:srgbClr val="000000">
                        <a:alpha val="90000"/>
                      </a:srgbClr>
                    </a:glow>
                  </a:effectLst>
                  <a:latin typeface="Arial"/>
                  <a:ea typeface="ＭＳ Ｐゴシック" charset="0"/>
                  <a:cs typeface="Arial"/>
                </a:rPr>
                <a:t>父权制</a:t>
              </a:r>
              <a:endParaRPr lang="en-US" sz="1800" b="1" dirty="0">
                <a:solidFill>
                  <a:srgbClr val="FFFFFF"/>
                </a:solidFill>
                <a:effectLst>
                  <a:glow rad="139700">
                    <a:srgbClr val="000000">
                      <a:alpha val="90000"/>
                    </a:srgbClr>
                  </a:glow>
                </a:effectLst>
                <a:latin typeface="Arial"/>
                <a:ea typeface="ＭＳ Ｐゴシック" charset="0"/>
                <a:cs typeface="Arial"/>
              </a:endParaRPr>
            </a:p>
          </p:txBody>
        </p:sp>
      </p:grpSp>
      <p:sp>
        <p:nvSpPr>
          <p:cNvPr id="40" name="Rectangle 39"/>
          <p:cNvSpPr>
            <a:spLocks noChangeArrowheads="1"/>
          </p:cNvSpPr>
          <p:nvPr/>
        </p:nvSpPr>
        <p:spPr bwMode="auto">
          <a:xfrm>
            <a:off x="-34925" y="3573463"/>
            <a:ext cx="7775575" cy="647700"/>
          </a:xfrm>
          <a:prstGeom prst="rect">
            <a:avLst/>
          </a:prstGeom>
          <a:solidFill>
            <a:srgbClr val="004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2" name="Rectangle 41"/>
          <p:cNvSpPr>
            <a:spLocks noChangeArrowheads="1"/>
          </p:cNvSpPr>
          <p:nvPr/>
        </p:nvSpPr>
        <p:spPr bwMode="auto">
          <a:xfrm>
            <a:off x="-34925" y="4221163"/>
            <a:ext cx="7775575" cy="647700"/>
          </a:xfrm>
          <a:prstGeom prst="rect">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3" name="Rectangle 4"/>
          <p:cNvSpPr>
            <a:spLocks noChangeArrowheads="1"/>
          </p:cNvSpPr>
          <p:nvPr/>
        </p:nvSpPr>
        <p:spPr bwMode="auto">
          <a:xfrm>
            <a:off x="36881" y="4149080"/>
            <a:ext cx="770485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b="1" dirty="0">
                <a:solidFill>
                  <a:srgbClr val="FFFFFF"/>
                </a:solidFill>
                <a:effectLst>
                  <a:glow rad="139700">
                    <a:srgbClr val="000000">
                      <a:alpha val="90000"/>
                    </a:srgbClr>
                  </a:glow>
                </a:effectLst>
                <a:latin typeface="Arial"/>
                <a:ea typeface="ＭＳ Ｐゴシック" charset="0"/>
                <a:cs typeface="Arial"/>
              </a:rPr>
              <a:t>发展</a:t>
            </a:r>
            <a:r>
              <a:rPr lang="en-US" b="1" dirty="0">
                <a:solidFill>
                  <a:srgbClr val="FFFFFF"/>
                </a:solidFill>
                <a:effectLst>
                  <a:glow rad="139700">
                    <a:srgbClr val="000000">
                      <a:alpha val="90000"/>
                    </a:srgbClr>
                  </a:glow>
                </a:effectLst>
                <a:latin typeface="Arial"/>
                <a:ea typeface="ＭＳ Ｐゴシック" charset="0"/>
                <a:cs typeface="Arial"/>
              </a:rPr>
              <a:t> </a:t>
            </a:r>
            <a:r>
              <a:rPr lang="zh-CN" altLang="en-US" b="1" dirty="0">
                <a:solidFill>
                  <a:srgbClr val="FFFFFF"/>
                </a:solidFill>
                <a:effectLst>
                  <a:glow rad="139700">
                    <a:srgbClr val="000000">
                      <a:alpha val="90000"/>
                    </a:srgbClr>
                  </a:glow>
                </a:effectLst>
                <a:latin typeface="Arial"/>
                <a:ea typeface="ＭＳ Ｐゴシック" charset="0"/>
                <a:cs typeface="Arial"/>
              </a:rPr>
              <a:t>启示</a:t>
            </a:r>
            <a:endParaRPr lang="en-US" b="1" dirty="0">
              <a:solidFill>
                <a:srgbClr val="FFFFFF"/>
              </a:solidFill>
              <a:effectLst>
                <a:glow rad="139700">
                  <a:srgbClr val="000000">
                    <a:alpha val="90000"/>
                  </a:srgbClr>
                </a:glow>
              </a:effectLst>
              <a:latin typeface="Arial"/>
              <a:ea typeface="ＭＳ Ｐゴシック" charset="0"/>
              <a:cs typeface="Arial"/>
            </a:endParaRPr>
          </a:p>
        </p:txBody>
      </p:sp>
      <p:grpSp>
        <p:nvGrpSpPr>
          <p:cNvPr id="316430" name="Group 252928"/>
          <p:cNvGrpSpPr>
            <a:grpSpLocks/>
          </p:cNvGrpSpPr>
          <p:nvPr/>
        </p:nvGrpSpPr>
        <p:grpSpPr bwMode="auto">
          <a:xfrm>
            <a:off x="5724525" y="1268413"/>
            <a:ext cx="1368425" cy="2952750"/>
            <a:chOff x="5652120" y="1484784"/>
            <a:chExt cx="1224136" cy="2376264"/>
          </a:xfrm>
        </p:grpSpPr>
        <p:sp>
          <p:nvSpPr>
            <p:cNvPr id="574483" name="Rectangle 30"/>
            <p:cNvSpPr>
              <a:spLocks noChangeArrowheads="1"/>
            </p:cNvSpPr>
            <p:nvPr/>
          </p:nvSpPr>
          <p:spPr bwMode="auto">
            <a:xfrm>
              <a:off x="5652120" y="1989420"/>
              <a:ext cx="1224136" cy="329611"/>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574484" name="Rectangle 32"/>
            <p:cNvSpPr>
              <a:spLocks noChangeArrowheads="1"/>
            </p:cNvSpPr>
            <p:nvPr/>
          </p:nvSpPr>
          <p:spPr bwMode="auto">
            <a:xfrm rot="-5400000">
              <a:off x="5076056" y="2509603"/>
              <a:ext cx="2376264" cy="326626"/>
            </a:xfrm>
            <a:prstGeom prst="rect">
              <a:avLst/>
            </a:prstGeom>
            <a:solidFill>
              <a:schemeClr val="accent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sz="3200" b="1" dirty="0">
                <a:solidFill>
                  <a:srgbClr val="FFFFFF"/>
                </a:solidFill>
                <a:effectLst>
                  <a:glow rad="139700">
                    <a:srgbClr val="000000">
                      <a:alpha val="90000"/>
                    </a:srgbClr>
                  </a:glow>
                </a:effectLst>
                <a:latin typeface="Arial"/>
                <a:ea typeface="ＭＳ Ｐゴシック" charset="0"/>
                <a:cs typeface="Arial"/>
              </a:rPr>
              <a:t>救恩恩典藉着信心</a:t>
            </a:r>
            <a:endParaRPr lang="en-US" sz="3200" b="1" dirty="0">
              <a:solidFill>
                <a:srgbClr val="FFFFFF"/>
              </a:solidFill>
              <a:effectLst>
                <a:glow rad="139700">
                  <a:srgbClr val="000000">
                    <a:alpha val="90000"/>
                  </a:srgbClr>
                </a:glow>
              </a:effectLst>
              <a:latin typeface="Arial"/>
              <a:ea typeface="ＭＳ Ｐゴシック" charset="0"/>
              <a:cs typeface="Arial"/>
            </a:endParaRPr>
          </a:p>
        </p:txBody>
      </p:sp>
      <p:sp>
        <p:nvSpPr>
          <p:cNvPr id="41" name="Rectangle 4"/>
          <p:cNvSpPr>
            <a:spLocks noChangeArrowheads="1"/>
          </p:cNvSpPr>
          <p:nvPr/>
        </p:nvSpPr>
        <p:spPr bwMode="auto">
          <a:xfrm>
            <a:off x="5004048" y="3501008"/>
            <a:ext cx="2664296" cy="720080"/>
          </a:xfrm>
          <a:prstGeom prst="rect">
            <a:avLst/>
          </a:prstGeom>
          <a:noFill/>
          <a:ln w="9525">
            <a:noFill/>
            <a:miter lim="800000"/>
            <a:headEnd/>
            <a:tailEnd/>
          </a:ln>
          <a:effectLst/>
        </p:spPr>
        <p:txBody>
          <a:bodyPr anchor="ctr"/>
          <a:lstStyle/>
          <a:p>
            <a:pPr algn="ctr">
              <a:spcBef>
                <a:spcPct val="20000"/>
              </a:spcBef>
              <a:buFont typeface="Wingdings" charset="0"/>
              <a:buNone/>
              <a:defRPr/>
            </a:pPr>
            <a:r>
              <a:rPr lang="zh-CN" altLang="en-US" sz="2000" b="1" dirty="0">
                <a:solidFill>
                  <a:srgbClr val="FFFFFF"/>
                </a:solidFill>
                <a:effectLst>
                  <a:glow rad="139700">
                    <a:srgbClr val="000000">
                      <a:alpha val="90000"/>
                    </a:srgbClr>
                  </a:glow>
                </a:effectLst>
                <a:latin typeface="Arial"/>
                <a:ea typeface="ＭＳ Ｐゴシック" charset="0"/>
                <a:cs typeface="Arial"/>
              </a:rPr>
              <a:t>以色列</a:t>
            </a:r>
            <a:r>
              <a:rPr lang="en-US" sz="2000" b="1" dirty="0">
                <a:solidFill>
                  <a:srgbClr val="FFFFFF"/>
                </a:solidFill>
                <a:effectLst>
                  <a:glow rad="139700">
                    <a:srgbClr val="000000">
                      <a:alpha val="90000"/>
                    </a:srgbClr>
                  </a:glow>
                </a:effectLst>
                <a:latin typeface="Arial"/>
                <a:ea typeface="ＭＳ Ｐゴシック" charset="0"/>
                <a:cs typeface="Arial"/>
              </a:rPr>
              <a:t>  ≠   </a:t>
            </a:r>
            <a:r>
              <a:rPr lang="zh-CN" altLang="en-US" sz="2000" b="1" dirty="0">
                <a:solidFill>
                  <a:srgbClr val="FFFFFF"/>
                </a:solidFill>
                <a:effectLst>
                  <a:glow rad="139700">
                    <a:srgbClr val="000000">
                      <a:alpha val="90000"/>
                    </a:srgbClr>
                  </a:glow>
                </a:effectLst>
                <a:latin typeface="Arial"/>
                <a:ea typeface="ＭＳ Ｐゴシック" charset="0"/>
                <a:cs typeface="Arial"/>
              </a:rPr>
              <a:t>教会</a:t>
            </a:r>
            <a:endParaRPr lang="en-US" sz="2000" b="1" dirty="0">
              <a:solidFill>
                <a:srgbClr val="FFFFFF"/>
              </a:solidFill>
              <a:effectLst>
                <a:glow rad="139700">
                  <a:srgbClr val="000000">
                    <a:alpha val="90000"/>
                  </a:srgbClr>
                </a:glow>
              </a:effectLst>
              <a:latin typeface="Arial"/>
              <a:ea typeface="ＭＳ Ｐゴシック" charset="0"/>
              <a:cs typeface="Arial"/>
            </a:endParaRPr>
          </a:p>
        </p:txBody>
      </p:sp>
      <p:sp>
        <p:nvSpPr>
          <p:cNvPr id="574482" name="Text Box 4"/>
          <p:cNvSpPr txBox="1">
            <a:spLocks noChangeArrowheads="1"/>
          </p:cNvSpPr>
          <p:nvPr/>
        </p:nvSpPr>
        <p:spPr bwMode="auto">
          <a:xfrm>
            <a:off x="-36513" y="6524625"/>
            <a:ext cx="9217026" cy="3079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1400" b="1">
                <a:solidFill>
                  <a:srgbClr val="EAEAEA"/>
                </a:solidFill>
                <a:effectLst>
                  <a:outerShdw blurRad="38100" dist="38100" dir="2700000" algn="tl">
                    <a:srgbClr val="FFFFFF"/>
                  </a:outerShdw>
                </a:effectLst>
                <a:latin typeface="Arial" pitchFamily="34" charset="0"/>
                <a:cs typeface="Arial" pitchFamily="34" charset="0"/>
              </a:rPr>
              <a:t>改编</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from Paul Benware, </a:t>
            </a:r>
            <a:r>
              <a:rPr lang="en-US" altLang="ja-JP" sz="1400" b="1" i="1">
                <a:solidFill>
                  <a:srgbClr val="EAEAEA"/>
                </a:solidFill>
                <a:effectLst>
                  <a:outerShdw blurRad="38100" dist="38100" dir="2700000" algn="tl">
                    <a:srgbClr val="FFFFFF"/>
                  </a:outerShdw>
                </a:effectLst>
                <a:latin typeface="Arial" pitchFamily="34" charset="0"/>
                <a:cs typeface="Arial" pitchFamily="34" charset="0"/>
              </a:rPr>
              <a:t>Understanding End Times Prophecy</a:t>
            </a:r>
            <a:r>
              <a:rPr lang="en-US" altLang="ja-JP" sz="1400" b="1">
                <a:solidFill>
                  <a:srgbClr val="EAEAEA"/>
                </a:solidFill>
                <a:effectLst>
                  <a:outerShdw blurRad="38100" dist="38100" dir="2700000" algn="tl">
                    <a:srgbClr val="FFFFFF"/>
                  </a:outerShdw>
                </a:effectLst>
                <a:latin typeface="Arial" pitchFamily="34" charset="0"/>
                <a:cs typeface="Arial" pitchFamily="34" charset="0"/>
              </a:rPr>
              <a:t>, 2d ed. (Chicago: Moody, 2006), 88</a:t>
            </a:r>
            <a:endParaRPr lang="en-US" altLang="en-US" sz="1400">
              <a:solidFill>
                <a:srgbClr val="EAEAEA"/>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为要藉着教会使天上执政的、掌权的，现在得知　神百般的智慧。 </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以弗所书</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3:10).</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为什么有教会？</a:t>
            </a:r>
          </a:p>
        </p:txBody>
      </p:sp>
    </p:spTree>
    <p:extLst>
      <p:ext uri="{BB962C8B-B14F-4D97-AF65-F5344CB8AC3E}">
        <p14:creationId xmlns:p14="http://schemas.microsoft.com/office/powerpoint/2010/main" val="4006625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r>
              <a:rPr lang="en-US" altLang="en-US" b="1"/>
              <a:t>今日有使徒吗?</a:t>
            </a:r>
          </a:p>
        </p:txBody>
      </p:sp>
      <p:sp>
        <p:nvSpPr>
          <p:cNvPr id="327682"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latin typeface="Arial" pitchFamily="34" charset="0"/>
              </a:rPr>
              <a:t>20</a:t>
            </a:r>
          </a:p>
        </p:txBody>
      </p:sp>
      <p:pic>
        <p:nvPicPr>
          <p:cNvPr id="327683" name="Picture 6" descr="12 apost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8275" y="1628775"/>
            <a:ext cx="33782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5"/>
            <a:ext cx="5184775" cy="460851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神的家庭(教会</a:t>
            </a:r>
            <a:r>
              <a:rPr lang="en-US" altLang="ja-JP" sz="3200" b="1">
                <a:solidFill>
                  <a:srgbClr val="FFFFFF"/>
                </a:solidFill>
                <a:effectLst/>
                <a:latin typeface="Arial" pitchFamily="34" charset="0"/>
              </a:rPr>
              <a:t>) </a:t>
            </a:r>
            <a:r>
              <a:rPr lang="en-US" altLang="en-US" sz="3200" b="1">
                <a:solidFill>
                  <a:srgbClr val="FFFFFF"/>
                </a:solidFill>
                <a:effectLst/>
                <a:latin typeface="Arial" pitchFamily="34" charset="0"/>
              </a:rPr>
              <a:t>是</a:t>
            </a:r>
            <a:r>
              <a:rPr lang="en-US" altLang="ja-JP" sz="3200" b="1">
                <a:solidFill>
                  <a:srgbClr val="FFFFFF"/>
                </a:solidFill>
                <a:effectLst/>
                <a:latin typeface="Arial" pitchFamily="34" charset="0"/>
              </a:rPr>
              <a:t>:</a:t>
            </a:r>
          </a:p>
          <a:p>
            <a:pPr eaLnBrk="1" hangingPunct="1">
              <a:spcBef>
                <a:spcPct val="20000"/>
              </a:spcBef>
              <a:buClr>
                <a:srgbClr val="00CCFF"/>
              </a:buClr>
              <a:buSzPct val="65000"/>
              <a:buFont typeface="Wingdings" pitchFamily="2" charset="2"/>
              <a:buNone/>
            </a:pPr>
            <a:endParaRPr lang="en-US" altLang="en-US" sz="3200" b="1">
              <a:solidFill>
                <a:srgbClr val="FFFFFF"/>
              </a:solidFill>
              <a:effectLst/>
              <a:latin typeface="Arial" pitchFamily="34" charset="0"/>
            </a:endParaRPr>
          </a:p>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"并且被</a:t>
            </a:r>
            <a:r>
              <a:rPr lang="en-US" altLang="en-US" sz="3200" b="1">
                <a:solidFill>
                  <a:srgbClr val="FFFF00"/>
                </a:solidFill>
                <a:effectLst/>
                <a:latin typeface="Arial" pitchFamily="34" charset="0"/>
              </a:rPr>
              <a:t>建造在使徒和先知的根基上</a:t>
            </a:r>
            <a:r>
              <a:rPr lang="en-US" altLang="en-US" sz="3200" b="1">
                <a:solidFill>
                  <a:srgbClr val="FFFFFF"/>
                </a:solidFill>
                <a:effectLst/>
                <a:latin typeface="Arial" pitchFamily="34" charset="0"/>
              </a:rPr>
              <a:t>，有基督耶稣自己为房角石。</a:t>
            </a:r>
            <a:r>
              <a:rPr lang="en-US" altLang="ja-JP" sz="3200" b="1">
                <a:solidFill>
                  <a:srgbClr val="FFFFFF"/>
                </a:solidFill>
                <a:effectLst/>
                <a:latin typeface="Arial" pitchFamily="34" charset="0"/>
              </a:rPr>
              <a:t>" </a:t>
            </a:r>
          </a:p>
          <a:p>
            <a:pPr eaLnBrk="1" hangingPunct="1">
              <a:spcBef>
                <a:spcPct val="20000"/>
              </a:spcBef>
              <a:buClr>
                <a:srgbClr val="00CCFF"/>
              </a:buClr>
              <a:buSzPct val="65000"/>
              <a:buFont typeface="Wingdings" pitchFamily="2" charset="2"/>
              <a:buNone/>
            </a:pPr>
            <a:r>
              <a:rPr lang="en-US" altLang="en-US" sz="3200" b="1">
                <a:solidFill>
                  <a:srgbClr val="FFFFFF"/>
                </a:solidFill>
                <a:effectLst/>
                <a:latin typeface="Arial" pitchFamily="34" charset="0"/>
              </a:rPr>
              <a:t>(</a:t>
            </a:r>
            <a:r>
              <a:rPr lang="zh-CN" altLang="en-US" sz="3200" b="1">
                <a:solidFill>
                  <a:srgbClr val="FFFFFF"/>
                </a:solidFill>
                <a:effectLst/>
                <a:latin typeface="Arial" pitchFamily="34" charset="0"/>
              </a:rPr>
              <a:t>弗</a:t>
            </a:r>
            <a:r>
              <a:rPr lang="en-US" altLang="ja-JP" sz="3200" b="1">
                <a:solidFill>
                  <a:srgbClr val="FFFFFF"/>
                </a:solidFill>
                <a:effectLst/>
                <a:latin typeface="Arial" pitchFamily="34" charset="0"/>
              </a:rPr>
              <a:t> 2:20)</a:t>
            </a:r>
            <a:endParaRPr lang="en-US" altLang="en-US" sz="3200" b="1">
              <a:solidFill>
                <a:srgbClr val="FFFFFF"/>
              </a:solidFill>
              <a:effectLst/>
              <a:latin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r>
              <a:rPr lang="zh-CN" altLang="en-US" sz="3600"/>
              <a:t>神的家庭</a:t>
            </a:r>
            <a:r>
              <a:rPr lang="en-US" altLang="zh-CN" sz="3600"/>
              <a:t> </a:t>
            </a:r>
            <a:r>
              <a:rPr lang="en-US" altLang="ja-JP" sz="3600"/>
              <a:t>(</a:t>
            </a:r>
            <a:r>
              <a:rPr lang="zh-CN" altLang="en-US" sz="3600"/>
              <a:t>弗</a:t>
            </a:r>
            <a:r>
              <a:rPr lang="en-US" altLang="ja-JP" sz="3600"/>
              <a:t> 2:19-22)</a:t>
            </a:r>
            <a:endParaRPr lang="en-US" altLang="en-US" sz="3600"/>
          </a:p>
        </p:txBody>
      </p:sp>
      <p:sp>
        <p:nvSpPr>
          <p:cNvPr id="591875" name="Rectangle 3"/>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algn="ctr" eaLnBrk="1" hangingPunct="1">
              <a:buFont typeface="Wingdings" pitchFamily="2" charset="2"/>
              <a:buNone/>
            </a:pPr>
            <a:r>
              <a:rPr lang="zh-CN" altLang="en-US" b="1" i="0">
                <a:solidFill>
                  <a:schemeClr val="bg1"/>
                </a:solidFill>
              </a:rPr>
              <a:t>根基</a:t>
            </a:r>
            <a:r>
              <a:rPr lang="en-US" altLang="ja-JP" b="1" i="0">
                <a:solidFill>
                  <a:schemeClr val="bg1"/>
                </a:solidFill>
              </a:rPr>
              <a:t>: </a:t>
            </a:r>
            <a:r>
              <a:rPr lang="zh-CN" altLang="en-US" b="1" i="0">
                <a:solidFill>
                  <a:schemeClr val="bg1"/>
                </a:solidFill>
              </a:rPr>
              <a:t>主耶稣基督</a:t>
            </a:r>
            <a:r>
              <a:rPr lang="en-US" altLang="ja-JP" b="1" i="0">
                <a:solidFill>
                  <a:schemeClr val="bg1"/>
                </a:solidFill>
              </a:rPr>
              <a:t> (</a:t>
            </a:r>
            <a:r>
              <a:rPr lang="zh-CN" altLang="en-US" b="1" i="0">
                <a:solidFill>
                  <a:schemeClr val="bg1"/>
                </a:solidFill>
              </a:rPr>
              <a:t>林前</a:t>
            </a:r>
            <a:r>
              <a:rPr lang="en-US" altLang="ja-JP" b="1" i="0">
                <a:solidFill>
                  <a:schemeClr val="bg1"/>
                </a:solidFill>
              </a:rPr>
              <a:t>. 3:11)</a:t>
            </a:r>
            <a:endParaRPr lang="en-US" altLang="en-US" b="1" i="0">
              <a:solidFill>
                <a:schemeClr val="bg1"/>
              </a:solidFill>
            </a:endParaRPr>
          </a:p>
        </p:txBody>
      </p:sp>
      <p:sp>
        <p:nvSpPr>
          <p:cNvPr id="3338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effectLst/>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使徒</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和</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先知</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弗</a:t>
            </a:r>
            <a:r>
              <a:rPr lang="en-US" altLang="ja-JP" sz="2800" b="1">
                <a:solidFill>
                  <a:srgbClr val="FFFFFF"/>
                </a:solidFill>
                <a:effectLst/>
                <a:latin typeface="Tahoma" pitchFamily="34" charset="0"/>
              </a:rPr>
              <a:t>. 2:20)</a:t>
            </a:r>
            <a:endParaRPr lang="en-US" altLang="en-US" sz="2800" b="1">
              <a:solidFill>
                <a:srgbClr val="FFFFFF"/>
              </a:solidFill>
              <a:effectLst/>
              <a:latin typeface="Tahoma"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传道</a:t>
            </a:r>
            <a:endParaRPr lang="en-US" altLang="en-US" sz="2800" b="1">
              <a:solidFill>
                <a:srgbClr val="FFFFFF"/>
              </a:solidFill>
              <a:effectLst/>
              <a:latin typeface="Tahoma"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教师</a:t>
            </a:r>
            <a:endParaRPr lang="en-US" altLang="en-US" sz="2800" b="1">
              <a:solidFill>
                <a:srgbClr val="FFFFFF"/>
              </a:solidFill>
              <a:effectLst/>
              <a:latin typeface="Tahoma"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牧师－教师</a:t>
            </a:r>
            <a:endParaRPr lang="en-US" altLang="en-US" sz="2800" b="1">
              <a:solidFill>
                <a:srgbClr val="FFFFFF"/>
              </a:solidFill>
              <a:effectLst/>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33836"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sp>
          <p:nvSpPr>
            <p:cNvPr id="333837"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grpSp>
      <p:sp>
        <p:nvSpPr>
          <p:cNvPr id="20492" name="Text Box 12"/>
          <p:cNvSpPr txBox="1">
            <a:spLocks noChangeArrowheads="1"/>
          </p:cNvSpPr>
          <p:nvPr/>
        </p:nvSpPr>
        <p:spPr bwMode="auto">
          <a:xfrm>
            <a:off x="6843713" y="3292475"/>
            <a:ext cx="2189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装备的恩赐</a:t>
            </a:r>
            <a:r>
              <a:rPr lang="en-US" altLang="ja-JP" i="1">
                <a:solidFill>
                  <a:srgbClr val="000000"/>
                </a:solidFill>
                <a:effectLst/>
                <a:latin typeface="Tahoma" pitchFamily="34" charset="0"/>
              </a:rPr>
              <a:t> </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ja-JP" i="1">
                <a:solidFill>
                  <a:srgbClr val="000000"/>
                </a:solidFill>
                <a:effectLst/>
                <a:latin typeface="Tahoma" pitchFamily="34" charset="0"/>
              </a:rPr>
              <a:t> 4:11-12a)</a:t>
            </a:r>
            <a:endParaRPr lang="en-US" altLang="en-US" i="1">
              <a:solidFill>
                <a:srgbClr val="000000"/>
              </a:solidFill>
              <a:effectLst/>
              <a:latin typeface="Tahoma" pitchFamily="34" charset="0"/>
            </a:endParaRPr>
          </a:p>
        </p:txBody>
      </p:sp>
      <p:sp>
        <p:nvSpPr>
          <p:cNvPr id="3338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0000"/>
                </a:solidFill>
                <a:effectLst/>
                <a:latin typeface="Tahoma" pitchFamily="34" charset="0"/>
              </a:rPr>
              <a:t>Adapted from Charles R. Swindoll. </a:t>
            </a:r>
            <a:r>
              <a:rPr lang="en-US" altLang="ja-JP" sz="1400">
                <a:solidFill>
                  <a:srgbClr val="000000"/>
                </a:solidFill>
                <a:effectLst/>
                <a:latin typeface="Tahoma" pitchFamily="34" charset="0"/>
              </a:rPr>
              <a:t>"Spiritual Gifts Study Guide" (IFL, 1983), 7</a:t>
            </a:r>
            <a:endParaRPr lang="en-US" altLang="en-US" sz="1400">
              <a:solidFill>
                <a:srgbClr val="000000"/>
              </a:solidFill>
              <a:effectLst/>
              <a:latin typeface="Tahoma" pitchFamily="34" charset="0"/>
            </a:endParaRPr>
          </a:p>
        </p:txBody>
      </p:sp>
      <p:sp>
        <p:nvSpPr>
          <p:cNvPr id="20494" name="Text Box 14"/>
          <p:cNvSpPr txBox="1">
            <a:spLocks noChangeArrowheads="1"/>
          </p:cNvSpPr>
          <p:nvPr/>
        </p:nvSpPr>
        <p:spPr bwMode="auto">
          <a:xfrm>
            <a:off x="6919913" y="990600"/>
            <a:ext cx="2112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非装备的恩赐</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zh-CN" i="1">
                <a:solidFill>
                  <a:srgbClr val="000000"/>
                </a:solidFill>
                <a:effectLst/>
                <a:latin typeface="Tahoma" pitchFamily="34" charset="0"/>
              </a:rPr>
              <a:t> </a:t>
            </a:r>
            <a:r>
              <a:rPr lang="en-US" altLang="ja-JP" i="1">
                <a:solidFill>
                  <a:srgbClr val="000000"/>
                </a:solidFill>
                <a:effectLst/>
                <a:latin typeface="Tahoma" pitchFamily="34" charset="0"/>
              </a:rPr>
              <a:t>4:12b)</a:t>
            </a:r>
            <a:endParaRPr lang="en-US" altLang="en-US" i="1">
              <a:solidFill>
                <a:srgbClr val="000000"/>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95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50112"/>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1–3</a:t>
            </a:r>
          </a:p>
        </p:txBody>
      </p:sp>
    </p:spTree>
    <p:extLst>
      <p:ext uri="{BB962C8B-B14F-4D97-AF65-F5344CB8AC3E}">
        <p14:creationId xmlns:p14="http://schemas.microsoft.com/office/powerpoint/2010/main" val="1018448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怎么样合一</a:t>
            </a:r>
            <a:r>
              <a:rPr lang="en-US" b="1"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a:t>
            </a:r>
            <a:endParaRPr lang="en-US" b="1" dirty="0">
              <a:latin typeface="Microsoft YaHei UI" panose="020B0503020204020204" pitchFamily="34" charset="-122"/>
              <a:ea typeface="Microsoft YaHei UI" panose="020B0503020204020204" pitchFamily="34" charset="-122"/>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23" name="Text Box 4"/>
            <p:cNvSpPr txBox="1">
              <a:spLocks noChangeArrowheads="1"/>
            </p:cNvSpPr>
            <p:nvPr/>
          </p:nvSpPr>
          <p:spPr bwMode="auto">
            <a:xfrm>
              <a:off x="2698402" y="2302495"/>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爱教会</a:t>
              </a:r>
              <a:endPar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pitchFamily="-108" charset="-128"/>
              </a:endParaRPr>
            </a:p>
          </p:txBody>
        </p:sp>
        <p:sp>
          <p:nvSpPr>
            <p:cNvPr id="108548" name="Text Box 4"/>
            <p:cNvSpPr txBox="1">
              <a:spLocks noChangeArrowheads="1"/>
            </p:cNvSpPr>
            <p:nvPr/>
          </p:nvSpPr>
          <p:spPr bwMode="auto">
            <a:xfrm>
              <a:off x="3463636" y="3462894"/>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爱神</a:t>
              </a:r>
              <a:endPar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弗</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4–6</a:t>
            </a:r>
          </a:p>
        </p:txBody>
      </p:sp>
    </p:spTree>
    <p:extLst>
      <p:ext uri="{BB962C8B-B14F-4D97-AF65-F5344CB8AC3E}">
        <p14:creationId xmlns:p14="http://schemas.microsoft.com/office/powerpoint/2010/main" val="3563678495"/>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844010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pPr eaLnBrk="1" hangingPunct="1"/>
            <a:r>
              <a:rPr lang="en-US" altLang="en-US"/>
              <a:t>Eph 4:3</a:t>
            </a:r>
          </a:p>
        </p:txBody>
      </p:sp>
      <p:grpSp>
        <p:nvGrpSpPr>
          <p:cNvPr id="431106" name="Group 3"/>
          <p:cNvGrpSpPr>
            <a:grpSpLocks/>
          </p:cNvGrpSpPr>
          <p:nvPr/>
        </p:nvGrpSpPr>
        <p:grpSpPr bwMode="auto">
          <a:xfrm>
            <a:off x="0" y="0"/>
            <a:ext cx="9144000" cy="7162800"/>
            <a:chOff x="192" y="144"/>
            <a:chExt cx="5184" cy="3648"/>
          </a:xfrm>
        </p:grpSpPr>
        <p:pic>
          <p:nvPicPr>
            <p:cNvPr id="431108"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cs typeface="Times New Roman" pitchFamily="18" charset="0"/>
              </a:endParaRPr>
            </a:p>
          </p:txBody>
        </p:sp>
      </p:grpSp>
      <p:sp>
        <p:nvSpPr>
          <p:cNvPr id="6" name="Rectangle 5"/>
          <p:cNvSpPr/>
          <p:nvPr/>
        </p:nvSpPr>
        <p:spPr>
          <a:xfrm>
            <a:off x="0" y="781050"/>
            <a:ext cx="9144000" cy="1200150"/>
          </a:xfrm>
          <a:prstGeom prst="rect">
            <a:avLst/>
          </a:prstGeom>
          <a:solidFill>
            <a:schemeClr val="tx2"/>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a:solidFill>
                  <a:srgbClr val="FFFFFF"/>
                </a:solidFill>
                <a:effectLst>
                  <a:outerShdw blurRad="38100" dist="38100" dir="2700000" algn="tl">
                    <a:srgbClr val="808080"/>
                  </a:outerShdw>
                </a:effectLst>
                <a:latin typeface="MS PGothic" pitchFamily="34" charset="-128"/>
              </a:rPr>
              <a:t>用 和 平 彼 此 联 络 ， 竭 力 保 守 圣 灵 所 赐 合 而 为 一 的 心</a:t>
            </a:r>
            <a:r>
              <a:rPr lang="en-US" altLang="en-US" sz="3600">
                <a:solidFill>
                  <a:srgbClr val="FFFFFF"/>
                </a:solidFill>
                <a:effectLst>
                  <a:outerShdw blurRad="38100" dist="38100" dir="2700000" algn="tl">
                    <a:srgbClr val="808080"/>
                  </a:outerShdw>
                </a:effectLst>
                <a:cs typeface="Times New Roman" pitchFamily="18" charset="0"/>
              </a:rPr>
              <a:t>。</a:t>
            </a:r>
            <a:r>
              <a:rPr lang="en-US" altLang="ja-JP" sz="3600">
                <a:solidFill>
                  <a:srgbClr val="FFFFFF"/>
                </a:solidFill>
                <a:effectLst>
                  <a:outerShdw blurRad="38100" dist="38100" dir="2700000" algn="tl">
                    <a:srgbClr val="808080"/>
                  </a:outerShdw>
                </a:effectLst>
                <a:latin typeface="MS PGothic" pitchFamily="34" charset="-128"/>
              </a:rPr>
              <a:t> </a:t>
            </a:r>
            <a:r>
              <a:rPr lang="en-US" altLang="en-US" sz="3600" b="1">
                <a:solidFill>
                  <a:srgbClr val="FFFFFF"/>
                </a:solidFill>
                <a:effectLst>
                  <a:outerShdw blurRad="38100" dist="38100" dir="2700000" algn="tl">
                    <a:srgbClr val="808080"/>
                  </a:outerShdw>
                </a:effectLst>
                <a:latin typeface="MS PGothic" pitchFamily="34" charset="-128"/>
              </a:rPr>
              <a:t>以弗所</a:t>
            </a:r>
            <a:r>
              <a:rPr lang="zh-CN" altLang="en-US" sz="3600" b="1">
                <a:solidFill>
                  <a:srgbClr val="FFFFFF"/>
                </a:solidFill>
                <a:effectLst>
                  <a:outerShdw blurRad="38100" dist="38100" dir="2700000" algn="tl">
                    <a:srgbClr val="808080"/>
                  </a:outerShdw>
                </a:effectLst>
                <a:latin typeface="MS PGothic" pitchFamily="34" charset="-128"/>
              </a:rPr>
              <a:t>书</a:t>
            </a:r>
            <a:r>
              <a:rPr lang="en-US" altLang="zh-CN" sz="3600" b="1">
                <a:solidFill>
                  <a:srgbClr val="FFFFFF"/>
                </a:solidFill>
                <a:effectLst>
                  <a:outerShdw blurRad="38100" dist="38100" dir="2700000" algn="tl">
                    <a:srgbClr val="808080"/>
                  </a:outerShdw>
                </a:effectLst>
                <a:latin typeface="MS PGothic" pitchFamily="34" charset="-128"/>
              </a:rPr>
              <a:t> 4:3</a:t>
            </a:r>
            <a:endParaRPr lang="en-US" altLang="en-US" sz="3600">
              <a:solidFill>
                <a:srgbClr val="FFFFFF"/>
              </a:solidFill>
              <a:effectLst>
                <a:outerShdw blurRad="38100" dist="38100" dir="2700000" algn="tl">
                  <a:srgbClr val="808080"/>
                </a:outerShdw>
              </a:effectLst>
              <a:latin typeface="MS PGothic" pitchFamily="34" charset="-128"/>
            </a:endParaRPr>
          </a:p>
        </p:txBody>
      </p:sp>
    </p:spTree>
    <p:extLst>
      <p:ext uri="{BB962C8B-B14F-4D97-AF65-F5344CB8AC3E}">
        <p14:creationId xmlns:p14="http://schemas.microsoft.com/office/powerpoint/2010/main" val="155898593"/>
      </p:ext>
    </p:extLst>
  </p:cSld>
  <p:clrMapOvr>
    <a:masterClrMapping/>
  </p:clrMapOvr>
  <p:transition spd="med">
    <p:cover dir="lu"/>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4179"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4180" name="Text Box 4"/>
          <p:cNvSpPr txBox="1">
            <a:spLocks noChangeArrowheads="1"/>
          </p:cNvSpPr>
          <p:nvPr/>
        </p:nvSpPr>
        <p:spPr bwMode="auto">
          <a:xfrm>
            <a:off x="628650" y="1460500"/>
            <a:ext cx="67119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b="1">
                <a:solidFill>
                  <a:srgbClr val="660066"/>
                </a:solidFill>
                <a:effectLst/>
                <a:latin typeface="Arial" pitchFamily="34" charset="0"/>
              </a:rPr>
              <a:t>身</a:t>
            </a:r>
            <a:r>
              <a:rPr lang="zh-CN" altLang="en-US" sz="3600" b="1">
                <a:solidFill>
                  <a:srgbClr val="660066"/>
                </a:solidFill>
                <a:effectLst/>
                <a:latin typeface="Arial" pitchFamily="34" charset="0"/>
              </a:rPr>
              <a:t>体</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信徒相交</a:t>
            </a:r>
            <a:r>
              <a:rPr lang="en-US" altLang="ja-JP" sz="3600">
                <a:solidFill>
                  <a:srgbClr val="333399"/>
                </a:solidFill>
                <a:effectLst/>
                <a:latin typeface="Arial" pitchFamily="34" charset="0"/>
              </a:rPr>
              <a:t> (</a:t>
            </a:r>
            <a:r>
              <a:rPr lang="en-US" altLang="en-US" sz="3600">
                <a:solidFill>
                  <a:srgbClr val="333399"/>
                </a:solidFill>
                <a:effectLst/>
                <a:latin typeface="Arial" pitchFamily="34" charset="0"/>
              </a:rPr>
              <a:t>教</a:t>
            </a:r>
            <a:r>
              <a:rPr lang="zh-CN" altLang="en-US" sz="3600">
                <a:solidFill>
                  <a:srgbClr val="333399"/>
                </a:solidFill>
                <a:effectLst/>
                <a:latin typeface="Arial" pitchFamily="34" charset="0"/>
              </a:rPr>
              <a:t>会</a:t>
            </a:r>
            <a:r>
              <a:rPr lang="en-US" altLang="ja-JP" sz="3600">
                <a:solidFill>
                  <a:srgbClr val="333399"/>
                </a:solidFill>
                <a:effectLst/>
                <a:latin typeface="Arial" pitchFamily="34" charset="0"/>
              </a:rPr>
              <a:t>)</a:t>
            </a:r>
          </a:p>
          <a:p>
            <a:pPr eaLnBrk="1" hangingPunct="1"/>
            <a:r>
              <a:rPr lang="zh-CN" altLang="en-US" sz="3600" b="1">
                <a:solidFill>
                  <a:srgbClr val="660066"/>
                </a:solidFill>
                <a:effectLst/>
                <a:latin typeface="Arial" pitchFamily="34" charset="0"/>
              </a:rPr>
              <a:t>圣灵</a:t>
            </a:r>
            <a:r>
              <a:rPr lang="en-US" altLang="ja-JP" sz="3600">
                <a:solidFill>
                  <a:srgbClr val="660066"/>
                </a:solidFill>
                <a:effectLst/>
                <a:latin typeface="Arial" pitchFamily="34" charset="0"/>
              </a:rPr>
              <a:t> </a:t>
            </a:r>
            <a:r>
              <a:rPr lang="en-US" altLang="ja-JP" sz="3600">
                <a:solidFill>
                  <a:srgbClr val="333399"/>
                </a:solidFill>
                <a:effectLst/>
                <a:latin typeface="Arial" pitchFamily="34" charset="0"/>
              </a:rPr>
              <a:t>–</a:t>
            </a:r>
            <a:r>
              <a:rPr lang="en-US" altLang="en-US" sz="3600">
                <a:solidFill>
                  <a:srgbClr val="333399"/>
                </a:solidFill>
                <a:effectLst/>
                <a:latin typeface="Arial" pitchFamily="34" charset="0"/>
              </a:rPr>
              <a:t>聖</a:t>
            </a:r>
            <a:r>
              <a:rPr lang="zh-CN" altLang="en-US" sz="3600">
                <a:solidFill>
                  <a:srgbClr val="333399"/>
                </a:solidFill>
                <a:effectLst/>
                <a:latin typeface="Arial" pitchFamily="34" charset="0"/>
              </a:rPr>
              <a:t>灵</a:t>
            </a:r>
            <a:r>
              <a:rPr lang="en-US" altLang="en-US" sz="3600">
                <a:solidFill>
                  <a:srgbClr val="333399"/>
                </a:solidFill>
                <a:effectLst/>
                <a:latin typeface="Arial" pitchFamily="34" charset="0"/>
              </a:rPr>
              <a:t>激活同伴</a:t>
            </a:r>
            <a:r>
              <a:rPr lang="zh-CN" altLang="en-US" sz="3600">
                <a:solidFill>
                  <a:srgbClr val="333399"/>
                </a:solidFill>
                <a:effectLst/>
                <a:latin typeface="Arial" pitchFamily="34" charset="0"/>
              </a:rPr>
              <a:t>关系</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盼望</a:t>
            </a:r>
            <a:r>
              <a:rPr lang="en-US" altLang="ja-JP" sz="3600">
                <a:solidFill>
                  <a:srgbClr val="333399"/>
                </a:solidFill>
                <a:effectLst/>
                <a:latin typeface="Arial" pitchFamily="34" charset="0"/>
              </a:rPr>
              <a:t> – </a:t>
            </a:r>
            <a:r>
              <a:rPr lang="zh-CN" altLang="en-US" sz="3600">
                <a:solidFill>
                  <a:srgbClr val="333399"/>
                </a:solidFill>
                <a:effectLst/>
                <a:latin typeface="Arial" pitchFamily="34" charset="0"/>
              </a:rPr>
              <a:t>未来</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主</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所</a:t>
            </a:r>
            <a:r>
              <a:rPr lang="zh-CN" altLang="en-US" sz="3600">
                <a:solidFill>
                  <a:srgbClr val="333399"/>
                </a:solidFill>
                <a:effectLst/>
                <a:latin typeface="Arial" pitchFamily="34" charset="0"/>
              </a:rPr>
              <a:t>属</a:t>
            </a:r>
            <a:r>
              <a:rPr lang="en-US" altLang="en-US" sz="3600">
                <a:solidFill>
                  <a:srgbClr val="333399"/>
                </a:solidFill>
                <a:effectLst/>
                <a:latin typeface="Arial" pitchFamily="34" charset="0"/>
              </a:rPr>
              <a:t>的</a:t>
            </a:r>
            <a:r>
              <a:rPr lang="en-US" altLang="ja-JP" sz="3600">
                <a:solidFill>
                  <a:srgbClr val="333399"/>
                </a:solidFill>
                <a:effectLst/>
                <a:latin typeface="Arial" pitchFamily="34" charset="0"/>
              </a:rPr>
              <a:t> </a:t>
            </a:r>
          </a:p>
          <a:p>
            <a:pPr eaLnBrk="1" hangingPunct="1"/>
            <a:r>
              <a:rPr lang="zh-CN" altLang="en-US" sz="3600" b="1">
                <a:solidFill>
                  <a:srgbClr val="660066"/>
                </a:solidFill>
                <a:effectLst/>
                <a:latin typeface="Arial" pitchFamily="34" charset="0"/>
              </a:rPr>
              <a:t>信仰</a:t>
            </a:r>
            <a:r>
              <a:rPr lang="en-US" altLang="ja-JP" sz="3600">
                <a:solidFill>
                  <a:srgbClr val="333399"/>
                </a:solidFill>
                <a:effectLst/>
                <a:latin typeface="Arial" pitchFamily="34" charset="0"/>
              </a:rPr>
              <a:t> –</a:t>
            </a:r>
            <a:r>
              <a:rPr lang="zh-CN" altLang="en-US" sz="3600">
                <a:solidFill>
                  <a:srgbClr val="333399"/>
                </a:solidFill>
                <a:effectLst/>
                <a:latin typeface="Arial" pitchFamily="34" charset="0"/>
              </a:rPr>
              <a:t>单</a:t>
            </a:r>
            <a:r>
              <a:rPr lang="en-US" altLang="en-US" sz="3600">
                <a:solidFill>
                  <a:srgbClr val="333399"/>
                </a:solidFill>
                <a:effectLst/>
                <a:latin typeface="Arial" pitchFamily="34" charset="0"/>
              </a:rPr>
              <a:t>一委身</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洗礼</a:t>
            </a:r>
            <a:r>
              <a:rPr lang="en-US" altLang="ja-JP" sz="3600">
                <a:solidFill>
                  <a:srgbClr val="660066"/>
                </a:solidFill>
                <a:effectLst/>
                <a:latin typeface="Arial" pitchFamily="34" charset="0"/>
              </a:rPr>
              <a:t> </a:t>
            </a:r>
            <a:r>
              <a:rPr lang="en-US" altLang="ja-JP" sz="3600">
                <a:solidFill>
                  <a:srgbClr val="333399"/>
                </a:solidFill>
                <a:effectLst/>
                <a:latin typeface="Arial" pitchFamily="34" charset="0"/>
              </a:rPr>
              <a:t>– </a:t>
            </a:r>
            <a:r>
              <a:rPr lang="en-US" altLang="en-US" sz="3600">
                <a:solidFill>
                  <a:srgbClr val="333399"/>
                </a:solidFill>
                <a:effectLst/>
                <a:latin typeface="Arial" pitchFamily="34" charset="0"/>
              </a:rPr>
              <a:t>加入教</a:t>
            </a:r>
            <a:r>
              <a:rPr lang="zh-CN" altLang="en-US" sz="3600">
                <a:solidFill>
                  <a:srgbClr val="333399"/>
                </a:solidFill>
                <a:effectLst/>
                <a:latin typeface="Arial" pitchFamily="34" charset="0"/>
              </a:rPr>
              <a:t>会</a:t>
            </a:r>
            <a:r>
              <a:rPr lang="en-US" altLang="en-US" sz="3600">
                <a:solidFill>
                  <a:srgbClr val="333399"/>
                </a:solidFill>
                <a:effectLst/>
                <a:latin typeface="Arial" pitchFamily="34" charset="0"/>
              </a:rPr>
              <a:t>的</a:t>
            </a:r>
            <a:r>
              <a:rPr lang="zh-CN" altLang="en-US" sz="3600">
                <a:solidFill>
                  <a:srgbClr val="333399"/>
                </a:solidFill>
                <a:effectLst/>
                <a:latin typeface="Arial" pitchFamily="34" charset="0"/>
              </a:rPr>
              <a:t>记号</a:t>
            </a:r>
            <a:endParaRPr lang="en-US" altLang="ja-JP" sz="3600">
              <a:solidFill>
                <a:srgbClr val="333399"/>
              </a:solidFill>
              <a:effectLst/>
              <a:latin typeface="Arial" pitchFamily="34" charset="0"/>
            </a:endParaRPr>
          </a:p>
          <a:p>
            <a:pPr eaLnBrk="1" hangingPunct="1"/>
            <a:r>
              <a:rPr lang="zh-CN" altLang="en-US" sz="3600" b="1">
                <a:solidFill>
                  <a:srgbClr val="660066"/>
                </a:solidFill>
                <a:effectLst/>
                <a:latin typeface="Arial" pitchFamily="34" charset="0"/>
              </a:rPr>
              <a:t>神</a:t>
            </a:r>
            <a:r>
              <a:rPr lang="en-US" altLang="ja-JP" sz="3600">
                <a:solidFill>
                  <a:srgbClr val="333399"/>
                </a:solidFill>
                <a:effectLst/>
                <a:latin typeface="Arial" pitchFamily="34" charset="0"/>
              </a:rPr>
              <a:t> – </a:t>
            </a:r>
            <a:r>
              <a:rPr lang="en-US" altLang="en-US" sz="3600">
                <a:solidFill>
                  <a:srgbClr val="333399"/>
                </a:solidFill>
                <a:effectLst/>
                <a:latin typeface="Arial" pitchFamily="34" charset="0"/>
              </a:rPr>
              <a:t>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的天父保守我</a:t>
            </a:r>
            <a:r>
              <a:rPr lang="zh-CN" altLang="en-US" sz="3600">
                <a:solidFill>
                  <a:srgbClr val="333399"/>
                </a:solidFill>
                <a:effectLst/>
                <a:latin typeface="Arial" pitchFamily="34" charset="0"/>
              </a:rPr>
              <a:t>们</a:t>
            </a:r>
            <a:r>
              <a:rPr lang="en-US" altLang="en-US" sz="3600">
                <a:solidFill>
                  <a:srgbClr val="333399"/>
                </a:solidFill>
                <a:effectLst/>
                <a:latin typeface="Arial" pitchFamily="34" charset="0"/>
              </a:rPr>
              <a:t>到永生</a:t>
            </a:r>
          </a:p>
        </p:txBody>
      </p:sp>
      <p:sp>
        <p:nvSpPr>
          <p:cNvPr id="434181" name="Title 1"/>
          <p:cNvSpPr>
            <a:spLocks noGrp="1"/>
          </p:cNvSpPr>
          <p:nvPr>
            <p:ph type="title" idx="4294967295"/>
          </p:nvPr>
        </p:nvSpPr>
        <p:spPr/>
        <p:txBody>
          <a:bodyPr/>
          <a:lstStyle/>
          <a:p>
            <a:r>
              <a:rPr lang="zh-CN" altLang="en-US"/>
              <a:t>什么让我们合一</a:t>
            </a:r>
            <a:r>
              <a:rPr lang="en-US" altLang="ja-JP"/>
              <a:t>(</a:t>
            </a:r>
            <a:r>
              <a:rPr lang="zh-CN" altLang="en-US"/>
              <a:t>弗</a:t>
            </a:r>
            <a:r>
              <a:rPr lang="en-US" altLang="ja-JP"/>
              <a:t> 4:4-6)?</a:t>
            </a:r>
            <a:endParaRPr lang="en-US" altLang="en-US"/>
          </a:p>
        </p:txBody>
      </p:sp>
    </p:spTree>
    <p:extLst>
      <p:ext uri="{BB962C8B-B14F-4D97-AF65-F5344CB8AC3E}">
        <p14:creationId xmlns:p14="http://schemas.microsoft.com/office/powerpoint/2010/main" val="378508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zh-CN" altLang="en-US" sz="2800" b="1" dirty="0">
                <a:solidFill>
                  <a:schemeClr val="tx2"/>
                </a:solidFill>
                <a:effectLst>
                  <a:glow rad="127000">
                    <a:schemeClr val="bg1"/>
                  </a:glow>
                </a:effectLst>
                <a:latin typeface="Arial" charset="0"/>
                <a:ea typeface="ＭＳ Ｐゴシック" charset="0"/>
                <a:cs typeface="ＭＳ Ｐゴシック" charset="0"/>
              </a:rPr>
              <a:t>“我感到我的教会有了新的团结</a:t>
            </a:r>
            <a:r>
              <a:rPr lang="en-US" altLang="zh-CN" sz="2800" b="1" dirty="0">
                <a:solidFill>
                  <a:schemeClr val="tx2"/>
                </a:solidFill>
                <a:effectLst>
                  <a:glow rad="127000">
                    <a:schemeClr val="bg1"/>
                  </a:glow>
                </a:effectLst>
                <a:latin typeface="Arial" charset="0"/>
                <a:ea typeface="ＭＳ Ｐゴシック" charset="0"/>
                <a:cs typeface="ＭＳ Ｐゴシック" charset="0"/>
              </a:rPr>
              <a:t>……</a:t>
            </a:r>
            <a:r>
              <a:rPr lang="zh-CN" altLang="en-US" sz="2800" b="1" dirty="0">
                <a:solidFill>
                  <a:schemeClr val="tx2"/>
                </a:solidFill>
                <a:effectLst>
                  <a:glow rad="127000">
                    <a:schemeClr val="bg1"/>
                  </a:glow>
                </a:effectLst>
                <a:latin typeface="Arial" charset="0"/>
                <a:ea typeface="ＭＳ Ｐゴシック" charset="0"/>
                <a:cs typeface="ＭＳ Ｐゴシック" charset="0"/>
              </a:rPr>
              <a:t>不再是冷漠，而是稳步走向反对。”</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5699558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15747" name="Rectangle 3"/>
          <p:cNvSpPr>
            <a:spLocks noChangeArrowheads="1"/>
          </p:cNvSpPr>
          <p:nvPr/>
        </p:nvSpPr>
        <p:spPr bwMode="auto">
          <a:xfrm>
            <a:off x="0" y="1485900"/>
            <a:ext cx="8907463" cy="43053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pic>
        <p:nvPicPr>
          <p:cNvPr id="34406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val="0"/>
              </a:ext>
            </a:extLst>
          </a:blip>
          <a:srcRect/>
          <a:stretch>
            <a:fillRect/>
          </a:stretch>
        </p:blipFill>
        <p:spPr>
          <a:xfrm>
            <a:off x="4775200" y="250825"/>
            <a:ext cx="3700463" cy="6354763"/>
          </a:xfrm>
        </p:spPr>
      </p:pic>
      <p:sp>
        <p:nvSpPr>
          <p:cNvPr id="415749" name="Text Box 5"/>
          <p:cNvSpPr txBox="1">
            <a:spLocks noChangeArrowheads="1"/>
          </p:cNvSpPr>
          <p:nvPr/>
        </p:nvSpPr>
        <p:spPr bwMode="auto">
          <a:xfrm>
            <a:off x="152400" y="2209800"/>
            <a:ext cx="4224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74650" indent="-374650" eaLnBrk="0" hangingPunct="0">
              <a:defRPr sz="2400">
                <a:solidFill>
                  <a:schemeClr val="tx1"/>
                </a:solidFill>
                <a:latin typeface="Times New Roman" pitchFamily="18" charset="0"/>
                <a:ea typeface="MS PGothic" pitchFamily="34" charset="-128"/>
              </a:defRPr>
            </a:lvl1pPr>
            <a:lvl2pPr marL="5651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zh-CN" altLang="en-US" sz="3600" b="1">
                <a:solidFill>
                  <a:srgbClr val="333399"/>
                </a:solidFill>
                <a:effectLst/>
                <a:latin typeface="Arial" pitchFamily="34" charset="0"/>
              </a:rPr>
              <a:t>合一的呼召</a:t>
            </a:r>
            <a:r>
              <a:rPr lang="en-US" altLang="ja-JP" sz="3600" b="1">
                <a:solidFill>
                  <a:srgbClr val="333399"/>
                </a:solidFill>
                <a:effectLst/>
                <a:latin typeface="Arial" pitchFamily="34" charset="0"/>
              </a:rPr>
              <a:t> (1-6)</a:t>
            </a:r>
          </a:p>
          <a:p>
            <a:pPr eaLnBrk="1" hangingPunct="1">
              <a:buFontTx/>
              <a:buChar char="•"/>
            </a:pPr>
            <a:r>
              <a:rPr lang="zh-CN" altLang="en-US" sz="3600" b="1">
                <a:solidFill>
                  <a:srgbClr val="333399"/>
                </a:solidFill>
                <a:effectLst/>
                <a:latin typeface="Arial" pitchFamily="34" charset="0"/>
              </a:rPr>
              <a:t>合一的方法</a:t>
            </a:r>
            <a:r>
              <a:rPr lang="en-US" altLang="ja-JP" sz="3600" b="1">
                <a:solidFill>
                  <a:srgbClr val="333399"/>
                </a:solidFill>
                <a:effectLst/>
                <a:latin typeface="Arial" pitchFamily="34" charset="0"/>
              </a:rPr>
              <a:t> (7-16)</a:t>
            </a:r>
            <a:endParaRPr lang="en-US" altLang="ja-JP" sz="3600">
              <a:solidFill>
                <a:srgbClr val="333399"/>
              </a:solidFill>
              <a:effectLst/>
              <a:latin typeface="Arial" pitchFamily="34" charset="0"/>
            </a:endParaRPr>
          </a:p>
          <a:p>
            <a:pPr lvl="1" eaLnBrk="1" hangingPunct="1">
              <a:buFontTx/>
              <a:buChar char="•"/>
            </a:pPr>
            <a:r>
              <a:rPr lang="zh-CN" altLang="en-US" sz="3600">
                <a:solidFill>
                  <a:srgbClr val="333399"/>
                </a:solidFill>
                <a:effectLst/>
                <a:latin typeface="Arial" pitchFamily="34" charset="0"/>
              </a:rPr>
              <a:t>升上高天</a:t>
            </a:r>
            <a:r>
              <a:rPr lang="en-US" altLang="ja-JP" sz="3600">
                <a:solidFill>
                  <a:srgbClr val="333399"/>
                </a:solidFill>
                <a:effectLst/>
                <a:latin typeface="Arial" pitchFamily="34" charset="0"/>
              </a:rPr>
              <a:t> (7-10)</a:t>
            </a:r>
          </a:p>
          <a:p>
            <a:pPr lvl="1" eaLnBrk="1" hangingPunct="1">
              <a:buFontTx/>
              <a:buChar char="•"/>
            </a:pPr>
            <a:r>
              <a:rPr lang="zh-CN" altLang="en-US" sz="3600">
                <a:solidFill>
                  <a:srgbClr val="333399"/>
                </a:solidFill>
                <a:effectLst/>
                <a:latin typeface="Arial" pitchFamily="34" charset="0"/>
              </a:rPr>
              <a:t>其职</a:t>
            </a:r>
            <a:r>
              <a:rPr lang="en-US" altLang="ja-JP" sz="3600">
                <a:solidFill>
                  <a:srgbClr val="333399"/>
                </a:solidFill>
                <a:effectLst/>
                <a:latin typeface="Arial" pitchFamily="34" charset="0"/>
              </a:rPr>
              <a:t> (11-12a)</a:t>
            </a:r>
          </a:p>
          <a:p>
            <a:pPr lvl="1" eaLnBrk="1" hangingPunct="1">
              <a:buFontTx/>
              <a:buChar char="•"/>
            </a:pPr>
            <a:r>
              <a:rPr lang="zh-CN" altLang="en-US" sz="3600">
                <a:solidFill>
                  <a:srgbClr val="333399"/>
                </a:solidFill>
                <a:effectLst/>
                <a:latin typeface="Arial" pitchFamily="34" charset="0"/>
              </a:rPr>
              <a:t>目标</a:t>
            </a:r>
            <a:r>
              <a:rPr lang="en-US" altLang="ja-JP" sz="3600">
                <a:solidFill>
                  <a:srgbClr val="333399"/>
                </a:solidFill>
                <a:effectLst/>
                <a:latin typeface="Arial" pitchFamily="34" charset="0"/>
              </a:rPr>
              <a:t> (12b-13)</a:t>
            </a:r>
          </a:p>
          <a:p>
            <a:pPr lvl="1" eaLnBrk="1" hangingPunct="1">
              <a:buFontTx/>
              <a:buChar char="•"/>
            </a:pPr>
            <a:r>
              <a:rPr lang="zh-CN" altLang="en-US" sz="3600">
                <a:solidFill>
                  <a:srgbClr val="333399"/>
                </a:solidFill>
                <a:effectLst/>
                <a:latin typeface="Arial" pitchFamily="34" charset="0"/>
              </a:rPr>
              <a:t>成果</a:t>
            </a:r>
            <a:r>
              <a:rPr lang="en-US" altLang="ja-JP" sz="3600">
                <a:solidFill>
                  <a:srgbClr val="333399"/>
                </a:solidFill>
                <a:effectLst/>
                <a:latin typeface="Arial" pitchFamily="34" charset="0"/>
              </a:rPr>
              <a:t> (14-16)</a:t>
            </a:r>
            <a:endParaRPr lang="en-US" altLang="en-US" sz="3600">
              <a:solidFill>
                <a:srgbClr val="333399"/>
              </a:solidFill>
              <a:effectLst/>
              <a:latin typeface="Arial" pitchFamily="34" charset="0"/>
            </a:endParaRP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r>
              <a:rPr lang="zh-CN" altLang="en-US" sz="3600" b="1">
                <a:solidFill>
                  <a:srgbClr val="000066"/>
                </a:solidFill>
              </a:rPr>
              <a:t>以弗所书</a:t>
            </a:r>
            <a:r>
              <a:rPr lang="en-US" altLang="ja-JP" sz="3600" b="1">
                <a:solidFill>
                  <a:srgbClr val="000066"/>
                </a:solidFill>
              </a:rPr>
              <a:t> 4:1-16</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5749">
                                            <p:txEl>
                                              <p:pRg st="5" end="5"/>
                                            </p:txEl>
                                          </p:spTgt>
                                        </p:tgtEl>
                                        <p:attrNameLst>
                                          <p:attrName>style.visibility</p:attrName>
                                        </p:attrNameLst>
                                      </p:cBhvr>
                                      <p:to>
                                        <p:strVal val="visible"/>
                                      </p:to>
                                    </p:set>
                                    <p:animEffect transition="in" filter="dissolve">
                                      <p:cBhvr>
                                        <p:cTn id="38"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62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6227"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6228" name="Text Box 4"/>
          <p:cNvSpPr txBox="1">
            <a:spLocks noChangeArrowheads="1"/>
          </p:cNvSpPr>
          <p:nvPr/>
        </p:nvSpPr>
        <p:spPr bwMode="auto">
          <a:xfrm>
            <a:off x="990600" y="1111250"/>
            <a:ext cx="80454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Arial" pitchFamily="34" charset="0"/>
              </a:rPr>
              <a:t>脫去</a:t>
            </a:r>
            <a:r>
              <a:rPr lang="zh-CN" altLang="en-US" sz="3600">
                <a:solidFill>
                  <a:srgbClr val="333399"/>
                </a:solidFill>
                <a:effectLst/>
                <a:latin typeface="Arial" pitchFamily="34" charset="0"/>
              </a:rPr>
              <a:t>旧</a:t>
            </a:r>
            <a:r>
              <a:rPr lang="en-US" altLang="en-US" sz="3600">
                <a:solidFill>
                  <a:srgbClr val="333399"/>
                </a:solidFill>
                <a:effectLst/>
                <a:latin typeface="Arial" pitchFamily="34" charset="0"/>
              </a:rPr>
              <a:t>人</a:t>
            </a:r>
            <a:r>
              <a:rPr lang="en-US" altLang="ja-JP" sz="3600">
                <a:solidFill>
                  <a:srgbClr val="333399"/>
                </a:solidFill>
                <a:effectLst/>
                <a:latin typeface="Arial" pitchFamily="34" charset="0"/>
              </a:rPr>
              <a:t> (4:17-22)</a:t>
            </a:r>
          </a:p>
          <a:p>
            <a:pPr eaLnBrk="1" hangingPunct="1">
              <a:buFontTx/>
              <a:buChar char="•"/>
            </a:pPr>
            <a:r>
              <a:rPr lang="en-US" altLang="en-US" sz="3600">
                <a:solidFill>
                  <a:srgbClr val="333399"/>
                </a:solidFill>
                <a:effectLst/>
                <a:latin typeface="Arial" pitchFamily="34" charset="0"/>
              </a:rPr>
              <a:t>心志改换一新 (4:23)</a:t>
            </a:r>
          </a:p>
          <a:p>
            <a:pPr eaLnBrk="1" hangingPunct="1">
              <a:buFontTx/>
              <a:buChar char="•"/>
            </a:pPr>
            <a:r>
              <a:rPr lang="en-US" altLang="en-US" sz="3600">
                <a:solidFill>
                  <a:srgbClr val="333399"/>
                </a:solidFill>
                <a:effectLst/>
                <a:latin typeface="Arial" pitchFamily="34" charset="0"/>
              </a:rPr>
              <a:t>圣洁 (4:24)</a:t>
            </a:r>
          </a:p>
          <a:p>
            <a:pPr eaLnBrk="1" hangingPunct="1">
              <a:buFontTx/>
              <a:buChar char="•"/>
            </a:pPr>
            <a:r>
              <a:rPr lang="en-US" altLang="en-US" sz="3600">
                <a:solidFill>
                  <a:srgbClr val="333399"/>
                </a:solidFill>
                <a:effectLst/>
                <a:latin typeface="Arial" pitchFamily="34" charset="0"/>
              </a:rPr>
              <a:t>说实话 (4:25)</a:t>
            </a:r>
          </a:p>
          <a:p>
            <a:pPr eaLnBrk="1" hangingPunct="1">
              <a:buFontTx/>
              <a:buChar char="•"/>
            </a:pPr>
            <a:r>
              <a:rPr lang="en-US" altLang="en-US" sz="3600">
                <a:solidFill>
                  <a:srgbClr val="333399"/>
                </a:solidFill>
                <a:effectLst/>
                <a:latin typeface="Arial" pitchFamily="34" charset="0"/>
              </a:rPr>
              <a:t>生气却不要犯罪 (4:26-27)</a:t>
            </a:r>
          </a:p>
          <a:p>
            <a:pPr eaLnBrk="1" hangingPunct="1">
              <a:buFontTx/>
              <a:buChar char="•"/>
            </a:pPr>
            <a:r>
              <a:rPr lang="en-US" altLang="en-US" sz="3600">
                <a:solidFill>
                  <a:srgbClr val="333399"/>
                </a:solidFill>
                <a:effectLst/>
                <a:latin typeface="Arial" pitchFamily="34" charset="0"/>
              </a:rPr>
              <a:t>不要偷(4:28)</a:t>
            </a:r>
          </a:p>
          <a:p>
            <a:pPr eaLnBrk="1" hangingPunct="1">
              <a:buFontTx/>
              <a:buChar char="•"/>
            </a:pPr>
            <a:r>
              <a:rPr lang="en-US" altLang="en-US" sz="3600">
                <a:solidFill>
                  <a:srgbClr val="333399"/>
                </a:solidFill>
                <a:effectLst/>
                <a:latin typeface="Arial" pitchFamily="34" charset="0"/>
              </a:rPr>
              <a:t>说造就人的好话 (4:29)</a:t>
            </a:r>
          </a:p>
          <a:p>
            <a:pPr eaLnBrk="1" hangingPunct="1">
              <a:buFontTx/>
              <a:buChar char="•"/>
            </a:pPr>
            <a:r>
              <a:rPr lang="en-US" altLang="en-US" sz="3600">
                <a:solidFill>
                  <a:srgbClr val="333399"/>
                </a:solidFill>
                <a:effectLst/>
                <a:latin typeface="Arial" pitchFamily="34" charset="0"/>
              </a:rPr>
              <a:t>恩慈相待，存怜悯的心，彼此饶恕 (4:31–32)</a:t>
            </a:r>
          </a:p>
          <a:p>
            <a:pPr eaLnBrk="1" hangingPunct="1">
              <a:buFontTx/>
              <a:buChar char="•"/>
            </a:pPr>
            <a:r>
              <a:rPr lang="en-US" altLang="en-US" sz="3600">
                <a:solidFill>
                  <a:srgbClr val="333399"/>
                </a:solidFill>
                <a:effectLst/>
                <a:latin typeface="Arial" pitchFamily="34" charset="0"/>
              </a:rPr>
              <a:t>效法神</a:t>
            </a:r>
            <a:r>
              <a:rPr lang="zh-CN" altLang="en-US" sz="3600">
                <a:solidFill>
                  <a:srgbClr val="333399"/>
                </a:solidFill>
                <a:effectLst/>
                <a:latin typeface="Arial" pitchFamily="34" charset="0"/>
              </a:rPr>
              <a:t>的爱</a:t>
            </a:r>
            <a:r>
              <a:rPr lang="en-US" altLang="ja-JP" sz="3600">
                <a:solidFill>
                  <a:srgbClr val="333399"/>
                </a:solidFill>
                <a:effectLst/>
                <a:latin typeface="Arial" pitchFamily="34" charset="0"/>
              </a:rPr>
              <a:t> (5:1-2)</a:t>
            </a:r>
            <a:endParaRPr lang="en-US" altLang="en-US" sz="3600">
              <a:solidFill>
                <a:srgbClr val="333399"/>
              </a:solidFill>
              <a:effectLst/>
              <a:latin typeface="Arial" pitchFamily="34" charset="0"/>
            </a:endParaRPr>
          </a:p>
        </p:txBody>
      </p:sp>
      <p:sp>
        <p:nvSpPr>
          <p:cNvPr id="436229" name="Title 1"/>
          <p:cNvSpPr>
            <a:spLocks noGrp="1"/>
          </p:cNvSpPr>
          <p:nvPr>
            <p:ph type="title" idx="4294967295"/>
          </p:nvPr>
        </p:nvSpPr>
        <p:spPr>
          <a:xfrm>
            <a:off x="457200" y="44450"/>
            <a:ext cx="8229600" cy="1143000"/>
          </a:xfrm>
        </p:spPr>
        <p:txBody>
          <a:bodyPr/>
          <a:lstStyle/>
          <a:p>
            <a:r>
              <a:rPr lang="zh-CN" altLang="en-US"/>
              <a:t>该做的</a:t>
            </a:r>
            <a:r>
              <a:rPr lang="en-US" altLang="ja-JP"/>
              <a:t>(4:17–5:2)</a:t>
            </a:r>
            <a:endParaRPr lang="en-US" altLang="en-US"/>
          </a:p>
        </p:txBody>
      </p:sp>
    </p:spTree>
    <p:extLst>
      <p:ext uri="{BB962C8B-B14F-4D97-AF65-F5344CB8AC3E}">
        <p14:creationId xmlns:p14="http://schemas.microsoft.com/office/powerpoint/2010/main" val="2825042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17211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827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38275"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38276" name="Text Box 4"/>
          <p:cNvSpPr txBox="1">
            <a:spLocks noChangeArrowheads="1"/>
          </p:cNvSpPr>
          <p:nvPr/>
        </p:nvSpPr>
        <p:spPr bwMode="auto">
          <a:xfrm>
            <a:off x="971550" y="1452563"/>
            <a:ext cx="8064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en-US" altLang="en-US" sz="3600">
                <a:solidFill>
                  <a:srgbClr val="333399"/>
                </a:solidFill>
                <a:effectLst/>
                <a:latin typeface="Arial" pitchFamily="34" charset="0"/>
              </a:rPr>
              <a:t>淫乱(5:3)</a:t>
            </a:r>
          </a:p>
          <a:p>
            <a:pPr eaLnBrk="1" hangingPunct="1">
              <a:buFontTx/>
              <a:buChar char="•"/>
            </a:pPr>
            <a:r>
              <a:rPr lang="en-US" altLang="en-US" sz="3600">
                <a:solidFill>
                  <a:srgbClr val="333399"/>
                </a:solidFill>
                <a:effectLst/>
                <a:latin typeface="Arial" pitchFamily="34" charset="0"/>
              </a:rPr>
              <a:t>贪婪 (5:3)</a:t>
            </a:r>
          </a:p>
          <a:p>
            <a:pPr eaLnBrk="1" hangingPunct="1">
              <a:buFontTx/>
              <a:buChar char="•"/>
            </a:pPr>
            <a:r>
              <a:rPr lang="en-US" altLang="en-US" sz="3600">
                <a:solidFill>
                  <a:srgbClr val="333399"/>
                </a:solidFill>
                <a:effectLst/>
                <a:latin typeface="Arial" pitchFamily="34" charset="0"/>
              </a:rPr>
              <a:t>污秽 (5:3)</a:t>
            </a:r>
          </a:p>
          <a:p>
            <a:pPr eaLnBrk="1" hangingPunct="1">
              <a:buFontTx/>
              <a:buChar char="•"/>
            </a:pPr>
            <a:r>
              <a:rPr lang="en-US" altLang="en-US" sz="3600">
                <a:solidFill>
                  <a:srgbClr val="333399"/>
                </a:solidFill>
                <a:effectLst/>
                <a:latin typeface="Arial" pitchFamily="34" charset="0"/>
              </a:rPr>
              <a:t>淫词 (5:4)</a:t>
            </a:r>
          </a:p>
          <a:p>
            <a:pPr eaLnBrk="1" hangingPunct="1">
              <a:buFontTx/>
              <a:buChar char="•"/>
            </a:pPr>
            <a:r>
              <a:rPr lang="en-US" altLang="en-US" sz="3600">
                <a:solidFill>
                  <a:srgbClr val="333399"/>
                </a:solidFill>
                <a:effectLst/>
                <a:latin typeface="Arial" pitchFamily="34" charset="0"/>
              </a:rPr>
              <a:t>妄语，和戏笑的话(5:4-5)</a:t>
            </a:r>
          </a:p>
          <a:p>
            <a:pPr eaLnBrk="1" hangingPunct="1">
              <a:buFontTx/>
              <a:buChar char="•"/>
            </a:pPr>
            <a:r>
              <a:rPr lang="en-US" altLang="en-US" sz="3600">
                <a:solidFill>
                  <a:srgbClr val="333399"/>
                </a:solidFill>
                <a:effectLst/>
                <a:latin typeface="Arial" pitchFamily="34" charset="0"/>
              </a:rPr>
              <a:t>醉酒 (5:18)</a:t>
            </a:r>
          </a:p>
        </p:txBody>
      </p:sp>
      <p:sp>
        <p:nvSpPr>
          <p:cNvPr id="438277" name="Title 1"/>
          <p:cNvSpPr>
            <a:spLocks noGrp="1"/>
          </p:cNvSpPr>
          <p:nvPr>
            <p:ph type="title" idx="4294967295"/>
          </p:nvPr>
        </p:nvSpPr>
        <p:spPr/>
        <p:txBody>
          <a:bodyPr/>
          <a:lstStyle/>
          <a:p>
            <a:r>
              <a:rPr lang="zh-CN" altLang="en-US"/>
              <a:t>不该做的</a:t>
            </a:r>
            <a:r>
              <a:rPr lang="en-US" altLang="ja-JP"/>
              <a:t> (5:3-18)</a:t>
            </a:r>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15</a:t>
            </a:r>
            <a:r>
              <a:rPr lang="zh-CN" altLang="en-US" sz="3200" b="1" dirty="0">
                <a:effectLst>
                  <a:glow rad="127000">
                    <a:schemeClr val="tx1"/>
                  </a:glow>
                </a:effectLst>
                <a:latin typeface="Arial" charset="0"/>
                <a:ea typeface="ＭＳ Ｐゴシック" charset="0"/>
                <a:cs typeface="ＭＳ Ｐゴシック" charset="0"/>
              </a:rPr>
              <a:t>你们要谨慎行事，不要像愚昧人，当像智慧人。 </a:t>
            </a:r>
            <a:r>
              <a:rPr lang="en-US" altLang="zh-CN" sz="3200" b="1" dirty="0">
                <a:effectLst>
                  <a:glow rad="127000">
                    <a:schemeClr val="tx1"/>
                  </a:glow>
                </a:effectLst>
                <a:latin typeface="Arial" charset="0"/>
                <a:ea typeface="ＭＳ Ｐゴシック" charset="0"/>
                <a:cs typeface="ＭＳ Ｐゴシック" charset="0"/>
              </a:rPr>
              <a:t>16</a:t>
            </a:r>
            <a:r>
              <a:rPr lang="zh-CN" altLang="en-US" sz="3200" b="1" dirty="0">
                <a:effectLst>
                  <a:glow rad="127000">
                    <a:schemeClr val="tx1"/>
                  </a:glow>
                </a:effectLst>
                <a:latin typeface="Arial" charset="0"/>
                <a:ea typeface="ＭＳ Ｐゴシック" charset="0"/>
                <a:cs typeface="ＭＳ Ｐゴシック" charset="0"/>
              </a:rPr>
              <a:t>要爱惜光阴，因为现今的世代邪恶。 </a:t>
            </a: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不要作糊涂人，要明白主的旨意如何。</a:t>
            </a:r>
            <a:br>
              <a:rPr lang="en-US" altLang="zh-CN"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(弗</a:t>
            </a:r>
            <a:r>
              <a:rPr lang="en-US" altLang="zh-CN" sz="2800" b="1" dirty="0">
                <a:effectLst>
                  <a:glow rad="127000">
                    <a:schemeClr val="tx1"/>
                  </a:glow>
                </a:effectLst>
                <a:latin typeface="Arial" charset="0"/>
                <a:ea typeface="ＭＳ Ｐゴシック" charset="0"/>
                <a:cs typeface="ＭＳ Ｐゴシック" charset="0"/>
              </a:rPr>
              <a:t>5</a:t>
            </a:r>
            <a:r>
              <a:rPr lang="zh-CN"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15-17</a:t>
            </a:r>
            <a:r>
              <a:rPr lang="zh-CN" altLang="en-US" sz="2800" b="1" dirty="0">
                <a:effectLst>
                  <a:glow rad="127000">
                    <a:schemeClr val="tx1"/>
                  </a:glow>
                </a:effectLst>
                <a:latin typeface="Arial" charset="0"/>
                <a:ea typeface="ＭＳ Ｐゴシック" charset="0"/>
                <a:cs typeface="ＭＳ Ｐゴシック" charset="0"/>
              </a:rPr>
              <a:t> 和合本</a:t>
            </a:r>
            <a:r>
              <a:rPr lang="en-US" sz="28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altLang="zh-CN" sz="3200" b="1" kern="0" dirty="0">
                <a:solidFill>
                  <a:srgbClr val="FFFFFF"/>
                </a:solidFill>
                <a:effectLst>
                  <a:glow rad="127000">
                    <a:srgbClr val="000000"/>
                  </a:glow>
                </a:effectLst>
                <a:latin typeface="Arial" charset="0"/>
                <a:ea typeface="ＭＳ Ｐゴシック" charset="0"/>
              </a:rPr>
              <a:t>15.</a:t>
            </a:r>
            <a:r>
              <a:rPr lang="zh-CN" altLang="en-US" sz="3200" b="1" kern="0" dirty="0">
                <a:solidFill>
                  <a:srgbClr val="FFFFFF"/>
                </a:solidFill>
                <a:effectLst>
                  <a:glow rad="127000">
                    <a:srgbClr val="000000"/>
                  </a:glow>
                </a:effectLst>
                <a:latin typeface="Arial" charset="0"/>
                <a:ea typeface="ＭＳ Ｐゴシック" charset="0"/>
              </a:rPr>
              <a:t>所以，你们行事为人</a:t>
            </a:r>
            <a:r>
              <a:rPr lang="zh-CN" altLang="en-US" sz="3200" b="1" kern="0" dirty="0">
                <a:solidFill>
                  <a:srgbClr val="FFFF00"/>
                </a:solidFill>
                <a:effectLst>
                  <a:glow rad="127000">
                    <a:srgbClr val="000000"/>
                  </a:glow>
                </a:effectLst>
                <a:latin typeface="Arial" charset="0"/>
                <a:ea typeface="ＭＳ Ｐゴシック" charset="0"/>
              </a:rPr>
              <a:t>要谨慎</a:t>
            </a:r>
            <a:r>
              <a:rPr lang="zh-CN" altLang="en-US" sz="3200" b="1" kern="0" dirty="0">
                <a:solidFill>
                  <a:srgbClr val="FFFFFF"/>
                </a:solidFill>
                <a:effectLst>
                  <a:glow rad="127000">
                    <a:srgbClr val="000000"/>
                  </a:glow>
                </a:effectLst>
                <a:latin typeface="Arial" charset="0"/>
                <a:ea typeface="ＭＳ Ｐゴシック" charset="0"/>
              </a:rPr>
              <a:t>，不要像愚昧人，却要像聪明人。</a:t>
            </a:r>
            <a:endParaRPr lang="en-US" altLang="zh-CN" sz="3200" b="1" kern="0" dirty="0">
              <a:solidFill>
                <a:srgbClr val="FFFFFF"/>
              </a:solidFill>
              <a:effectLst>
                <a:glow rad="127000">
                  <a:srgbClr val="000000"/>
                </a:glow>
              </a:effectLst>
              <a:latin typeface="Arial" charset="0"/>
              <a:ea typeface="ＭＳ Ｐゴシック" charset="0"/>
            </a:endParaRPr>
          </a:p>
          <a:p>
            <a:pPr lvl="0">
              <a:defRPr/>
            </a:pPr>
            <a:r>
              <a:rPr lang="en-US" altLang="zh-CN" sz="3200" b="1" kern="0" dirty="0">
                <a:solidFill>
                  <a:srgbClr val="FFFFFF"/>
                </a:solidFill>
                <a:effectLst>
                  <a:glow rad="127000">
                    <a:srgbClr val="000000"/>
                  </a:glow>
                </a:effectLst>
                <a:latin typeface="Arial" charset="0"/>
                <a:ea typeface="ＭＳ Ｐゴシック" charset="0"/>
              </a:rPr>
              <a:t>16.</a:t>
            </a:r>
            <a:r>
              <a:rPr lang="zh-CN" altLang="en-US" sz="3200" b="1" kern="0" dirty="0">
                <a:solidFill>
                  <a:srgbClr val="FFFFFF"/>
                </a:solidFill>
                <a:effectLst>
                  <a:glow rad="127000">
                    <a:srgbClr val="000000"/>
                  </a:glow>
                </a:effectLst>
                <a:latin typeface="Arial" charset="0"/>
                <a:ea typeface="ＭＳ Ｐゴシック" charset="0"/>
              </a:rPr>
              <a:t>要把握时机，因为这时代邪恶。</a:t>
            </a:r>
            <a:endParaRPr lang="en-US" altLang="zh-CN" sz="3200" b="1" kern="0" dirty="0">
              <a:solidFill>
                <a:srgbClr val="FFFFFF"/>
              </a:solidFill>
              <a:effectLst>
                <a:glow rad="127000">
                  <a:srgbClr val="000000"/>
                </a:glow>
              </a:effectLst>
              <a:latin typeface="Arial" charset="0"/>
              <a:ea typeface="ＭＳ Ｐゴシック" charset="0"/>
            </a:endParaRPr>
          </a:p>
          <a:p>
            <a:pPr lvl="0">
              <a:defRPr/>
            </a:pPr>
            <a:r>
              <a:rPr lang="en-US" altLang="zh-CN" sz="3200" b="1" kern="0" dirty="0">
                <a:solidFill>
                  <a:srgbClr val="FFFFFF"/>
                </a:solidFill>
                <a:effectLst>
                  <a:glow rad="127000">
                    <a:srgbClr val="000000"/>
                  </a:glow>
                </a:effectLst>
                <a:latin typeface="Arial" charset="0"/>
                <a:ea typeface="ＭＳ Ｐゴシック" charset="0"/>
              </a:rPr>
              <a:t>17.</a:t>
            </a:r>
            <a:r>
              <a:rPr lang="zh-CN" altLang="en-US" sz="3200" b="1" kern="0" dirty="0">
                <a:solidFill>
                  <a:srgbClr val="FFFFFF"/>
                </a:solidFill>
                <a:effectLst>
                  <a:glow rad="127000">
                    <a:srgbClr val="000000"/>
                  </a:glow>
                </a:effectLst>
                <a:latin typeface="Arial" charset="0"/>
                <a:ea typeface="ＭＳ Ｐゴシック" charset="0"/>
              </a:rPr>
              <a:t>因此，</a:t>
            </a:r>
            <a:r>
              <a:rPr lang="zh-CN" altLang="en-US" sz="3200" b="1" kern="0" dirty="0">
                <a:solidFill>
                  <a:srgbClr val="FFFF00"/>
                </a:solidFill>
                <a:effectLst>
                  <a:glow rad="127000">
                    <a:srgbClr val="000000"/>
                  </a:glow>
                </a:effectLst>
                <a:latin typeface="Arial" charset="0"/>
                <a:ea typeface="ＭＳ Ｐゴシック" charset="0"/>
              </a:rPr>
              <a:t>不要作糊涂人</a:t>
            </a:r>
            <a:r>
              <a:rPr lang="zh-CN" altLang="en-US" sz="3200" b="1" kern="0" dirty="0">
                <a:solidFill>
                  <a:srgbClr val="FFFFFF"/>
                </a:solidFill>
                <a:effectLst>
                  <a:glow rad="127000">
                    <a:srgbClr val="000000"/>
                  </a:glow>
                </a:effectLst>
                <a:latin typeface="Arial" charset="0"/>
                <a:ea typeface="ＭＳ Ｐゴシック" charset="0"/>
              </a:rPr>
              <a:t>，要明白甚么是主的旨意。</a:t>
            </a:r>
          </a:p>
          <a:p>
            <a:pPr lvl="0">
              <a:defRPr/>
            </a:pPr>
            <a:endParaRPr lang="zh-CN" altLang="en-US" sz="3200" b="1" kern="0" dirty="0">
              <a:solidFill>
                <a:srgbClr val="FFFFFF"/>
              </a:solidFill>
              <a:effectLst>
                <a:glow rad="127000">
                  <a:srgbClr val="000000"/>
                </a:glow>
              </a:effectLst>
              <a:latin typeface="Arial" charset="0"/>
              <a:ea typeface="ＭＳ Ｐゴシック" charset="0"/>
            </a:endParaRPr>
          </a:p>
          <a:p>
            <a:pPr lvl="0">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弗</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5:15-17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7694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你可以怎样“赎回时间”？</a:t>
            </a:r>
            <a:endParaRPr lang="en-US" sz="3600" b="1" dirty="0">
              <a:effectLst>
                <a:glow rad="127000">
                  <a:schemeClr val="tx1"/>
                </a:glow>
              </a:effectLst>
              <a:latin typeface="Arial" charset="0"/>
              <a:ea typeface="ＭＳ Ｐゴシック" charset="0"/>
              <a:cs typeface="ＭＳ Ｐゴシック" charset="0"/>
            </a:endParaRP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5658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0" y="381000"/>
            <a:ext cx="7772400" cy="533400"/>
          </a:xfrm>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Lst>
        </p:spPr>
        <p:txBody>
          <a:bodyPr/>
          <a:lstStyle/>
          <a:p>
            <a:pPr eaLnBrk="1" hangingPunct="1">
              <a:defRPr/>
            </a:pPr>
            <a:r>
              <a:rPr lang="en-US" dirty="0">
                <a:solidFill>
                  <a:schemeClr val="bg1"/>
                </a:solidFill>
                <a:effectLst>
                  <a:glow rad="127000">
                    <a:schemeClr val="tx1"/>
                  </a:glow>
                </a:effectLst>
                <a:latin typeface="ＭＳ Ｐゴシック" charset="0"/>
                <a:ea typeface="ＭＳ Ｐゴシック" charset="0"/>
                <a:cs typeface="ＭＳ Ｐゴシック" charset="0"/>
              </a:rPr>
              <a:t>当人喝醉了…</a:t>
            </a: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30588"/>
            <a:ext cx="45720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5825"/>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FFFFFF"/>
                </a:outerShdw>
              </a:effectLst>
              <a:cs typeface="Times New Roman" pitchFamily="18" charset="0"/>
            </a:endParaRPr>
          </a:p>
        </p:txBody>
      </p:sp>
      <p:sp>
        <p:nvSpPr>
          <p:cNvPr id="82947" name="Text Box 1027"/>
          <p:cNvSpPr txBox="1">
            <a:spLocks noChangeArrowheads="1"/>
          </p:cNvSpPr>
          <p:nvPr/>
        </p:nvSpPr>
        <p:spPr bwMode="auto">
          <a:xfrm>
            <a:off x="228600" y="1844675"/>
            <a:ext cx="3657600" cy="10779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b="1">
                <a:solidFill>
                  <a:srgbClr val="FFFFFF"/>
                </a:solidFill>
                <a:effectLst>
                  <a:outerShdw blurRad="38100" dist="38100" dir="2700000" algn="tl">
                    <a:srgbClr val="C0C0C0"/>
                  </a:outerShdw>
                </a:effectLst>
                <a:latin typeface="MS PGothic" pitchFamily="34" charset="-128"/>
              </a:rPr>
              <a:t>不 要 醉 酒 ， 酒 能 使 人 放 荡； </a:t>
            </a:r>
            <a:endParaRPr lang="en-US" altLang="en-US" sz="3200" b="1">
              <a:solidFill>
                <a:schemeClr val="bg1"/>
              </a:solidFill>
              <a:effectLst>
                <a:outerShdw blurRad="38100" dist="38100" dir="2700000" algn="tl">
                  <a:srgbClr val="C0C0C0"/>
                </a:outerShdw>
              </a:effectLst>
              <a:cs typeface="Times New Roman" pitchFamily="18" charset="0"/>
            </a:endParaRPr>
          </a:p>
        </p:txBody>
      </p:sp>
      <p:grpSp>
        <p:nvGrpSpPr>
          <p:cNvPr id="2" name="Group 1038"/>
          <p:cNvGrpSpPr>
            <a:grpSpLocks/>
          </p:cNvGrpSpPr>
          <p:nvPr/>
        </p:nvGrpSpPr>
        <p:grpSpPr bwMode="auto">
          <a:xfrm>
            <a:off x="3962400" y="0"/>
            <a:ext cx="5181600" cy="4165600"/>
            <a:chOff x="2496" y="0"/>
            <a:chExt cx="3264" cy="2624"/>
          </a:xfrm>
        </p:grpSpPr>
        <p:pic>
          <p:nvPicPr>
            <p:cNvPr id="442376" name="Picture 1035" descr="spiritof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0"/>
              <a:ext cx="3264" cy="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016" y="1162"/>
              <a:ext cx="2744" cy="36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b="1">
                  <a:solidFill>
                    <a:srgbClr val="FFFFFF"/>
                  </a:solidFill>
                  <a:effectLst>
                    <a:outerShdw blurRad="38100" dist="38100" dir="2700000" algn="tl">
                      <a:srgbClr val="C0C0C0"/>
                    </a:outerShdw>
                  </a:effectLst>
                  <a:latin typeface="MS PGothic" pitchFamily="34" charset="-128"/>
                </a:rPr>
                <a:t>乃 要 被 圣 灵 充 满 。</a:t>
              </a:r>
              <a:endParaRPr lang="en-US" altLang="en-US" sz="3200" b="1">
                <a:solidFill>
                  <a:schemeClr val="bg1"/>
                </a:solidFill>
                <a:effectLst>
                  <a:outerShdw blurRad="38100" dist="38100" dir="2700000" algn="tl">
                    <a:srgbClr val="C0C0C0"/>
                  </a:outerShdw>
                </a:effectLst>
                <a:cs typeface="Times New Roman" pitchFamily="18" charset="0"/>
              </a:endParaRPr>
            </a:p>
          </p:txBody>
        </p:sp>
      </p:grpSp>
      <p:grpSp>
        <p:nvGrpSpPr>
          <p:cNvPr id="3" name="Group 1037"/>
          <p:cNvGrpSpPr>
            <a:grpSpLocks/>
          </p:cNvGrpSpPr>
          <p:nvPr/>
        </p:nvGrpSpPr>
        <p:grpSpPr bwMode="auto">
          <a:xfrm>
            <a:off x="0" y="4114800"/>
            <a:ext cx="8991600" cy="2743200"/>
            <a:chOff x="0" y="2592"/>
            <a:chExt cx="5664" cy="1728"/>
          </a:xfrm>
        </p:grpSpPr>
        <p:sp>
          <p:nvSpPr>
            <p:cNvPr id="82949" name="Text Box 1029"/>
            <p:cNvSpPr txBox="1">
              <a:spLocks noChangeArrowheads="1"/>
            </p:cNvSpPr>
            <p:nvPr/>
          </p:nvSpPr>
          <p:spPr bwMode="auto">
            <a:xfrm>
              <a:off x="1440" y="2640"/>
              <a:ext cx="4224" cy="129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FFFFFF"/>
                  </a:solidFill>
                  <a:effectLst>
                    <a:outerShdw blurRad="38100" dist="38100" dir="2700000" algn="tl">
                      <a:srgbClr val="C0C0C0"/>
                    </a:outerShdw>
                  </a:effectLst>
                  <a:latin typeface="MS PGothic" pitchFamily="34" charset="-128"/>
                </a:rPr>
                <a:t>当 用 诗 章 、 颂 词 、 灵 歌 、 彼 此 对 说 ， 口 唱 心 和 的 赞 美 主 。</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凡</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事</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要</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奉</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我</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们</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主</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耶</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稣</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基</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督</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的</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名</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常</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常</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感</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谢</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父</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神</a:t>
              </a:r>
              <a:r>
                <a:rPr lang="en-US" altLang="ja-JP" sz="3200" b="1">
                  <a:solidFill>
                    <a:srgbClr val="FFFFFF"/>
                  </a:solidFill>
                  <a:effectLst>
                    <a:outerShdw blurRad="38100" dist="38100" dir="2700000" algn="tl">
                      <a:srgbClr val="C0C0C0"/>
                    </a:outerShdw>
                  </a:effectLst>
                  <a:latin typeface="MS PGothic" pitchFamily="34" charset="-128"/>
                </a:rPr>
                <a:t> </a:t>
              </a:r>
              <a:r>
                <a:rPr lang="en-US" altLang="en-US" sz="3200" b="1">
                  <a:solidFill>
                    <a:srgbClr val="FFFFFF"/>
                  </a:solidFill>
                  <a:effectLst>
                    <a:outerShdw blurRad="38100" dist="38100" dir="2700000" algn="tl">
                      <a:srgbClr val="C0C0C0"/>
                    </a:outerShdw>
                  </a:effectLst>
                  <a:latin typeface="MS PGothic" pitchFamily="34" charset="-128"/>
                </a:rPr>
                <a:t>。</a:t>
              </a:r>
            </a:p>
          </p:txBody>
        </p:sp>
        <p:pic>
          <p:nvPicPr>
            <p:cNvPr id="442375"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592"/>
              <a:ext cx="1253"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88" y="152400"/>
            <a:ext cx="5357812" cy="914400"/>
          </a:xfrm>
          <a:solidFill>
            <a:srgbClr val="000000"/>
          </a:solidFill>
          <a:effectLst>
            <a:outerShdw blurRad="63500" dist="35921" dir="2700000" algn="ctr" rotWithShape="0">
              <a:srgbClr val="000000">
                <a:alpha val="74997"/>
              </a:srgbClr>
            </a:outerShdw>
          </a:effectLst>
        </p:spPr>
        <p:txBody>
          <a:bodyPr/>
          <a:lstStyle/>
          <a:p>
            <a:pPr eaLnBrk="1" hangingPunct="1"/>
            <a:r>
              <a:rPr lang="en-US" altLang="en-US" b="1">
                <a:solidFill>
                  <a:srgbClr val="FFFFFF"/>
                </a:solidFill>
                <a:effectLst>
                  <a:outerShdw blurRad="38100" dist="38100" dir="2700000" algn="tl">
                    <a:srgbClr val="808080"/>
                  </a:outerShdw>
                </a:effectLst>
              </a:rPr>
              <a:t>以弗所</a:t>
            </a:r>
            <a:r>
              <a:rPr lang="zh-CN" altLang="en-US" b="1">
                <a:solidFill>
                  <a:srgbClr val="FFFFFF"/>
                </a:solidFill>
                <a:effectLst>
                  <a:outerShdw blurRad="38100" dist="38100" dir="2700000" algn="tl">
                    <a:srgbClr val="808080"/>
                  </a:outerShdw>
                </a:effectLst>
                <a:latin typeface="MS PGothic" pitchFamily="34" charset="-128"/>
              </a:rPr>
              <a:t>书</a:t>
            </a:r>
            <a:r>
              <a:rPr lang="en-US" altLang="ja-JP" b="1">
                <a:solidFill>
                  <a:srgbClr val="FFFFFF"/>
                </a:solidFill>
                <a:cs typeface="Arial" pitchFamily="34" charset="0"/>
              </a:rPr>
              <a:t>5:18-20</a:t>
            </a:r>
            <a:endParaRPr lang="en-US" altLang="en-US" b="1">
              <a:solidFill>
                <a:srgbClr val="FFFFFF"/>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4418"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444419"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000000"/>
              </a:solidFill>
              <a:effectLst/>
              <a:latin typeface="Arial" pitchFamily="34" charset="0"/>
            </a:endParaRPr>
          </a:p>
        </p:txBody>
      </p:sp>
      <p:sp>
        <p:nvSpPr>
          <p:cNvPr id="444420" name="Text Box 4"/>
          <p:cNvSpPr txBox="1">
            <a:spLocks noChangeArrowheads="1"/>
          </p:cNvSpPr>
          <p:nvPr/>
        </p:nvSpPr>
        <p:spPr bwMode="auto">
          <a:xfrm>
            <a:off x="779463" y="1185863"/>
            <a:ext cx="7969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000066"/>
              </a:solidFill>
              <a:effectLst/>
              <a:latin typeface="Arial" pitchFamily="34" charset="0"/>
            </a:endParaRPr>
          </a:p>
          <a:p>
            <a:pPr eaLnBrk="1" hangingPunct="1">
              <a:buFontTx/>
              <a:buChar char="•"/>
            </a:pPr>
            <a:r>
              <a:rPr lang="en-US" altLang="en-US" sz="3600">
                <a:solidFill>
                  <a:srgbClr val="333399"/>
                </a:solidFill>
                <a:effectLst/>
                <a:latin typeface="Arial" pitchFamily="34" charset="0"/>
              </a:rPr>
              <a:t>要被圣灵充满(5:18)</a:t>
            </a:r>
          </a:p>
          <a:p>
            <a:pPr eaLnBrk="1" hangingPunct="1">
              <a:buFontTx/>
              <a:buChar char="•"/>
            </a:pPr>
            <a:r>
              <a:rPr lang="en-US" altLang="en-US" sz="3600">
                <a:solidFill>
                  <a:srgbClr val="333399"/>
                </a:solidFill>
                <a:effectLst/>
                <a:latin typeface="Arial" pitchFamily="34" charset="0"/>
              </a:rPr>
              <a:t>用诗章，颂词，灵歌(5:19a)</a:t>
            </a:r>
          </a:p>
          <a:p>
            <a:pPr eaLnBrk="1" hangingPunct="1">
              <a:buFontTx/>
              <a:buChar char="•"/>
            </a:pPr>
            <a:r>
              <a:rPr lang="en-US" altLang="en-US" sz="3600">
                <a:solidFill>
                  <a:srgbClr val="333399"/>
                </a:solidFill>
                <a:effectLst/>
                <a:latin typeface="Arial" pitchFamily="34" charset="0"/>
              </a:rPr>
              <a:t>口唱心和的赞美主(5:19b)</a:t>
            </a:r>
          </a:p>
          <a:p>
            <a:pPr eaLnBrk="1" hangingPunct="1">
              <a:buFontTx/>
              <a:buChar char="•"/>
            </a:pPr>
            <a:r>
              <a:rPr lang="en-US" altLang="en-US" sz="3600">
                <a:solidFill>
                  <a:srgbClr val="333399"/>
                </a:solidFill>
                <a:effectLst/>
                <a:latin typeface="Arial" pitchFamily="34" charset="0"/>
              </a:rPr>
              <a:t>常常感谢 (5:20)</a:t>
            </a:r>
          </a:p>
          <a:p>
            <a:pPr eaLnBrk="1" hangingPunct="1">
              <a:buFontTx/>
              <a:buChar char="•"/>
            </a:pPr>
            <a:r>
              <a:rPr lang="en-US" altLang="en-US" sz="3600">
                <a:solidFill>
                  <a:srgbClr val="333399"/>
                </a:solidFill>
                <a:effectLst/>
                <a:latin typeface="Arial" pitchFamily="34" charset="0"/>
              </a:rPr>
              <a:t>存敬畏基督的心，彼此顺服(5:21)</a:t>
            </a:r>
          </a:p>
        </p:txBody>
      </p:sp>
      <p:sp>
        <p:nvSpPr>
          <p:cNvPr id="444421" name="Rectangle 5"/>
          <p:cNvSpPr>
            <a:spLocks noGrp="1" noChangeArrowheads="1"/>
          </p:cNvSpPr>
          <p:nvPr>
            <p:ph type="title" idx="4294967295"/>
          </p:nvPr>
        </p:nvSpPr>
        <p:spPr/>
        <p:txBody>
          <a:bodyPr/>
          <a:lstStyle/>
          <a:p>
            <a:pPr eaLnBrk="1" hangingPunct="1"/>
            <a:r>
              <a:rPr lang="zh-CN" altLang="en-US"/>
              <a:t>被圣灵充满的果子</a:t>
            </a:r>
            <a:r>
              <a:rPr lang="en-US" altLang="ja-JP"/>
              <a:t>(5:18-21)</a:t>
            </a:r>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46466"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95235" name="Rectangle 3"/>
          <p:cNvSpPr>
            <a:spLocks noChangeArrowheads="1"/>
          </p:cNvSpPr>
          <p:nvPr/>
        </p:nvSpPr>
        <p:spPr bwMode="auto">
          <a:xfrm>
            <a:off x="304800" y="14859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effectLst/>
              <a:latin typeface="Arial" pitchFamily="34" charset="0"/>
            </a:endParaRPr>
          </a:p>
        </p:txBody>
      </p:sp>
      <p:sp>
        <p:nvSpPr>
          <p:cNvPr id="95236" name="Text Box 4"/>
          <p:cNvSpPr txBox="1">
            <a:spLocks noChangeArrowheads="1"/>
          </p:cNvSpPr>
          <p:nvPr/>
        </p:nvSpPr>
        <p:spPr bwMode="auto">
          <a:xfrm>
            <a:off x="642938" y="2284413"/>
            <a:ext cx="3929062" cy="20002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3600">
              <a:solidFill>
                <a:srgbClr val="000066"/>
              </a:solidFill>
              <a:effectLst/>
              <a:latin typeface="Arial" pitchFamily="34" charset="0"/>
              <a:cs typeface="Times New Roman" pitchFamily="18" charset="0"/>
            </a:endParaRPr>
          </a:p>
          <a:p>
            <a:pPr eaLnBrk="1" hangingPunct="1"/>
            <a:r>
              <a:rPr lang="en-US" altLang="en-US" sz="4400">
                <a:effectLst>
                  <a:outerShdw blurRad="38100" dist="38100" dir="2700000" algn="tl">
                    <a:srgbClr val="C0C0C0"/>
                  </a:outerShdw>
                </a:effectLst>
                <a:cs typeface="Times New Roman" pitchFamily="18" charset="0"/>
              </a:rPr>
              <a:t>在神的家中</a:t>
            </a:r>
            <a:r>
              <a:rPr lang="zh-CN" altLang="en-US" sz="4400">
                <a:effectLst>
                  <a:outerShdw blurRad="38100" dist="38100" dir="2700000" algn="tl">
                    <a:srgbClr val="C0C0C0"/>
                  </a:outerShdw>
                </a:effectLst>
                <a:cs typeface="Times New Roman" pitchFamily="18" charset="0"/>
              </a:rPr>
              <a:t>彼此顺服</a:t>
            </a:r>
            <a:endParaRPr lang="en-US" altLang="en-US" sz="4400">
              <a:effectLst>
                <a:outerShdw blurRad="38100" dist="38100" dir="2700000" algn="tl">
                  <a:srgbClr val="C0C0C0"/>
                </a:outerShdw>
              </a:effectLst>
              <a:cs typeface="Times New Roman" pitchFamily="18" charset="0"/>
            </a:endParaRPr>
          </a:p>
        </p:txBody>
      </p:sp>
      <p:pic>
        <p:nvPicPr>
          <p:cNvPr id="446469" name="Picture 5" descr="ephesus 1"/>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43463" y="350838"/>
            <a:ext cx="3662362" cy="6156325"/>
          </a:xfrm>
        </p:spPr>
      </p:pic>
      <p:pic>
        <p:nvPicPr>
          <p:cNvPr id="95238" name="Transition.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1" name="Rectangle 7"/>
          <p:cNvSpPr>
            <a:spLocks noGrp="1" noChangeArrowheads="1"/>
          </p:cNvSpPr>
          <p:nvPr>
            <p:ph type="title" idx="4294967295"/>
          </p:nvPr>
        </p:nvSpPr>
        <p:spPr>
          <a:xfrm>
            <a:off x="271463" y="274638"/>
            <a:ext cx="4537075" cy="1096962"/>
          </a:xfrm>
        </p:spPr>
        <p:txBody>
          <a:bodyPr/>
          <a:lstStyle/>
          <a:p>
            <a:pPr eaLnBrk="1" hangingPunct="1"/>
            <a:r>
              <a:rPr lang="zh-CN" altLang="en-US">
                <a:solidFill>
                  <a:schemeClr val="tx1"/>
                </a:solidFill>
              </a:rPr>
              <a:t>以弗所书</a:t>
            </a:r>
            <a:r>
              <a:rPr lang="en-US" altLang="ja-JP"/>
              <a:t> </a:t>
            </a:r>
            <a:br>
              <a:rPr lang="en-US" altLang="ja-JP"/>
            </a:br>
            <a:r>
              <a:rPr lang="en-US" altLang="ja-JP"/>
              <a:t>5</a:t>
            </a:r>
            <a:r>
              <a:rPr lang="zh-CN" altLang="en-US"/>
              <a:t>：</a:t>
            </a:r>
            <a:r>
              <a:rPr lang="en-US" altLang="ja-JP"/>
              <a:t>21 </a:t>
            </a:r>
            <a:r>
              <a:rPr lang="zh-CN" altLang="en-US"/>
              <a:t>至</a:t>
            </a:r>
            <a:r>
              <a:rPr lang="en-US" altLang="ja-JP"/>
              <a:t> 6</a:t>
            </a:r>
            <a:r>
              <a:rPr lang="zh-CN" altLang="en-US"/>
              <a:t>：</a:t>
            </a:r>
            <a:r>
              <a:rPr lang="en-US" altLang="zh-CN"/>
              <a:t>9</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我们的教会要怎么样</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使诸般不同的人</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8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合一</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99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互相顺服（以弗所书</a:t>
            </a:r>
            <a:r>
              <a:rPr lang="en-US" altLang="zh-CN" sz="3600" b="1" dirty="0">
                <a:effectLst>
                  <a:glow rad="127000">
                    <a:schemeClr val="tx1"/>
                  </a:glow>
                </a:effectLst>
                <a:latin typeface="Arial" charset="0"/>
                <a:ea typeface="ＭＳ Ｐゴシック" charset="0"/>
                <a:cs typeface="ＭＳ Ｐゴシック" charset="0"/>
              </a:rPr>
              <a:t>5:21</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2" name="文本框 1">
            <a:extLst>
              <a:ext uri="{FF2B5EF4-FFF2-40B4-BE49-F238E27FC236}">
                <a16:creationId xmlns:a16="http://schemas.microsoft.com/office/drawing/2014/main" id="{D8BC8024-81B0-F0E3-CF60-8B04CF69F130}"/>
              </a:ext>
            </a:extLst>
          </p:cNvPr>
          <p:cNvSpPr txBox="1"/>
          <p:nvPr/>
        </p:nvSpPr>
        <p:spPr>
          <a:xfrm>
            <a:off x="-15006" y="4077072"/>
            <a:ext cx="4596130" cy="830997"/>
          </a:xfrm>
          <a:prstGeom prst="rect">
            <a:avLst/>
          </a:prstGeom>
          <a:noFill/>
        </p:spPr>
        <p:txBody>
          <a:bodyPr wrap="none" rtlCol="0">
            <a:spAutoFit/>
          </a:bodyPr>
          <a:lstStyle/>
          <a:p>
            <a:r>
              <a:rPr kumimoji="1" lang="zh-CN" altLang="en-US" dirty="0"/>
              <a:t>又当存敬畏基督的心，彼此顺服。</a:t>
            </a:r>
            <a:endParaRPr kumimoji="1" lang="en-US" altLang="zh-CN" dirty="0"/>
          </a:p>
          <a:p>
            <a:r>
              <a:rPr kumimoji="1" lang="zh-CN" altLang="en-US" dirty="0"/>
              <a:t>（弗</a:t>
            </a:r>
            <a:r>
              <a:rPr kumimoji="1" lang="en-US" altLang="zh-CN" dirty="0"/>
              <a:t>5:21</a:t>
            </a:r>
            <a:r>
              <a:rPr kumimoji="1" lang="zh-CN" altLang="en-US" dirty="0"/>
              <a:t>）</a:t>
            </a:r>
          </a:p>
        </p:txBody>
      </p:sp>
    </p:spTree>
    <p:extLst>
      <p:ext uri="{BB962C8B-B14F-4D97-AF65-F5344CB8AC3E}">
        <p14:creationId xmlns:p14="http://schemas.microsoft.com/office/powerpoint/2010/main" val="368259370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08504" cy="122413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Submission &amp; Love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5)</a:t>
            </a:r>
          </a:p>
        </p:txBody>
      </p:sp>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文本框 1">
            <a:extLst>
              <a:ext uri="{FF2B5EF4-FFF2-40B4-BE49-F238E27FC236}">
                <a16:creationId xmlns:a16="http://schemas.microsoft.com/office/drawing/2014/main" id="{FDA5DD31-1E25-65A4-4086-5E6071C502D1}"/>
              </a:ext>
            </a:extLst>
          </p:cNvPr>
          <p:cNvSpPr txBox="1"/>
          <p:nvPr/>
        </p:nvSpPr>
        <p:spPr>
          <a:xfrm>
            <a:off x="2105980" y="428177"/>
            <a:ext cx="4896544" cy="6001643"/>
          </a:xfrm>
          <a:prstGeom prst="rect">
            <a:avLst/>
          </a:prstGeom>
          <a:solidFill>
            <a:srgbClr val="E8E8E8"/>
          </a:solidFill>
        </p:spPr>
        <p:txBody>
          <a:bodyPr wrap="square" rtlCol="0">
            <a:spAutoFit/>
          </a:bodyPr>
          <a:lstStyle/>
          <a:p>
            <a:r>
              <a:rPr kumimoji="1" lang="zh-CN" altLang="en-US" sz="3600" dirty="0">
                <a:solidFill>
                  <a:srgbClr val="FF0000"/>
                </a:solidFill>
              </a:rPr>
              <a:t>妻子</a:t>
            </a:r>
            <a:endParaRPr kumimoji="1" lang="en-US" altLang="zh-CN" sz="3600" dirty="0">
              <a:solidFill>
                <a:srgbClr val="FF0000"/>
              </a:solidFill>
            </a:endParaRPr>
          </a:p>
          <a:p>
            <a:r>
              <a:rPr kumimoji="1" lang="zh-CN" altLang="en-US" sz="2000" dirty="0">
                <a:solidFill>
                  <a:srgbClr val="FF0000"/>
                </a:solidFill>
              </a:rPr>
              <a:t>你们作妻子的，要顺服自己的丈夫，好象顺服主一样，</a:t>
            </a:r>
            <a:r>
              <a:rPr kumimoji="1" lang="en-US" altLang="zh-CN" sz="2000" dirty="0">
                <a:solidFill>
                  <a:srgbClr val="FF0000"/>
                </a:solidFill>
              </a:rPr>
              <a:t>23</a:t>
            </a:r>
            <a:r>
              <a:rPr kumimoji="1" lang="zh-CN" altLang="en-US" sz="2000" dirty="0">
                <a:solidFill>
                  <a:srgbClr val="FF0000"/>
                </a:solidFill>
              </a:rPr>
              <a:t>因为丈夫是妻子的头，好象基督是教会的头；基督又是教会全体的救主。</a:t>
            </a:r>
            <a:r>
              <a:rPr kumimoji="1" lang="en-US" altLang="zh-CN" sz="2000" dirty="0">
                <a:solidFill>
                  <a:srgbClr val="FF0000"/>
                </a:solidFill>
              </a:rPr>
              <a:t>24</a:t>
            </a:r>
            <a:r>
              <a:rPr kumimoji="1" lang="zh-CN" altLang="en-US" sz="2000" dirty="0">
                <a:solidFill>
                  <a:srgbClr val="FF0000"/>
                </a:solidFill>
              </a:rPr>
              <a:t>教会怎样顺服基督，妻子也要照样凡事顺服丈夫。</a:t>
            </a:r>
            <a:endParaRPr kumimoji="1" lang="en-US" altLang="zh-CN" sz="2000" dirty="0">
              <a:solidFill>
                <a:srgbClr val="FF0000"/>
              </a:solidFill>
            </a:endParaRPr>
          </a:p>
          <a:p>
            <a:endParaRPr kumimoji="1" lang="en-US" altLang="zh-CN" sz="2000" dirty="0">
              <a:solidFill>
                <a:srgbClr val="FF0000"/>
              </a:solidFill>
            </a:endParaRPr>
          </a:p>
          <a:p>
            <a:endParaRPr kumimoji="1" lang="en-US" altLang="zh-CN" sz="2000" dirty="0">
              <a:solidFill>
                <a:srgbClr val="FF0000"/>
              </a:solidFill>
            </a:endParaRPr>
          </a:p>
          <a:p>
            <a:r>
              <a:rPr kumimoji="1" lang="zh-CN" altLang="en-US" sz="3600" dirty="0">
                <a:solidFill>
                  <a:srgbClr val="FF0000"/>
                </a:solidFill>
              </a:rPr>
              <a:t>丈夫</a:t>
            </a:r>
            <a:endParaRPr kumimoji="1" lang="en-US" altLang="zh-CN" sz="3600" dirty="0">
              <a:solidFill>
                <a:srgbClr val="FF0000"/>
              </a:solidFill>
            </a:endParaRPr>
          </a:p>
          <a:p>
            <a:r>
              <a:rPr kumimoji="1" lang="en-US" altLang="zh-CN" sz="2000" dirty="0">
                <a:solidFill>
                  <a:srgbClr val="FF0000"/>
                </a:solidFill>
              </a:rPr>
              <a:t>25</a:t>
            </a:r>
            <a:r>
              <a:rPr kumimoji="1" lang="zh-CN" altLang="en-US" sz="2000" dirty="0">
                <a:solidFill>
                  <a:srgbClr val="FF0000"/>
                </a:solidFill>
              </a:rPr>
              <a:t>你们作丈夫的，要爱妻子，好象基督爱教会，为教会舍己，</a:t>
            </a:r>
            <a:r>
              <a:rPr kumimoji="1" lang="en-US" altLang="zh-CN" sz="2000" dirty="0">
                <a:solidFill>
                  <a:srgbClr val="FF0000"/>
                </a:solidFill>
              </a:rPr>
              <a:t>26</a:t>
            </a:r>
            <a:r>
              <a:rPr kumimoji="1" lang="zh-CN" altLang="en-US" sz="2000" dirty="0">
                <a:solidFill>
                  <a:srgbClr val="FF0000"/>
                </a:solidFill>
              </a:rPr>
              <a:t>为的是要用水借着道把教会洗净，成为圣洁，</a:t>
            </a:r>
            <a:r>
              <a:rPr kumimoji="1" lang="en-US" altLang="zh-CN" sz="2000" dirty="0">
                <a:solidFill>
                  <a:srgbClr val="FF0000"/>
                </a:solidFill>
              </a:rPr>
              <a:t>27</a:t>
            </a:r>
            <a:r>
              <a:rPr kumimoji="1" lang="zh-CN" altLang="en-US" sz="2000" dirty="0">
                <a:solidFill>
                  <a:srgbClr val="FF0000"/>
                </a:solidFill>
              </a:rPr>
              <a:t>可以作荣耀的教会归给自己，甚么污点皱纹等也没有，而是圣洁没有瑕疵的。</a:t>
            </a:r>
            <a:endParaRPr kumimoji="1" lang="en-US" altLang="zh-CN" sz="2000" dirty="0">
              <a:solidFill>
                <a:srgbClr val="FF0000"/>
              </a:solidFill>
            </a:endParaRPr>
          </a:p>
          <a:p>
            <a:endParaRPr kumimoji="1" lang="en-US" altLang="zh-CN" sz="2000" dirty="0">
              <a:solidFill>
                <a:srgbClr val="FF0000"/>
              </a:solidFill>
            </a:endParaRPr>
          </a:p>
          <a:p>
            <a:endParaRPr kumimoji="1" lang="en-US" altLang="zh-CN" sz="2000" dirty="0">
              <a:solidFill>
                <a:srgbClr val="FF0000"/>
              </a:solidFill>
            </a:endParaRPr>
          </a:p>
          <a:p>
            <a:pPr algn="ctr"/>
            <a:r>
              <a:rPr kumimoji="1" lang="zh-CN" altLang="en-US" sz="3200" dirty="0">
                <a:solidFill>
                  <a:srgbClr val="FF0000"/>
                </a:solidFill>
              </a:rPr>
              <a:t>以弗所书 </a:t>
            </a:r>
            <a:r>
              <a:rPr kumimoji="1" lang="en-US" altLang="zh-CN" sz="3200" dirty="0">
                <a:solidFill>
                  <a:srgbClr val="FF0000"/>
                </a:solidFill>
              </a:rPr>
              <a:t>5:22-27</a:t>
            </a:r>
            <a:endParaRPr kumimoji="1" lang="zh-CN" altLang="en-US" sz="3200" dirty="0">
              <a:solidFill>
                <a:srgbClr val="FF0000"/>
              </a:solidFill>
            </a:endParaRPr>
          </a:p>
        </p:txBody>
      </p:sp>
    </p:spTree>
    <p:extLst>
      <p:ext uri="{BB962C8B-B14F-4D97-AF65-F5344CB8AC3E}">
        <p14:creationId xmlns:p14="http://schemas.microsoft.com/office/powerpoint/2010/main" val="51656825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以弗所</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563560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6" t="9506" r="12046" b="1463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zh-CN" altLang="en-US" sz="3600" b="1" dirty="0">
                <a:solidFill>
                  <a:schemeClr val="tx1"/>
                </a:solidFill>
                <a:effectLst/>
                <a:latin typeface="Arial" charset="0"/>
                <a:ea typeface="ＭＳ Ｐゴシック" charset="0"/>
                <a:cs typeface="ＭＳ Ｐゴシック" charset="0"/>
              </a:rPr>
              <a:t>养育孩子是世界上最难的工作。</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529215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6" name="组合 5">
            <a:extLst>
              <a:ext uri="{FF2B5EF4-FFF2-40B4-BE49-F238E27FC236}">
                <a16:creationId xmlns:a16="http://schemas.microsoft.com/office/drawing/2014/main" id="{750A3FB1-53A1-3FDC-D012-DF5E14FB6CB7}"/>
              </a:ext>
            </a:extLst>
          </p:cNvPr>
          <p:cNvGrpSpPr/>
          <p:nvPr/>
        </p:nvGrpSpPr>
        <p:grpSpPr>
          <a:xfrm>
            <a:off x="39074" y="23182"/>
            <a:ext cx="9106983" cy="6834818"/>
            <a:chOff x="39074" y="23182"/>
            <a:chExt cx="9106983" cy="6834818"/>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719241D-3F8A-4036-719D-6B4E208D11AE}"/>
                </a:ext>
              </a:extLst>
            </p:cNvPr>
            <p:cNvSpPr txBox="1"/>
            <p:nvPr/>
          </p:nvSpPr>
          <p:spPr>
            <a:xfrm>
              <a:off x="179512" y="2636912"/>
              <a:ext cx="5225009" cy="1015663"/>
            </a:xfrm>
            <a:prstGeom prst="rect">
              <a:avLst/>
            </a:prstGeom>
            <a:solidFill>
              <a:schemeClr val="tx1"/>
            </a:solidFill>
          </p:spPr>
          <p:txBody>
            <a:bodyPr wrap="square" rtlCol="0">
              <a:spAutoFit/>
            </a:bodyPr>
            <a:lstStyle/>
            <a:p>
              <a:r>
                <a:rPr kumimoji="1" lang="zh-CN" altLang="en-US" sz="6000" dirty="0">
                  <a:solidFill>
                    <a:srgbClr val="FFC000"/>
                  </a:solidFill>
                </a:rPr>
                <a:t>你们作儿女的</a:t>
              </a:r>
            </a:p>
          </p:txBody>
        </p:sp>
        <p:sp>
          <p:nvSpPr>
            <p:cNvPr id="3" name="文本框 2">
              <a:extLst>
                <a:ext uri="{FF2B5EF4-FFF2-40B4-BE49-F238E27FC236}">
                  <a16:creationId xmlns:a16="http://schemas.microsoft.com/office/drawing/2014/main" id="{A0F92B3D-2210-7EF0-B14A-097BF8D9EED1}"/>
                </a:ext>
              </a:extLst>
            </p:cNvPr>
            <p:cNvSpPr txBox="1"/>
            <p:nvPr/>
          </p:nvSpPr>
          <p:spPr>
            <a:xfrm>
              <a:off x="162402" y="3759697"/>
              <a:ext cx="8819195" cy="769441"/>
            </a:xfrm>
            <a:prstGeom prst="rect">
              <a:avLst/>
            </a:prstGeom>
            <a:solidFill>
              <a:schemeClr val="tx1"/>
            </a:solidFill>
          </p:spPr>
          <p:txBody>
            <a:bodyPr wrap="square" rtlCol="0">
              <a:spAutoFit/>
            </a:bodyPr>
            <a:lstStyle/>
            <a:p>
              <a:pPr algn="ctr"/>
              <a:r>
                <a:rPr kumimoji="1" lang="zh-CN" altLang="en-US" sz="4400" dirty="0">
                  <a:solidFill>
                    <a:srgbClr val="FFC000"/>
                  </a:solidFill>
                </a:rPr>
                <a:t>要在主里听从父母，</a:t>
              </a:r>
            </a:p>
          </p:txBody>
        </p:sp>
        <p:sp>
          <p:nvSpPr>
            <p:cNvPr id="4" name="文本框 3">
              <a:extLst>
                <a:ext uri="{FF2B5EF4-FFF2-40B4-BE49-F238E27FC236}">
                  <a16:creationId xmlns:a16="http://schemas.microsoft.com/office/drawing/2014/main" id="{86C23DC9-A5CA-DCE0-DC14-C9CE774C4727}"/>
                </a:ext>
              </a:extLst>
            </p:cNvPr>
            <p:cNvSpPr txBox="1"/>
            <p:nvPr/>
          </p:nvSpPr>
          <p:spPr>
            <a:xfrm>
              <a:off x="3779912" y="4512690"/>
              <a:ext cx="5323898" cy="769441"/>
            </a:xfrm>
            <a:prstGeom prst="rect">
              <a:avLst/>
            </a:prstGeom>
            <a:solidFill>
              <a:schemeClr val="tx1"/>
            </a:solidFill>
          </p:spPr>
          <p:txBody>
            <a:bodyPr wrap="square" rtlCol="0">
              <a:spAutoFit/>
            </a:bodyPr>
            <a:lstStyle/>
            <a:p>
              <a:pPr algn="ctr"/>
              <a:r>
                <a:rPr kumimoji="1" lang="zh-CN" altLang="en-US" sz="4400" dirty="0">
                  <a:solidFill>
                    <a:srgbClr val="FFC000"/>
                  </a:solidFill>
                </a:rPr>
                <a:t>这是理所当然的。</a:t>
              </a:r>
            </a:p>
          </p:txBody>
        </p:sp>
        <p:sp>
          <p:nvSpPr>
            <p:cNvPr id="5" name="文本框 4">
              <a:extLst>
                <a:ext uri="{FF2B5EF4-FFF2-40B4-BE49-F238E27FC236}">
                  <a16:creationId xmlns:a16="http://schemas.microsoft.com/office/drawing/2014/main" id="{8989E2B8-AD0A-F0AE-075D-ECE66B095CA8}"/>
                </a:ext>
              </a:extLst>
            </p:cNvPr>
            <p:cNvSpPr txBox="1"/>
            <p:nvPr/>
          </p:nvSpPr>
          <p:spPr>
            <a:xfrm>
              <a:off x="99341" y="2004469"/>
              <a:ext cx="5408764" cy="646331"/>
            </a:xfrm>
            <a:prstGeom prst="rect">
              <a:avLst/>
            </a:prstGeom>
            <a:solidFill>
              <a:schemeClr val="tx1"/>
            </a:solidFill>
          </p:spPr>
          <p:txBody>
            <a:bodyPr wrap="square" rtlCol="0">
              <a:spAutoFit/>
            </a:bodyPr>
            <a:lstStyle/>
            <a:p>
              <a:pPr algn="r"/>
              <a:r>
                <a:rPr kumimoji="1" lang="zh-CN" altLang="en-US" sz="3600" dirty="0">
                  <a:solidFill>
                    <a:srgbClr val="FFC000"/>
                  </a:solidFill>
                </a:rPr>
                <a:t>以弗所书 </a:t>
              </a:r>
              <a:r>
                <a:rPr kumimoji="1" lang="en-US" altLang="zh-CN" sz="3600" dirty="0">
                  <a:solidFill>
                    <a:srgbClr val="FFC000"/>
                  </a:solidFill>
                </a:rPr>
                <a:t>6:1</a:t>
              </a:r>
              <a:endParaRPr kumimoji="1" lang="zh-CN" altLang="en-US" sz="3600" dirty="0">
                <a:solidFill>
                  <a:srgbClr val="FFC000"/>
                </a:solidFill>
              </a:endParaRPr>
            </a:p>
          </p:txBody>
        </p:sp>
      </p:grpSp>
    </p:spTree>
    <p:extLst>
      <p:ext uri="{BB962C8B-B14F-4D97-AF65-F5344CB8AC3E}">
        <p14:creationId xmlns:p14="http://schemas.microsoft.com/office/powerpoint/2010/main" val="178910956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爱国 爱民</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你们作仆人的，要惧怕战兢，用诚实的心听从你们肉身的主人，好像听从基督一般。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以弗所书</a:t>
            </a:r>
            <a:r>
              <a:rPr lang="en-US" sz="3600" b="1" dirty="0">
                <a:effectLst>
                  <a:glow rad="127000">
                    <a:schemeClr val="tx1"/>
                  </a:glow>
                </a:effectLst>
                <a:latin typeface="Arial" charset="0"/>
                <a:ea typeface="ＭＳ Ｐゴシック" charset="0"/>
                <a:cs typeface="ＭＳ Ｐゴシック" charset="0"/>
              </a:rPr>
              <a:t> 6:5).</a:t>
            </a:r>
          </a:p>
        </p:txBody>
      </p:sp>
    </p:spTree>
    <p:extLst>
      <p:ext uri="{BB962C8B-B14F-4D97-AF65-F5344CB8AC3E}">
        <p14:creationId xmlns:p14="http://schemas.microsoft.com/office/powerpoint/2010/main" val="3932350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爱国 爱民</a:t>
              </a:r>
              <a:endParaRPr kumimoji="0" lang="en-US" altLang="zh-CN"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6</a:t>
            </a:r>
            <a:r>
              <a:rPr lang="zh-CN" altLang="en-US" sz="3600" b="1" dirty="0">
                <a:effectLst>
                  <a:glow rad="127000">
                    <a:schemeClr val="tx1"/>
                  </a:glow>
                </a:effectLst>
                <a:latin typeface="Arial" charset="0"/>
                <a:ea typeface="ＭＳ Ｐゴシック" charset="0"/>
                <a:cs typeface="ＭＳ Ｐゴシック" charset="0"/>
              </a:rPr>
              <a:t>不要只在眼前事奉，像是讨人喜欢的，要像基督的仆人，从心里遵行　神的旨意。 </a:t>
            </a:r>
            <a:r>
              <a:rPr lang="en-US" altLang="zh-CN" sz="3600" b="1" dirty="0">
                <a:effectLst>
                  <a:glow rad="127000">
                    <a:schemeClr val="tx1"/>
                  </a:glow>
                </a:effectLst>
                <a:latin typeface="Arial" charset="0"/>
                <a:ea typeface="ＭＳ Ｐゴシック" charset="0"/>
                <a:cs typeface="ＭＳ Ｐゴシック" charset="0"/>
              </a:rPr>
              <a:t>7</a:t>
            </a:r>
            <a:r>
              <a:rPr lang="zh-CN" altLang="en-US" sz="3600" b="1" dirty="0">
                <a:effectLst>
                  <a:glow rad="127000">
                    <a:schemeClr val="tx1"/>
                  </a:glow>
                </a:effectLst>
                <a:latin typeface="Arial" charset="0"/>
                <a:ea typeface="ＭＳ Ｐゴシック" charset="0"/>
                <a:cs typeface="ＭＳ Ｐゴシック" charset="0"/>
              </a:rPr>
              <a:t>甘心事奉，好像服事主，不像服事人。</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以弗所书</a:t>
            </a:r>
            <a:r>
              <a:rPr lang="en-US" sz="3600" b="1" dirty="0">
                <a:effectLst>
                  <a:glow rad="127000">
                    <a:schemeClr val="tx1"/>
                  </a:glow>
                </a:effectLst>
                <a:latin typeface="Arial" charset="0"/>
                <a:ea typeface="ＭＳ Ｐゴシック" charset="0"/>
                <a:cs typeface="ＭＳ Ｐゴシック" charset="0"/>
              </a:rPr>
              <a:t> 6:6-7).</a:t>
            </a:r>
          </a:p>
        </p:txBody>
      </p:sp>
    </p:spTree>
    <p:extLst>
      <p:ext uri="{BB962C8B-B14F-4D97-AF65-F5344CB8AC3E}">
        <p14:creationId xmlns:p14="http://schemas.microsoft.com/office/powerpoint/2010/main" val="848108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title" idx="4294967295"/>
          </p:nvPr>
        </p:nvSpPr>
        <p:spPr>
          <a:xfrm>
            <a:off x="457200" y="274638"/>
            <a:ext cx="4894263" cy="2468562"/>
          </a:xfrm>
        </p:spPr>
        <p:txBody>
          <a:bodyPr/>
          <a:lstStyle/>
          <a:p>
            <a:pPr eaLnBrk="1" hangingPunct="1"/>
            <a:r>
              <a:rPr lang="en-US" altLang="en-US"/>
              <a:t>6:10-20 Armor of God</a:t>
            </a:r>
          </a:p>
        </p:txBody>
      </p:sp>
      <p:sp>
        <p:nvSpPr>
          <p:cNvPr id="450563"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a:solidFill>
                <a:srgbClr val="FFCC00"/>
              </a:solidFill>
              <a:effectLst/>
              <a:latin typeface="Arial" pitchFamily="34"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endParaRPr>
          </a:p>
        </p:txBody>
      </p:sp>
      <p:sp>
        <p:nvSpPr>
          <p:cNvPr id="450565" name="Text Box 5"/>
          <p:cNvSpPr txBox="1">
            <a:spLocks noChangeArrowheads="1"/>
          </p:cNvSpPr>
          <p:nvPr/>
        </p:nvSpPr>
        <p:spPr bwMode="auto">
          <a:xfrm>
            <a:off x="5795963" y="1717675"/>
            <a:ext cx="295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a:solidFill>
                  <a:srgbClr val="000066"/>
                </a:solidFill>
                <a:effectLst/>
                <a:latin typeface="Arial" pitchFamily="34" charset="0"/>
              </a:rPr>
              <a:t>以弗所书</a:t>
            </a:r>
            <a:r>
              <a:rPr lang="en-US" altLang="ja-JP" sz="3600">
                <a:solidFill>
                  <a:srgbClr val="000066"/>
                </a:solidFill>
                <a:effectLst/>
                <a:latin typeface="Arial" pitchFamily="34" charset="0"/>
              </a:rPr>
              <a:t> </a:t>
            </a:r>
          </a:p>
          <a:p>
            <a:pPr algn="ctr" eaLnBrk="1" hangingPunct="1"/>
            <a:r>
              <a:rPr lang="en-US" altLang="en-US" sz="3600">
                <a:solidFill>
                  <a:srgbClr val="000066"/>
                </a:solidFill>
                <a:effectLst/>
                <a:latin typeface="Arial" pitchFamily="34" charset="0"/>
              </a:rPr>
              <a:t>6:10-20</a:t>
            </a:r>
          </a:p>
          <a:p>
            <a:pPr algn="ctr" eaLnBrk="1" hangingPunct="1"/>
            <a:endParaRPr lang="en-US" altLang="en-US" sz="3600">
              <a:solidFill>
                <a:srgbClr val="000066"/>
              </a:solidFill>
              <a:effectLst/>
              <a:latin typeface="Arial" pitchFamily="34" charset="0"/>
            </a:endParaRPr>
          </a:p>
          <a:p>
            <a:pPr algn="ctr" eaLnBrk="1" hangingPunct="1"/>
            <a:r>
              <a:rPr lang="zh-CN" altLang="en-US" sz="3600">
                <a:solidFill>
                  <a:srgbClr val="000066"/>
                </a:solidFill>
                <a:effectLst/>
                <a:latin typeface="Arial" pitchFamily="34" charset="0"/>
              </a:rPr>
              <a:t>神的军装</a:t>
            </a:r>
            <a:endParaRPr lang="en-US" altLang="en-US" sz="3600">
              <a:solidFill>
                <a:srgbClr val="000066"/>
              </a:solidFill>
              <a:effectLst/>
              <a:latin typeface="Arial" pitchFamily="34" charset="0"/>
            </a:endParaRPr>
          </a:p>
        </p:txBody>
      </p:sp>
      <p:pic>
        <p:nvPicPr>
          <p:cNvPr id="450566" name="Picture 6" descr="roman solder relief"/>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576263" y="304800"/>
            <a:ext cx="4997450" cy="6248400"/>
          </a:xfrm>
        </p:spPr>
      </p:pic>
      <p:pic>
        <p:nvPicPr>
          <p:cNvPr id="99335" name="Armor%20of%20God.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10</a:t>
            </a:r>
            <a:r>
              <a:rPr lang="zh-CN" altLang="en-US" sz="3200" b="1" dirty="0">
                <a:effectLst>
                  <a:glow rad="127000">
                    <a:schemeClr val="tx1"/>
                  </a:glow>
                </a:effectLst>
                <a:latin typeface="Arial" charset="0"/>
                <a:ea typeface="ＭＳ Ｐゴシック" charset="0"/>
                <a:cs typeface="ＭＳ Ｐゴシック" charset="0"/>
              </a:rPr>
              <a:t>我还有末了的话：你们要靠着主，倚赖他的大能大力作刚强的人。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要穿戴　神所赐的全副军装，就能抵挡魔鬼的诡计。 </a:t>
            </a: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因我们并不是与属血气的争战，乃是与那些执政的、掌权的、管辖这幽暗世界的，以及天空属灵气的恶魔争战。</a:t>
            </a:r>
            <a:br>
              <a:rPr lang="en-US" altLang="zh-CN"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以弗所书</a:t>
            </a:r>
            <a:r>
              <a:rPr lang="en-US" sz="3200" b="1" dirty="0">
                <a:effectLst>
                  <a:glow rad="127000">
                    <a:schemeClr val="tx1"/>
                  </a:glow>
                </a:effectLst>
                <a:latin typeface="Arial" charset="0"/>
                <a:ea typeface="ＭＳ Ｐゴシック" charset="0"/>
                <a:cs typeface="ＭＳ Ｐゴシック" charset="0"/>
              </a:rPr>
              <a:t> 6:10-12</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180h</a:t>
            </a:r>
            <a:endParaRPr kumimoji="0" lang="en-US" sz="2400" b="0"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93230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lvl="0" eaLnBrk="0" hangingPunct="0">
              <a:defRPr/>
            </a:pPr>
            <a:r>
              <a:rPr lang="zh-CN" alt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ea typeface="ＭＳ Ｐゴシック" charset="0"/>
              </a:rPr>
              <a:t>基督徒的兵器</a:t>
            </a:r>
          </a:p>
        </p:txBody>
      </p:sp>
      <p:sp>
        <p:nvSpPr>
          <p:cNvPr id="4" name="TextBox 3"/>
          <p:cNvSpPr txBox="1"/>
          <p:nvPr/>
        </p:nvSpPr>
        <p:spPr>
          <a:xfrm>
            <a:off x="179512" y="3933056"/>
            <a:ext cx="3015292" cy="584638"/>
          </a:xfrm>
          <a:prstGeom prst="rect">
            <a:avLst/>
          </a:prstGeom>
          <a:noFill/>
        </p:spPr>
        <p:txBody>
          <a:bodyPr wrap="none" lIns="91303" tIns="45652" rIns="91303" bIns="45652">
            <a:spAutoFit/>
          </a:bodyPr>
          <a:lstStyle/>
          <a:p>
            <a:pPr lvl="0" eaLnBrk="0" hangingPunct="0">
              <a:defRPr/>
            </a:pPr>
            <a:r>
              <a:rPr lang="zh-CN" alt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以弗所 </a:t>
            </a:r>
            <a:r>
              <a:rPr lang="en-US" altLang="zh-CN"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6</a:t>
            </a:r>
            <a:r>
              <a:rPr lang="zh-CN" alt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a:t>
            </a:r>
            <a:r>
              <a:rPr lang="en-US" altLang="zh-CN"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grpSp>
        <p:nvGrpSpPr>
          <p:cNvPr id="29" name="Group 28">
            <a:extLst>
              <a:ext uri="{FF2B5EF4-FFF2-40B4-BE49-F238E27FC236}">
                <a16:creationId xmlns:a16="http://schemas.microsoft.com/office/drawing/2014/main" id="{18F3B1E9-A99C-084C-9EB0-FA69517EC5CA}"/>
              </a:ext>
            </a:extLst>
          </p:cNvPr>
          <p:cNvGrpSpPr/>
          <p:nvPr/>
        </p:nvGrpSpPr>
        <p:grpSpPr>
          <a:xfrm>
            <a:off x="6227293" y="26268"/>
            <a:ext cx="2808312" cy="1394678"/>
            <a:chOff x="5508104" y="620688"/>
            <a:chExt cx="2808312" cy="1394678"/>
          </a:xfrm>
        </p:grpSpPr>
        <p:grpSp>
          <p:nvGrpSpPr>
            <p:cNvPr id="30" name="Group 29">
              <a:extLst>
                <a:ext uri="{FF2B5EF4-FFF2-40B4-BE49-F238E27FC236}">
                  <a16:creationId xmlns:a16="http://schemas.microsoft.com/office/drawing/2014/main" id="{C5FC2799-7C00-B348-894C-51F909877DFB}"/>
                </a:ext>
              </a:extLst>
            </p:cNvPr>
            <p:cNvGrpSpPr/>
            <p:nvPr/>
          </p:nvGrpSpPr>
          <p:grpSpPr>
            <a:xfrm>
              <a:off x="5508104" y="620689"/>
              <a:ext cx="2660102" cy="1394677"/>
              <a:chOff x="5508104" y="620689"/>
              <a:chExt cx="2660102" cy="1394677"/>
            </a:xfrm>
          </p:grpSpPr>
          <p:pic>
            <p:nvPicPr>
              <p:cNvPr id="32" name="Picture 1" descr="22_John_Baptist_Prison_JPEG_1024.jpg">
                <a:extLst>
                  <a:ext uri="{FF2B5EF4-FFF2-40B4-BE49-F238E27FC236}">
                    <a16:creationId xmlns:a16="http://schemas.microsoft.com/office/drawing/2014/main" id="{72E22F05-6774-9F4D-8422-29F47FDC3153}"/>
                  </a:ext>
                </a:extLst>
              </p:cNvPr>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33" name="Rectangle 32">
                <a:extLst>
                  <a:ext uri="{FF2B5EF4-FFF2-40B4-BE49-F238E27FC236}">
                    <a16:creationId xmlns:a16="http://schemas.microsoft.com/office/drawing/2014/main" id="{80D3EB9F-96D7-9443-AA4E-9FD9509044A3}"/>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1" name="TextBox 30">
              <a:extLst>
                <a:ext uri="{FF2B5EF4-FFF2-40B4-BE49-F238E27FC236}">
                  <a16:creationId xmlns:a16="http://schemas.microsoft.com/office/drawing/2014/main" id="{6AF6A045-272E-4D47-940F-814A2C3F94E9}"/>
                </a:ext>
              </a:extLst>
            </p:cNvPr>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74703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b="1">
                <a:effectLst>
                  <a:outerShdw blurRad="38100" dist="38100" dir="2700000" algn="tl">
                    <a:srgbClr val="FFFFFF"/>
                  </a:outerShdw>
                </a:effectLst>
                <a:latin typeface="MS PGothic" pitchFamily="34" charset="-128"/>
              </a:rPr>
              <a:t>"直 到 地 极</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使</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徒</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行</a:t>
            </a:r>
            <a:r>
              <a:rPr lang="en-US" altLang="ja-JP" sz="2000" b="1">
                <a:effectLst>
                  <a:outerShdw blurRad="38100" dist="38100" dir="2700000" algn="tl">
                    <a:srgbClr val="FFFFFF"/>
                  </a:outerShdw>
                </a:effectLst>
                <a:latin typeface="MS PGothic" pitchFamily="34" charset="-128"/>
              </a:rPr>
              <a:t> </a:t>
            </a:r>
            <a:r>
              <a:rPr lang="en-US" altLang="en-US" sz="2000" b="1">
                <a:effectLst>
                  <a:outerShdw blurRad="38100" dist="38100" dir="2700000" algn="tl">
                    <a:srgbClr val="FFFFFF"/>
                  </a:outerShdw>
                </a:effectLst>
                <a:latin typeface="MS PGothic" pitchFamily="34" charset="-128"/>
              </a:rPr>
              <a:t>传</a:t>
            </a:r>
            <a:r>
              <a:rPr lang="en-US" altLang="ja-JP" sz="2000" b="1">
                <a:effectLst>
                  <a:outerShdw blurRad="38100" dist="38100" dir="2700000" algn="tl">
                    <a:srgbClr val="FFFFFF"/>
                  </a:outerShdw>
                </a:effectLst>
                <a:latin typeface="MS PGothic" pitchFamily="34" charset="-128"/>
              </a:rPr>
              <a:t> 1:8</a:t>
            </a:r>
            <a:r>
              <a:rPr lang="en-US" altLang="ja-JP" sz="2000" b="1">
                <a:solidFill>
                  <a:srgbClr val="000000"/>
                </a:solidFill>
                <a:effectLst>
                  <a:outerShdw blurRad="38100" dist="38100" dir="2700000" algn="tl">
                    <a:srgbClr val="FFFFFF"/>
                  </a:outerShdw>
                </a:effectLst>
                <a:cs typeface="Times New Roman" pitchFamily="18" charset="0"/>
              </a:rPr>
              <a:t>)</a:t>
            </a:r>
          </a:p>
          <a:p>
            <a:pPr eaLnBrk="1" hangingPunct="1"/>
            <a:r>
              <a:rPr lang="en-US" altLang="en-US" sz="1200" b="1">
                <a:effectLst>
                  <a:outerShdw blurRad="38100" dist="38100" dir="2700000" algn="tl">
                    <a:srgbClr val="FFFFFF"/>
                  </a:outerShdw>
                </a:effectLst>
                <a:cs typeface="Times New Roman" pitchFamily="18" charset="0"/>
              </a:rPr>
              <a:t>使 徒 </a:t>
            </a:r>
            <a:r>
              <a:rPr lang="en-US" altLang="en-US" sz="1200" b="1">
                <a:solidFill>
                  <a:srgbClr val="000000"/>
                </a:solidFill>
                <a:effectLst>
                  <a:outerShdw blurRad="38100" dist="38100" dir="2700000" algn="tl">
                    <a:srgbClr val="FFFFFF"/>
                  </a:outerShdw>
                </a:effectLst>
                <a:cs typeface="Times New Roman" pitchFamily="18" charset="0"/>
              </a:rPr>
              <a:t> </a:t>
            </a:r>
            <a:r>
              <a:rPr lang="en-US" altLang="en-US" sz="2000" b="1">
                <a:solidFill>
                  <a:srgbClr val="000000"/>
                </a:solidFill>
                <a:effectLst>
                  <a:outerShdw blurRad="38100" dist="38100" dir="2700000" algn="tl">
                    <a:srgbClr val="FFFFFF"/>
                  </a:outerShdw>
                </a:effectLst>
                <a:latin typeface="Arial" pitchFamily="34" charset="0"/>
                <a:cs typeface="Arial" pitchFamily="34" charset="0"/>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秋季</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 49</a:t>
            </a:r>
          </a:p>
          <a:p>
            <a:pPr algn="ctr" eaLnBrk="1" hangingPunct="1">
              <a:spcBef>
                <a:spcPct val="50000"/>
              </a:spcBef>
            </a:pPr>
            <a:r>
              <a:rPr lang="en-US" altLang="en-US" sz="1600" b="1">
                <a:solidFill>
                  <a:srgbClr val="F7F7F7"/>
                </a:solidFill>
                <a:effectLst>
                  <a:outerShdw blurRad="38100" dist="38100" dir="2700000" algn="tl">
                    <a:srgbClr val="000000"/>
                  </a:outerShdw>
                </a:effectLst>
                <a:cs typeface="Times New Roman" pitchFamily="18" charset="0"/>
              </a:rPr>
              <a:t>理事会</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FFFFF"/>
                </a:solidFill>
                <a:effectLst>
                  <a:outerShdw blurRad="38100" dist="38100" dir="2700000" algn="tl">
                    <a:srgbClr val="000000"/>
                  </a:outerShdw>
                </a:effectLst>
                <a:cs typeface="Times New Roman" pitchFamily="18" charset="0"/>
              </a:rPr>
              <a:t>五月</a:t>
            </a:r>
            <a: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t> 57-</a:t>
            </a:r>
            <a:b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br>
            <a:r>
              <a:rPr lang="en-US" altLang="en-US" sz="1200" b="1">
                <a:solidFill>
                  <a:srgbClr val="FFFFFF"/>
                </a:solidFill>
                <a:effectLst>
                  <a:outerShdw blurRad="38100" dist="38100" dir="2700000" algn="tl">
                    <a:srgbClr val="000000"/>
                  </a:outerShdw>
                </a:effectLst>
                <a:cs typeface="Times New Roman" pitchFamily="18" charset="0"/>
              </a:rPr>
              <a:t>八月</a:t>
            </a:r>
            <a:r>
              <a:rPr lang="en-US" altLang="ja-JP" sz="1200" b="1">
                <a:solidFill>
                  <a:srgbClr val="FFFFFF"/>
                </a:solidFill>
                <a:effectLst>
                  <a:outerShdw blurRad="38100" dist="38100" dir="2700000" algn="tl">
                    <a:srgbClr val="000000"/>
                  </a:outerShdw>
                </a:effectLst>
                <a:latin typeface="Arial Narrow" pitchFamily="34" charset="0"/>
                <a:cs typeface="Times New Roman" pitchFamily="18" charset="0"/>
              </a:rPr>
              <a:t> 59</a:t>
            </a:r>
          </a:p>
          <a:p>
            <a:pPr algn="ctr" eaLnBrk="1" hangingPunct="1">
              <a:spcBef>
                <a:spcPct val="50000"/>
              </a:spcBef>
            </a:pPr>
            <a:r>
              <a:rPr lang="en-US" altLang="en-US" sz="1600" b="1">
                <a:solidFill>
                  <a:srgbClr val="FFFFFF"/>
                </a:solidFill>
                <a:effectLst>
                  <a:outerShdw blurRad="38100" dist="38100" dir="2700000" algn="tl">
                    <a:srgbClr val="000000"/>
                  </a:outerShdw>
                </a:effectLst>
                <a:cs typeface="Times New Roman" pitchFamily="18" charset="0"/>
              </a:rPr>
              <a:t>试验</a:t>
            </a:r>
            <a:endParaRPr lang="en-US" altLang="en-US" sz="18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a:defRPr/>
            </a:pPr>
            <a:endParaRPr lang="en-US">
              <a:latin typeface="Times New Roman" charset="0"/>
              <a:ea typeface="Times New Roman" charset="0"/>
              <a:cs typeface="Times New Roman" charset="0"/>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春季</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68</a:t>
            </a:r>
          </a:p>
          <a:p>
            <a:pPr algn="ctr" eaLnBrk="1" hangingPunct="1">
              <a:spcBef>
                <a:spcPct val="50000"/>
              </a:spcBef>
            </a:pPr>
            <a:r>
              <a:rPr lang="en-US" altLang="en-US" sz="1400" b="1">
                <a:solidFill>
                  <a:srgbClr val="F7F7F7"/>
                </a:solidFill>
                <a:effectLst>
                  <a:outerShdw blurRad="38100" dist="38100" dir="2700000" algn="tl">
                    <a:srgbClr val="000000"/>
                  </a:outerShdw>
                </a:effectLst>
                <a:cs typeface="Times New Roman" pitchFamily="18" charset="0"/>
              </a:rPr>
              <a:t>教会扩</a:t>
            </a:r>
            <a:r>
              <a:rPr lang="zh-CN" altLang="en-US" sz="1400" b="1">
                <a:solidFill>
                  <a:srgbClr val="F7F7F7"/>
                </a:solidFill>
                <a:effectLst>
                  <a:outerShdw blurRad="38100" dist="38100" dir="2700000" algn="tl">
                    <a:srgbClr val="000000"/>
                  </a:outerShdw>
                </a:effectLst>
                <a:cs typeface="Times New Roman" pitchFamily="18" charset="0"/>
              </a:rPr>
              <a:t>长</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34"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rPr>
              <a:t>35           48          49          50          52  53          57        60             62              67           68     95</a:t>
            </a:r>
          </a:p>
        </p:txBody>
      </p:sp>
      <p:sp>
        <p:nvSpPr>
          <p:cNvPr id="461835" name="Text Box 7"/>
          <p:cNvSpPr txBox="1">
            <a:spLocks noChangeArrowheads="1"/>
          </p:cNvSpPr>
          <p:nvPr/>
        </p:nvSpPr>
        <p:spPr bwMode="auto">
          <a:xfrm>
            <a:off x="9144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四月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 48-</a:t>
            </a:r>
            <a:b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九月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49</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1</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加 拉 太</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9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461836" name="Text Box 9"/>
          <p:cNvSpPr txBox="1">
            <a:spLocks noChangeArrowheads="1"/>
          </p:cNvSpPr>
          <p:nvPr/>
        </p:nvSpPr>
        <p:spPr bwMode="auto">
          <a:xfrm>
            <a:off x="3733800" y="2152650"/>
            <a:ext cx="1000125" cy="12001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春季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53-</a:t>
            </a:r>
            <a:b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五月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57</a:t>
            </a:r>
          </a:p>
          <a:p>
            <a:pPr algn="ctr" eaLnBrk="1" hangingPunct="1"/>
            <a:r>
              <a:rPr lang="en-US" altLang="en-US" b="1">
                <a:solidFill>
                  <a:srgbClr val="000404"/>
                </a:solidFill>
                <a:effectLst>
                  <a:outerShdw blurRad="38100" dist="38100" dir="2700000" algn="tl">
                    <a:srgbClr val="FFFFFF"/>
                  </a:outerShdw>
                </a:effectLst>
                <a:latin typeface="Arial Narrow" pitchFamily="34" charset="0"/>
                <a:cs typeface="Times New Roman" pitchFamily="18" charset="0"/>
              </a:rPr>
              <a:t>3</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亚洲</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461837" name="Text Box 10"/>
          <p:cNvSpPr txBox="1">
            <a:spLocks noChangeArrowheads="1"/>
          </p:cNvSpPr>
          <p:nvPr/>
        </p:nvSpPr>
        <p:spPr bwMode="auto">
          <a:xfrm>
            <a:off x="5257800" y="2165350"/>
            <a:ext cx="1066800" cy="1169988"/>
          </a:xfrm>
          <a:prstGeom prst="rect">
            <a:avLst/>
          </a:prstGeom>
          <a:solidFill>
            <a:srgbClr val="07021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chemeClr val="bg1"/>
                </a:solidFill>
                <a:effectLst>
                  <a:outerShdw blurRad="38100" dist="38100" dir="2700000" algn="tl">
                    <a:srgbClr val="000000"/>
                  </a:outerShdw>
                </a:effectLst>
                <a:cs typeface="Times New Roman" pitchFamily="18" charset="0"/>
              </a:rPr>
              <a:t>二月</a:t>
            </a:r>
            <a: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t> 60-</a:t>
            </a:r>
            <a:b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br>
            <a:r>
              <a:rPr lang="en-US" altLang="en-US" sz="1200" b="1">
                <a:solidFill>
                  <a:schemeClr val="bg1"/>
                </a:solidFill>
                <a:effectLst>
                  <a:outerShdw blurRad="38100" dist="38100" dir="2700000" algn="tl">
                    <a:srgbClr val="000000"/>
                  </a:outerShdw>
                </a:effectLst>
                <a:cs typeface="Times New Roman" pitchFamily="18" charset="0"/>
              </a:rPr>
              <a:t>三月</a:t>
            </a:r>
            <a:r>
              <a:rPr lang="en-US" altLang="ja-JP" sz="1200" b="1">
                <a:solidFill>
                  <a:schemeClr val="bg1"/>
                </a:solidFill>
                <a:effectLst>
                  <a:outerShdw blurRad="38100" dist="38100" dir="2700000" algn="tl">
                    <a:srgbClr val="000000"/>
                  </a:outerShdw>
                </a:effectLst>
                <a:latin typeface="Arial Narrow" pitchFamily="34" charset="0"/>
                <a:cs typeface="Times New Roman" pitchFamily="18" charset="0"/>
              </a:rPr>
              <a:t> 62</a:t>
            </a:r>
          </a:p>
          <a:p>
            <a:pPr algn="ctr" eaLnBrk="1" hangingPunct="1"/>
            <a:r>
              <a:rPr lang="en-US" altLang="en-US" b="1">
                <a:solidFill>
                  <a:srgbClr val="F7F7F7"/>
                </a:solidFill>
                <a:effectLst>
                  <a:outerShdw blurRad="38100" dist="38100" dir="2700000" algn="tl">
                    <a:srgbClr val="000000"/>
                  </a:outerShdw>
                </a:effectLst>
                <a:latin typeface="Arial Narrow" pitchFamily="34" charset="0"/>
                <a:cs typeface="Times New Roman" pitchFamily="18" charset="0"/>
              </a:rPr>
              <a:t>1</a:t>
            </a:r>
            <a:br>
              <a:rPr lang="en-US" altLang="en-US"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800" b="1">
                <a:solidFill>
                  <a:srgbClr val="F7F7F7"/>
                </a:solidFill>
                <a:effectLst>
                  <a:outerShdw blurRad="38100" dist="38100" dir="2700000" algn="tl">
                    <a:srgbClr val="000000"/>
                  </a:outerShdw>
                </a:effectLst>
                <a:cs typeface="Times New Roman" pitchFamily="18" charset="0"/>
              </a:rPr>
              <a:t>罗马</a:t>
            </a:r>
            <a:endParaRPr lang="en-US" altLang="ja-JP" sz="1800" b="1">
              <a:solidFill>
                <a:srgbClr val="F7F7F7"/>
              </a:solidFill>
              <a:effectLst>
                <a:outerShdw blurRad="38100" dist="38100" dir="2700000" algn="tl">
                  <a:srgbClr val="000000"/>
                </a:outerShdw>
              </a:effectLst>
              <a:latin typeface="Arial Narrow" pitchFamily="34" charset="0"/>
              <a:cs typeface="Times New Roman" pitchFamily="18" charset="0"/>
            </a:endParaRPr>
          </a:p>
          <a:p>
            <a:pPr algn="ctr" eaLnBrk="1" hangingPunct="1">
              <a:spcBef>
                <a:spcPct val="50000"/>
              </a:spcBef>
            </a:pPr>
            <a:endParaRPr lang="en-US" altLang="en-US" sz="100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808080"/>
                  </a:outerShdw>
                </a:effectLst>
                <a:cs typeface="Times New Roman" pitchFamily="18" charset="0"/>
              </a:rPr>
              <a:t>秋季</a:t>
            </a:r>
            <a: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t> 67-</a:t>
            </a:r>
            <a:b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br>
            <a:r>
              <a:rPr lang="en-US" altLang="en-US" sz="1200" b="1">
                <a:solidFill>
                  <a:srgbClr val="F7F7F7"/>
                </a:solidFill>
                <a:effectLst>
                  <a:outerShdw blurRad="38100" dist="38100" dir="2700000" algn="tl">
                    <a:srgbClr val="808080"/>
                  </a:outerShdw>
                </a:effectLst>
                <a:cs typeface="Times New Roman" pitchFamily="18" charset="0"/>
              </a:rPr>
              <a:t>春季</a:t>
            </a:r>
            <a:r>
              <a:rPr lang="en-US" altLang="ja-JP" sz="1200" b="1">
                <a:solidFill>
                  <a:srgbClr val="F7F7F7"/>
                </a:solidFill>
                <a:effectLst>
                  <a:outerShdw blurRad="38100" dist="38100" dir="2700000" algn="tl">
                    <a:srgbClr val="808080"/>
                  </a:outerShdw>
                </a:effectLst>
                <a:latin typeface="Arial Narrow" pitchFamily="34" charset="0"/>
                <a:cs typeface="Times New Roman" pitchFamily="18" charset="0"/>
              </a:rPr>
              <a:t> 68</a:t>
            </a:r>
          </a:p>
          <a:p>
            <a:pPr algn="ctr" eaLnBrk="1" hangingPunct="1"/>
            <a:r>
              <a:rPr lang="en-US" altLang="en-US" b="1">
                <a:solidFill>
                  <a:srgbClr val="F7F7F7"/>
                </a:solidFill>
                <a:effectLst>
                  <a:outerShdw blurRad="38100" dist="38100" dir="2700000" algn="tl">
                    <a:srgbClr val="808080"/>
                  </a:outerShdw>
                </a:effectLst>
                <a:latin typeface="Arial Narrow" pitchFamily="34" charset="0"/>
                <a:cs typeface="Times New Roman" pitchFamily="18" charset="0"/>
              </a:rPr>
              <a:t>2</a:t>
            </a:r>
            <a:br>
              <a:rPr lang="en-US" altLang="en-US" b="1">
                <a:solidFill>
                  <a:srgbClr val="F7F7F7"/>
                </a:solidFill>
                <a:effectLst>
                  <a:outerShdw blurRad="38100" dist="38100" dir="2700000" algn="tl">
                    <a:srgbClr val="808080"/>
                  </a:outerShdw>
                </a:effectLst>
                <a:latin typeface="Arial Narrow" pitchFamily="34" charset="0"/>
                <a:cs typeface="Times New Roman" pitchFamily="18" charset="0"/>
              </a:rPr>
            </a:br>
            <a:r>
              <a:rPr lang="en-US" altLang="en-US" sz="1800" b="1">
                <a:solidFill>
                  <a:srgbClr val="F7F7F7"/>
                </a:solidFill>
                <a:effectLst>
                  <a:outerShdw blurRad="38100" dist="38100" dir="2700000" algn="tl">
                    <a:srgbClr val="808080"/>
                  </a:outerShdw>
                </a:effectLst>
                <a:cs typeface="Times New Roman" pitchFamily="18" charset="0"/>
              </a:rPr>
              <a:t>罗马</a:t>
            </a:r>
            <a:endParaRPr lang="en-US" altLang="ja-JP" sz="1800" b="1">
              <a:solidFill>
                <a:srgbClr val="F7F7F7"/>
              </a:solidFill>
              <a:effectLst>
                <a:outerShdw blurRad="38100" dist="38100" dir="2700000" algn="tl">
                  <a:srgbClr val="808080"/>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FFFFFF"/>
              </a:solidFill>
              <a:effectLst>
                <a:outerShdw blurRad="38100" dist="38100" dir="2700000" algn="tl">
                  <a:srgbClr val="808080"/>
                </a:outerShdw>
              </a:effectLst>
              <a:latin typeface="Arial Narrow" pitchFamily="34" charset="0"/>
              <a:cs typeface="Times New Roman" pitchFamily="18"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F7F7F7"/>
                </a:solidFill>
                <a:effectLst>
                  <a:outerShdw blurRad="38100" dist="38100" dir="2700000" algn="tl">
                    <a:srgbClr val="000000"/>
                  </a:outerShdw>
                </a:effectLst>
                <a:cs typeface="Times New Roman" pitchFamily="18" charset="0"/>
              </a:rPr>
              <a:t>五月</a:t>
            </a:r>
            <a: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t>57-</a:t>
            </a:r>
            <a:br>
              <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100" b="1">
                <a:solidFill>
                  <a:srgbClr val="F7F7F7"/>
                </a:solidFill>
                <a:effectLst>
                  <a:outerShdw blurRad="38100" dist="38100" dir="2700000" algn="tl">
                    <a:srgbClr val="000000"/>
                  </a:outerShdw>
                </a:effectLst>
                <a:cs typeface="Times New Roman" pitchFamily="18" charset="0"/>
              </a:rPr>
              <a:t>八月</a:t>
            </a:r>
            <a:r>
              <a:rPr lang="en-US" altLang="ja-JP" sz="1100" b="1">
                <a:solidFill>
                  <a:srgbClr val="F7F7F7"/>
                </a:solidFill>
                <a:effectLst>
                  <a:outerShdw blurRad="38100" dist="38100" dir="2700000" algn="tl">
                    <a:srgbClr val="000000"/>
                  </a:outerShdw>
                </a:effectLst>
                <a:latin typeface="Arial Narrow" pitchFamily="34" charset="0"/>
                <a:cs typeface="Times New Roman" pitchFamily="18" charset="0"/>
              </a:rPr>
              <a:t>59</a:t>
            </a:r>
            <a:endParaRPr lang="en-US" altLang="ja-JP" sz="1200" b="1">
              <a:solidFill>
                <a:srgbClr val="F7F7F7"/>
              </a:solidFill>
              <a:effectLst>
                <a:outerShdw blurRad="38100" dist="38100" dir="2700000" algn="tl">
                  <a:srgbClr val="000000"/>
                </a:outerShdw>
              </a:effectLst>
              <a:latin typeface="Arial Narrow" pitchFamily="34" charset="0"/>
              <a:cs typeface="Times New Roman" pitchFamily="18" charset="0"/>
            </a:endParaRPr>
          </a:p>
          <a:p>
            <a:pPr algn="ctr" eaLnBrk="1" hangingPunct="1">
              <a:spcBef>
                <a:spcPct val="50000"/>
              </a:spcBef>
            </a:pPr>
            <a:r>
              <a:rPr lang="en-US" altLang="en-US" sz="1600" b="1">
                <a:solidFill>
                  <a:srgbClr val="F7F7F7"/>
                </a:solidFill>
                <a:effectLst>
                  <a:outerShdw blurRad="38100" dist="38100" dir="2700000" algn="tl">
                    <a:srgbClr val="000000"/>
                  </a:outerShdw>
                </a:effectLst>
                <a:cs typeface="Times New Roman" pitchFamily="18" charset="0"/>
              </a:rPr>
              <a:t>大 马 色</a:t>
            </a:r>
            <a:br>
              <a:rPr lang="en-US" altLang="ja-JP" sz="1600" b="1">
                <a:solidFill>
                  <a:srgbClr val="F7F7F7"/>
                </a:solidFill>
                <a:effectLst>
                  <a:outerShdw blurRad="38100" dist="38100" dir="2700000" algn="tl">
                    <a:srgbClr val="000000"/>
                  </a:outerShdw>
                </a:effectLst>
                <a:latin typeface="Arial Narrow" pitchFamily="34" charset="0"/>
                <a:cs typeface="Times New Roman" pitchFamily="18" charset="0"/>
              </a:rPr>
            </a:br>
            <a:r>
              <a:rPr lang="en-US" altLang="en-US" sz="1600" b="1">
                <a:solidFill>
                  <a:srgbClr val="F7F7F7"/>
                </a:solidFill>
                <a:effectLst>
                  <a:outerShdw blurRad="38100" dist="38100" dir="2700000" algn="tl">
                    <a:srgbClr val="000000"/>
                  </a:outerShdw>
                </a:effectLst>
                <a:cs typeface="Times New Roman" pitchFamily="18" charset="0"/>
              </a:rPr>
              <a:t>安</a:t>
            </a:r>
            <a:r>
              <a:rPr lang="en-US" altLang="ja-JP" sz="1600" b="1">
                <a:solidFill>
                  <a:srgbClr val="F7F7F7"/>
                </a:solidFill>
                <a:effectLst>
                  <a:outerShdw blurRad="38100" dist="38100" dir="2700000" algn="tl">
                    <a:srgbClr val="000000"/>
                  </a:outerShdw>
                </a:effectLst>
                <a:cs typeface="Times New Roman" pitchFamily="18" charset="0"/>
              </a:rPr>
              <a:t> </a:t>
            </a:r>
            <a:r>
              <a:rPr lang="en-US" altLang="en-US" sz="1600" b="1">
                <a:solidFill>
                  <a:srgbClr val="F7F7F7"/>
                </a:solidFill>
                <a:effectLst>
                  <a:outerShdw blurRad="38100" dist="38100" dir="2700000" algn="tl">
                    <a:srgbClr val="000000"/>
                  </a:outerShdw>
                </a:effectLst>
                <a:cs typeface="Times New Roman" pitchFamily="18" charset="0"/>
              </a:rPr>
              <a:t>提</a:t>
            </a:r>
            <a:r>
              <a:rPr lang="en-US" altLang="ja-JP" sz="1600" b="1">
                <a:solidFill>
                  <a:srgbClr val="F7F7F7"/>
                </a:solidFill>
                <a:effectLst>
                  <a:outerShdw blurRad="38100" dist="38100" dir="2700000" algn="tl">
                    <a:srgbClr val="000000"/>
                  </a:outerShdw>
                </a:effectLst>
                <a:cs typeface="Times New Roman" pitchFamily="18" charset="0"/>
              </a:rPr>
              <a:t> </a:t>
            </a:r>
            <a:r>
              <a:rPr lang="en-US" altLang="en-US" sz="1600" b="1">
                <a:solidFill>
                  <a:srgbClr val="F7F7F7"/>
                </a:solidFill>
                <a:effectLst>
                  <a:outerShdw blurRad="38100" dist="38100" dir="2700000" algn="tl">
                    <a:srgbClr val="000000"/>
                  </a:outerShdw>
                </a:effectLst>
                <a:cs typeface="Times New Roman" pitchFamily="18" charset="0"/>
              </a:rPr>
              <a:t>阿</a:t>
            </a:r>
            <a:r>
              <a:rPr lang="en-US" altLang="ja-JP" sz="1600" b="1">
                <a:solidFill>
                  <a:srgbClr val="F7F7F7"/>
                </a:solidFill>
                <a:effectLst>
                  <a:outerShdw blurRad="38100" dist="38100" dir="2700000" algn="tl">
                    <a:srgbClr val="000000"/>
                  </a:outerShdw>
                </a:effectLst>
                <a:cs typeface="Times New Roman" pitchFamily="18" charset="0"/>
              </a:rPr>
              <a:t> </a:t>
            </a:r>
            <a:endParaRPr lang="en-US" altLang="en-US" sz="1600" b="1">
              <a:solidFill>
                <a:srgbClr val="F7F7F7"/>
              </a:solidFill>
              <a:effectLst>
                <a:outerShdw blurRad="38100" dist="38100" dir="2700000" algn="tl">
                  <a:srgbClr val="000000"/>
                </a:outerShdw>
              </a:effectLst>
              <a:latin typeface="Arial Narrow" pitchFamily="34" charset="0"/>
              <a:cs typeface="Times New Roman" pitchFamily="18" charset="0"/>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b="1">
                <a:solidFill>
                  <a:srgbClr val="FFFFFF"/>
                </a:solidFill>
                <a:effectLst>
                  <a:outerShdw blurRad="38100" dist="38100" dir="2700000" algn="tl">
                    <a:srgbClr val="000000"/>
                  </a:outerShdw>
                </a:effectLst>
                <a:cs typeface="Arial" pitchFamily="34" charset="0"/>
              </a:rPr>
              <a:t>38</a:t>
            </a:r>
            <a:br>
              <a:rPr lang="en-US" altLang="en-US" sz="2000" b="1">
                <a:solidFill>
                  <a:srgbClr val="FFFFFF"/>
                </a:solidFill>
                <a:effectLst>
                  <a:outerShdw blurRad="38100" dist="38100" dir="2700000" algn="tl">
                    <a:srgbClr val="000000"/>
                  </a:outerShdw>
                </a:effectLst>
                <a:cs typeface="Arial" pitchFamily="34" charset="0"/>
              </a:rPr>
            </a:br>
            <a:r>
              <a:rPr lang="en-US" altLang="en-US" sz="2000" b="1">
                <a:solidFill>
                  <a:srgbClr val="FFFFFF"/>
                </a:solidFill>
                <a:effectLst>
                  <a:outerShdw blurRad="38100" dist="38100" dir="2700000" algn="tl">
                    <a:srgbClr val="000000"/>
                  </a:outerShdw>
                </a:effectLst>
                <a:cs typeface="Arial" pitchFamily="34" charset="0"/>
              </a:rPr>
              <a:t>124</a:t>
            </a:r>
            <a:br>
              <a:rPr lang="en-US" altLang="en-US" sz="2000" b="1">
                <a:solidFill>
                  <a:srgbClr val="FFFFFF"/>
                </a:solidFill>
                <a:effectLst>
                  <a:outerShdw blurRad="38100" dist="38100" dir="2700000" algn="tl">
                    <a:srgbClr val="000000"/>
                  </a:outerShdw>
                </a:effectLst>
                <a:cs typeface="Arial" pitchFamily="34" charset="0"/>
              </a:rPr>
            </a:br>
            <a:r>
              <a:rPr lang="en-US" altLang="en-US" sz="2000" b="1">
                <a:solidFill>
                  <a:srgbClr val="FFFFFF"/>
                </a:solidFill>
                <a:effectLst>
                  <a:outerShdw blurRad="38100" dist="38100" dir="2700000" algn="tl">
                    <a:srgbClr val="000000"/>
                  </a:outerShdw>
                </a:effectLst>
                <a:cs typeface="Arial" pitchFamily="34" charset="0"/>
              </a:rPr>
              <a:t>39-41</a:t>
            </a:r>
          </a:p>
        </p:txBody>
      </p:sp>
      <p:sp>
        <p:nvSpPr>
          <p:cNvPr id="461841"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春季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62-</a:t>
            </a:r>
            <a:b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秋季</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67</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4</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800" b="1">
                <a:solidFill>
                  <a:srgbClr val="000404"/>
                </a:solidFill>
                <a:effectLst>
                  <a:outerShdw blurRad="38100" dist="38100" dir="2700000" algn="tl">
                    <a:srgbClr val="FFFFFF"/>
                  </a:outerShdw>
                </a:effectLst>
                <a:cs typeface="Times New Roman" pitchFamily="18" charset="0"/>
              </a:rPr>
              <a:t>西班牙</a:t>
            </a:r>
            <a:endParaRPr lang="en-US" altLang="ja-JP" sz="18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10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保罗书信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FFFFFF"/>
                </a:solidFill>
                <a:effectLst>
                  <a:outerShdw blurRad="38100" dist="38100" dir="2700000" algn="tl">
                    <a:srgbClr val="000000"/>
                  </a:outerShdw>
                </a:effectLst>
                <a:latin typeface="SimSun" pitchFamily="2" charset="-122"/>
                <a:ea typeface="SimSun" pitchFamily="2" charset="-122"/>
              </a:rPr>
              <a:t>福音书</a:t>
            </a:r>
            <a:r>
              <a:rPr lang="en-US" altLang="en-US" sz="1800">
                <a:solidFill>
                  <a:srgbClr val="FFFFFF"/>
                </a:solidFill>
                <a:effectLst>
                  <a:outerShdw blurRad="38100" dist="38100" dir="2700000" algn="tl">
                    <a:srgbClr val="000000"/>
                  </a:outerShdw>
                </a:effectLst>
                <a:latin typeface="SimSun" pitchFamily="2" charset="-122"/>
                <a:ea typeface="SimSun" pitchFamily="2" charset="-122"/>
              </a:rPr>
              <a:t>以及</a:t>
            </a:r>
            <a:r>
              <a:rPr lang="en-US" altLang="en-US" sz="1800" b="1">
                <a:solidFill>
                  <a:srgbClr val="FFFFFF"/>
                </a:solidFill>
                <a:effectLst>
                  <a:outerShdw blurRad="38100" dist="38100" dir="2700000" algn="tl">
                    <a:srgbClr val="000000"/>
                  </a:outerShdw>
                </a:effectLst>
                <a:latin typeface="SimSun" pitchFamily="2" charset="-122"/>
                <a:ea typeface="SimSun" pitchFamily="2" charset="-122"/>
              </a:rPr>
              <a:t>使徒行</a:t>
            </a:r>
            <a:r>
              <a:rPr lang="en-US" altLang="en-US" sz="1800">
                <a:solidFill>
                  <a:srgbClr val="FFFFFF"/>
                </a:solidFill>
                <a:effectLst>
                  <a:outerShdw blurRad="38100" dist="38100" dir="2700000" algn="tl">
                    <a:srgbClr val="000000"/>
                  </a:outerShdw>
                </a:effectLst>
                <a:latin typeface="SimSun" pitchFamily="2" charset="-122"/>
                <a:ea typeface="SimSun" pitchFamily="2" charset="-122"/>
              </a:rPr>
              <a:t>传</a:t>
            </a:r>
            <a:r>
              <a:rPr lang="en-US" altLang="ja-JP" sz="1800" b="1">
                <a:solidFill>
                  <a:srgbClr val="FFFFFF"/>
                </a:solidFill>
                <a:effectLst>
                  <a:outerShdw blurRad="38100" dist="38100" dir="2700000" algn="tl">
                    <a:srgbClr val="000000"/>
                  </a:outerShdw>
                </a:effectLst>
                <a:latin typeface="SimSun" pitchFamily="2" charset="-122"/>
                <a:ea typeface="SimSun" pitchFamily="2" charset="-122"/>
              </a:rPr>
              <a:t> </a:t>
            </a:r>
            <a:endParaRPr lang="en-US" altLang="en-US" sz="16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pitchFamily="2" charset="-122"/>
                <a:ea typeface="SimSun" pitchFamily="2" charset="-122"/>
              </a:rPr>
              <a:t>保罗书信</a:t>
            </a:r>
            <a:r>
              <a:rPr lang="en-US" altLang="zh-CN" sz="1100" b="1">
                <a:solidFill>
                  <a:srgbClr val="FFFFFF"/>
                </a:solidFill>
                <a:effectLst>
                  <a:outerShdw blurRad="38100" dist="38100" dir="2700000" algn="tl">
                    <a:srgbClr val="000000"/>
                  </a:outerShdw>
                </a:effectLst>
                <a:latin typeface="SimSun" pitchFamily="2" charset="-122"/>
                <a:ea typeface="SimSun" pitchFamily="2" charset="-122"/>
              </a:rPr>
              <a:t>, </a:t>
            </a:r>
            <a:r>
              <a:rPr lang="en-US" altLang="en-US" sz="1100" b="1">
                <a:solidFill>
                  <a:srgbClr val="FFFFFF"/>
                </a:solidFill>
                <a:effectLst>
                  <a:outerShdw blurRad="38100" dist="38100" dir="2700000" algn="tl">
                    <a:srgbClr val="000000"/>
                  </a:outerShdw>
                </a:effectLst>
                <a:latin typeface="SimSun" pitchFamily="2" charset="-122"/>
                <a:ea typeface="SimSun" pitchFamily="2" charset="-122"/>
              </a:rPr>
              <a:t>类别</a:t>
            </a:r>
            <a:r>
              <a:rPr lang="en-US" altLang="ja-JP" sz="1100" b="1">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b="1">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b="1">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b="1">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 name="Text Box 7"/>
          <p:cNvSpPr txBox="1">
            <a:spLocks noChangeArrowheads="1"/>
          </p:cNvSpPr>
          <p:nvPr/>
        </p:nvSpPr>
        <p:spPr bwMode="auto">
          <a:xfrm>
            <a:off x="2667000" y="2168525"/>
            <a:ext cx="990600"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b="1">
                <a:solidFill>
                  <a:srgbClr val="000404"/>
                </a:solidFill>
                <a:effectLst>
                  <a:outerShdw blurRad="38100" dist="38100" dir="2700000" algn="tl">
                    <a:srgbClr val="FFFFFF"/>
                  </a:outerShdw>
                </a:effectLst>
                <a:cs typeface="Times New Roman" pitchFamily="18" charset="0"/>
              </a:rPr>
              <a:t>四月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50-</a:t>
            </a:r>
            <a:b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1200" b="1">
                <a:solidFill>
                  <a:srgbClr val="000404"/>
                </a:solidFill>
                <a:effectLst>
                  <a:outerShdw blurRad="38100" dist="38100" dir="2700000" algn="tl">
                    <a:srgbClr val="FFFFFF"/>
                  </a:outerShdw>
                </a:effectLst>
                <a:cs typeface="Times New Roman" pitchFamily="18" charset="0"/>
              </a:rPr>
              <a:t>九月</a:t>
            </a:r>
            <a:r>
              <a:rPr lang="en-US" altLang="ja-JP" sz="1200" b="1">
                <a:solidFill>
                  <a:srgbClr val="000404"/>
                </a:solidFill>
                <a:effectLst>
                  <a:outerShdw blurRad="38100" dist="38100" dir="2700000" algn="tl">
                    <a:srgbClr val="FFFFFF"/>
                  </a:outerShdw>
                </a:effectLst>
                <a:latin typeface="Arial Narrow" pitchFamily="34" charset="0"/>
                <a:cs typeface="Times New Roman" pitchFamily="18" charset="0"/>
              </a:rPr>
              <a:t> </a:t>
            </a:r>
            <a:r>
              <a:rPr lang="en-US" altLang="ja-JP" sz="1200" b="1">
                <a:solidFill>
                  <a:srgbClr val="000000"/>
                </a:solidFill>
                <a:effectLst>
                  <a:outerShdw blurRad="38100" dist="38100" dir="2700000" algn="tl">
                    <a:srgbClr val="FFFFFF"/>
                  </a:outerShdw>
                </a:effectLst>
                <a:latin typeface="Arial Narrow" pitchFamily="34" charset="0"/>
                <a:cs typeface="Times New Roman" pitchFamily="18" charset="0"/>
              </a:rPr>
              <a:t>52</a:t>
            </a:r>
          </a:p>
          <a:p>
            <a:pPr algn="ctr" eaLnBrk="1" hangingPunct="1"/>
            <a: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t>2</a:t>
            </a:r>
            <a:br>
              <a:rPr lang="en-US" altLang="en-US" b="1">
                <a:solidFill>
                  <a:srgbClr val="000000"/>
                </a:solidFill>
                <a:effectLst>
                  <a:outerShdw blurRad="38100" dist="38100" dir="2700000" algn="tl">
                    <a:srgbClr val="FFFFFF"/>
                  </a:outerShdw>
                </a:effectLst>
                <a:latin typeface="Arial Narrow" pitchFamily="34" charset="0"/>
                <a:cs typeface="Times New Roman" pitchFamily="18" charset="0"/>
              </a:rPr>
            </a:br>
            <a:r>
              <a:rPr lang="en-US" altLang="en-US" sz="2000" b="1">
                <a:solidFill>
                  <a:srgbClr val="000404"/>
                </a:solidFill>
                <a:effectLst>
                  <a:outerShdw blurRad="38100" dist="38100" dir="2700000" algn="tl">
                    <a:srgbClr val="FFFFFF"/>
                  </a:outerShdw>
                </a:effectLst>
                <a:cs typeface="Times New Roman" pitchFamily="18" charset="0"/>
              </a:rPr>
              <a:t>爱琴海</a:t>
            </a:r>
            <a:endParaRPr lang="en-US" altLang="ja-JP" sz="2000" b="1">
              <a:solidFill>
                <a:srgbClr val="000404"/>
              </a:solidFill>
              <a:effectLst>
                <a:outerShdw blurRad="38100" dist="38100" dir="2700000" algn="tl">
                  <a:srgbClr val="FFFFFF"/>
                </a:outerShdw>
              </a:effectLst>
              <a:latin typeface="Arial Narrow" pitchFamily="34" charset="0"/>
              <a:cs typeface="Times New Roman" pitchFamily="18" charset="0"/>
            </a:endParaRPr>
          </a:p>
          <a:p>
            <a:pPr algn="ctr" eaLnBrk="1" hangingPunct="1">
              <a:spcBef>
                <a:spcPct val="50000"/>
              </a:spcBef>
            </a:pPr>
            <a:endParaRPr lang="en-US" altLang="en-US" sz="900" b="1">
              <a:solidFill>
                <a:srgbClr val="000000"/>
              </a:solidFill>
              <a:effectLst>
                <a:outerShdw blurRad="38100" dist="38100" dir="2700000" algn="tl">
                  <a:srgbClr val="FFFFFF"/>
                </a:outerShdw>
              </a:effectLst>
              <a:latin typeface="Arial Narrow" pitchFamily="34" charset="0"/>
              <a:cs typeface="Times New Roman" pitchFamily="18"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b="1">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effectLst>
                <a:outerShdw blurRad="38100" dist="38100" dir="2700000" algn="tl">
                  <a:srgbClr val="FFFFFF"/>
                </a:outerShdw>
              </a:effectLst>
              <a:latin typeface="SimSun" pitchFamily="2" charset="-122"/>
              <a:ea typeface="SimSun" pitchFamily="2" charset="-122"/>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加拉太</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帖 前</a:t>
            </a:r>
            <a:endParaRPr lang="en-US" altLang="en-US" sz="1600" b="1">
              <a:solidFill>
                <a:srgbClr val="000000"/>
              </a:solidFill>
              <a:effectLst>
                <a:outerShdw blurRad="38100" dist="38100" dir="2700000" algn="tl">
                  <a:srgbClr val="FFFFFF"/>
                </a:outerShdw>
              </a:effectLst>
              <a:latin typeface="MS PGothic" pitchFamily="34" charset="-128"/>
            </a:endParaRP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cs typeface="Times New Roman" pitchFamily="18" charset="0"/>
              </a:rPr>
              <a:t>帖</a:t>
            </a:r>
            <a:r>
              <a:rPr lang="en-US" altLang="en-US" sz="1600">
                <a:effectLst>
                  <a:outerShdw blurRad="38100" dist="38100" dir="2700000" algn="tl">
                    <a:srgbClr val="FFFFFF"/>
                  </a:outerShdw>
                </a:effectLst>
                <a:latin typeface="MS PGothic" pitchFamily="34" charset="-128"/>
              </a:rPr>
              <a:t>后</a:t>
            </a:r>
            <a:r>
              <a:rPr lang="en-US" altLang="ja-JP" sz="1600" b="1">
                <a:effectLst>
                  <a:outerShdw blurRad="38100" dist="38100" dir="2700000" algn="tl">
                    <a:srgbClr val="FFFFFF"/>
                  </a:outerShdw>
                </a:effectLst>
                <a:cs typeface="Times New Roman" pitchFamily="18" charset="0"/>
              </a:rPr>
              <a:t> </a:t>
            </a:r>
            <a:endParaRPr lang="en-US" altLang="en-US" sz="1600" b="1">
              <a:solidFill>
                <a:srgbClr val="000000"/>
              </a:solidFill>
              <a:effectLst>
                <a:outerShdw blurRad="38100" dist="38100" dir="2700000" algn="tl">
                  <a:srgbClr val="FFFFFF"/>
                </a:outerShdw>
              </a:effectLst>
              <a:latin typeface="SimSun" pitchFamily="2" charset="-122"/>
              <a:cs typeface="Times New Roman" pitchFamily="18"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en-US" altLang="en-US" sz="1600" b="1">
                <a:effectLst>
                  <a:outerShdw blurRad="38100" dist="38100" dir="2700000" algn="tl">
                    <a:srgbClr val="FFFFFF"/>
                  </a:outerShdw>
                </a:effectLst>
                <a:latin typeface="MS PGothic" pitchFamily="34" charset="-128"/>
              </a:rPr>
              <a:t>歌前</a:t>
            </a:r>
            <a:endParaRPr lang="zh-CN" altLang="en-US" sz="1600" b="1">
              <a:solidFill>
                <a:srgbClr val="000000"/>
              </a:solidFill>
              <a:effectLst>
                <a:outerShdw blurRad="38100" dist="38100" dir="2700000" algn="tl">
                  <a:srgbClr val="FFFFFF"/>
                </a:outerShdw>
              </a:effectLst>
              <a:latin typeface="MS PGothic" pitchFamily="34" charset="-128"/>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歌</a:t>
            </a:r>
            <a:r>
              <a:rPr lang="en-US" altLang="en-US" sz="1600">
                <a:effectLst>
                  <a:outerShdw blurRad="38100" dist="38100" dir="2700000" algn="tl">
                    <a:srgbClr val="FFFFFF"/>
                  </a:outerShdw>
                </a:effectLst>
                <a:latin typeface="MS PGothic" pitchFamily="34" charset="-128"/>
              </a:rPr>
              <a:t>后</a:t>
            </a:r>
            <a:r>
              <a:rPr lang="en-US" altLang="ja-JP" sz="1600" b="1">
                <a:solidFill>
                  <a:srgbClr val="000000"/>
                </a:solidFill>
                <a:effectLst>
                  <a:outerShdw blurRad="38100" dist="38100" dir="2700000" algn="tl">
                    <a:srgbClr val="FFFFFF"/>
                  </a:outerShdw>
                </a:effectLst>
                <a:latin typeface="MS PGothic" pitchFamily="34" charset="-128"/>
              </a:rPr>
              <a:t> </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罗马</a:t>
            </a:r>
            <a:endParaRPr lang="zh-CN" altLang="en-US" sz="1600" b="1">
              <a:effectLst>
                <a:outerShdw blurRad="38100" dist="38100" dir="2700000" algn="tl">
                  <a:srgbClr val="FFFFFF"/>
                </a:outerShdw>
              </a:effectLst>
              <a:latin typeface="MS PGothic" pitchFamily="34" charset="-128"/>
            </a:endParaRPr>
          </a:p>
        </p:txBody>
      </p:sp>
      <p:sp>
        <p:nvSpPr>
          <p:cNvPr id="461855" name="Text Box 19"/>
          <p:cNvSpPr txBox="1">
            <a:spLocks noChangeArrowheads="1"/>
          </p:cNvSpPr>
          <p:nvPr/>
        </p:nvSpPr>
        <p:spPr bwMode="auto">
          <a:xfrm>
            <a:off x="9906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F7F7F7"/>
                </a:solidFill>
                <a:effectLst>
                  <a:outerShdw blurRad="38100" dist="38100" dir="2700000" algn="tl">
                    <a:srgbClr val="000000"/>
                  </a:outerShdw>
                </a:effectLst>
                <a:latin typeface="MS PGothic" pitchFamily="34" charset="-128"/>
              </a:rPr>
              <a:t>马</a:t>
            </a:r>
            <a:r>
              <a:rPr lang="zh-CN" altLang="en-US" sz="1600" b="1">
                <a:solidFill>
                  <a:srgbClr val="F7F7F7"/>
                </a:solidFill>
                <a:effectLst>
                  <a:outerShdw blurRad="38100" dist="38100" dir="2700000" algn="tl">
                    <a:srgbClr val="000000"/>
                  </a:outerShdw>
                </a:effectLst>
                <a:latin typeface="MS PGothic" pitchFamily="34" charset="-128"/>
              </a:rPr>
              <a:t>太</a:t>
            </a:r>
            <a:endParaRPr lang="en-US" altLang="en-US" sz="1600" b="1">
              <a:solidFill>
                <a:srgbClr val="FFFFFF"/>
              </a:solidFill>
              <a:effectLst>
                <a:outerShdw blurRad="38100" dist="38100" dir="2700000" algn="tl">
                  <a:srgbClr val="000000"/>
                </a:outerShdw>
              </a:effectLst>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路加</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F7F7F7"/>
                </a:solidFill>
                <a:effectLst>
                  <a:outerShdw blurRad="38100" dist="38100" dir="2700000" algn="tl">
                    <a:srgbClr val="000000"/>
                  </a:outerShdw>
                </a:effectLst>
                <a:latin typeface="MS PGothic" pitchFamily="34" charset="-128"/>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F7F7F7"/>
                </a:solidFill>
                <a:effectLst>
                  <a:outerShdw blurRad="38100" dist="38100" dir="2700000" algn="tl">
                    <a:srgbClr val="000000"/>
                  </a:outerShdw>
                </a:effectLst>
                <a:latin typeface="MS Gothic" pitchFamily="49" charset="-128"/>
                <a:ea typeface="MS Gothic" pitchFamily="49" charset="-128"/>
              </a:rPr>
              <a:t>马</a:t>
            </a:r>
            <a:r>
              <a:rPr lang="zh-CN" altLang="en-US" sz="1600" b="1">
                <a:solidFill>
                  <a:srgbClr val="F7F7F7"/>
                </a:solidFill>
                <a:effectLst>
                  <a:outerShdw blurRad="38100" dist="38100" dir="2700000" algn="tl">
                    <a:srgbClr val="000000"/>
                  </a:outerShdw>
                </a:effectLst>
                <a:latin typeface="MS Gothic" pitchFamily="49" charset="-128"/>
                <a:ea typeface="MS Gothic" pitchFamily="49" charset="-128"/>
              </a:rPr>
              <a:t>可</a:t>
            </a:r>
            <a:endParaRPr lang="en-US" altLang="en-US" sz="1600" b="1">
              <a:solidFill>
                <a:srgbClr val="F7F7F7"/>
              </a:solidFill>
              <a:effectLst>
                <a:outerShdw blurRad="38100" dist="38100" dir="2700000" algn="tl">
                  <a:srgbClr val="000000"/>
                </a:outerShdw>
              </a:effectLst>
              <a:latin typeface="MS Gothic" pitchFamily="49" charset="-128"/>
              <a:ea typeface="MS Gothic" pitchFamily="49" charset="-128"/>
            </a:endParaRPr>
          </a:p>
        </p:txBody>
      </p:sp>
      <p:sp>
        <p:nvSpPr>
          <p:cNvPr id="461859" name="Text Box 22"/>
          <p:cNvSpPr txBox="1">
            <a:spLocks noChangeArrowheads="1"/>
          </p:cNvSpPr>
          <p:nvPr/>
        </p:nvSpPr>
        <p:spPr bwMode="auto">
          <a:xfrm>
            <a:off x="5486400" y="3657600"/>
            <a:ext cx="792163" cy="307975"/>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solidFill>
                  <a:srgbClr val="F7F7F7"/>
                </a:solidFill>
                <a:effectLst>
                  <a:outerShdw blurRad="38100" dist="38100" dir="2700000" algn="tl">
                    <a:srgbClr val="000000"/>
                  </a:outerShdw>
                </a:effectLst>
                <a:latin typeface="MS PGothic" pitchFamily="34" charset="-128"/>
              </a:rPr>
              <a:t>使徒</a:t>
            </a:r>
            <a:r>
              <a:rPr lang="zh-CN" altLang="en-US" sz="1400">
                <a:solidFill>
                  <a:srgbClr val="F7F7F7"/>
                </a:solidFill>
                <a:effectLst>
                  <a:outerShdw blurRad="38100" dist="38100" dir="2700000" algn="tl">
                    <a:srgbClr val="000000"/>
                  </a:outerShdw>
                </a:effectLst>
                <a:latin typeface="MS PGothic" pitchFamily="34" charset="-128"/>
              </a:rPr>
              <a:t>行传</a:t>
            </a:r>
            <a:endParaRPr lang="en-US" altLang="en-US" sz="1400">
              <a:solidFill>
                <a:srgbClr val="F7F7F7"/>
              </a:solidFill>
              <a:effectLst>
                <a:outerShdw blurRad="38100" dist="38100" dir="2700000" algn="tl">
                  <a:srgbClr val="000000"/>
                </a:outerShdw>
              </a:effectLst>
              <a:latin typeface="MS PGothic" pitchFamily="34" charset="-128"/>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  前</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 多</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提</a:t>
            </a:r>
            <a:r>
              <a:rPr lang="en-US" altLang="en-US" sz="1600">
                <a:effectLst>
                  <a:outerShdw blurRad="38100" dist="38100" dir="2700000" algn="tl">
                    <a:srgbClr val="FFFFFF"/>
                  </a:outerShdw>
                </a:effectLst>
                <a:latin typeface="MS PGothic" pitchFamily="34" charset="-128"/>
              </a:rPr>
              <a:t>后</a:t>
            </a:r>
            <a:endParaRPr lang="en-US" altLang="en-US" sz="1600">
              <a:solidFill>
                <a:srgbClr val="000000"/>
              </a:solidFill>
              <a:effectLst>
                <a:outerShdw blurRad="38100" dist="38100" dir="2700000" algn="tl">
                  <a:srgbClr val="FFFFFF"/>
                </a:outerShdw>
              </a:effectLst>
              <a:latin typeface="MS PGothic" pitchFamily="34" charset="-128"/>
            </a:endParaRPr>
          </a:p>
        </p:txBody>
      </p:sp>
      <p:grpSp>
        <p:nvGrpSpPr>
          <p:cNvPr id="3" name="Group 7"/>
          <p:cNvGrpSpPr>
            <a:grpSpLocks/>
          </p:cNvGrpSpPr>
          <p:nvPr/>
        </p:nvGrpSpPr>
        <p:grpSpPr bwMode="auto">
          <a:xfrm>
            <a:off x="914400" y="4038600"/>
            <a:ext cx="3886200" cy="1452563"/>
            <a:chOff x="144" y="2736"/>
            <a:chExt cx="2544" cy="1104"/>
          </a:xfrm>
        </p:grpSpPr>
        <p:sp>
          <p:nvSpPr>
            <p:cNvPr id="39"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FFFFFF"/>
                </a:solidFill>
                <a:effectLst>
                  <a:outerShdw blurRad="38100" dist="38100" dir="2700000" algn="tl">
                    <a:srgbClr val="000000"/>
                  </a:outerShdw>
                </a:effectLst>
                <a:latin typeface="Arial" pitchFamily="34" charset="0"/>
                <a:cs typeface="Times New Roman" pitchFamily="18" charset="0"/>
              </a:endParaRPr>
            </a:p>
          </p:txBody>
        </p:sp>
        <p:sp>
          <p:nvSpPr>
            <p:cNvPr id="40" name="Text Box 9"/>
            <p:cNvSpPr txBox="1">
              <a:spLocks noChangeArrowheads="1"/>
            </p:cNvSpPr>
            <p:nvPr/>
          </p:nvSpPr>
          <p:spPr bwMode="auto">
            <a:xfrm>
              <a:off x="593" y="3456"/>
              <a:ext cx="1494" cy="35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zh-CN" altLang="en-US" b="1">
                  <a:solidFill>
                    <a:schemeClr val="bg1"/>
                  </a:solidFill>
                  <a:effectLst>
                    <a:outerShdw blurRad="38100" dist="38100" dir="2700000" algn="tl">
                      <a:srgbClr val="000000"/>
                    </a:outerShdw>
                  </a:effectLst>
                  <a:latin typeface="Apple LiGothic Medium" charset="0"/>
                  <a:ea typeface="Apple LiGothic Medium" charset="0"/>
                  <a:cs typeface="Apple LiGothic Medium" charset="0"/>
                </a:rPr>
                <a:t>宣教</a:t>
              </a:r>
              <a:endParaRPr lang="en-US" b="1">
                <a:solidFill>
                  <a:schemeClr val="bg1"/>
                </a:solidFill>
                <a:effectLst>
                  <a:outerShdw blurRad="38100" dist="38100" dir="2700000" algn="tl">
                    <a:srgbClr val="000000"/>
                  </a:outerShdw>
                </a:effectLst>
                <a:latin typeface="Apple LiGothic Medium" charset="0"/>
                <a:ea typeface="Apple LiGothic Medium" charset="0"/>
                <a:cs typeface="Apple LiGothic Medium" charset="0"/>
              </a:endParaRPr>
            </a:p>
          </p:txBody>
        </p:sp>
      </p:grpSp>
      <p:grpSp>
        <p:nvGrpSpPr>
          <p:cNvPr id="4" name="Group 10"/>
          <p:cNvGrpSpPr>
            <a:grpSpLocks/>
          </p:cNvGrpSpPr>
          <p:nvPr/>
        </p:nvGrpSpPr>
        <p:grpSpPr bwMode="auto">
          <a:xfrm>
            <a:off x="5181600" y="4038600"/>
            <a:ext cx="1371600" cy="2401888"/>
            <a:chOff x="3024" y="2736"/>
            <a:chExt cx="724" cy="1392"/>
          </a:xfrm>
        </p:grpSpPr>
        <p:sp>
          <p:nvSpPr>
            <p:cNvPr id="42"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3" name="Text Box 12"/>
            <p:cNvSpPr txBox="1">
              <a:spLocks noChangeArrowheads="1"/>
            </p:cNvSpPr>
            <p:nvPr/>
          </p:nvSpPr>
          <p:spPr bwMode="auto">
            <a:xfrm>
              <a:off x="3024" y="3859"/>
              <a:ext cx="724" cy="26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n-US" b="1">
                  <a:solidFill>
                    <a:srgbClr val="FF6600"/>
                  </a:solidFill>
                  <a:effectLst>
                    <a:outerShdw blurRad="38100" dist="38100" dir="2700000" algn="tl">
                      <a:srgbClr val="000000"/>
                    </a:outerShdw>
                  </a:effectLst>
                  <a:latin typeface="Apple LiGothic Medium" charset="0"/>
                  <a:ea typeface="Apple LiGothic Medium" charset="0"/>
                  <a:cs typeface="Apple LiGothic Medium" charset="0"/>
                </a:rPr>
                <a:t>监狱</a:t>
              </a:r>
            </a:p>
          </p:txBody>
        </p:sp>
      </p:grpSp>
      <p:grpSp>
        <p:nvGrpSpPr>
          <p:cNvPr id="5" name="Group 13"/>
          <p:cNvGrpSpPr>
            <a:grpSpLocks/>
          </p:cNvGrpSpPr>
          <p:nvPr/>
        </p:nvGrpSpPr>
        <p:grpSpPr bwMode="auto">
          <a:xfrm>
            <a:off x="6553200" y="4038600"/>
            <a:ext cx="1981200" cy="1368425"/>
            <a:chOff x="3744" y="2736"/>
            <a:chExt cx="1248" cy="720"/>
          </a:xfrm>
        </p:grpSpPr>
        <p:sp>
          <p:nvSpPr>
            <p:cNvPr id="45"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FFFF00"/>
                  </a:solidFill>
                  <a:effectLst>
                    <a:outerShdw blurRad="38100" dist="38100" dir="2700000" algn="tl">
                      <a:srgbClr val="000000"/>
                    </a:outerShdw>
                  </a:effectLst>
                  <a:cs typeface="Times New Roman" pitchFamily="18" charset="0"/>
                </a:rPr>
                <a:t>教</a:t>
              </a:r>
              <a:r>
                <a:rPr lang="en-US" altLang="en-US">
                  <a:solidFill>
                    <a:srgbClr val="FFFF00"/>
                  </a:solidFill>
                  <a:effectLst>
                    <a:outerShdw blurRad="38100" dist="38100" dir="2700000" algn="tl">
                      <a:srgbClr val="000000"/>
                    </a:outerShdw>
                  </a:effectLst>
                  <a:latin typeface="Apple LiGothic Medium" charset="-120"/>
                  <a:ea typeface="Apple LiGothic Medium" charset="-12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以弗所</a:t>
            </a:r>
            <a:endParaRPr lang="en-US" altLang="en-US" sz="1600">
              <a:effectLst>
                <a:outerShdw blurRad="38100" dist="38100" dir="2700000" algn="tl">
                  <a:srgbClr val="FFFFFF"/>
                </a:outerShdw>
              </a:effectLst>
              <a:latin typeface="MS PGothic" pitchFamily="34" charset="-128"/>
            </a:endParaRP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歌</a:t>
            </a:r>
            <a:r>
              <a:rPr lang="en-US" altLang="en-US" sz="1600">
                <a:solidFill>
                  <a:srgbClr val="000000"/>
                </a:solidFill>
                <a:effectLst>
                  <a:outerShdw blurRad="38100" dist="38100" dir="2700000" algn="tl">
                    <a:srgbClr val="FFFFFF"/>
                  </a:outerShdw>
                </a:effectLst>
                <a:latin typeface="MS PGothic" pitchFamily="34" charset="-128"/>
              </a:rPr>
              <a:t>罗</a:t>
            </a:r>
            <a:r>
              <a:rPr lang="en-US" altLang="en-US" sz="1600" b="1">
                <a:solidFill>
                  <a:srgbClr val="000000"/>
                </a:solidFill>
                <a:effectLst>
                  <a:outerShdw blurRad="38100" dist="38100" dir="2700000" algn="tl">
                    <a:srgbClr val="FFFFFF"/>
                  </a:outerShdw>
                </a:effectLst>
                <a:latin typeface="MS PGothic" pitchFamily="34" charset="-128"/>
              </a:rPr>
              <a:t>西</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腓利</a:t>
            </a:r>
            <a:r>
              <a:rPr lang="en-US" altLang="en-US" sz="1600">
                <a:effectLst>
                  <a:outerShdw blurRad="38100" dist="38100" dir="2700000" algn="tl">
                    <a:srgbClr val="FFFFFF"/>
                  </a:outerShdw>
                </a:effectLst>
                <a:latin typeface="MS PGothic" pitchFamily="34" charset="-128"/>
              </a:rPr>
              <a:t>门</a:t>
            </a:r>
            <a:r>
              <a:rPr lang="en-US" altLang="ja-JP" sz="1600" b="1">
                <a:effectLst>
                  <a:outerShdw blurRad="38100" dist="38100" dir="2700000" algn="tl">
                    <a:srgbClr val="FFFFFF"/>
                  </a:outerShdw>
                </a:effectLst>
                <a:latin typeface="MS PGothic" pitchFamily="34" charset="-128"/>
              </a:rPr>
              <a:t> </a:t>
            </a:r>
            <a:endParaRPr lang="en-US" altLang="en-US" sz="1400">
              <a:effectLst>
                <a:outerShdw blurRad="38100" dist="38100" dir="2700000" algn="tl">
                  <a:srgbClr val="FFFFFF"/>
                </a:outerShdw>
              </a:effectLst>
              <a:latin typeface="MS PGothic" pitchFamily="34" charset="-128"/>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b="1">
                <a:solidFill>
                  <a:srgbClr val="000000"/>
                </a:solidFill>
                <a:effectLst>
                  <a:outerShdw blurRad="38100" dist="38100" dir="2700000" algn="tl">
                    <a:srgbClr val="FFFFFF"/>
                  </a:outerShdw>
                </a:effectLst>
                <a:latin typeface="MS PGothic" pitchFamily="34" charset="-128"/>
              </a:rPr>
              <a:t>被提</a:t>
            </a:r>
            <a:endParaRPr lang="en-US" altLang="en-US" sz="1400" b="1">
              <a:solidFill>
                <a:srgbClr val="000000"/>
              </a:solidFill>
              <a:effectLst>
                <a:outerShdw blurRad="38100" dist="38100" dir="2700000" algn="tl">
                  <a:srgbClr val="FFFFFF"/>
                </a:outerShdw>
              </a:effectLst>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effectLst>
                  <a:outerShdw blurRad="38100" dist="38100" dir="2700000" algn="tl">
                    <a:srgbClr val="FFFFFF"/>
                  </a:outerShdw>
                </a:effectLst>
                <a:latin typeface="MS PGothic" pitchFamily="34" charset="-128"/>
              </a:rPr>
              <a:t>因信称义</a:t>
            </a:r>
            <a:endParaRPr lang="en-US" altLang="en-US" sz="1400">
              <a:solidFill>
                <a:srgbClr val="000000"/>
              </a:solidFill>
              <a:effectLst>
                <a:outerShdw blurRad="38100" dist="38100" dir="2700000" algn="tl">
                  <a:srgbClr val="FFFFFF"/>
                </a:outerShdw>
              </a:effectLst>
              <a:latin typeface="MS PGothic" pitchFamily="34" charset="-128"/>
            </a:endParaRP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solidFill>
                  <a:srgbClr val="000000"/>
                </a:solidFill>
                <a:effectLst>
                  <a:outerShdw blurRad="38100" dist="38100" dir="2700000" algn="tl">
                    <a:srgbClr val="FFFFFF"/>
                  </a:outerShdw>
                </a:effectLst>
                <a:latin typeface="MS PGothic" pitchFamily="34" charset="-128"/>
              </a:rPr>
              <a:t>使</a:t>
            </a:r>
            <a:r>
              <a:rPr lang="en-US" altLang="ja-JP" sz="1600" b="1">
                <a:solidFill>
                  <a:srgbClr val="000000"/>
                </a:solidFill>
                <a:effectLst>
                  <a:outerShdw blurRad="38100" dist="38100" dir="2700000" algn="tl">
                    <a:srgbClr val="FFFFFF"/>
                  </a:outerShdw>
                </a:effectLst>
                <a:latin typeface="MS PGothic" pitchFamily="34" charset="-128"/>
              </a:rPr>
              <a:t> </a:t>
            </a:r>
            <a:r>
              <a:rPr lang="en-US" altLang="en-US" sz="1600" b="1">
                <a:solidFill>
                  <a:srgbClr val="000000"/>
                </a:solidFill>
                <a:effectLst>
                  <a:outerShdw blurRad="38100" dist="38100" dir="2700000" algn="tl">
                    <a:srgbClr val="FFFFFF"/>
                  </a:outerShdw>
                </a:effectLst>
                <a:latin typeface="MS PGothic" pitchFamily="34" charset="-128"/>
              </a:rPr>
              <a:t>徒</a:t>
            </a:r>
            <a:r>
              <a:rPr lang="en-US" altLang="ja-JP" sz="1600" b="1">
                <a:solidFill>
                  <a:srgbClr val="000000"/>
                </a:solidFill>
                <a:effectLst>
                  <a:outerShdw blurRad="38100" dist="38100" dir="2700000" algn="tl">
                    <a:srgbClr val="FFFFFF"/>
                  </a:outerShdw>
                </a:effectLst>
                <a:latin typeface="MS PGothic" pitchFamily="34" charset="-128"/>
              </a:rPr>
              <a:t> </a:t>
            </a:r>
            <a:endParaRPr lang="en-US" altLang="en-US" sz="1600">
              <a:solidFill>
                <a:srgbClr val="000000"/>
              </a:solidFill>
              <a:effectLst>
                <a:outerShdw blurRad="38100" dist="38100" dir="2700000" algn="tl">
                  <a:srgbClr val="FFFFFF"/>
                </a:outerShdw>
              </a:effectLst>
              <a:latin typeface="MS PGothic" pitchFamily="34" charset="-128"/>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cs typeface="Times New Roman" pitchFamily="18" charset="0"/>
              </a:rPr>
              <a:t>合一</a:t>
            </a:r>
            <a:endParaRPr lang="en-US" altLang="en-US" sz="1600">
              <a:effectLst>
                <a:outerShdw blurRad="38100" dist="38100" dir="2700000" algn="tl">
                  <a:srgbClr val="FFFFFF"/>
                </a:outerShdw>
              </a:effectLst>
              <a:latin typeface="Arial Narrow" pitchFamily="34" charset="0"/>
              <a:cs typeface="Times New Roman" pitchFamily="18"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effectLst>
                  <a:outerShdw blurRad="38100" dist="38100" dir="2700000" algn="tl">
                    <a:srgbClr val="FFFFFF"/>
                  </a:outerShdw>
                </a:effectLst>
                <a:latin typeface="MS PGothic" pitchFamily="34" charset="-128"/>
              </a:rPr>
              <a:t>饶恕</a:t>
            </a:r>
            <a:endParaRPr lang="en-US" altLang="en-US" sz="1400">
              <a:effectLst>
                <a:outerShdw blurRad="38100" dist="38100" dir="2700000" algn="tl">
                  <a:srgbClr val="FFFFFF"/>
                </a:outerShdw>
              </a:effectLst>
              <a:latin typeface="MS PGothic" pitchFamily="34" charset="-128"/>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effectLst>
                  <a:outerShdw blurRad="38100" dist="38100" dir="2700000" algn="tl">
                    <a:srgbClr val="FFFFFF"/>
                  </a:outerShdw>
                </a:effectLst>
                <a:latin typeface="MS PGothic" pitchFamily="34" charset="-128"/>
              </a:rPr>
              <a:t>态度</a:t>
            </a:r>
          </a:p>
        </p:txBody>
      </p:sp>
      <p:sp>
        <p:nvSpPr>
          <p:cNvPr id="61" name="Text Box 7"/>
          <p:cNvSpPr txBox="1">
            <a:spLocks noChangeArrowheads="1"/>
          </p:cNvSpPr>
          <p:nvPr/>
        </p:nvSpPr>
        <p:spPr bwMode="auto">
          <a:xfrm>
            <a:off x="2286000" y="6048375"/>
            <a:ext cx="1219200" cy="2762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solidFill>
                  <a:srgbClr val="000000"/>
                </a:solidFill>
                <a:effectLst>
                  <a:outerShdw blurRad="38100" dist="38100" dir="2700000" algn="tl">
                    <a:srgbClr val="FFFFFF"/>
                  </a:outerShdw>
                </a:effectLst>
                <a:latin typeface="Arial Narrow" pitchFamily="34" charset="0"/>
                <a:cs typeface="Times New Roman" pitchFamily="18" charset="0"/>
              </a:rPr>
              <a:t>1234</a:t>
            </a:r>
          </a:p>
        </p:txBody>
      </p:sp>
      <p:sp>
        <p:nvSpPr>
          <p:cNvPr id="63" name="Text Box 20"/>
          <p:cNvSpPr txBox="1">
            <a:spLocks noChangeArrowheads="1"/>
          </p:cNvSpPr>
          <p:nvPr/>
        </p:nvSpPr>
        <p:spPr bwMode="auto">
          <a:xfrm>
            <a:off x="3581400" y="6019800"/>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000" b="1">
                <a:solidFill>
                  <a:srgbClr val="FFFFFF"/>
                </a:solidFill>
                <a:effectLst>
                  <a:outerShdw blurRad="38100" dist="38100" dir="2700000" algn="tl">
                    <a:srgbClr val="000000"/>
                  </a:outerShdw>
                </a:effectLst>
                <a:latin typeface="Arial Narrow" pitchFamily="34" charset="0"/>
                <a:cs typeface="Times New Roman" pitchFamily="18" charset="0"/>
              </a:rPr>
              <a:t>路程</a:t>
            </a:r>
            <a:endPar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64" name="Text Box 10"/>
          <p:cNvSpPr txBox="1">
            <a:spLocks noChangeArrowheads="1"/>
          </p:cNvSpPr>
          <p:nvPr/>
        </p:nvSpPr>
        <p:spPr bwMode="auto">
          <a:xfrm>
            <a:off x="2286000" y="6473825"/>
            <a:ext cx="11430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2000" b="1">
                <a:solidFill>
                  <a:srgbClr val="FFFFFF"/>
                </a:solidFill>
                <a:effectLst>
                  <a:outerShdw blurRad="38100" dist="38100" dir="2700000" algn="tl">
                    <a:srgbClr val="808080"/>
                  </a:outerShdw>
                </a:effectLst>
                <a:latin typeface="Arial Narrow" pitchFamily="34" charset="0"/>
                <a:cs typeface="Times New Roman" pitchFamily="18" charset="0"/>
              </a:rPr>
              <a:t>罗马</a:t>
            </a:r>
            <a:endParaRPr lang="en-US" altLang="en-US" sz="2000" b="1">
              <a:solidFill>
                <a:srgbClr val="FFFFFF"/>
              </a:solidFill>
              <a:effectLst>
                <a:outerShdw blurRad="38100" dist="38100" dir="2700000" algn="tl">
                  <a:srgbClr val="808080"/>
                </a:outerShdw>
              </a:effectLst>
              <a:latin typeface="Arial Narrow" pitchFamily="34" charset="0"/>
              <a:cs typeface="Times New Roman" pitchFamily="18" charset="0"/>
            </a:endParaRPr>
          </a:p>
        </p:txBody>
      </p:sp>
      <p:sp>
        <p:nvSpPr>
          <p:cNvPr id="65" name="Text Box 20"/>
          <p:cNvSpPr txBox="1">
            <a:spLocks noChangeArrowheads="1"/>
          </p:cNvSpPr>
          <p:nvPr/>
        </p:nvSpPr>
        <p:spPr bwMode="auto">
          <a:xfrm>
            <a:off x="3581400" y="6473825"/>
            <a:ext cx="1600200" cy="3079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000" b="1">
                <a:solidFill>
                  <a:srgbClr val="FFFFFF"/>
                </a:solidFill>
                <a:effectLst>
                  <a:outerShdw blurRad="38100" dist="38100" dir="2700000" algn="tl">
                    <a:srgbClr val="000000"/>
                  </a:outerShdw>
                </a:effectLst>
                <a:latin typeface="Arial Narrow" pitchFamily="34" charset="0"/>
                <a:cs typeface="Times New Roman" pitchFamily="18" charset="0"/>
              </a:rPr>
              <a:t>监狱</a:t>
            </a:r>
            <a:endParaRPr lang="en-US" altLang="en-US" sz="2000" b="1">
              <a:solidFill>
                <a:srgbClr val="FFFFFF"/>
              </a:solidFill>
              <a:effectLst>
                <a:outerShdw blurRad="38100" dist="38100" dir="2700000" algn="tl">
                  <a:srgbClr val="000000"/>
                </a:outerShdw>
              </a:effectLst>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dissolve">
                                      <p:cBhvr>
                                        <p:cTn id="73" dur="500"/>
                                        <p:tgtEl>
                                          <p:spTgt spid="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644008" y="548680"/>
            <a:ext cx="4392488"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保罗把我们比作罗马士兵</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69671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6444208" y="1916832"/>
            <a:ext cx="208823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真理腰带</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38920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用来束住飘动的袍子和佩戴剑</a:t>
            </a: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SG" sz="4400" b="1" i="1" u="none" strike="noStrike" kern="1200" cap="none" spc="0" normalizeH="0" baseline="0" noProof="0" dirty="0" err="1">
                <a:ln>
                  <a:noFill/>
                </a:ln>
                <a:solidFill>
                  <a:srgbClr val="000000"/>
                </a:solidFill>
                <a:effectLst/>
                <a:uLnTx/>
                <a:uFillTx/>
                <a:latin typeface="Arial" charset="0"/>
                <a:ea typeface="ＭＳ Ｐゴシック" charset="0"/>
              </a:rPr>
              <a:t>正直</a:t>
            </a:r>
            <a:endParaRPr kumimoji="0" lang="en-SG" sz="4400" b="1" i="1"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3616407"/>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Arial" charset="0"/>
                <a:ea typeface="ＭＳ Ｐゴシック" charset="0"/>
              </a:rPr>
              <a:t>公义的胸甲</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9835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rPr>
              <a:t>保护重要器官</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defRPr/>
            </a:pPr>
            <a:r>
              <a:rPr lang="en-US" altLang="zh-CN" sz="3600" b="1" i="1" dirty="0">
                <a:solidFill>
                  <a:srgbClr val="000000"/>
                </a:solidFill>
                <a:effectLst/>
                <a:latin typeface="Arial" charset="0"/>
              </a:rPr>
              <a:t>= </a:t>
            </a:r>
            <a:r>
              <a:rPr lang="zh-CN" altLang="en-US" sz="3600" b="1" i="1" dirty="0">
                <a:solidFill>
                  <a:srgbClr val="000000"/>
                </a:solidFill>
                <a:effectLst/>
                <a:latin typeface="Arial" charset="0"/>
              </a:rPr>
              <a:t>归算为正义</a:t>
            </a:r>
            <a:endParaRPr kumimoji="0" lang="en-SG" sz="3600" b="1" i="1"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4110199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88843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传 和平福音的鞋子</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0501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428484"/>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Arial" charset="0"/>
                <a:ea typeface="ＭＳ Ｐゴシック" charset="0"/>
              </a:rPr>
              <a:t>稳固的立足点和随时随地战斗的机动性</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a:t>
            </a:r>
            <a:r>
              <a:rPr lang="zh-CN" altLang="en-US" sz="3600" b="1" i="1" dirty="0">
                <a:solidFill>
                  <a:srgbClr val="000000"/>
                </a:solidFill>
                <a:effectLst/>
                <a:latin typeface="Arial" charset="0"/>
              </a:rPr>
              <a:t>在福音事工中的可用性</a:t>
            </a:r>
          </a:p>
        </p:txBody>
      </p:sp>
    </p:spTree>
    <p:extLst>
      <p:ext uri="{BB962C8B-B14F-4D97-AF65-F5344CB8AC3E}">
        <p14:creationId xmlns:p14="http://schemas.microsoft.com/office/powerpoint/2010/main" val="1609980603"/>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1944216"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信心之盾</a:t>
            </a:r>
          </a:p>
        </p:txBody>
      </p:sp>
    </p:spTree>
    <p:extLst>
      <p:ext uri="{BB962C8B-B14F-4D97-AF65-F5344CB8AC3E}">
        <p14:creationId xmlns:p14="http://schemas.microsoft.com/office/powerpoint/2010/main" val="1123655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熄灭火箭并抵挡利剑</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4104456"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a:t>
            </a:r>
            <a:r>
              <a:rPr lang="zh-CN" altLang="en-US" sz="3600" b="1" i="1" dirty="0">
                <a:solidFill>
                  <a:srgbClr val="000000"/>
                </a:solidFill>
                <a:effectLst/>
                <a:latin typeface="Arial" charset="0"/>
              </a:rPr>
              <a:t>用信心对抗试探</a:t>
            </a:r>
          </a:p>
        </p:txBody>
      </p:sp>
    </p:spTree>
    <p:extLst>
      <p:ext uri="{BB962C8B-B14F-4D97-AF65-F5344CB8AC3E}">
        <p14:creationId xmlns:p14="http://schemas.microsoft.com/office/powerpoint/2010/main" val="894098919"/>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救恩的头盔</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35903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3.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spDef>
    <a:ln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7914</TotalTime>
  <Words>7762</Words>
  <Application>Microsoft Macintosh PowerPoint</Application>
  <PresentationFormat>全屏显示(4:3)</PresentationFormat>
  <Paragraphs>741</Paragraphs>
  <Slides>116</Slides>
  <Notes>93</Notes>
  <HiddenSlides>0</HiddenSlides>
  <MMClips>3</MMClips>
  <ScaleCrop>false</ScaleCrop>
  <HeadingPairs>
    <vt:vector size="6" baseType="variant">
      <vt:variant>
        <vt:lpstr>已用的字体</vt:lpstr>
      </vt:variant>
      <vt:variant>
        <vt:i4>29</vt:i4>
      </vt:variant>
      <vt:variant>
        <vt:lpstr>主题</vt:lpstr>
      </vt:variant>
      <vt:variant>
        <vt:i4>46</vt:i4>
      </vt:variant>
      <vt:variant>
        <vt:lpstr>幻灯片标题</vt:lpstr>
      </vt:variant>
      <vt:variant>
        <vt:i4>116</vt:i4>
      </vt:variant>
    </vt:vector>
  </HeadingPairs>
  <TitlesOfParts>
    <vt:vector size="191" baseType="lpstr">
      <vt:lpstr>.AppleSystemUIFont</vt:lpstr>
      <vt:lpstr>26</vt:lpstr>
      <vt:lpstr>黑体</vt:lpstr>
      <vt:lpstr>华文细黑</vt:lpstr>
      <vt:lpstr>宋体</vt:lpstr>
      <vt:lpstr>宋体</vt:lpstr>
      <vt:lpstr>Apple LiGothic Medium</vt:lpstr>
      <vt:lpstr>BONES</vt:lpstr>
      <vt:lpstr>Bwgrki</vt:lpstr>
      <vt:lpstr>Inter</vt:lpstr>
      <vt:lpstr>Microsoft YaHei UI</vt:lpstr>
      <vt:lpstr>MS Gothic</vt:lpstr>
      <vt:lpstr>ＭＳ Ｐゴシック</vt:lpstr>
      <vt:lpstr>ＭＳ Ｐゴシック</vt:lpstr>
      <vt:lpstr>Osaka</vt:lpstr>
      <vt:lpstr>新細明體</vt:lpstr>
      <vt:lpstr>Times</vt:lpstr>
      <vt:lpstr>Apple Chancery</vt:lpstr>
      <vt:lpstr>Arial</vt:lpstr>
      <vt:lpstr>Arial Narrow</vt:lpstr>
      <vt:lpstr>Calibri</vt:lpstr>
      <vt:lpstr>Comic Sans MS</vt:lpstr>
      <vt:lpstr>Constantia</vt:lpstr>
      <vt:lpstr>Copperplate Gothic Light</vt:lpstr>
      <vt:lpstr>Symbol</vt:lpstr>
      <vt:lpstr>Tahoma</vt:lpstr>
      <vt:lpstr>Times New Roman</vt:lpstr>
      <vt:lpstr>Wingdings</vt:lpstr>
      <vt:lpstr>Wingdings 2</vt:lpstr>
      <vt:lpstr>Lock And Key</vt:lpstr>
      <vt:lpstr>Default Design</vt:lpstr>
      <vt:lpstr>1_Default Design</vt:lpstr>
      <vt:lpstr>Balance</vt:lpstr>
      <vt:lpstr>1_Balance</vt:lpstr>
      <vt:lpstr>17_Blank Presentation</vt:lpstr>
      <vt:lpstr>4_Office Theme</vt:lpstr>
      <vt:lpstr>8_Default Design</vt:lpstr>
      <vt:lpstr>6_Default Design</vt:lpstr>
      <vt:lpstr>18_Blank Presentation</vt:lpstr>
      <vt:lpstr>16_Default Design</vt:lpstr>
      <vt:lpstr>17_Default Design</vt:lpstr>
      <vt:lpstr>Textured</vt:lpstr>
      <vt:lpstr>Earth</vt:lpstr>
      <vt:lpstr>19_Default Design</vt:lpstr>
      <vt:lpstr>20_Default Design</vt:lpstr>
      <vt:lpstr>21_Default Design</vt:lpstr>
      <vt:lpstr>5_Lock And Key</vt:lpstr>
      <vt:lpstr>49_Blank Presentation</vt:lpstr>
      <vt:lpstr>1_Blank Presentation</vt:lpstr>
      <vt:lpstr>Lyrics</vt:lpstr>
      <vt:lpstr>7_Lock And Key</vt:lpstr>
      <vt:lpstr>23_Default Design</vt:lpstr>
      <vt:lpstr>24_Default Design</vt:lpstr>
      <vt:lpstr>3_Blank Presentation</vt:lpstr>
      <vt:lpstr>4_Blank Presentation</vt:lpstr>
      <vt:lpstr>Office Theme</vt:lpstr>
      <vt:lpstr>5_Blank Presentation</vt:lpstr>
      <vt:lpstr>7_Blank Presentation</vt:lpstr>
      <vt:lpstr>5_Default Design</vt:lpstr>
      <vt:lpstr>8_Blank Presentation</vt:lpstr>
      <vt:lpstr>Paper</vt:lpstr>
      <vt:lpstr>1_Lyrics</vt:lpstr>
      <vt:lpstr>60_Blank Presentation</vt:lpstr>
      <vt:lpstr>51_Blank Presentation</vt:lpstr>
      <vt:lpstr>2_Balance</vt:lpstr>
      <vt:lpstr>27_Default Design</vt:lpstr>
      <vt:lpstr>52_Blank Presentation</vt:lpstr>
      <vt:lpstr>2_Default Design</vt:lpstr>
      <vt:lpstr>5_Office Theme</vt:lpstr>
      <vt:lpstr>4_Lock And Key</vt:lpstr>
      <vt:lpstr>28_Default Design</vt:lpstr>
      <vt:lpstr>12_Blank Presentation</vt:lpstr>
      <vt:lpstr>3_Office Theme</vt:lpstr>
      <vt:lpstr>25_Blank Presentation</vt:lpstr>
      <vt:lpstr>3_Default Design</vt:lpstr>
      <vt:lpstr>要合一</vt:lpstr>
      <vt:lpstr>热力学第二定律</vt:lpstr>
      <vt:lpstr>热力学第二定律</vt:lpstr>
      <vt:lpstr>你说得对，我们确实没有什么“黑羊”。不过他们有自己的群体。这样其实更好！</vt:lpstr>
      <vt:lpstr>轻微的分裂</vt:lpstr>
      <vt:lpstr>““……而教会团结研讨会已被推迟，直到执事们能就日期、时间以及参与者姓名牌的颜色达成一致。”</vt:lpstr>
      <vt:lpstr>“我感到我的教会有了新的团结……不再是冷漠，而是稳步走向反对。”</vt:lpstr>
      <vt:lpstr>我们的教会要怎么样 使诸般不同的人 合一?</vt:lpstr>
      <vt:lpstr>新约综览(保罗书信)</vt:lpstr>
      <vt:lpstr>PowerPoint 演示文稿</vt:lpstr>
      <vt:lpstr>关键字</vt:lpstr>
      <vt:lpstr>PowerPoint 演示文稿</vt:lpstr>
      <vt:lpstr>以弗所</vt:lpstr>
      <vt:lpstr>阿蒂米斯, 生育女神</vt:lpstr>
      <vt:lpstr>大理石马路</vt:lpstr>
      <vt:lpstr>古代世界 七大奇迹</vt:lpstr>
      <vt:lpstr>阿蒂米斯在以弗所的庙</vt:lpstr>
      <vt:lpstr>亚提米斯（戴安娜）视频（参见《使徒行传》19章）</vt:lpstr>
      <vt:lpstr>今天狄安娜女神廟(阿蒂米斯) </vt:lpstr>
      <vt:lpstr>图书馆</vt:lpstr>
      <vt:lpstr>PowerPoint 演示文稿</vt:lpstr>
      <vt:lpstr>厕所于水道</vt:lpstr>
      <vt:lpstr>犹太人与外邦人的分裂</vt:lpstr>
      <vt:lpstr>主题</vt:lpstr>
      <vt:lpstr>有时候，信徒会虐待某个种族的人</vt:lpstr>
      <vt:lpstr>东西符合 </vt:lpstr>
      <vt:lpstr>东西符合</vt:lpstr>
      <vt:lpstr>东西符合</vt:lpstr>
      <vt:lpstr>东西符合</vt:lpstr>
      <vt:lpstr>东西符合</vt:lpstr>
      <vt:lpstr>东西符合</vt:lpstr>
      <vt:lpstr>东西符合</vt:lpstr>
      <vt:lpstr>东西符合</vt:lpstr>
      <vt:lpstr>我们的教会要怎么样 使诸般不同的人 合一?</vt:lpstr>
      <vt:lpstr>怎么样合一…</vt:lpstr>
      <vt:lpstr>Slides on  以弗所 1</vt:lpstr>
      <vt:lpstr>PowerPoint 演示文稿</vt:lpstr>
      <vt:lpstr>以弗所书 1:3-14 </vt:lpstr>
      <vt:lpstr>"我们" 和 "你们" 在 以弗所书 1:3-14</vt:lpstr>
      <vt:lpstr>"我们" 和 "你们" 在 以弗所书 1:3-14</vt:lpstr>
      <vt:lpstr>“ 你们既然听了真理的道，就是使你们得救的福音，也信了基督，就在他里面受了所应许的圣灵作为印记。 14 这圣灵是我们得基业的凭据，直到　神的产业得赎，使他的荣耀得着颂赞。”  (弗 1:13-14 CNVS).</vt:lpstr>
      <vt:lpstr>一个保证安全 和提供确据的封印</vt:lpstr>
      <vt:lpstr>得救  的  确据</vt:lpstr>
      <vt:lpstr>有时基督徒歧视别的民族</vt:lpstr>
      <vt:lpstr>十字架使种族差役不重要</vt:lpstr>
      <vt:lpstr>双头蛇</vt:lpstr>
      <vt:lpstr>独一元首的教会</vt:lpstr>
      <vt:lpstr>Slides on  以弗所 2</vt:lpstr>
      <vt:lpstr>为什么神拯救了我们？</vt:lpstr>
      <vt:lpstr>神如何拯救了我们？</vt:lpstr>
      <vt:lpstr>为什么神拯救了我们？</vt:lpstr>
      <vt:lpstr>神如何拯救了我们？</vt:lpstr>
      <vt:lpstr>神还有什么原因拯救我们？</vt:lpstr>
      <vt:lpstr>在圣殿里的分隔 </vt:lpstr>
      <vt:lpstr>在圣殿里的分隔</vt:lpstr>
      <vt:lpstr>PowerPoint 演示文稿</vt:lpstr>
      <vt:lpstr>Ephesians 2:19</vt:lpstr>
      <vt:lpstr>Slides on  以弗所 3</vt:lpstr>
      <vt:lpstr>分配 (弗 3:2)</vt:lpstr>
      <vt:lpstr>以弗所书里的分配</vt:lpstr>
      <vt:lpstr>“为要藉着教会使天上执政的、掌权的，现在得知　神百般的智慧。  (以弗所书 3:10).</vt:lpstr>
      <vt:lpstr>今日有使徒吗?</vt:lpstr>
      <vt:lpstr>神的家庭 (弗 2:19-22)</vt:lpstr>
      <vt:lpstr>我们的教会要怎么样 使诸般不同的人 合一?</vt:lpstr>
      <vt:lpstr>怎么样合一…</vt:lpstr>
      <vt:lpstr>怎么样合一…</vt:lpstr>
      <vt:lpstr>Slides on  以弗所 4</vt:lpstr>
      <vt:lpstr>Eph 4:3</vt:lpstr>
      <vt:lpstr>什么让我们合一(弗 4:4-6)?</vt:lpstr>
      <vt:lpstr>以弗所书 4:1-16</vt:lpstr>
      <vt:lpstr>该做的(4:17–5:2)</vt:lpstr>
      <vt:lpstr>Slides on  以弗所 5</vt:lpstr>
      <vt:lpstr>不该做的 (5:3-18)</vt:lpstr>
      <vt:lpstr>15你们要谨慎行事，不要像愚昧人，当像智慧人。 16要爱惜光阴，因为现今的世代邪恶。 17不要作糊涂人，要明白主的旨意如何。  (弗5：15-17 和合本).</vt:lpstr>
      <vt:lpstr>你可以怎样“赎回时间”？</vt:lpstr>
      <vt:lpstr>当人喝醉了…</vt:lpstr>
      <vt:lpstr>以弗所书5:18-20</vt:lpstr>
      <vt:lpstr>被圣灵充满的果子(5:18-21)</vt:lpstr>
      <vt:lpstr>以弗所书  5：21 至 6：9</vt:lpstr>
      <vt:lpstr>互相顺服（以弗所书5:21）</vt:lpstr>
      <vt:lpstr>Submission &amp; Love  (Ephesians 5)</vt:lpstr>
      <vt:lpstr>Slides on  以弗所 6</vt:lpstr>
      <vt:lpstr>养育孩子是世界上最难的工作。</vt:lpstr>
      <vt:lpstr>“Children, obey your parents in the Lord, for this is right”  (Ephesians 6:1 NLT).</vt:lpstr>
      <vt:lpstr>"你们作仆人的，要惧怕战兢，用诚实的心听从你们肉身的主人，好像听从基督一般。"  (以弗所书 6:5).</vt:lpstr>
      <vt:lpstr>"6不要只在眼前事奉，像是讨人喜欢的，要像基督的仆人，从心里遵行　神的旨意。 7甘心事奉，好像服事主，不像服事人。  (以弗所书 6:6-7).</vt:lpstr>
      <vt:lpstr>6:10-20 Armor of God</vt:lpstr>
      <vt:lpstr>10我还有末了的话：你们要靠着主，倚赖他的大能大力作刚强的人。 11要穿戴　神所赐的全副军装，就能抵挡魔鬼的诡计。 12因我们并不是与属血气的争战，乃是与那些执政的、掌权的、管辖这幽暗世界的，以及天空属灵气的恶魔争战。  (以弗所书 6:10-12 ).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用你的兵器!</vt:lpstr>
      <vt:lpstr>PowerPoint 演示文稿</vt:lpstr>
      <vt:lpstr>我们的教会要怎么样 使诸般不同的人 合一?</vt:lpstr>
      <vt:lpstr>爱神, 同等地爱教会 及爱万国</vt:lpstr>
      <vt:lpstr>怎么样合一…</vt:lpstr>
      <vt:lpstr>怎么样合一…</vt:lpstr>
      <vt:lpstr>怎么样合一…</vt:lpstr>
      <vt:lpstr>想一想</vt:lpstr>
      <vt:lpstr>Black</vt:lpstr>
      <vt:lpstr>圣经阐释 • BibleStudyDownloads.org</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Raymond Zou</cp:lastModifiedBy>
  <cp:revision>238</cp:revision>
  <dcterms:created xsi:type="dcterms:W3CDTF">2014-03-08T02:27:14Z</dcterms:created>
  <dcterms:modified xsi:type="dcterms:W3CDTF">2025-01-28T06:50:21Z</dcterms:modified>
</cp:coreProperties>
</file>