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8.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9.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0.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4.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6.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65.xml" ContentType="application/vnd.openxmlformats-officedocument.presentationml.notesSlide+xml"/>
  <Override PartName="/ppt/theme/themeOverride19.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9" r:id="rId2"/>
    <p:sldMasterId id="2147484326" r:id="rId3"/>
    <p:sldMasterId id="2147484556" r:id="rId4"/>
    <p:sldMasterId id="2147484629" r:id="rId5"/>
    <p:sldMasterId id="2147484677" r:id="rId6"/>
    <p:sldMasterId id="2147484694" r:id="rId7"/>
    <p:sldMasterId id="2147484711" r:id="rId8"/>
    <p:sldMasterId id="2147484723" r:id="rId9"/>
    <p:sldMasterId id="2147484726" r:id="rId10"/>
    <p:sldMasterId id="2147484740" r:id="rId11"/>
    <p:sldMasterId id="2147484764" r:id="rId12"/>
    <p:sldMasterId id="2147484788" r:id="rId13"/>
    <p:sldMasterId id="2147484800" r:id="rId14"/>
    <p:sldMasterId id="2147484812" r:id="rId15"/>
    <p:sldMasterId id="2147484824" r:id="rId16"/>
    <p:sldMasterId id="2147484862" r:id="rId17"/>
    <p:sldMasterId id="2147484874" r:id="rId18"/>
    <p:sldMasterId id="2147484913" r:id="rId19"/>
    <p:sldMasterId id="2147484942" r:id="rId20"/>
    <p:sldMasterId id="2147484959" r:id="rId21"/>
    <p:sldMasterId id="2147485035" r:id="rId22"/>
    <p:sldMasterId id="2147485122" r:id="rId23"/>
    <p:sldMasterId id="2147485138" r:id="rId24"/>
    <p:sldMasterId id="2147485152" r:id="rId25"/>
    <p:sldMasterId id="2147485176" r:id="rId26"/>
    <p:sldMasterId id="2147485187" r:id="rId27"/>
    <p:sldMasterId id="2147485199" r:id="rId28"/>
    <p:sldMasterId id="2147485203" r:id="rId29"/>
    <p:sldMasterId id="2147485281" r:id="rId30"/>
    <p:sldMasterId id="2147485319" r:id="rId31"/>
  </p:sldMasterIdLst>
  <p:notesMasterIdLst>
    <p:notesMasterId r:id="rId129"/>
  </p:notesMasterIdLst>
  <p:sldIdLst>
    <p:sldId id="4144" r:id="rId32"/>
    <p:sldId id="256" r:id="rId33"/>
    <p:sldId id="4145" r:id="rId34"/>
    <p:sldId id="428" r:id="rId35"/>
    <p:sldId id="4168" r:id="rId36"/>
    <p:sldId id="410" r:id="rId37"/>
    <p:sldId id="409" r:id="rId38"/>
    <p:sldId id="434" r:id="rId39"/>
    <p:sldId id="4146" r:id="rId40"/>
    <p:sldId id="1977" r:id="rId41"/>
    <p:sldId id="549" r:id="rId42"/>
    <p:sldId id="1169" r:id="rId43"/>
    <p:sldId id="724" r:id="rId44"/>
    <p:sldId id="725" r:id="rId45"/>
    <p:sldId id="4169" r:id="rId46"/>
    <p:sldId id="338" r:id="rId47"/>
    <p:sldId id="4173" r:id="rId48"/>
    <p:sldId id="406" r:id="rId49"/>
    <p:sldId id="307" r:id="rId50"/>
    <p:sldId id="405" r:id="rId51"/>
    <p:sldId id="4174" r:id="rId52"/>
    <p:sldId id="407" r:id="rId53"/>
    <p:sldId id="277" r:id="rId54"/>
    <p:sldId id="278" r:id="rId55"/>
    <p:sldId id="4204" r:id="rId56"/>
    <p:sldId id="301" r:id="rId57"/>
    <p:sldId id="4147" r:id="rId58"/>
    <p:sldId id="346" r:id="rId59"/>
    <p:sldId id="347" r:id="rId60"/>
    <p:sldId id="342" r:id="rId61"/>
    <p:sldId id="401" r:id="rId62"/>
    <p:sldId id="321" r:id="rId63"/>
    <p:sldId id="322" r:id="rId64"/>
    <p:sldId id="4176" r:id="rId65"/>
    <p:sldId id="348" r:id="rId66"/>
    <p:sldId id="350" r:id="rId67"/>
    <p:sldId id="351" r:id="rId68"/>
    <p:sldId id="353" r:id="rId69"/>
    <p:sldId id="354" r:id="rId70"/>
    <p:sldId id="355" r:id="rId71"/>
    <p:sldId id="356" r:id="rId72"/>
    <p:sldId id="4177" r:id="rId73"/>
    <p:sldId id="4178" r:id="rId74"/>
    <p:sldId id="4179" r:id="rId75"/>
    <p:sldId id="4181" r:id="rId76"/>
    <p:sldId id="359" r:id="rId77"/>
    <p:sldId id="4188" r:id="rId78"/>
    <p:sldId id="357" r:id="rId79"/>
    <p:sldId id="352" r:id="rId80"/>
    <p:sldId id="3714" r:id="rId81"/>
    <p:sldId id="3715" r:id="rId82"/>
    <p:sldId id="498" r:id="rId83"/>
    <p:sldId id="4170" r:id="rId84"/>
    <p:sldId id="4171" r:id="rId85"/>
    <p:sldId id="285" r:id="rId86"/>
    <p:sldId id="402" r:id="rId87"/>
    <p:sldId id="360" r:id="rId88"/>
    <p:sldId id="361" r:id="rId89"/>
    <p:sldId id="362" r:id="rId90"/>
    <p:sldId id="4192" r:id="rId91"/>
    <p:sldId id="276" r:id="rId92"/>
    <p:sldId id="4182" r:id="rId93"/>
    <p:sldId id="4183" r:id="rId94"/>
    <p:sldId id="4184" r:id="rId95"/>
    <p:sldId id="582" r:id="rId96"/>
    <p:sldId id="4185" r:id="rId97"/>
    <p:sldId id="4194" r:id="rId98"/>
    <p:sldId id="364" r:id="rId99"/>
    <p:sldId id="452" r:id="rId100"/>
    <p:sldId id="365" r:id="rId101"/>
    <p:sldId id="444" r:id="rId102"/>
    <p:sldId id="367" r:id="rId103"/>
    <p:sldId id="369" r:id="rId104"/>
    <p:sldId id="377" r:id="rId105"/>
    <p:sldId id="378" r:id="rId106"/>
    <p:sldId id="379" r:id="rId107"/>
    <p:sldId id="380" r:id="rId108"/>
    <p:sldId id="381" r:id="rId109"/>
    <p:sldId id="382" r:id="rId110"/>
    <p:sldId id="399" r:id="rId111"/>
    <p:sldId id="398" r:id="rId112"/>
    <p:sldId id="4148" r:id="rId113"/>
    <p:sldId id="4149" r:id="rId114"/>
    <p:sldId id="4150" r:id="rId115"/>
    <p:sldId id="4151" r:id="rId116"/>
    <p:sldId id="4152" r:id="rId117"/>
    <p:sldId id="387" r:id="rId118"/>
    <p:sldId id="388" r:id="rId119"/>
    <p:sldId id="389" r:id="rId120"/>
    <p:sldId id="390" r:id="rId121"/>
    <p:sldId id="391" r:id="rId122"/>
    <p:sldId id="392" r:id="rId123"/>
    <p:sldId id="393" r:id="rId124"/>
    <p:sldId id="394" r:id="rId125"/>
    <p:sldId id="4153" r:id="rId126"/>
    <p:sldId id="4154" r:id="rId127"/>
    <p:sldId id="2011" r:id="rId12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89E8D85E-8F68-F14C-857B-E021270C357A}">
          <p14:sldIdLst>
            <p14:sldId id="4144"/>
            <p14:sldId id="256"/>
            <p14:sldId id="4145"/>
            <p14:sldId id="428"/>
            <p14:sldId id="4168"/>
            <p14:sldId id="410"/>
            <p14:sldId id="409"/>
            <p14:sldId id="434"/>
            <p14:sldId id="4146"/>
            <p14:sldId id="1977"/>
            <p14:sldId id="549"/>
            <p14:sldId id="1169"/>
            <p14:sldId id="724"/>
            <p14:sldId id="725"/>
            <p14:sldId id="4169"/>
            <p14:sldId id="338"/>
            <p14:sldId id="4173"/>
            <p14:sldId id="406"/>
            <p14:sldId id="307"/>
            <p14:sldId id="405"/>
            <p14:sldId id="4174"/>
            <p14:sldId id="407"/>
            <p14:sldId id="277"/>
            <p14:sldId id="278"/>
            <p14:sldId id="4204"/>
            <p14:sldId id="301"/>
            <p14:sldId id="4147"/>
          </p14:sldIdLst>
        </p14:section>
        <p14:section name="Chapters" id="{90176000-DEEA-BD46-84CA-7FB68E62B557}">
          <p14:sldIdLst>
            <p14:sldId id="346"/>
            <p14:sldId id="347"/>
            <p14:sldId id="342"/>
            <p14:sldId id="401"/>
            <p14:sldId id="321"/>
            <p14:sldId id="322"/>
            <p14:sldId id="4176"/>
            <p14:sldId id="348"/>
            <p14:sldId id="350"/>
            <p14:sldId id="351"/>
            <p14:sldId id="353"/>
            <p14:sldId id="354"/>
            <p14:sldId id="355"/>
            <p14:sldId id="356"/>
            <p14:sldId id="4177"/>
            <p14:sldId id="4178"/>
            <p14:sldId id="4179"/>
            <p14:sldId id="4181"/>
            <p14:sldId id="359"/>
            <p14:sldId id="4188"/>
            <p14:sldId id="357"/>
            <p14:sldId id="352"/>
            <p14:sldId id="3714"/>
            <p14:sldId id="3715"/>
            <p14:sldId id="498"/>
            <p14:sldId id="4170"/>
            <p14:sldId id="4171"/>
            <p14:sldId id="285"/>
            <p14:sldId id="402"/>
            <p14:sldId id="360"/>
            <p14:sldId id="361"/>
            <p14:sldId id="362"/>
            <p14:sldId id="4192"/>
            <p14:sldId id="276"/>
            <p14:sldId id="4182"/>
            <p14:sldId id="4183"/>
            <p14:sldId id="4184"/>
            <p14:sldId id="582"/>
            <p14:sldId id="4185"/>
            <p14:sldId id="4194"/>
            <p14:sldId id="364"/>
            <p14:sldId id="452"/>
            <p14:sldId id="365"/>
            <p14:sldId id="444"/>
            <p14:sldId id="367"/>
            <p14:sldId id="369"/>
            <p14:sldId id="377"/>
            <p14:sldId id="378"/>
            <p14:sldId id="379"/>
            <p14:sldId id="380"/>
            <p14:sldId id="381"/>
            <p14:sldId id="382"/>
            <p14:sldId id="399"/>
            <p14:sldId id="398"/>
          </p14:sldIdLst>
        </p14:section>
        <p14:section name="Conclusion" id="{80735DFF-FC8E-824D-A89B-947A75ED658E}">
          <p14:sldIdLst>
            <p14:sldId id="4148"/>
            <p14:sldId id="4149"/>
            <p14:sldId id="4150"/>
            <p14:sldId id="4151"/>
            <p14:sldId id="4152"/>
            <p14:sldId id="387"/>
            <p14:sldId id="388"/>
            <p14:sldId id="389"/>
            <p14:sldId id="390"/>
            <p14:sldId id="391"/>
            <p14:sldId id="392"/>
            <p14:sldId id="393"/>
            <p14:sldId id="394"/>
            <p14:sldId id="4153"/>
            <p14:sldId id="4154"/>
            <p14:sldId id="20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9933FF"/>
    <a:srgbClr val="CCFFCC"/>
    <a:srgbClr val="FFFFCC"/>
    <a:srgbClr val="000000"/>
    <a:srgbClr val="FF9900"/>
    <a:srgbClr val="00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88" autoAdjust="0"/>
    <p:restoredTop sz="86384" autoAdjust="0"/>
  </p:normalViewPr>
  <p:slideViewPr>
    <p:cSldViewPr>
      <p:cViewPr>
        <p:scale>
          <a:sx n="126" d="100"/>
          <a:sy n="126" d="100"/>
        </p:scale>
        <p:origin x="-24" y="320"/>
      </p:cViewPr>
      <p:guideLst>
        <p:guide orient="horz" pos="2160"/>
        <p:guide pos="2880"/>
      </p:guideLst>
    </p:cSldViewPr>
  </p:slideViewPr>
  <p:outlineViewPr>
    <p:cViewPr>
      <p:scale>
        <a:sx n="33" d="100"/>
        <a:sy n="33" d="100"/>
      </p:scale>
      <p:origin x="0" y="17704"/>
    </p:cViewPr>
  </p:outlineViewPr>
  <p:notesTextViewPr>
    <p:cViewPr>
      <p:scale>
        <a:sx n="114" d="100"/>
        <a:sy n="114" d="100"/>
      </p:scale>
      <p:origin x="0" y="0"/>
    </p:cViewPr>
  </p:notesTextViewPr>
  <p:sorterViewPr>
    <p:cViewPr varScale="1">
      <p:scale>
        <a:sx n="61" d="100"/>
        <a:sy n="61" d="100"/>
      </p:scale>
      <p:origin x="0" y="43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notesMaster" Target="notesMasters/notesMaster1.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viewProps" Target="viewProps.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4E01E556-4729-4244-A4B8-6769EF6F2D25}" type="slidenum">
              <a:rPr lang="en-US"/>
              <a:pPr>
                <a:defRPr/>
              </a:pPr>
              <a:t>‹#›</a:t>
            </a:fld>
            <a:endParaRPr lang="en-US"/>
          </a:p>
        </p:txBody>
      </p:sp>
    </p:spTree>
    <p:extLst>
      <p:ext uri="{BB962C8B-B14F-4D97-AF65-F5344CB8AC3E}">
        <p14:creationId xmlns:p14="http://schemas.microsoft.com/office/powerpoint/2010/main" val="3380353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41749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因信称义在加拉太地区受到了攻击。</a:t>
            </a:r>
          </a:p>
          <a:p>
            <a:r>
              <a:rPr lang="zh-CN" altLang="en-US" dirty="0">
                <a:solidFill>
                  <a:srgbClr val="0E0E0E"/>
                </a:solidFill>
                <a:effectLst/>
                <a:latin typeface=".AppleSystemUIFont"/>
              </a:rPr>
              <a:t>保罗教导教会通过信心得救，但不久之后，假教师用行为得救的教导使他们感到困惑。</a:t>
            </a:r>
          </a:p>
          <a:p>
            <a:r>
              <a:rPr lang="zh-CN" altLang="en-US" dirty="0">
                <a:solidFill>
                  <a:srgbClr val="0E0E0E"/>
                </a:solidFill>
                <a:effectLst/>
                <a:latin typeface=".AppleSystemUIFont"/>
              </a:rPr>
              <a:t>在保罗的时代，犹太人和外邦人之间的差异几乎无法被夸大。他们信仰的神不同（一个神 </a:t>
            </a:r>
            <a:r>
              <a:rPr lang="en-US" altLang="zh-CN" dirty="0">
                <a:solidFill>
                  <a:srgbClr val="0E0E0E"/>
                </a:solidFill>
                <a:effectLst/>
                <a:latin typeface=".AppleSystemUIFont"/>
              </a:rPr>
              <a:t>vs. </a:t>
            </a:r>
            <a:r>
              <a:rPr lang="zh-CN" altLang="en-US" dirty="0">
                <a:solidFill>
                  <a:srgbClr val="0E0E0E"/>
                </a:solidFill>
                <a:effectLst/>
                <a:latin typeface=".AppleSystemUIFont"/>
              </a:rPr>
              <a:t>多神），他们吃的食物不同（犹太洁食 </a:t>
            </a:r>
            <a:r>
              <a:rPr lang="en-US" altLang="zh-CN" dirty="0">
                <a:solidFill>
                  <a:srgbClr val="0E0E0E"/>
                </a:solidFill>
                <a:effectLst/>
                <a:latin typeface=".AppleSystemUIFont"/>
              </a:rPr>
              <a:t>vs. </a:t>
            </a:r>
            <a:r>
              <a:rPr lang="zh-CN" altLang="en-US" dirty="0">
                <a:solidFill>
                  <a:srgbClr val="0E0E0E"/>
                </a:solidFill>
                <a:effectLst/>
                <a:latin typeface=".AppleSystemUIFont"/>
              </a:rPr>
              <a:t>任意食物），他们的思维方式完全相反（启示 </a:t>
            </a:r>
            <a:r>
              <a:rPr lang="en-US" altLang="zh-CN" dirty="0">
                <a:solidFill>
                  <a:srgbClr val="0E0E0E"/>
                </a:solidFill>
                <a:effectLst/>
                <a:latin typeface=".AppleSystemUIFont"/>
              </a:rPr>
              <a:t>vs. </a:t>
            </a:r>
            <a:r>
              <a:rPr lang="zh-CN" altLang="en-US" dirty="0">
                <a:solidFill>
                  <a:srgbClr val="0E0E0E"/>
                </a:solidFill>
                <a:effectLst/>
                <a:latin typeface=".AppleSystemUIFont"/>
              </a:rPr>
              <a:t>哲学）。</a:t>
            </a:r>
          </a:p>
          <a:p>
            <a:r>
              <a:rPr lang="zh-CN" altLang="en-US" dirty="0">
                <a:solidFill>
                  <a:srgbClr val="0E0E0E"/>
                </a:solidFill>
                <a:effectLst/>
                <a:latin typeface=".AppleSystemUIFont"/>
              </a:rPr>
              <a:t>这些差异在教会成立的最初</a:t>
            </a:r>
            <a:r>
              <a:rPr lang="en-US" altLang="zh-CN" dirty="0">
                <a:solidFill>
                  <a:srgbClr val="0E0E0E"/>
                </a:solidFill>
                <a:effectLst/>
                <a:latin typeface=".AppleSystemUIFont"/>
              </a:rPr>
              <a:t>16</a:t>
            </a:r>
            <a:r>
              <a:rPr lang="zh-CN" altLang="en-US" dirty="0">
                <a:solidFill>
                  <a:srgbClr val="0E0E0E"/>
                </a:solidFill>
                <a:effectLst/>
                <a:latin typeface=".AppleSystemUIFont"/>
              </a:rPr>
              <a:t>年中并未显现，因为那时的教会几乎完全由犹太人组成。</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28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83658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55FAB0-5621-C541-A833-B33CEC3E49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60567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altLang="zh-CN" dirty="0">
              <a:latin typeface="华文宋体"/>
              <a:ea typeface="华文宋体"/>
              <a:cs typeface="华文宋体"/>
            </a:endParaRPr>
          </a:p>
          <a:p>
            <a:r>
              <a:rPr lang="zh-CN" altLang="en-US" dirty="0">
                <a:latin typeface="华文宋体"/>
                <a:ea typeface="华文宋体"/>
                <a:cs typeface="华文宋体"/>
              </a:rPr>
              <a:t>虽然旧约严禁，但今日的基督徒可以纹身吗</a:t>
            </a:r>
            <a:r>
              <a:rPr lang="en-US" dirty="0">
                <a:latin typeface="华文宋体"/>
                <a:ea typeface="华文宋体"/>
                <a:cs typeface="华文宋体"/>
              </a:rPr>
              <a:t>? </a:t>
            </a:r>
            <a:r>
              <a:rPr lang="zh-CN" altLang="en-US" dirty="0">
                <a:latin typeface="华文宋体"/>
                <a:ea typeface="华文宋体"/>
                <a:cs typeface="华文宋体"/>
              </a:rPr>
              <a:t>如果图纹是关于耶稣的呢？</a:t>
            </a:r>
            <a:endParaRPr lang="en-US" dirty="0">
              <a:latin typeface="华文宋体"/>
              <a:ea typeface="华文宋体"/>
              <a:cs typeface="华文宋体"/>
            </a:endParaRPr>
          </a:p>
          <a:p>
            <a:endParaRPr lang="en-US" dirty="0">
              <a:latin typeface="Times New Roman" charset="0"/>
              <a:ea typeface="ＭＳ Ｐゴシック" charset="0"/>
              <a:cs typeface="ＭＳ Ｐゴシック" charset="0"/>
            </a:endParaRP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solidFill>
                  <a:prstClr val="black"/>
                </a:solidFill>
              </a:rPr>
              <a:pPr eaLnBrk="1" hangingPunct="1"/>
              <a:t>16</a:t>
            </a:fld>
            <a:endParaRPr lang="en-US"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8350AD-4234-EE4A-ADEA-6BEFA325F0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707823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42690C-D3D1-434C-96DA-945D13C06259}" type="slidenum">
              <a:rPr lang="en-US" sz="1200"/>
              <a:pPr eaLnBrk="1" hangingPunct="1"/>
              <a:t>20</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950D6A-0B7C-0A44-8816-E82C6C722C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“In Christian theology, justification is God's act of removing the guilt and penalty of sin while at the same time making a sinner righteous through Christ's atoning sacrifice”—Wikipedia at https://</a:t>
            </a:r>
            <a:r>
              <a:rPr lang="en-GB" dirty="0" err="1">
                <a:latin typeface="Arial" panose="020B0604020202020204" pitchFamily="34" charset="0"/>
                <a:ea typeface="ＭＳ Ｐゴシック" charset="0"/>
                <a:cs typeface="Arial" panose="020B0604020202020204" pitchFamily="34" charset="0"/>
              </a:rPr>
              <a:t>en.wikipedia.org</a:t>
            </a:r>
            <a:r>
              <a:rPr lang="en-GB" dirty="0">
                <a:latin typeface="Arial" panose="020B0604020202020204" pitchFamily="34" charset="0"/>
                <a:ea typeface="ＭＳ Ｐゴシック" charset="0"/>
                <a:cs typeface="Arial" panose="020B0604020202020204" pitchFamily="34" charset="0"/>
              </a:rPr>
              <a:t>/wiki/Justification_(theology)</a:t>
            </a:r>
          </a:p>
          <a:p>
            <a:pPr eaLnBrk="1" hangingPunct="1"/>
            <a:r>
              <a:rPr lang="en-GB" dirty="0">
                <a:latin typeface="Arial" panose="020B0604020202020204" pitchFamily="34" charset="0"/>
                <a:ea typeface="ＭＳ Ｐゴシック" charset="0"/>
                <a:cs typeface="Arial" panose="020B0604020202020204" pitchFamily="34" charset="0"/>
              </a:rPr>
              <a:t>It is similar to </a:t>
            </a:r>
            <a:r>
              <a:rPr lang="en-GB" i="1" dirty="0">
                <a:latin typeface="Arial" panose="020B0604020202020204" pitchFamily="34" charset="0"/>
                <a:ea typeface="ＭＳ Ｐゴシック" charset="0"/>
                <a:cs typeface="Arial" panose="020B0604020202020204" pitchFamily="34" charset="0"/>
              </a:rPr>
              <a:t>salvation</a:t>
            </a:r>
            <a:r>
              <a:rPr lang="en-GB" dirty="0">
                <a:latin typeface="Arial" panose="020B0604020202020204" pitchFamily="34" charset="0"/>
                <a:ea typeface="ＭＳ Ｐゴシック" charset="0"/>
                <a:cs typeface="Arial" panose="020B0604020202020204" pitchFamily="34" charset="0"/>
              </a:rPr>
              <a:t> which means to deliver or save us from sin’s penalty.</a:t>
            </a:r>
          </a:p>
          <a:p>
            <a:r>
              <a:rPr lang="zh-CN" altLang="en-US" dirty="0">
                <a:solidFill>
                  <a:srgbClr val="0E0E0E"/>
                </a:solidFill>
                <a:effectLst/>
                <a:latin typeface=".AppleSystemUIFont"/>
              </a:rPr>
              <a:t>“在基督教神学中，称义是上帝通过基督的代赎牺牲，将罪的罪责和刑罚除去，同时使罪人称为义”</a:t>
            </a:r>
            <a:r>
              <a:rPr lang="en-US" altLang="zh-CN" dirty="0">
                <a:solidFill>
                  <a:srgbClr val="0E0E0E"/>
                </a:solidFill>
                <a:effectLst/>
                <a:latin typeface=".AppleSystemUIFont"/>
              </a:rPr>
              <a:t>——</a:t>
            </a:r>
            <a:r>
              <a:rPr lang="zh-CN" altLang="en-US" dirty="0">
                <a:solidFill>
                  <a:srgbClr val="0E0E0E"/>
                </a:solidFill>
                <a:effectLst/>
                <a:latin typeface=".AppleSystemUIFont"/>
              </a:rPr>
              <a:t>摘自维基百科 </a:t>
            </a:r>
            <a:r>
              <a:rPr lang="en-US" altLang="zh-CN" dirty="0">
                <a:solidFill>
                  <a:srgbClr val="0E0E0E"/>
                </a:solidFill>
                <a:effectLst/>
                <a:latin typeface=".AppleSystemUIFont"/>
              </a:rPr>
              <a:t>[https://</a:t>
            </a:r>
            <a:r>
              <a:rPr lang="en-US" altLang="zh-CN" dirty="0" err="1">
                <a:solidFill>
                  <a:srgbClr val="0E0E0E"/>
                </a:solidFill>
                <a:effectLst/>
                <a:latin typeface=".AppleSystemUIFont"/>
              </a:rPr>
              <a:t>en.wikipedia.org</a:t>
            </a:r>
            <a:r>
              <a:rPr lang="en-US" altLang="zh-CN" dirty="0">
                <a:solidFill>
                  <a:srgbClr val="0E0E0E"/>
                </a:solidFill>
                <a:effectLst/>
                <a:latin typeface=".AppleSystemUIFont"/>
              </a:rPr>
              <a:t>/wiki/Justification_(theology)]</a:t>
            </a:r>
          </a:p>
          <a:p>
            <a:r>
              <a:rPr lang="zh-CN" altLang="en-US" dirty="0">
                <a:solidFill>
                  <a:srgbClr val="0E0E0E"/>
                </a:solidFill>
                <a:effectLst/>
                <a:latin typeface=".AppleSystemUIFont"/>
              </a:rPr>
              <a:t>它类似于救恩，意为将我们从罪的刑罚中拯救出来或救赎。</a:t>
            </a:r>
          </a:p>
          <a:p>
            <a:pPr eaLnBrk="1" hangingPunct="1"/>
            <a:endParaRPr lang="en-GB"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2629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4756B6-C5F3-9247-AB4A-717070537C94}" type="slidenum">
              <a:rPr lang="en-US" sz="1200">
                <a:solidFill>
                  <a:prstClr val="black"/>
                </a:solidFill>
              </a:rPr>
              <a:pPr eaLnBrk="1" hangingPunct="1"/>
              <a:t>22</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FC2ABD-5367-AE4A-AF3E-3EB40198BD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4086163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46C694-57AC-5249-B8E7-DDBF171947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13927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729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我们可以提出哪些理由说明，仅仅相信基督就能使我们与上帝建立正确的关系？</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387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893A54-AA48-DD44-BE85-CC0599052893}" type="slidenum">
              <a:rPr lang="en-GB" sz="1200"/>
              <a:pPr eaLnBrk="1" hangingPunct="1"/>
              <a:t>26</a:t>
            </a:fld>
            <a:endParaRPr lang="en-GB" sz="1200"/>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p>
          <a:p>
            <a:r>
              <a:rPr lang="en-US" altLang="zh-CN" dirty="0">
                <a:solidFill>
                  <a:srgbClr val="0E0E0E"/>
                </a:solidFill>
                <a:effectLst/>
                <a:latin typeface=".AppleSystemUIFont"/>
              </a:rPr>
              <a:t>[</a:t>
            </a:r>
            <a:r>
              <a:rPr lang="zh-CN" altLang="en-US" dirty="0">
                <a:solidFill>
                  <a:srgbClr val="0E0E0E"/>
                </a:solidFill>
                <a:effectLst/>
                <a:latin typeface=".AppleSystemUIFont"/>
              </a:rPr>
              <a:t>耶稣亲自任命保罗宣讲因信称义，作为他的核心教义真理。</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个人层面：保罗为其使徒身份辩护，以对抗犹太主义者的教导，这些人声称因信称义是保罗发明的。</a:t>
            </a:r>
            <a:r>
              <a:rPr lang="en-US" altLang="zh-CN" dirty="0">
                <a:solidFill>
                  <a:srgbClr val="0E0E0E"/>
                </a:solidFill>
                <a:effectLst/>
                <a:latin typeface=".AppleSystemUIFont"/>
              </a:rPr>
              <a:t>]</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79928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1EFE52-51CE-D844-B46A-263096840983}" type="slidenum">
              <a:rPr lang="en-US" sz="1200">
                <a:solidFill>
                  <a:prstClr val="black"/>
                </a:solidFill>
              </a:rPr>
              <a:pPr eaLnBrk="1" hangingPunct="1"/>
              <a:t>29</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31</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a:p>
            <a:r>
              <a:rPr lang="zh-CN" altLang="en-US" dirty="0">
                <a:solidFill>
                  <a:srgbClr val="0E0E0E"/>
                </a:solidFill>
                <a:effectLst/>
                <a:latin typeface=".AppleSystemUIFont"/>
              </a:rPr>
              <a:t>保罗并不是凭自己的权柄发明了因信称义的教义（</a:t>
            </a:r>
            <a:r>
              <a:rPr lang="en-US" altLang="zh-CN" dirty="0">
                <a:solidFill>
                  <a:srgbClr val="0E0E0E"/>
                </a:solidFill>
                <a:effectLst/>
                <a:latin typeface=".AppleSystemUIFont"/>
              </a:rPr>
              <a:t>1:10–2:21</a:t>
            </a:r>
            <a:r>
              <a:rPr lang="zh-CN" altLang="en-US" dirty="0">
                <a:solidFill>
                  <a:srgbClr val="0E0E0E"/>
                </a:solidFill>
                <a:effectLst/>
                <a:latin typeface=".AppleSystemUIFont"/>
              </a:rPr>
              <a:t>）。</a:t>
            </a:r>
          </a:p>
          <a:p>
            <a:r>
              <a:rPr lang="zh-CN" altLang="en-US" dirty="0">
                <a:solidFill>
                  <a:srgbClr val="0E0E0E"/>
                </a:solidFill>
                <a:effectLst/>
                <a:latin typeface=".AppleSystemUIFont"/>
              </a:rPr>
              <a:t>他是因单单被耶稣呼召，而独立于其他使徒之外的（</a:t>
            </a:r>
            <a:r>
              <a:rPr lang="en-US" altLang="zh-CN" dirty="0">
                <a:solidFill>
                  <a:srgbClr val="0E0E0E"/>
                </a:solidFill>
                <a:effectLst/>
                <a:latin typeface=".AppleSystemUIFont"/>
              </a:rPr>
              <a:t>1:10-24</a:t>
            </a:r>
            <a:r>
              <a:rPr lang="zh-CN" altLang="en-US"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93619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48557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我们可以给出什么理由说明，仅仅相信基督就能使我们与上帝建立正确的关系？</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580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p>
          <a:p>
            <a:r>
              <a:rPr lang="en-US" altLang="zh-CN" dirty="0">
                <a:solidFill>
                  <a:srgbClr val="0E0E0E"/>
                </a:solidFill>
                <a:effectLst/>
                <a:latin typeface=".AppleSystemUIFont"/>
              </a:rPr>
              <a:t>[</a:t>
            </a:r>
            <a:r>
              <a:rPr lang="zh-CN" altLang="en-US" dirty="0">
                <a:solidFill>
                  <a:srgbClr val="0E0E0E"/>
                </a:solidFill>
                <a:effectLst/>
                <a:latin typeface=".AppleSystemUIFont"/>
              </a:rPr>
              <a:t>耶稣亲自任命保罗宣讲因信称义，作为他的核心教义真理。</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个人层面：保罗为其使徒身份辩护，以对抗犹太主义者的教导，这些人声称因信称义是保罗自己发明的。</a:t>
            </a:r>
            <a:r>
              <a:rPr lang="en-US" altLang="zh-CN" dirty="0">
                <a:solidFill>
                  <a:srgbClr val="0E0E0E"/>
                </a:solidFill>
                <a:effectLst/>
                <a:latin typeface=".AppleSystemUIFont"/>
              </a:rPr>
              <a:t>]</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884376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929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a:p>
            <a:r>
              <a:rPr lang="zh-CN" altLang="en-US" dirty="0">
                <a:solidFill>
                  <a:srgbClr val="0E0E0E"/>
                </a:solidFill>
                <a:effectLst/>
                <a:latin typeface=".AppleSystemUIFont"/>
              </a:rPr>
              <a:t>大多数人认为自由来自行为。</a:t>
            </a:r>
          </a:p>
          <a:p>
            <a:r>
              <a:rPr lang="zh-CN" altLang="en-US" dirty="0">
                <a:solidFill>
                  <a:srgbClr val="0E0E0E"/>
                </a:solidFill>
                <a:effectLst/>
                <a:latin typeface=".AppleSystemUIFont"/>
              </a:rPr>
              <a:t>圣经说，自由（救恩）来自信心。</a:t>
            </a:r>
          </a:p>
          <a:p>
            <a:r>
              <a:rPr lang="zh-CN" altLang="en-US" dirty="0">
                <a:solidFill>
                  <a:srgbClr val="0E0E0E"/>
                </a:solidFill>
                <a:effectLst/>
                <a:latin typeface=".AppleSystemUIFont"/>
              </a:rPr>
              <a:t>问题：你是奴隶，还是自由之人？</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226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r>
              <a:rPr lang="en-US" altLang="zh-CN" dirty="0">
                <a:solidFill>
                  <a:srgbClr val="0E0E0E"/>
                </a:solidFill>
                <a:effectLst/>
                <a:latin typeface=".AppleSystemUIFont"/>
              </a:rPr>
              <a:t>[</a:t>
            </a:r>
            <a:r>
              <a:rPr lang="zh-CN" altLang="en-US" dirty="0">
                <a:solidFill>
                  <a:srgbClr val="0E0E0E"/>
                </a:solidFill>
                <a:effectLst/>
                <a:latin typeface=".AppleSystemUIFont"/>
              </a:rPr>
              <a:t>无论是旧约还是新约，我们始终通过单纯的信靠与上帝建立正确的关系。</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实际方面：保罗通过劝勉信徒在圣灵引导下的生活，应用因信得救的原则，强调平衡和以他人为中心的生活态度。</a:t>
            </a:r>
            <a:r>
              <a:rPr lang="en-US" altLang="zh-CN"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31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solidFill>
                  <a:prstClr val="black"/>
                </a:solidFill>
              </a:rPr>
              <a:pPr eaLnBrk="1" hangingPunct="1"/>
              <a:t>49</a:t>
            </a:fld>
            <a:endParaRPr lang="en-US" sz="1200">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Arial" charset="0"/>
                <a:cs typeface="Arial" charset="0"/>
              </a:rPr>
              <a:t>Discuss this in your small group</a:t>
            </a:r>
            <a:r>
              <a:rPr lang="en-US" baseline="0" dirty="0">
                <a:latin typeface="Arial" charset="0"/>
                <a:ea typeface="Arial" charset="0"/>
                <a:cs typeface="Arial" charset="0"/>
              </a:rPr>
              <a:t> for 10 minutes and then report on your view to the class.  </a:t>
            </a:r>
          </a:p>
          <a:p>
            <a:pPr eaLnBrk="1" hangingPunct="1"/>
            <a:r>
              <a:rPr lang="en-US" baseline="0" dirty="0">
                <a:latin typeface="Arial" charset="0"/>
                <a:ea typeface="Arial" charset="0"/>
                <a:cs typeface="Arial" charset="0"/>
              </a:rPr>
              <a:t>(After discussion group reports: I have held to each of these views at points in the past, but my perspective now is blue)</a:t>
            </a:r>
          </a:p>
          <a:p>
            <a:r>
              <a:rPr lang="zh-CN" altLang="en-US" dirty="0">
                <a:solidFill>
                  <a:srgbClr val="0E0E0E"/>
                </a:solidFill>
                <a:effectLst/>
                <a:latin typeface=".AppleSystemUIFont"/>
              </a:rPr>
              <a:t>请在你们的小组中讨论这个问题</a:t>
            </a:r>
            <a:r>
              <a:rPr lang="en-US" altLang="zh-CN" dirty="0">
                <a:solidFill>
                  <a:srgbClr val="0E0E0E"/>
                </a:solidFill>
                <a:effectLst/>
                <a:latin typeface=".AppleSystemUIFont"/>
              </a:rPr>
              <a:t>10</a:t>
            </a:r>
            <a:r>
              <a:rPr lang="zh-CN" altLang="en-US" dirty="0">
                <a:solidFill>
                  <a:srgbClr val="0E0E0E"/>
                </a:solidFill>
                <a:effectLst/>
                <a:latin typeface=".AppleSystemUIFont"/>
              </a:rPr>
              <a:t>分钟，然后向全班报告你们的观点。</a:t>
            </a:r>
          </a:p>
          <a:p>
            <a:r>
              <a:rPr lang="zh-CN" altLang="en-US" dirty="0">
                <a:solidFill>
                  <a:srgbClr val="0E0E0E"/>
                </a:solidFill>
                <a:effectLst/>
                <a:latin typeface=".AppleSystemUIFont"/>
              </a:rPr>
              <a:t>（在小组讨论报告之后：我曾在过去不同时期持有这些观点中的每一个，但我现在的看法是蓝色的观点。）</a:t>
            </a:r>
          </a:p>
          <a:p>
            <a:pPr eaLnBrk="1" hangingPunct="1"/>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BB7C1-BED4-C746-90F6-DF9D47F70B17}" type="slidenum">
              <a:rPr kumimoji="0" lang="zh-CN" altLang="en-US" sz="1200" b="0" i="0" u="none" strike="noStrike" kern="1200" cap="none" spc="0" normalizeH="0" baseline="0" noProof="0" smtClean="0">
                <a:ln>
                  <a:noFill/>
                </a:ln>
                <a:solidFill>
                  <a:prstClr val="white"/>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zh-CN" sz="12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5117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a:t>
            </a:r>
            <a:r>
              <a:rPr lang="en-US" altLang="zh-CN" dirty="0">
                <a:solidFill>
                  <a:srgbClr val="0E0E0E"/>
                </a:solidFill>
                <a:effectLst/>
                <a:latin typeface=".AppleSystemUIFont"/>
              </a:rPr>
              <a:t>《</a:t>
            </a:r>
            <a:r>
              <a:rPr lang="zh-CN" altLang="en-US" dirty="0">
                <a:solidFill>
                  <a:srgbClr val="0E0E0E"/>
                </a:solidFill>
                <a:effectLst/>
                <a:latin typeface=".AppleSystemUIFont"/>
              </a:rPr>
              <a:t>创世记</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12</a:t>
            </a:r>
            <a:r>
              <a:rPr lang="zh-CN" altLang="en-US" dirty="0">
                <a:solidFill>
                  <a:srgbClr val="0E0E0E"/>
                </a:solidFill>
                <a:effectLst/>
                <a:latin typeface=".AppleSystemUIFont"/>
              </a:rPr>
              <a:t>章，叙述的方向从讨论所有民族转向聚焦于一个人及其家族</a:t>
            </a:r>
            <a:r>
              <a:rPr lang="en-US" altLang="zh-CN" dirty="0">
                <a:solidFill>
                  <a:srgbClr val="0E0E0E"/>
                </a:solidFill>
                <a:effectLst/>
                <a:latin typeface=".AppleSystemUIFont"/>
              </a:rPr>
              <a:t>——</a:t>
            </a:r>
            <a:r>
              <a:rPr lang="zh-CN" altLang="en-US" dirty="0">
                <a:solidFill>
                  <a:srgbClr val="0E0E0E"/>
                </a:solidFill>
                <a:effectLst/>
                <a:latin typeface=".AppleSystemUIFont"/>
              </a:rPr>
              <a:t>那个人就是亚伯拉罕。</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401531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A6F817-7D57-7541-A755-A2C3AC5F68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1519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392EEE-F373-BC46-B620-B7DCADFED6B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pPr eaLnBrk="1" hangingPunct="1"/>
            <a:endParaRPr lang="zh-CN" altLang="en-US"/>
          </a:p>
        </p:txBody>
      </p:sp>
    </p:spTree>
    <p:extLst>
      <p:ext uri="{BB962C8B-B14F-4D97-AF65-F5344CB8AC3E}">
        <p14:creationId xmlns:p14="http://schemas.microsoft.com/office/powerpoint/2010/main" val="1176113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330AE4-9873-F04D-925F-5542AFD4B9E5}" type="slidenum">
              <a:rPr lang="en-US" sz="1200"/>
              <a:pPr eaLnBrk="1" hangingPunct="1"/>
              <a:t>55</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4173341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fld id="{ABF2BAEF-4864-EF4C-A572-09D16737DC91}" type="slidenum">
              <a:rPr lang="en-US" altLang="zh-CN" sz="1200">
                <a:solidFill>
                  <a:prstClr val="black"/>
                </a:solidFill>
                <a:latin typeface="Arial" charset="0"/>
              </a:rPr>
              <a:pPr eaLnBrk="1" hangingPunct="1"/>
              <a:t>56</a:t>
            </a:fld>
            <a:endParaRPr lang="en-US" altLang="zh-CN" sz="120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57</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58</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40870A-ACC2-EB4F-B326-9F4F8FF408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48671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EAB9C2-5527-9A4C-9FC9-8AE8B594801F}" type="slidenum">
              <a:rPr lang="en-US" sz="1200"/>
              <a:pPr eaLnBrk="1" hangingPunct="1"/>
              <a:t>60</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17740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0EE51D-9F73-FB4C-A3CB-291121511D74}" type="slidenum">
              <a:rPr lang="en-US" sz="1200"/>
              <a:pPr eaLnBrk="1" hangingPunct="1"/>
              <a:t>61</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我们可以提供哪些理由说明，仅凭简单地信靠基督，就能使我们与神建立正确的关系？</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010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p>
          <a:p>
            <a:r>
              <a:rPr lang="en-US" altLang="zh-CN" dirty="0">
                <a:solidFill>
                  <a:srgbClr val="0E0E0E"/>
                </a:solidFill>
                <a:effectLst/>
                <a:latin typeface=".AppleSystemUIFont"/>
              </a:rPr>
              <a:t>[</a:t>
            </a:r>
            <a:r>
              <a:rPr lang="zh-CN" altLang="en-US" dirty="0">
                <a:solidFill>
                  <a:srgbClr val="0E0E0E"/>
                </a:solidFill>
                <a:effectLst/>
                <a:latin typeface=".AppleSystemUIFont"/>
              </a:rPr>
              <a:t>耶稣亲自任命保罗，以信心称义作为他核心的教义真理进行宣讲。</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个人方面：保罗捍卫自己的使徒使命，以反驳犹太化派的教导，即保罗捏造了信心称义的教义。</a:t>
            </a:r>
            <a:r>
              <a:rPr lang="en-US" altLang="zh-CN" dirty="0">
                <a:solidFill>
                  <a:srgbClr val="0E0E0E"/>
                </a:solidFill>
                <a:effectLst/>
                <a:latin typeface=".AppleSystemUIFont"/>
              </a:rPr>
              <a:t>]</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09887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r>
              <a:rPr lang="en-US" altLang="zh-CN" dirty="0">
                <a:solidFill>
                  <a:srgbClr val="0E0E0E"/>
                </a:solidFill>
                <a:effectLst/>
                <a:latin typeface=".AppleSystemUIFont"/>
              </a:rPr>
              <a:t>[</a:t>
            </a:r>
            <a:r>
              <a:rPr lang="zh-CN" altLang="en-US" dirty="0">
                <a:solidFill>
                  <a:srgbClr val="0E0E0E"/>
                </a:solidFill>
                <a:effectLst/>
                <a:latin typeface=".AppleSystemUIFont"/>
              </a:rPr>
              <a:t>无论是旧约还是新约，我们始终通过单纯的信靠与上帝建立正确的关系。</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实际方面：保罗通过劝勉信徒在圣灵引导下的生活，应用因信得救的原则，强调平衡和以他人为中心的生活态度。</a:t>
            </a:r>
            <a:r>
              <a:rPr lang="en-US" altLang="zh-CN"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66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63846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93386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a:p>
            <a:r>
              <a:rPr lang="en-US" altLang="zh-CN" dirty="0">
                <a:solidFill>
                  <a:srgbClr val="0E0E0E"/>
                </a:solidFill>
                <a:effectLst/>
                <a:latin typeface=".AppleSystemUIFont"/>
              </a:rPr>
              <a:t>[</a:t>
            </a:r>
            <a:r>
              <a:rPr lang="zh-CN" altLang="en-US" dirty="0">
                <a:solidFill>
                  <a:srgbClr val="0E0E0E"/>
                </a:solidFill>
                <a:effectLst/>
                <a:latin typeface=".AppleSystemUIFont"/>
              </a:rPr>
              <a:t>无论是旧约还是新约，我们始终通过单纯的信靠与上帝建立正确的关系。</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实际方面：保罗通过劝勉信徒在圣灵引导下的生活，应用因信得救的原则，强调平衡和以他人为中心的生活态度。</a:t>
            </a:r>
            <a:r>
              <a:rPr lang="en-US" altLang="zh-CN" dirty="0">
                <a:solidFill>
                  <a:srgbClr val="0E0E0E"/>
                </a:solidFill>
                <a:effectLst/>
                <a:latin typeface=".AppleSystemUIFont"/>
              </a:rPr>
              <a:t>]</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67775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79786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solidFill>
                  <a:prstClr val="black"/>
                </a:solidFill>
              </a:rPr>
              <a:pPr eaLnBrk="1" hangingPunct="1"/>
              <a:t>70</a:t>
            </a:fld>
            <a:endParaRPr lang="en-US" sz="1200">
              <a:solidFill>
                <a:prstClr val="black"/>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031410-7E16-6A48-AF88-163CD0484BA1}" type="slidenum">
              <a:rPr kumimoji="0" lang="zh-CN" altLang="en-US" sz="1200" b="0" i="0" u="none" strike="noStrike" kern="1200" cap="none" spc="0" normalizeH="0" baseline="0" noProof="0">
                <a:ln>
                  <a:noFill/>
                </a:ln>
                <a:solidFill>
                  <a:srgbClr val="1F497D"/>
                </a:solidFill>
                <a:effectLst/>
                <a:uLnTx/>
                <a:uFillTx/>
                <a:latin typeface="Arial"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1F497D"/>
              </a:solidFill>
              <a:effectLst/>
              <a:uLnTx/>
              <a:uFillTx/>
              <a:latin typeface="Arial" charset="0"/>
              <a:ea typeface="ＭＳ Ｐゴシック" charset="0"/>
              <a:cs typeface="ＭＳ Ｐゴシック" charset="0"/>
            </a:endParaRPr>
          </a:p>
        </p:txBody>
      </p:sp>
      <p:sp>
        <p:nvSpPr>
          <p:cNvPr id="535554" name="Rectangle 2"/>
          <p:cNvSpPr>
            <a:spLocks noGrp="1" noRot="1" noChangeAspect="1" noChangeArrowheads="1" noTextEdit="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8503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94430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a:solidFill>
                  <a:srgbClr val="000000"/>
                </a:solidFill>
                <a:latin typeface="Arial" charset="0"/>
              </a:rPr>
              <a:pPr eaLnBrk="1" hangingPunct="1"/>
              <a:t>77</a:t>
            </a:fld>
            <a:endParaRPr lang="en-US" sz="1200">
              <a:solidFill>
                <a:srgbClr val="000000"/>
              </a:solidFill>
              <a:latin typeface="Arial"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a:solidFill>
                  <a:srgbClr val="000000"/>
                </a:solidFill>
                <a:latin typeface="Arial" charset="0"/>
              </a:rPr>
              <a:pPr eaLnBrk="1" hangingPunct="1"/>
              <a:t>79</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68463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22045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我们可以提出哪些理由来说明，单单对基督的简单信靠就能使我们与上帝建立正确的关系？</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6273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p>
          <a:p>
            <a:r>
              <a:rPr lang="en-US" altLang="zh-CN" dirty="0">
                <a:solidFill>
                  <a:srgbClr val="0E0E0E"/>
                </a:solidFill>
                <a:effectLst/>
                <a:latin typeface=".AppleSystemUIFont"/>
              </a:rPr>
              <a:t>[</a:t>
            </a:r>
            <a:r>
              <a:rPr lang="zh-CN" altLang="en-US" dirty="0">
                <a:solidFill>
                  <a:srgbClr val="0E0E0E"/>
                </a:solidFill>
                <a:effectLst/>
                <a:latin typeface=".AppleSystemUIFont"/>
              </a:rPr>
              <a:t>耶稣亲自任命保罗，以信心称义作为他核心的教义真理进行宣讲。</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个人方面：保罗捍卫自己的使徒使命，以反驳犹太化派的教导，即保罗捏造了信心称义的教义。</a:t>
            </a:r>
            <a:r>
              <a:rPr lang="en-US" altLang="zh-CN" dirty="0">
                <a:solidFill>
                  <a:srgbClr val="0E0E0E"/>
                </a:solidFill>
                <a:effectLst/>
                <a:latin typeface=".AppleSystemUIFont"/>
              </a:rPr>
              <a:t>]</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672782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r>
              <a:rPr lang="en-US" altLang="zh-CN" dirty="0">
                <a:solidFill>
                  <a:srgbClr val="0E0E0E"/>
                </a:solidFill>
                <a:effectLst/>
                <a:latin typeface=".AppleSystemUIFont"/>
              </a:rPr>
              <a:t>[</a:t>
            </a:r>
            <a:r>
              <a:rPr lang="zh-CN" altLang="en-US" dirty="0">
                <a:solidFill>
                  <a:srgbClr val="0E0E0E"/>
                </a:solidFill>
                <a:effectLst/>
                <a:latin typeface=".AppleSystemUIFont"/>
              </a:rPr>
              <a:t>无论是旧约还是新约，我们始终通过单纯的信靠与上帝建立正确的关系。</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实际方面：保罗通过劝勉信徒在圣灵引导下的生活，应用因信得救的原则，强调平衡和以他人为中心的生活态度。</a:t>
            </a:r>
            <a:r>
              <a:rPr lang="en-US" altLang="zh-CN"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485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a:p>
            <a:r>
              <a:rPr lang="en-US" altLang="zh-CN" dirty="0">
                <a:solidFill>
                  <a:srgbClr val="0E0E0E"/>
                </a:solidFill>
                <a:effectLst/>
                <a:latin typeface=".AppleSystemUIFont"/>
              </a:rPr>
              <a:t>[</a:t>
            </a:r>
            <a:r>
              <a:rPr lang="zh-CN" altLang="en-US" dirty="0">
                <a:solidFill>
                  <a:srgbClr val="0E0E0E"/>
                </a:solidFill>
                <a:effectLst/>
                <a:latin typeface=".AppleSystemUIFont"/>
              </a:rPr>
              <a:t>无论是旧约还是新约，我们始终通过单纯的信靠与上帝建立正确的关系。</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实际方面：保罗通过劝勉信徒在圣灵引导下的生活，应用因信得救的原则，强调平衡和以他人为中心的生活态度。</a:t>
            </a:r>
            <a:r>
              <a:rPr lang="en-US" altLang="zh-CN" dirty="0">
                <a:solidFill>
                  <a:srgbClr val="0E0E0E"/>
                </a:solidFill>
                <a:effectLst/>
                <a:latin typeface=".AppleSystemUIFont"/>
              </a:rPr>
              <a:t>]</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6524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2"/>
                </a:solidFill>
                <a:latin typeface="Garamond" charset="0"/>
                <a:ea typeface="ＭＳ Ｐゴシック" charset="0"/>
                <a:cs typeface="ＭＳ Ｐゴシック" charset="0"/>
              </a:defRPr>
            </a:lvl1pPr>
            <a:lvl2pPr marL="742950" indent="-285750" eaLnBrk="0" hangingPunct="0">
              <a:defRPr sz="2800" b="1">
                <a:solidFill>
                  <a:schemeClr val="tx2"/>
                </a:solidFill>
                <a:latin typeface="Garamond" charset="0"/>
                <a:ea typeface="ＭＳ Ｐゴシック" charset="0"/>
              </a:defRPr>
            </a:lvl2pPr>
            <a:lvl3pPr marL="1143000" indent="-228600" eaLnBrk="0" hangingPunct="0">
              <a:defRPr sz="2800" b="1">
                <a:solidFill>
                  <a:schemeClr val="tx2"/>
                </a:solidFill>
                <a:latin typeface="Garamond" charset="0"/>
                <a:ea typeface="ＭＳ Ｐゴシック" charset="0"/>
              </a:defRPr>
            </a:lvl3pPr>
            <a:lvl4pPr marL="1600200" indent="-228600" eaLnBrk="0" hangingPunct="0">
              <a:defRPr sz="2800" b="1">
                <a:solidFill>
                  <a:schemeClr val="tx2"/>
                </a:solidFill>
                <a:latin typeface="Garamond" charset="0"/>
                <a:ea typeface="ＭＳ Ｐゴシック" charset="0"/>
              </a:defRPr>
            </a:lvl4pPr>
            <a:lvl5pPr marL="2057400" indent="-228600" eaLnBrk="0" hangingPunct="0">
              <a:defRPr sz="28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28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28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28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fld id="{EEE7D316-6990-A246-9D28-D06318E61E2E}" type="slidenum">
              <a:rPr lang="en-US" altLang="zh-TW" sz="1200" b="0">
                <a:solidFill>
                  <a:prstClr val="black"/>
                </a:solidFill>
                <a:latin typeface="Arial" charset="0"/>
                <a:ea typeface="新細明體" charset="0"/>
                <a:cs typeface="新細明體" charset="0"/>
              </a:rPr>
              <a:pPr eaLnBrk="1" hangingPunct="1"/>
              <a:t>7</a:t>
            </a:fld>
            <a:endParaRPr lang="en-US" altLang="zh-TW" sz="1200" b="0">
              <a:solidFill>
                <a:prstClr val="black"/>
              </a:solidFill>
              <a:latin typeface="Arial" charset="0"/>
              <a:ea typeface="新細明體" charset="0"/>
              <a:cs typeface="新細明體"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latin typeface="Arial" charset="0"/>
              <a:ea typeface="新細明體" charset="0"/>
              <a:cs typeface="新細明體"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88041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zh-CN" altLang="en-US" dirty="0">
                <a:latin typeface="华文宋体"/>
                <a:ea typeface="华文宋体"/>
                <a:cs typeface="华文宋体"/>
              </a:rPr>
              <a:t>有一位男生，曾很渴望认识神。他便走访一间非常保守的教会。</a:t>
            </a:r>
            <a:endParaRPr lang="en-US" dirty="0">
              <a:latin typeface="华文宋体"/>
              <a:ea typeface="华文宋体"/>
              <a:cs typeface="华文宋体"/>
            </a:endParaRPr>
          </a:p>
        </p:txBody>
      </p:sp>
      <p:sp>
        <p:nvSpPr>
          <p:cNvPr id="4218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88</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0" dirty="0">
                <a:latin typeface="华文宋体"/>
                <a:ea typeface="华文宋体"/>
                <a:cs typeface="华文宋体"/>
              </a:rPr>
              <a:t>结果因头发太长遭垂弃并禁止步入教会。法律式是抹杀宣教工作的侩子手！</a:t>
            </a:r>
            <a:endParaRPr lang="en-US" b="0" dirty="0">
              <a:latin typeface="华文宋体"/>
              <a:ea typeface="华文宋体"/>
              <a:cs typeface="华文宋体"/>
            </a:endParaRPr>
          </a:p>
        </p:txBody>
      </p:sp>
      <p:sp>
        <p:nvSpPr>
          <p:cNvPr id="4239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89</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Times New Roman" charset="0"/>
                <a:ea typeface="ＭＳ Ｐゴシック" charset="0"/>
                <a:cs typeface="ＭＳ Ｐゴシック" charset="0"/>
              </a:rPr>
              <a:t>真耶稣教会因参杂了法律式条规而摧毁了纯洁的真理。</a:t>
            </a:r>
            <a:endParaRPr lang="en-US" dirty="0">
              <a:latin typeface="Times New Roman" charset="0"/>
              <a:ea typeface="ＭＳ Ｐゴシック" charset="0"/>
              <a:cs typeface="ＭＳ Ｐゴシック" charset="0"/>
            </a:endParaRPr>
          </a:p>
        </p:txBody>
      </p:sp>
      <p:sp>
        <p:nvSpPr>
          <p:cNvPr id="647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90</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Times New Roman" charset="0"/>
                <a:ea typeface="ＭＳ Ｐゴシック" charset="0"/>
                <a:cs typeface="ＭＳ Ｐゴシック" charset="0"/>
              </a:rPr>
              <a:t>这是真耶稣教会教授的复杂和不合逻辑的救恩方程式。 教会肯定是取错名了！</a:t>
            </a:r>
            <a:endParaRPr lang="en-US" dirty="0">
              <a:latin typeface="Times New Roman" charset="0"/>
              <a:ea typeface="ＭＳ Ｐゴシック" charset="0"/>
              <a:cs typeface="ＭＳ Ｐゴシック" charset="0"/>
            </a:endParaRPr>
          </a:p>
        </p:txBody>
      </p:sp>
      <p:sp>
        <p:nvSpPr>
          <p:cNvPr id="648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91</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a:defRPr/>
            </a:pPr>
            <a:fld id="{4E01E556-4729-4244-A4B8-6769EF6F2D25}" type="slidenum">
              <a:rPr lang="en-US" smtClean="0"/>
              <a:pPr>
                <a:defRPr/>
              </a:pPr>
              <a:t>93</a:t>
            </a:fld>
            <a:endParaRPr lang="en-US"/>
          </a:p>
        </p:txBody>
      </p:sp>
    </p:spTree>
    <p:extLst>
      <p:ext uri="{BB962C8B-B14F-4D97-AF65-F5344CB8AC3E}">
        <p14:creationId xmlns:p14="http://schemas.microsoft.com/office/powerpoint/2010/main" val="3736632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在</a:t>
            </a:r>
            <a:r>
              <a:rPr kumimoji="0" lang="en-US" altLang="zh-CN"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法律式</a:t>
            </a: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里，自己是焦点</a:t>
            </a:r>
            <a:r>
              <a:rPr kumimoji="0" lang="zh-CN" altLang="zh-CN"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a:t>
            </a: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我所做，所达成，能邀功得，该获得的。</a:t>
            </a:r>
            <a:endParaRPr lang="en-US" dirty="0">
              <a:latin typeface="宋体"/>
              <a:ea typeface="宋体"/>
              <a:cs typeface="宋体"/>
            </a:endParaRPr>
          </a:p>
        </p:txBody>
      </p:sp>
      <p:sp>
        <p:nvSpPr>
          <p:cNvPr id="649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94</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528791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69503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我们可以提出哪些理由说明，仅仅相信基督就能使我们与上帝建立正确的关系？</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80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10</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415308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p>
        </p:txBody>
      </p:sp>
      <p:sp>
        <p:nvSpPr>
          <p:cNvPr id="9219" name="Rectangle 3"/>
          <p:cNvSpPr>
            <a:spLocks noGrp="1" noChangeArrowheads="1"/>
          </p:cNvSpPr>
          <p:nvPr>
            <p:ph type="ctrTitle"/>
          </p:nvPr>
        </p:nvSpPr>
        <p:spPr>
          <a:xfrm>
            <a:off x="990600" y="1162050"/>
            <a:ext cx="7467600" cy="2114550"/>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6DCBBD6-A12F-4B48-B83F-F76A042B4EEB}" type="slidenum">
              <a:rPr lang="en-US"/>
              <a:pPr>
                <a:defRPr/>
              </a:pPr>
              <a:t>‹#›</a:t>
            </a:fld>
            <a:endParaRPr lang="en-US"/>
          </a:p>
        </p:txBody>
      </p:sp>
    </p:spTree>
    <p:extLst>
      <p:ext uri="{BB962C8B-B14F-4D97-AF65-F5344CB8AC3E}">
        <p14:creationId xmlns:p14="http://schemas.microsoft.com/office/powerpoint/2010/main" val="3973867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B55B7D-AA46-044F-836E-042E984C69FB}" type="slidenum">
              <a:rPr lang="en-US"/>
              <a:pPr>
                <a:defRPr/>
              </a:pPr>
              <a:t>‹#›</a:t>
            </a:fld>
            <a:endParaRPr lang="en-US"/>
          </a:p>
        </p:txBody>
      </p:sp>
    </p:spTree>
    <p:extLst>
      <p:ext uri="{BB962C8B-B14F-4D97-AF65-F5344CB8AC3E}">
        <p14:creationId xmlns:p14="http://schemas.microsoft.com/office/powerpoint/2010/main" val="3367324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14325741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42823052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7161922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35635731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796329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2928156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2681644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442550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6084238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378386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B53930-CED0-524A-A50E-B8198A400F07}" type="slidenum">
              <a:rPr lang="en-US"/>
              <a:pPr>
                <a:defRPr/>
              </a:pPr>
              <a:t>‹#›</a:t>
            </a:fld>
            <a:endParaRPr lang="en-US"/>
          </a:p>
        </p:txBody>
      </p:sp>
    </p:spTree>
    <p:extLst>
      <p:ext uri="{BB962C8B-B14F-4D97-AF65-F5344CB8AC3E}">
        <p14:creationId xmlns:p14="http://schemas.microsoft.com/office/powerpoint/2010/main" val="8829227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32556484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4215273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32283144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4138892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15112323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17058229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12787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8326880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16963044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3964893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BBFA2-141D-3344-A8CB-EBAE9A29E4BD}" type="slidenum">
              <a:rPr lang="en-US"/>
              <a:pPr>
                <a:defRPr/>
              </a:pPr>
              <a:t>‹#›</a:t>
            </a:fld>
            <a:endParaRPr lang="en-US"/>
          </a:p>
        </p:txBody>
      </p:sp>
    </p:spTree>
    <p:extLst>
      <p:ext uri="{BB962C8B-B14F-4D97-AF65-F5344CB8AC3E}">
        <p14:creationId xmlns:p14="http://schemas.microsoft.com/office/powerpoint/2010/main" val="24048986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15729143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40745975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14198806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25434524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37489162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1064826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2016785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395125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5826210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212852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EE03B1-153F-4044-A16A-ED2843D090CC}" type="slidenum">
              <a:rPr lang="en-US"/>
              <a:pPr>
                <a:defRPr/>
              </a:pPr>
              <a:t>‹#›</a:t>
            </a:fld>
            <a:endParaRPr lang="en-US"/>
          </a:p>
        </p:txBody>
      </p:sp>
    </p:spTree>
    <p:extLst>
      <p:ext uri="{BB962C8B-B14F-4D97-AF65-F5344CB8AC3E}">
        <p14:creationId xmlns:p14="http://schemas.microsoft.com/office/powerpoint/2010/main" val="41761791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22241919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398144289"/>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802811098"/>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3639792135"/>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675924083"/>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624853890"/>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483394031"/>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4061425866"/>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757252732"/>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654188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BCF72A-C155-E442-B602-4BE77CF9B230}" type="slidenum">
              <a:rPr lang="en-US"/>
              <a:pPr>
                <a:defRPr/>
              </a:pPr>
              <a:t>‹#›</a:t>
            </a:fld>
            <a:endParaRPr lang="en-US"/>
          </a:p>
        </p:txBody>
      </p:sp>
    </p:spTree>
    <p:extLst>
      <p:ext uri="{BB962C8B-B14F-4D97-AF65-F5344CB8AC3E}">
        <p14:creationId xmlns:p14="http://schemas.microsoft.com/office/powerpoint/2010/main" val="2881799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717971609"/>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233623054"/>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711714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6624135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24312973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16880165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15874661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6901643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678181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575193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E5832-AA0F-FE44-84C3-70415B7C7561}" type="slidenum">
              <a:rPr lang="en-US"/>
              <a:pPr>
                <a:defRPr/>
              </a:pPr>
              <a:t>‹#›</a:t>
            </a:fld>
            <a:endParaRPr lang="en-US"/>
          </a:p>
        </p:txBody>
      </p:sp>
    </p:spTree>
    <p:extLst>
      <p:ext uri="{BB962C8B-B14F-4D97-AF65-F5344CB8AC3E}">
        <p14:creationId xmlns:p14="http://schemas.microsoft.com/office/powerpoint/2010/main" val="2417284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786815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37771667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6965364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11861426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76063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50962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02594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15254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23048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704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3DE41-E4EA-F144-BBF2-7BB847610B28}" type="slidenum">
              <a:rPr lang="en-US"/>
              <a:pPr>
                <a:defRPr/>
              </a:pPr>
              <a:t>‹#›</a:t>
            </a:fld>
            <a:endParaRPr lang="en-US"/>
          </a:p>
        </p:txBody>
      </p:sp>
    </p:spTree>
    <p:extLst>
      <p:ext uri="{BB962C8B-B14F-4D97-AF65-F5344CB8AC3E}">
        <p14:creationId xmlns:p14="http://schemas.microsoft.com/office/powerpoint/2010/main" val="156020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61602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92065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603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3775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DD00B-6DE1-0C42-AEF5-8FB295E91D6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40518912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07F24-E882-A443-9B77-D307B2A6A4E0}"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302028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4570C-FFA2-9349-913C-DE32C60B2FAF}"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5829341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FBE31-4E3F-5F4B-8591-8BD1B8C8BBA4}"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8863471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8BABEE-252A-2547-8BE0-BE0066AA0838}"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4449148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BE8E59-99EB-6341-A0BF-EE0DFD8D0D7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702606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173092-22B6-E84F-B803-CD4B0CEBF4EF}" type="slidenum">
              <a:rPr lang="en-US"/>
              <a:pPr>
                <a:defRPr/>
              </a:pPr>
              <a:t>‹#›</a:t>
            </a:fld>
            <a:endParaRPr lang="en-US"/>
          </a:p>
        </p:txBody>
      </p:sp>
    </p:spTree>
    <p:extLst>
      <p:ext uri="{BB962C8B-B14F-4D97-AF65-F5344CB8AC3E}">
        <p14:creationId xmlns:p14="http://schemas.microsoft.com/office/powerpoint/2010/main" val="32568887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0C60D9-FA41-CE41-91EB-3CF5644FBEB0}"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443454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FD7D8-5292-F441-B2BA-09B46BB89003}"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5687962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D2531-3D0F-344D-A7C6-81FDCF01F57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9354337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44606-30E5-5E4F-9033-C2E9FD3BB2B3}"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392994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B45BC-5B06-EB43-AB33-BCC7755044F6}"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6857419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7F57B-27A9-C342-92A6-2FEBC59FC559}"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811702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
        <p:nvSpPr>
          <p:cNvPr id="9219" name="Rectangle 3"/>
          <p:cNvSpPr>
            <a:spLocks noGrp="1" noChangeArrowheads="1"/>
          </p:cNvSpPr>
          <p:nvPr>
            <p:ph type="ctrTitle"/>
          </p:nvPr>
        </p:nvSpPr>
        <p:spPr>
          <a:xfrm>
            <a:off x="990600" y="1162050"/>
            <a:ext cx="7467600" cy="2114550"/>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6DCBBD6-A12F-4B48-B83F-F76A042B4EEB}" type="slidenum">
              <a:rPr lang="en-US"/>
              <a:pPr>
                <a:defRPr/>
              </a:pPr>
              <a:t>‹#›</a:t>
            </a:fld>
            <a:endParaRPr lang="en-US"/>
          </a:p>
        </p:txBody>
      </p:sp>
    </p:spTree>
    <p:extLst>
      <p:ext uri="{BB962C8B-B14F-4D97-AF65-F5344CB8AC3E}">
        <p14:creationId xmlns:p14="http://schemas.microsoft.com/office/powerpoint/2010/main" val="2894650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0712B5-51FE-664B-BBC2-6CDBBE8722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74233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09A8C-6487-B04E-A5D2-28C024B54B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26410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DCD0B-6929-B445-925A-976783025B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6056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5E79FF-1C7E-6043-A2D1-6357D344495D}" type="slidenum">
              <a:rPr lang="en-US"/>
              <a:pPr>
                <a:defRPr/>
              </a:pPr>
              <a:t>‹#›</a:t>
            </a:fld>
            <a:endParaRPr lang="en-US"/>
          </a:p>
        </p:txBody>
      </p:sp>
    </p:spTree>
    <p:extLst>
      <p:ext uri="{BB962C8B-B14F-4D97-AF65-F5344CB8AC3E}">
        <p14:creationId xmlns:p14="http://schemas.microsoft.com/office/powerpoint/2010/main" val="4206168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3B22-D36B-F146-AA59-3C7C05BD3B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44299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895729-7484-4245-90A2-215A398B27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637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3A049F-BF80-DE4B-A853-411C8E69F5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37617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825F31-08EF-E84E-9183-BBEF9156F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7766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71081-A441-0247-88B3-DA794BDACC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4973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B55B7D-AA46-044F-836E-042E984C69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7841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B53930-CED0-524A-A50E-B8198A400F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32503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9BBFA2-141D-3344-A8CB-EBAE9A29E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64245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ltLang="zh-TW"/>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ltLang="zh-TW"/>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ltLang="zh-TW">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ltLang="zh-TW">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AB78CE4E-1F5F-9A49-A2D2-4A8AF202B93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8681448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88AB792-EF8E-BA4B-B664-B92643E86929}"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243193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31AF97-D015-EB43-BCBF-74266363BA6B}" type="slidenum">
              <a:rPr lang="en-US"/>
              <a:pPr>
                <a:defRPr/>
              </a:pPr>
              <a:t>‹#›</a:t>
            </a:fld>
            <a:endParaRPr lang="en-US"/>
          </a:p>
        </p:txBody>
      </p:sp>
    </p:spTree>
    <p:extLst>
      <p:ext uri="{BB962C8B-B14F-4D97-AF65-F5344CB8AC3E}">
        <p14:creationId xmlns:p14="http://schemas.microsoft.com/office/powerpoint/2010/main" val="7172292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A11385C-FCE4-EF4E-9A52-A49FFA6C010D}"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6432852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8DB53A-6B09-6B40-803A-95539B2D9A00}"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2912786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D99EE07-EDBF-164D-889E-3E80D9B7A400}" type="slidenum">
              <a:rPr lang="en-US" altLang="zh-TW">
                <a:solidFill>
                  <a:srgbClr val="FFFFFF"/>
                </a:solidFill>
              </a:rPr>
              <a:pPr>
                <a:defRPr/>
              </a:pPr>
              <a:t>‹#›</a:t>
            </a:fld>
            <a:endParaRPr lang="en-US" altLang="zh-TW">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7676137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F3954E4-8061-1941-8949-FD6F6B67E937}" type="slidenum">
              <a:rPr lang="en-US" altLang="zh-TW">
                <a:solidFill>
                  <a:srgbClr val="FFFFFF"/>
                </a:solidFill>
              </a:rPr>
              <a:pPr>
                <a:defRPr/>
              </a:pPr>
              <a:t>‹#›</a:t>
            </a:fld>
            <a:endParaRPr lang="en-US" altLang="zh-TW">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6177789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70935A0-188D-B34E-8486-6E004769AD3C}" type="slidenum">
              <a:rPr lang="en-US" altLang="zh-TW">
                <a:solidFill>
                  <a:srgbClr val="FFFFFF"/>
                </a:solidFill>
              </a:rPr>
              <a:pPr>
                <a:defRPr/>
              </a:pPr>
              <a:t>‹#›</a:t>
            </a:fld>
            <a:endParaRPr lang="en-US" altLang="zh-TW">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5653702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2FF5FF-7D84-4F4A-A315-934B27D08CAA}"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8647469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C36EB1B-B570-A549-B47B-91CEE4A9D1A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1574109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5CFB424-AE96-584F-801C-2B425264DAAC}"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1464372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B2FAC00-2720-D14A-96F3-6D956496894B}"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7938661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E8D298B-6AC0-5043-88C9-910EA9FC8B5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53494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0712B5-51FE-664B-BBC2-6CDBBE87225C}" type="slidenum">
              <a:rPr lang="en-US"/>
              <a:pPr>
                <a:defRPr/>
              </a:pPr>
              <a:t>‹#›</a:t>
            </a:fld>
            <a:endParaRPr lang="en-US"/>
          </a:p>
        </p:txBody>
      </p:sp>
    </p:spTree>
    <p:extLst>
      <p:ext uri="{BB962C8B-B14F-4D97-AF65-F5344CB8AC3E}">
        <p14:creationId xmlns:p14="http://schemas.microsoft.com/office/powerpoint/2010/main" val="532905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9652B4-C645-E344-AE00-C8D61F9821B7}" type="slidenum">
              <a:rPr lang="en-US"/>
              <a:pPr>
                <a:defRPr/>
              </a:pPr>
              <a:t>‹#›</a:t>
            </a:fld>
            <a:endParaRPr lang="en-US"/>
          </a:p>
        </p:txBody>
      </p:sp>
    </p:spTree>
    <p:extLst>
      <p:ext uri="{BB962C8B-B14F-4D97-AF65-F5344CB8AC3E}">
        <p14:creationId xmlns:p14="http://schemas.microsoft.com/office/powerpoint/2010/main" val="18700683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1A73D78-4A63-D749-9BD4-9460597423A6}" type="slidenum">
              <a:rPr lang="en-US" altLang="zh-TW">
                <a:solidFill>
                  <a:srgbClr val="FFFFFF"/>
                </a:solidFill>
              </a:rPr>
              <a:pPr>
                <a:defRPr/>
              </a:pPr>
              <a:t>‹#›</a:t>
            </a:fld>
            <a:endParaRPr lang="en-US" altLang="zh-TW">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4475636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267728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659494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093180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393288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294123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678579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408912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236068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03648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82E683-AF8D-F442-89E3-F47EFCE343E6}" type="slidenum">
              <a:rPr lang="en-US"/>
              <a:pPr>
                <a:defRPr/>
              </a:pPr>
              <a:t>‹#›</a:t>
            </a:fld>
            <a:endParaRPr lang="en-US"/>
          </a:p>
        </p:txBody>
      </p:sp>
    </p:spTree>
    <p:extLst>
      <p:ext uri="{BB962C8B-B14F-4D97-AF65-F5344CB8AC3E}">
        <p14:creationId xmlns:p14="http://schemas.microsoft.com/office/powerpoint/2010/main" val="2527279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829968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454127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751906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443537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125693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393836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623119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021516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406602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55314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540BD1-2608-CC48-962D-2AF379264FE9}" type="slidenum">
              <a:rPr lang="en-US"/>
              <a:pPr>
                <a:defRPr/>
              </a:pPr>
              <a:t>‹#›</a:t>
            </a:fld>
            <a:endParaRPr lang="en-US"/>
          </a:p>
        </p:txBody>
      </p:sp>
    </p:spTree>
    <p:extLst>
      <p:ext uri="{BB962C8B-B14F-4D97-AF65-F5344CB8AC3E}">
        <p14:creationId xmlns:p14="http://schemas.microsoft.com/office/powerpoint/2010/main" val="12210459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924362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233809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312455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747596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99305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30378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537909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E5F5AA3A-1210-4F9E-90C0-5CF1A79788F0}" type="slidenum">
              <a:rPr lang="en-US" altLang="en-US"/>
              <a:pPr/>
              <a:t>‹#›</a:t>
            </a:fld>
            <a:endParaRPr lang="en-US" altLang="en-US"/>
          </a:p>
        </p:txBody>
      </p:sp>
    </p:spTree>
    <p:extLst>
      <p:ext uri="{BB962C8B-B14F-4D97-AF65-F5344CB8AC3E}">
        <p14:creationId xmlns:p14="http://schemas.microsoft.com/office/powerpoint/2010/main" val="30890181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0A329B15-1224-4F10-BC06-CCA1BEB601A7}" type="slidenum">
              <a:rPr lang="en-US" altLang="en-US"/>
              <a:pPr/>
              <a:t>‹#›</a:t>
            </a:fld>
            <a:endParaRPr lang="en-US" altLang="en-US"/>
          </a:p>
        </p:txBody>
      </p:sp>
    </p:spTree>
    <p:extLst>
      <p:ext uri="{BB962C8B-B14F-4D97-AF65-F5344CB8AC3E}">
        <p14:creationId xmlns:p14="http://schemas.microsoft.com/office/powerpoint/2010/main" val="6089689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BAE1EE5-D61A-418F-98E4-4E9263DB4CF8}" type="slidenum">
              <a:rPr lang="en-US" altLang="en-US"/>
              <a:pPr/>
              <a:t>‹#›</a:t>
            </a:fld>
            <a:endParaRPr lang="en-US" altLang="en-US"/>
          </a:p>
        </p:txBody>
      </p:sp>
    </p:spTree>
    <p:extLst>
      <p:ext uri="{BB962C8B-B14F-4D97-AF65-F5344CB8AC3E}">
        <p14:creationId xmlns:p14="http://schemas.microsoft.com/office/powerpoint/2010/main" val="2206621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94CA3-14B7-CE40-B211-EE58A07572DC}" type="slidenum">
              <a:rPr lang="en-US"/>
              <a:pPr>
                <a:defRPr/>
              </a:pPr>
              <a:t>‹#›</a:t>
            </a:fld>
            <a:endParaRPr lang="en-US"/>
          </a:p>
        </p:txBody>
      </p:sp>
    </p:spTree>
    <p:extLst>
      <p:ext uri="{BB962C8B-B14F-4D97-AF65-F5344CB8AC3E}">
        <p14:creationId xmlns:p14="http://schemas.microsoft.com/office/powerpoint/2010/main" val="2911733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E8BEFA97-ACEC-4F81-9A40-2B675CB94118}" type="slidenum">
              <a:rPr lang="en-US" altLang="en-US"/>
              <a:pPr/>
              <a:t>‹#›</a:t>
            </a:fld>
            <a:endParaRPr lang="en-US" altLang="en-US"/>
          </a:p>
        </p:txBody>
      </p:sp>
    </p:spTree>
    <p:extLst>
      <p:ext uri="{BB962C8B-B14F-4D97-AF65-F5344CB8AC3E}">
        <p14:creationId xmlns:p14="http://schemas.microsoft.com/office/powerpoint/2010/main" val="21056539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25FA4F31-878C-4729-96E3-D079680DE493}" type="slidenum">
              <a:rPr lang="en-US" altLang="en-US"/>
              <a:pPr/>
              <a:t>‹#›</a:t>
            </a:fld>
            <a:endParaRPr lang="en-US" altLang="en-US"/>
          </a:p>
        </p:txBody>
      </p:sp>
    </p:spTree>
    <p:extLst>
      <p:ext uri="{BB962C8B-B14F-4D97-AF65-F5344CB8AC3E}">
        <p14:creationId xmlns:p14="http://schemas.microsoft.com/office/powerpoint/2010/main" val="3661787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258F4AA3-2C0F-4C21-844C-B8835CC9574E}" type="slidenum">
              <a:rPr lang="en-US" altLang="en-US"/>
              <a:pPr/>
              <a:t>‹#›</a:t>
            </a:fld>
            <a:endParaRPr lang="en-US" altLang="en-US"/>
          </a:p>
        </p:txBody>
      </p:sp>
    </p:spTree>
    <p:extLst>
      <p:ext uri="{BB962C8B-B14F-4D97-AF65-F5344CB8AC3E}">
        <p14:creationId xmlns:p14="http://schemas.microsoft.com/office/powerpoint/2010/main" val="31621658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F83261EA-7D30-48F0-97C4-17F7D5ADDC70}" type="slidenum">
              <a:rPr lang="en-US" altLang="en-US"/>
              <a:pPr/>
              <a:t>‹#›</a:t>
            </a:fld>
            <a:endParaRPr lang="en-US" altLang="en-US"/>
          </a:p>
        </p:txBody>
      </p:sp>
    </p:spTree>
    <p:extLst>
      <p:ext uri="{BB962C8B-B14F-4D97-AF65-F5344CB8AC3E}">
        <p14:creationId xmlns:p14="http://schemas.microsoft.com/office/powerpoint/2010/main" val="18334095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CAC87A80-D911-424C-8497-EB9BFA484DDD}" type="slidenum">
              <a:rPr lang="en-US" altLang="en-US"/>
              <a:pPr/>
              <a:t>‹#›</a:t>
            </a:fld>
            <a:endParaRPr lang="en-US" altLang="en-US"/>
          </a:p>
        </p:txBody>
      </p:sp>
    </p:spTree>
    <p:extLst>
      <p:ext uri="{BB962C8B-B14F-4D97-AF65-F5344CB8AC3E}">
        <p14:creationId xmlns:p14="http://schemas.microsoft.com/office/powerpoint/2010/main" val="30697483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A9E0AD7-2958-4EFC-80D1-9AD33A50D6D2}" type="slidenum">
              <a:rPr lang="en-US" altLang="en-US"/>
              <a:pPr/>
              <a:t>‹#›</a:t>
            </a:fld>
            <a:endParaRPr lang="en-US" altLang="en-US"/>
          </a:p>
        </p:txBody>
      </p:sp>
    </p:spTree>
    <p:extLst>
      <p:ext uri="{BB962C8B-B14F-4D97-AF65-F5344CB8AC3E}">
        <p14:creationId xmlns:p14="http://schemas.microsoft.com/office/powerpoint/2010/main" val="6859632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C59F7589-1B2D-4CB3-91C7-CA732F5D9B31}" type="slidenum">
              <a:rPr lang="en-US" altLang="en-US"/>
              <a:pPr/>
              <a:t>‹#›</a:t>
            </a:fld>
            <a:endParaRPr lang="en-US" altLang="en-US"/>
          </a:p>
        </p:txBody>
      </p:sp>
    </p:spTree>
    <p:extLst>
      <p:ext uri="{BB962C8B-B14F-4D97-AF65-F5344CB8AC3E}">
        <p14:creationId xmlns:p14="http://schemas.microsoft.com/office/powerpoint/2010/main" val="41542146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72F63E-06FC-40A1-A4D1-88768050BA78}" type="slidenum">
              <a:rPr lang="en-US" altLang="en-US"/>
              <a:pPr/>
              <a:t>‹#›</a:t>
            </a:fld>
            <a:endParaRPr lang="en-US" altLang="en-US"/>
          </a:p>
        </p:txBody>
      </p:sp>
    </p:spTree>
    <p:extLst>
      <p:ext uri="{BB962C8B-B14F-4D97-AF65-F5344CB8AC3E}">
        <p14:creationId xmlns:p14="http://schemas.microsoft.com/office/powerpoint/2010/main" val="41904323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99D751E-39BA-47C9-9598-84BA0CD0FCF9}" type="slidenum">
              <a:rPr lang="en-US" altLang="en-US"/>
              <a:pPr/>
              <a:t>‹#›</a:t>
            </a:fld>
            <a:endParaRPr lang="en-US" altLang="en-US"/>
          </a:p>
        </p:txBody>
      </p:sp>
    </p:spTree>
    <p:extLst>
      <p:ext uri="{BB962C8B-B14F-4D97-AF65-F5344CB8AC3E}">
        <p14:creationId xmlns:p14="http://schemas.microsoft.com/office/powerpoint/2010/main" val="7212987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C3BB6506-838B-4812-939E-156A11D95CDC}" type="slidenum">
              <a:rPr lang="en-US" altLang="en-US"/>
              <a:pPr/>
              <a:t>‹#›</a:t>
            </a:fld>
            <a:endParaRPr lang="en-US" altLang="en-US"/>
          </a:p>
        </p:txBody>
      </p:sp>
    </p:spTree>
    <p:extLst>
      <p:ext uri="{BB962C8B-B14F-4D97-AF65-F5344CB8AC3E}">
        <p14:creationId xmlns:p14="http://schemas.microsoft.com/office/powerpoint/2010/main" val="100666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32"/>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defTabSz="91440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defTabSz="914400">
              <a:defRPr/>
            </a:lvl1pPr>
          </a:lstStyle>
          <a:p>
            <a:pPr>
              <a:defRPr/>
            </a:pPr>
            <a:fld id="{C4159AE4-1E2C-0B49-8E5D-210703D171B3}" type="slidenum">
              <a:rPr lang="en-US"/>
              <a:pPr>
                <a:defRPr/>
              </a:pPr>
              <a:t>‹#›</a:t>
            </a:fld>
            <a:endParaRPr lang="en-US"/>
          </a:p>
        </p:txBody>
      </p:sp>
    </p:spTree>
    <p:extLst>
      <p:ext uri="{BB962C8B-B14F-4D97-AF65-F5344CB8AC3E}">
        <p14:creationId xmlns:p14="http://schemas.microsoft.com/office/powerpoint/2010/main" val="602557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5D25360-2482-40FC-9FB9-3162526EA9F3}" type="slidenum">
              <a:rPr lang="en-US" altLang="en-US"/>
              <a:pPr/>
              <a:t>‹#›</a:t>
            </a:fld>
            <a:endParaRPr lang="en-US" altLang="en-US"/>
          </a:p>
        </p:txBody>
      </p:sp>
    </p:spTree>
    <p:extLst>
      <p:ext uri="{BB962C8B-B14F-4D97-AF65-F5344CB8AC3E}">
        <p14:creationId xmlns:p14="http://schemas.microsoft.com/office/powerpoint/2010/main" val="17393362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1A36F9F5-9D1B-4701-8C7C-92FD12A1F829}" type="slidenum">
              <a:rPr lang="en-US" altLang="en-US"/>
              <a:pPr/>
              <a:t>‹#›</a:t>
            </a:fld>
            <a:endParaRPr lang="en-US" altLang="en-US"/>
          </a:p>
        </p:txBody>
      </p:sp>
    </p:spTree>
    <p:extLst>
      <p:ext uri="{BB962C8B-B14F-4D97-AF65-F5344CB8AC3E}">
        <p14:creationId xmlns:p14="http://schemas.microsoft.com/office/powerpoint/2010/main" val="16417671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74232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54719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07641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46276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1940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93462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82888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2714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CB9F4AE-6934-7F49-A4DF-8E8133B87C18}"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4928309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91735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4774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73898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83678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185049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45" y="2130537"/>
            <a:ext cx="7772977" cy="1469371"/>
          </a:xfrm>
          <a:prstGeom prst="rect">
            <a:avLst/>
          </a:prstGeom>
        </p:spPr>
        <p:txBody>
          <a:bodyPr vert="horz" lIns="81797" tIns="40898" rIns="81797" bIns="40898"/>
          <a:lstStyle/>
          <a:p>
            <a:r>
              <a:rPr lang="en-US"/>
              <a:t>Click to edit Master title style</a:t>
            </a:r>
          </a:p>
        </p:txBody>
      </p:sp>
      <p:sp>
        <p:nvSpPr>
          <p:cNvPr id="3" name="Subtitle 2"/>
          <p:cNvSpPr>
            <a:spLocks noGrp="1"/>
          </p:cNvSpPr>
          <p:nvPr>
            <p:ph type="subTitle" idx="1"/>
          </p:nvPr>
        </p:nvSpPr>
        <p:spPr>
          <a:xfrm>
            <a:off x="1371056" y="3885667"/>
            <a:ext cx="6401955" cy="1753721"/>
          </a:xfrm>
          <a:prstGeom prst="rect">
            <a:avLst/>
          </a:prstGeom>
        </p:spPr>
        <p:txBody>
          <a:bodyPr vert="horz" lIns="81797" tIns="40898" rIns="81797" bIns="40898"/>
          <a:lstStyle>
            <a:lvl1pPr marL="0" indent="0" algn="ctr">
              <a:buNone/>
              <a:defRPr/>
            </a:lvl1pPr>
            <a:lvl2pPr marL="408937" indent="0" algn="ctr">
              <a:buNone/>
              <a:defRPr/>
            </a:lvl2pPr>
            <a:lvl3pPr marL="817879" indent="0" algn="ctr">
              <a:buNone/>
              <a:defRPr/>
            </a:lvl3pPr>
            <a:lvl4pPr marL="1226812" indent="0" algn="ctr">
              <a:buNone/>
              <a:defRPr/>
            </a:lvl4pPr>
            <a:lvl5pPr marL="1635753" indent="0" algn="ctr">
              <a:buNone/>
              <a:defRPr/>
            </a:lvl5pPr>
            <a:lvl6pPr marL="2044691" indent="0" algn="ctr">
              <a:buNone/>
              <a:defRPr/>
            </a:lvl6pPr>
            <a:lvl7pPr marL="2453635" indent="0" algn="ctr">
              <a:buNone/>
              <a:defRPr/>
            </a:lvl7pPr>
            <a:lvl8pPr marL="2862571" indent="0" algn="ctr">
              <a:buNone/>
              <a:defRPr/>
            </a:lvl8pPr>
            <a:lvl9pPr marL="3271507" indent="0" algn="ctr">
              <a:buNone/>
              <a:defRPr/>
            </a:lvl9pPr>
          </a:lstStyle>
          <a:p>
            <a:r>
              <a:rPr lang="en-US"/>
              <a:t>Click to edit Master subtitle style</a:t>
            </a:r>
          </a:p>
        </p:txBody>
      </p:sp>
    </p:spTree>
    <p:extLst>
      <p:ext uri="{BB962C8B-B14F-4D97-AF65-F5344CB8AC3E}">
        <p14:creationId xmlns:p14="http://schemas.microsoft.com/office/powerpoint/2010/main" val="3148540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Content Placeholder 2"/>
          <p:cNvSpPr>
            <a:spLocks noGrp="1"/>
          </p:cNvSpPr>
          <p:nvPr>
            <p:ph idx="1"/>
          </p:nvPr>
        </p:nvSpPr>
        <p:spPr>
          <a:xfrm>
            <a:off x="457532" y="1599643"/>
            <a:ext cx="8229023" cy="4527176"/>
          </a:xfrm>
          <a:prstGeom prst="rect">
            <a:avLst/>
          </a:prstGeom>
        </p:spPr>
        <p:txBody>
          <a:bodyPr vert="horz"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525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797" tIns="40898" rIns="81797" bIns="40898"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41"/>
            <a:ext cx="7771534" cy="1500187"/>
          </a:xfrm>
          <a:prstGeom prst="rect">
            <a:avLst/>
          </a:prstGeom>
        </p:spPr>
        <p:txBody>
          <a:bodyPr vert="horz" lIns="81797" tIns="40898" rIns="81797" bIns="40898" anchor="b"/>
          <a:lstStyle>
            <a:lvl1pPr marL="0" indent="0">
              <a:buNone/>
              <a:defRPr sz="1800"/>
            </a:lvl1pPr>
            <a:lvl2pPr marL="408937" indent="0">
              <a:buNone/>
              <a:defRPr sz="1600"/>
            </a:lvl2pPr>
            <a:lvl3pPr marL="817879" indent="0">
              <a:buNone/>
              <a:defRPr sz="1400"/>
            </a:lvl3pPr>
            <a:lvl4pPr marL="1226812" indent="0">
              <a:buNone/>
              <a:defRPr sz="1300"/>
            </a:lvl4pPr>
            <a:lvl5pPr marL="1635753" indent="0">
              <a:buNone/>
              <a:defRPr sz="1300"/>
            </a:lvl5pPr>
            <a:lvl6pPr marL="2044691" indent="0">
              <a:buNone/>
              <a:defRPr sz="1300"/>
            </a:lvl6pPr>
            <a:lvl7pPr marL="2453635" indent="0">
              <a:buNone/>
              <a:defRPr sz="1300"/>
            </a:lvl7pPr>
            <a:lvl8pPr marL="2862571" indent="0">
              <a:buNone/>
              <a:defRPr sz="1300"/>
            </a:lvl8pPr>
            <a:lvl9pPr marL="3271507" indent="0">
              <a:buNone/>
              <a:defRPr sz="1300"/>
            </a:lvl9pPr>
          </a:lstStyle>
          <a:p>
            <a:pPr lvl="0"/>
            <a:r>
              <a:rPr lang="en-US"/>
              <a:t>Click to edit Master text styles</a:t>
            </a:r>
          </a:p>
        </p:txBody>
      </p:sp>
    </p:spTree>
    <p:extLst>
      <p:ext uri="{BB962C8B-B14F-4D97-AF65-F5344CB8AC3E}">
        <p14:creationId xmlns:p14="http://schemas.microsoft.com/office/powerpoint/2010/main" val="2225925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Content Placeholder 2"/>
          <p:cNvSpPr>
            <a:spLocks noGrp="1"/>
          </p:cNvSpPr>
          <p:nvPr>
            <p:ph sz="half" idx="1"/>
          </p:nvPr>
        </p:nvSpPr>
        <p:spPr>
          <a:xfrm>
            <a:off x="457491" y="1599643"/>
            <a:ext cx="4045238" cy="4527176"/>
          </a:xfrm>
          <a:prstGeom prst="rect">
            <a:avLst/>
          </a:prstGeom>
        </p:spPr>
        <p:txBody>
          <a:bodyPr vert="horz" lIns="81797" tIns="40898" rIns="81797" bIns="4089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16" y="1599643"/>
            <a:ext cx="4045239" cy="4527176"/>
          </a:xfrm>
          <a:prstGeom prst="rect">
            <a:avLst/>
          </a:prstGeom>
        </p:spPr>
        <p:txBody>
          <a:bodyPr vert="horz" lIns="81797" tIns="40898" rIns="81797" bIns="4089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6910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lvl1pPr>
              <a:defRPr/>
            </a:lvl1pPr>
          </a:lstStyle>
          <a:p>
            <a:r>
              <a:rPr lang="en-US"/>
              <a:t>Click to edit Master title style</a:t>
            </a:r>
          </a:p>
        </p:txBody>
      </p:sp>
      <p:sp>
        <p:nvSpPr>
          <p:cNvPr id="3" name="Text Placeholder 2"/>
          <p:cNvSpPr>
            <a:spLocks noGrp="1"/>
          </p:cNvSpPr>
          <p:nvPr>
            <p:ph type="body" idx="1"/>
          </p:nvPr>
        </p:nvSpPr>
        <p:spPr>
          <a:xfrm>
            <a:off x="457505" y="1535206"/>
            <a:ext cx="4039465" cy="640136"/>
          </a:xfrm>
          <a:prstGeom prst="rect">
            <a:avLst/>
          </a:prstGeom>
        </p:spPr>
        <p:txBody>
          <a:bodyPr vert="horz" lIns="81797" tIns="40898" rIns="81797" bIns="40898" anchor="b"/>
          <a:lstStyle>
            <a:lvl1pPr marL="0" indent="0">
              <a:buNone/>
              <a:defRPr sz="2200" b="1"/>
            </a:lvl1pPr>
            <a:lvl2pPr marL="408937" indent="0">
              <a:buNone/>
              <a:defRPr sz="1800" b="1"/>
            </a:lvl2pPr>
            <a:lvl3pPr marL="817879" indent="0">
              <a:buNone/>
              <a:defRPr sz="1600" b="1"/>
            </a:lvl3pPr>
            <a:lvl4pPr marL="1226812" indent="0">
              <a:buNone/>
              <a:defRPr sz="1400" b="1"/>
            </a:lvl4pPr>
            <a:lvl5pPr marL="1635753" indent="0">
              <a:buNone/>
              <a:defRPr sz="1400" b="1"/>
            </a:lvl5pPr>
            <a:lvl6pPr marL="2044691" indent="0">
              <a:buNone/>
              <a:defRPr sz="1400" b="1"/>
            </a:lvl6pPr>
            <a:lvl7pPr marL="2453635" indent="0">
              <a:buNone/>
              <a:defRPr sz="1400" b="1"/>
            </a:lvl7pPr>
            <a:lvl8pPr marL="2862571" indent="0">
              <a:buNone/>
              <a:defRPr sz="1400" b="1"/>
            </a:lvl8pPr>
            <a:lvl9pPr marL="32715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505" y="2175344"/>
            <a:ext cx="4039465" cy="3951474"/>
          </a:xfrm>
          <a:prstGeom prst="rect">
            <a:avLst/>
          </a:prstGeom>
        </p:spPr>
        <p:txBody>
          <a:bodyPr vert="horz" lIns="81797" tIns="40898" rIns="81797" bIns="4089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33" y="1535206"/>
            <a:ext cx="4040909" cy="640136"/>
          </a:xfrm>
          <a:prstGeom prst="rect">
            <a:avLst/>
          </a:prstGeom>
        </p:spPr>
        <p:txBody>
          <a:bodyPr vert="horz" lIns="81797" tIns="40898" rIns="81797" bIns="40898" anchor="b"/>
          <a:lstStyle>
            <a:lvl1pPr marL="0" indent="0">
              <a:buNone/>
              <a:defRPr sz="2200" b="1"/>
            </a:lvl1pPr>
            <a:lvl2pPr marL="408937" indent="0">
              <a:buNone/>
              <a:defRPr sz="1800" b="1"/>
            </a:lvl2pPr>
            <a:lvl3pPr marL="817879" indent="0">
              <a:buNone/>
              <a:defRPr sz="1600" b="1"/>
            </a:lvl3pPr>
            <a:lvl4pPr marL="1226812" indent="0">
              <a:buNone/>
              <a:defRPr sz="1400" b="1"/>
            </a:lvl4pPr>
            <a:lvl5pPr marL="1635753" indent="0">
              <a:buNone/>
              <a:defRPr sz="1400" b="1"/>
            </a:lvl5pPr>
            <a:lvl6pPr marL="2044691" indent="0">
              <a:buNone/>
              <a:defRPr sz="1400" b="1"/>
            </a:lvl6pPr>
            <a:lvl7pPr marL="2453635" indent="0">
              <a:buNone/>
              <a:defRPr sz="1400" b="1"/>
            </a:lvl7pPr>
            <a:lvl8pPr marL="2862571" indent="0">
              <a:buNone/>
              <a:defRPr sz="1400" b="1"/>
            </a:lvl8pPr>
            <a:lvl9pPr marL="32715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33" y="2175344"/>
            <a:ext cx="4040909" cy="3951474"/>
          </a:xfrm>
          <a:prstGeom prst="rect">
            <a:avLst/>
          </a:prstGeom>
        </p:spPr>
        <p:txBody>
          <a:bodyPr vert="horz" lIns="81797" tIns="40898" rIns="81797" bIns="4089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940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D8261D2-626B-3744-9442-C4FC2290606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40046721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Tree>
    <p:extLst>
      <p:ext uri="{BB962C8B-B14F-4D97-AF65-F5344CB8AC3E}">
        <p14:creationId xmlns:p14="http://schemas.microsoft.com/office/powerpoint/2010/main" val="29611975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05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22" y="273144"/>
            <a:ext cx="3007591" cy="1162610"/>
          </a:xfrm>
          <a:prstGeom prst="rect">
            <a:avLst/>
          </a:prstGeom>
        </p:spPr>
        <p:txBody>
          <a:bodyPr vert="horz" lIns="81797" tIns="40898" rIns="81797" bIns="40898"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797" tIns="40898" rIns="81797" bIns="4089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22" y="1435755"/>
            <a:ext cx="3007591" cy="4691062"/>
          </a:xfrm>
          <a:prstGeom prst="rect">
            <a:avLst/>
          </a:prstGeom>
        </p:spPr>
        <p:txBody>
          <a:bodyPr vert="horz" lIns="81797" tIns="40898" rIns="81797" bIns="40898"/>
          <a:lstStyle>
            <a:lvl1pPr marL="0" indent="0">
              <a:buNone/>
              <a:defRPr sz="1300"/>
            </a:lvl1pPr>
            <a:lvl2pPr marL="408937" indent="0">
              <a:buNone/>
              <a:defRPr sz="1100"/>
            </a:lvl2pPr>
            <a:lvl3pPr marL="817879" indent="0">
              <a:buNone/>
              <a:defRPr sz="900"/>
            </a:lvl3pPr>
            <a:lvl4pPr marL="1226812" indent="0">
              <a:buNone/>
              <a:defRPr sz="800"/>
            </a:lvl4pPr>
            <a:lvl5pPr marL="1635753" indent="0">
              <a:buNone/>
              <a:defRPr sz="800"/>
            </a:lvl5pPr>
            <a:lvl6pPr marL="2044691" indent="0">
              <a:buNone/>
              <a:defRPr sz="800"/>
            </a:lvl6pPr>
            <a:lvl7pPr marL="2453635" indent="0">
              <a:buNone/>
              <a:defRPr sz="800"/>
            </a:lvl7pPr>
            <a:lvl8pPr marL="2862571" indent="0">
              <a:buNone/>
              <a:defRPr sz="800"/>
            </a:lvl8pPr>
            <a:lvl9pPr marL="3271507" indent="0">
              <a:buNone/>
              <a:defRPr sz="800"/>
            </a:lvl9pPr>
          </a:lstStyle>
          <a:p>
            <a:pPr lvl="0"/>
            <a:r>
              <a:rPr lang="en-US"/>
              <a:t>Click to edit Master text styles</a:t>
            </a:r>
          </a:p>
        </p:txBody>
      </p:sp>
    </p:spTree>
    <p:extLst>
      <p:ext uri="{BB962C8B-B14F-4D97-AF65-F5344CB8AC3E}">
        <p14:creationId xmlns:p14="http://schemas.microsoft.com/office/powerpoint/2010/main" val="6749487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64" y="4800351"/>
            <a:ext cx="5486977" cy="567297"/>
          </a:xfrm>
          <a:prstGeom prst="rect">
            <a:avLst/>
          </a:prstGeom>
        </p:spPr>
        <p:txBody>
          <a:bodyPr vert="horz" lIns="81797" tIns="40898" rIns="81797" bIns="40898"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64" y="612122"/>
            <a:ext cx="5486977" cy="4115360"/>
          </a:xfrm>
          <a:prstGeom prst="rect">
            <a:avLst/>
          </a:prstGeom>
        </p:spPr>
        <p:txBody>
          <a:bodyPr vert="horz" lIns="81797" tIns="40898" rIns="81797" bIns="40898"/>
          <a:lstStyle>
            <a:lvl1pPr marL="0" indent="0">
              <a:buNone/>
              <a:defRPr sz="2900"/>
            </a:lvl1pPr>
            <a:lvl2pPr marL="408937" indent="0">
              <a:buNone/>
              <a:defRPr sz="2500"/>
            </a:lvl2pPr>
            <a:lvl3pPr marL="817879" indent="0">
              <a:buNone/>
              <a:defRPr sz="2200"/>
            </a:lvl3pPr>
            <a:lvl4pPr marL="1226812" indent="0">
              <a:buNone/>
              <a:defRPr sz="1800"/>
            </a:lvl4pPr>
            <a:lvl5pPr marL="1635753" indent="0">
              <a:buNone/>
              <a:defRPr sz="1800"/>
            </a:lvl5pPr>
            <a:lvl6pPr marL="2044691" indent="0">
              <a:buNone/>
              <a:defRPr sz="1800"/>
            </a:lvl6pPr>
            <a:lvl7pPr marL="2453635" indent="0">
              <a:buNone/>
              <a:defRPr sz="1800"/>
            </a:lvl7pPr>
            <a:lvl8pPr marL="2862571" indent="0">
              <a:buNone/>
              <a:defRPr sz="1800"/>
            </a:lvl8pPr>
            <a:lvl9pPr marL="3271507" indent="0">
              <a:buNone/>
              <a:defRPr sz="1800"/>
            </a:lvl9pPr>
          </a:lstStyle>
          <a:p>
            <a:pPr lvl="0"/>
            <a:endParaRPr lang="en-US" noProof="0"/>
          </a:p>
        </p:txBody>
      </p:sp>
      <p:sp>
        <p:nvSpPr>
          <p:cNvPr id="4" name="Text Placeholder 3"/>
          <p:cNvSpPr>
            <a:spLocks noGrp="1"/>
          </p:cNvSpPr>
          <p:nvPr>
            <p:ph type="body" sz="half" idx="2"/>
          </p:nvPr>
        </p:nvSpPr>
        <p:spPr>
          <a:xfrm>
            <a:off x="1792464" y="5367618"/>
            <a:ext cx="5486977" cy="804022"/>
          </a:xfrm>
          <a:prstGeom prst="rect">
            <a:avLst/>
          </a:prstGeom>
        </p:spPr>
        <p:txBody>
          <a:bodyPr vert="horz" lIns="81797" tIns="40898" rIns="81797" bIns="40898"/>
          <a:lstStyle>
            <a:lvl1pPr marL="0" indent="0">
              <a:buNone/>
              <a:defRPr sz="1300"/>
            </a:lvl1pPr>
            <a:lvl2pPr marL="408937" indent="0">
              <a:buNone/>
              <a:defRPr sz="1100"/>
            </a:lvl2pPr>
            <a:lvl3pPr marL="817879" indent="0">
              <a:buNone/>
              <a:defRPr sz="900"/>
            </a:lvl3pPr>
            <a:lvl4pPr marL="1226812" indent="0">
              <a:buNone/>
              <a:defRPr sz="800"/>
            </a:lvl4pPr>
            <a:lvl5pPr marL="1635753" indent="0">
              <a:buNone/>
              <a:defRPr sz="800"/>
            </a:lvl5pPr>
            <a:lvl6pPr marL="2044691" indent="0">
              <a:buNone/>
              <a:defRPr sz="800"/>
            </a:lvl6pPr>
            <a:lvl7pPr marL="2453635" indent="0">
              <a:buNone/>
              <a:defRPr sz="800"/>
            </a:lvl7pPr>
            <a:lvl8pPr marL="2862571" indent="0">
              <a:buNone/>
              <a:defRPr sz="800"/>
            </a:lvl8pPr>
            <a:lvl9pPr marL="3271507" indent="0">
              <a:buNone/>
              <a:defRPr sz="800"/>
            </a:lvl9pPr>
          </a:lstStyle>
          <a:p>
            <a:pPr lvl="0"/>
            <a:r>
              <a:rPr lang="en-US"/>
              <a:t>Click to edit Master text styles</a:t>
            </a:r>
          </a:p>
        </p:txBody>
      </p:sp>
    </p:spTree>
    <p:extLst>
      <p:ext uri="{BB962C8B-B14F-4D97-AF65-F5344CB8AC3E}">
        <p14:creationId xmlns:p14="http://schemas.microsoft.com/office/powerpoint/2010/main" val="323730501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Vertical Text Placeholder 2"/>
          <p:cNvSpPr>
            <a:spLocks noGrp="1"/>
          </p:cNvSpPr>
          <p:nvPr>
            <p:ph type="body" orient="vert" idx="1"/>
          </p:nvPr>
        </p:nvSpPr>
        <p:spPr>
          <a:xfrm>
            <a:off x="457532" y="1599643"/>
            <a:ext cx="8229023" cy="4527176"/>
          </a:xfrm>
          <a:prstGeom prst="rect">
            <a:avLst/>
          </a:prstGeom>
        </p:spPr>
        <p:txBody>
          <a:bodyPr vert="eaVert"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6443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6" y="274545"/>
            <a:ext cx="2056535" cy="5852272"/>
          </a:xfrm>
          <a:prstGeom prst="rect">
            <a:avLst/>
          </a:prstGeom>
        </p:spPr>
        <p:txBody>
          <a:bodyPr vert="eaVert" lIns="81797" tIns="40898" rIns="81797" bIns="40898"/>
          <a:lstStyle/>
          <a:p>
            <a:r>
              <a:rPr lang="en-US"/>
              <a:t>Click to edit Master title style</a:t>
            </a:r>
          </a:p>
        </p:txBody>
      </p:sp>
      <p:sp>
        <p:nvSpPr>
          <p:cNvPr id="3" name="Vertical Text Placeholder 2"/>
          <p:cNvSpPr>
            <a:spLocks noGrp="1"/>
          </p:cNvSpPr>
          <p:nvPr>
            <p:ph type="body" orient="vert" idx="1"/>
          </p:nvPr>
        </p:nvSpPr>
        <p:spPr>
          <a:xfrm>
            <a:off x="457517" y="274545"/>
            <a:ext cx="6033943" cy="5852272"/>
          </a:xfrm>
          <a:prstGeom prst="rect">
            <a:avLst/>
          </a:prstGeom>
        </p:spPr>
        <p:txBody>
          <a:bodyPr vert="eaVert"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6010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B0712B5-51FE-664B-BBC2-6CDBBE87225C}" type="slidenum">
              <a:rPr lang="en-US" smtClean="0"/>
              <a:pPr>
                <a:defRPr/>
              </a:pPr>
              <a:t>‹#›</a:t>
            </a:fld>
            <a:endParaRPr lang="en-US"/>
          </a:p>
        </p:txBody>
      </p:sp>
    </p:spTree>
    <p:extLst>
      <p:ext uri="{BB962C8B-B14F-4D97-AF65-F5344CB8AC3E}">
        <p14:creationId xmlns:p14="http://schemas.microsoft.com/office/powerpoint/2010/main" val="265049345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D909A8C-6487-B04E-A5D2-28C024B54BF5}" type="slidenum">
              <a:rPr lang="en-US" smtClean="0"/>
              <a:pPr>
                <a:defRPr/>
              </a:pPr>
              <a:t>‹#›</a:t>
            </a:fld>
            <a:endParaRPr lang="en-US"/>
          </a:p>
        </p:txBody>
      </p:sp>
    </p:spTree>
    <p:extLst>
      <p:ext uri="{BB962C8B-B14F-4D97-AF65-F5344CB8AC3E}">
        <p14:creationId xmlns:p14="http://schemas.microsoft.com/office/powerpoint/2010/main" val="238601837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DDCD0B-6929-B445-925A-976783025B0E}" type="slidenum">
              <a:rPr lang="en-US" smtClean="0"/>
              <a:pPr>
                <a:defRPr/>
              </a:pPr>
              <a:t>‹#›</a:t>
            </a:fld>
            <a:endParaRPr lang="en-US"/>
          </a:p>
        </p:txBody>
      </p:sp>
    </p:spTree>
    <p:extLst>
      <p:ext uri="{BB962C8B-B14F-4D97-AF65-F5344CB8AC3E}">
        <p14:creationId xmlns:p14="http://schemas.microsoft.com/office/powerpoint/2010/main" val="2613101456"/>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283B22-D36B-F146-AA59-3C7C05BD3B28}" type="slidenum">
              <a:rPr lang="en-US" smtClean="0"/>
              <a:pPr>
                <a:defRPr/>
              </a:pPr>
              <a:t>‹#›</a:t>
            </a:fld>
            <a:endParaRPr lang="en-US"/>
          </a:p>
        </p:txBody>
      </p:sp>
    </p:spTree>
    <p:extLst>
      <p:ext uri="{BB962C8B-B14F-4D97-AF65-F5344CB8AC3E}">
        <p14:creationId xmlns:p14="http://schemas.microsoft.com/office/powerpoint/2010/main" val="33254586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DD9E63BA-E88A-6D4D-B636-6B6CA88DF62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77756986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895729-7484-4245-90A2-215A398B2709}" type="slidenum">
              <a:rPr lang="en-US" smtClean="0"/>
              <a:pPr>
                <a:defRPr/>
              </a:pPr>
              <a:t>‹#›</a:t>
            </a:fld>
            <a:endParaRPr lang="en-US"/>
          </a:p>
        </p:txBody>
      </p:sp>
    </p:spTree>
    <p:extLst>
      <p:ext uri="{BB962C8B-B14F-4D97-AF65-F5344CB8AC3E}">
        <p14:creationId xmlns:p14="http://schemas.microsoft.com/office/powerpoint/2010/main" val="168322607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3A049F-BF80-DE4B-A853-411C8E69F55B}" type="slidenum">
              <a:rPr lang="en-US" smtClean="0"/>
              <a:pPr>
                <a:defRPr/>
              </a:pPr>
              <a:t>‹#›</a:t>
            </a:fld>
            <a:endParaRPr lang="en-US"/>
          </a:p>
        </p:txBody>
      </p:sp>
    </p:spTree>
    <p:extLst>
      <p:ext uri="{BB962C8B-B14F-4D97-AF65-F5344CB8AC3E}">
        <p14:creationId xmlns:p14="http://schemas.microsoft.com/office/powerpoint/2010/main" val="347432914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2825F31-08EF-E84E-9183-BBEF9156FCEB}" type="slidenum">
              <a:rPr lang="en-US" smtClean="0"/>
              <a:pPr>
                <a:defRPr/>
              </a:pPr>
              <a:t>‹#›</a:t>
            </a:fld>
            <a:endParaRPr lang="en-US"/>
          </a:p>
        </p:txBody>
      </p:sp>
    </p:spTree>
    <p:extLst>
      <p:ext uri="{BB962C8B-B14F-4D97-AF65-F5344CB8AC3E}">
        <p14:creationId xmlns:p14="http://schemas.microsoft.com/office/powerpoint/2010/main" val="376477686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D271081-A441-0247-88B3-DA794BDACCFF}" type="slidenum">
              <a:rPr lang="en-US" smtClean="0"/>
              <a:pPr>
                <a:defRPr/>
              </a:pPr>
              <a:t>‹#›</a:t>
            </a:fld>
            <a:endParaRPr lang="en-US"/>
          </a:p>
        </p:txBody>
      </p:sp>
    </p:spTree>
    <p:extLst>
      <p:ext uri="{BB962C8B-B14F-4D97-AF65-F5344CB8AC3E}">
        <p14:creationId xmlns:p14="http://schemas.microsoft.com/office/powerpoint/2010/main" val="1853488583"/>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B55B7D-AA46-044F-836E-042E984C69FB}" type="slidenum">
              <a:rPr lang="en-US" smtClean="0"/>
              <a:pPr>
                <a:defRPr/>
              </a:pPr>
              <a:t>‹#›</a:t>
            </a:fld>
            <a:endParaRPr lang="en-US"/>
          </a:p>
        </p:txBody>
      </p:sp>
    </p:spTree>
    <p:extLst>
      <p:ext uri="{BB962C8B-B14F-4D97-AF65-F5344CB8AC3E}">
        <p14:creationId xmlns:p14="http://schemas.microsoft.com/office/powerpoint/2010/main" val="337251184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FB53930-CED0-524A-A50E-B8198A400F07}" type="slidenum">
              <a:rPr lang="en-US" smtClean="0"/>
              <a:pPr>
                <a:defRPr/>
              </a:pPr>
              <a:t>‹#›</a:t>
            </a:fld>
            <a:endParaRPr lang="en-US"/>
          </a:p>
        </p:txBody>
      </p:sp>
    </p:spTree>
    <p:extLst>
      <p:ext uri="{BB962C8B-B14F-4D97-AF65-F5344CB8AC3E}">
        <p14:creationId xmlns:p14="http://schemas.microsoft.com/office/powerpoint/2010/main" val="200926811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7D4693F0-859D-0340-9958-E4A175A70E39}"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95944235"/>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52177170"/>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87889062"/>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9445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defTabSz="914400">
              <a:defRPr/>
            </a:lvl1pPr>
          </a:lstStyle>
          <a:p>
            <a:pPr>
              <a:defRPr/>
            </a:pPr>
            <a:endParaRPr lang="en-US"/>
          </a:p>
        </p:txBody>
      </p:sp>
      <p:sp>
        <p:nvSpPr>
          <p:cNvPr id="8" name="Rectangle 3"/>
          <p:cNvSpPr>
            <a:spLocks noGrp="1" noChangeArrowheads="1"/>
          </p:cNvSpPr>
          <p:nvPr>
            <p:ph type="sldNum" sz="quarter" idx="11"/>
          </p:nvPr>
        </p:nvSpPr>
        <p:spPr/>
        <p:txBody>
          <a:bodyPr/>
          <a:lstStyle>
            <a:lvl1pPr defTabSz="914400">
              <a:defRPr/>
            </a:lvl1pPr>
          </a:lstStyle>
          <a:p>
            <a:pPr>
              <a:defRPr/>
            </a:pPr>
            <a:fld id="{61EF3247-8C8E-D548-AD87-76F76E60319C}"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5966898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1000504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13D65723-5AE2-1540-BA79-9B58FA0DAB46}"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1170363"/>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33256869"/>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5064954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2495349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1146461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920F497F-C165-9C4F-9E20-95A85E06DFC8}"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6710974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12360637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20F497F-C165-9C4F-9E20-95A85E06DFC8}" type="slidenum">
              <a:rPr lang="zh-CN" altLang="en-US"/>
              <a:pPr>
                <a:defRPr/>
              </a:pPr>
              <a:t>‹#›</a:t>
            </a:fld>
            <a:endParaRPr lang="en-US" altLang="zh-CN"/>
          </a:p>
        </p:txBody>
      </p:sp>
    </p:spTree>
    <p:extLst>
      <p:ext uri="{BB962C8B-B14F-4D97-AF65-F5344CB8AC3E}">
        <p14:creationId xmlns:p14="http://schemas.microsoft.com/office/powerpoint/2010/main" val="30477111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3D65723-5AE2-1540-BA79-9B58FA0DAB46}" type="slidenum">
              <a:rPr lang="zh-CN" altLang="en-US"/>
              <a:pPr>
                <a:defRPr/>
              </a:pPr>
              <a:t>‹#›</a:t>
            </a:fld>
            <a:endParaRPr lang="en-US" altLang="zh-CN"/>
          </a:p>
        </p:txBody>
      </p:sp>
    </p:spTree>
    <p:extLst>
      <p:ext uri="{BB962C8B-B14F-4D97-AF65-F5344CB8AC3E}">
        <p14:creationId xmlns:p14="http://schemas.microsoft.com/office/powerpoint/2010/main" val="2978634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defTabSz="914400">
              <a:defRPr/>
            </a:lvl1pPr>
          </a:lstStyle>
          <a:p>
            <a:pPr>
              <a:defRPr/>
            </a:pPr>
            <a:endParaRPr lang="en-US"/>
          </a:p>
        </p:txBody>
      </p:sp>
      <p:sp>
        <p:nvSpPr>
          <p:cNvPr id="4" name="Rectangle 3"/>
          <p:cNvSpPr>
            <a:spLocks noGrp="1" noChangeArrowheads="1"/>
          </p:cNvSpPr>
          <p:nvPr>
            <p:ph type="sldNum" sz="quarter" idx="11"/>
          </p:nvPr>
        </p:nvSpPr>
        <p:spPr/>
        <p:txBody>
          <a:bodyPr/>
          <a:lstStyle>
            <a:lvl1pPr defTabSz="914400">
              <a:defRPr/>
            </a:lvl1pPr>
          </a:lstStyle>
          <a:p>
            <a:pPr>
              <a:defRPr/>
            </a:pPr>
            <a:fld id="{78AAB042-2BE9-9847-9273-3027FC0920C4}"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7988935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578841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0855146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2469850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6808152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173818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6536003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8524478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7149235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574161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84497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909A8C-6487-B04E-A5D2-28C024B54BF5}" type="slidenum">
              <a:rPr lang="en-US"/>
              <a:pPr>
                <a:defRPr/>
              </a:pPr>
              <a:t>‹#›</a:t>
            </a:fld>
            <a:endParaRPr lang="en-US"/>
          </a:p>
        </p:txBody>
      </p:sp>
    </p:spTree>
    <p:extLst>
      <p:ext uri="{BB962C8B-B14F-4D97-AF65-F5344CB8AC3E}">
        <p14:creationId xmlns:p14="http://schemas.microsoft.com/office/powerpoint/2010/main" val="1695218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defTabSz="914400">
              <a:defRPr/>
            </a:lvl1pPr>
          </a:lstStyle>
          <a:p>
            <a:pPr>
              <a:defRPr/>
            </a:pPr>
            <a:endParaRPr lang="en-US"/>
          </a:p>
        </p:txBody>
      </p:sp>
      <p:sp>
        <p:nvSpPr>
          <p:cNvPr id="3" name="Rectangle 3"/>
          <p:cNvSpPr>
            <a:spLocks noGrp="1" noChangeArrowheads="1"/>
          </p:cNvSpPr>
          <p:nvPr>
            <p:ph type="sldNum" sz="quarter" idx="11"/>
          </p:nvPr>
        </p:nvSpPr>
        <p:spPr/>
        <p:txBody>
          <a:bodyPr/>
          <a:lstStyle>
            <a:lvl1pPr defTabSz="914400">
              <a:defRPr/>
            </a:lvl1pPr>
          </a:lstStyle>
          <a:p>
            <a:pPr>
              <a:defRPr/>
            </a:pPr>
            <a:fld id="{2A322E5D-9533-244F-BDF3-E106D4DA5E6E}"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35429019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095507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10991323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99913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3296620140"/>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96878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90025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28174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8293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025553553"/>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82316121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9CDDBDAB-D2AD-3548-8A58-A8BD1BC4E9BE}"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43207394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17308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51851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5790237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13811109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86383614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95801155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02839697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5377134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36145172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089061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D08D3A92-ADBA-C74E-8EB1-9FB3F4191C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26263722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8071920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1862621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481163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CF28FE6-1FED-0240-8C27-B6147F09657F}"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969207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9C265E2F-8140-8C44-8B99-AE37CDB656E4}"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045394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BF818778-31E0-D243-B787-FE85320A0B0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410870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defTabSz="914400">
              <a:defRPr/>
            </a:lvl1pPr>
          </a:lstStyle>
          <a:p>
            <a:pPr>
              <a:defRPr/>
            </a:pPr>
            <a:endParaRPr lang="en-US"/>
          </a:p>
        </p:txBody>
      </p:sp>
      <p:sp>
        <p:nvSpPr>
          <p:cNvPr id="7" name="Rectangle 3"/>
          <p:cNvSpPr>
            <a:spLocks noGrp="1" noChangeArrowheads="1"/>
          </p:cNvSpPr>
          <p:nvPr>
            <p:ph type="sldNum" sz="quarter" idx="11"/>
          </p:nvPr>
        </p:nvSpPr>
        <p:spPr/>
        <p:txBody>
          <a:bodyPr/>
          <a:lstStyle>
            <a:lvl1pPr defTabSz="914400">
              <a:defRPr/>
            </a:lvl1pPr>
          </a:lstStyle>
          <a:p>
            <a:pPr>
              <a:defRPr/>
            </a:pPr>
            <a:fld id="{B04655A1-5E95-D842-9D8A-A67D0049C088}"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95359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9EE03B1-153F-4044-A16A-ED2843D090CC}" type="slidenum">
              <a:rPr lang="en-US" smtClean="0"/>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BCF72A-C155-E442-B602-4BE77CF9B230}" type="slidenum">
              <a:rPr lang="en-US" smtClean="0"/>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F3E5832-AA0F-FE44-84C3-70415B7C7561}" type="slidenum">
              <a:rPr lang="en-US" smtClean="0"/>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DDCD0B-6929-B445-925A-976783025B0E}" type="slidenum">
              <a:rPr lang="en-US"/>
              <a:pPr>
                <a:defRPr/>
              </a:pPr>
              <a:t>‹#›</a:t>
            </a:fld>
            <a:endParaRPr lang="en-US"/>
          </a:p>
        </p:txBody>
      </p:sp>
    </p:spTree>
    <p:extLst>
      <p:ext uri="{BB962C8B-B14F-4D97-AF65-F5344CB8AC3E}">
        <p14:creationId xmlns:p14="http://schemas.microsoft.com/office/powerpoint/2010/main" val="437576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AC3DE41-E4EA-F144-BBF2-7BB847610B28}" type="slidenum">
              <a:rPr lang="en-US" smtClean="0"/>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8173092-22B6-E84F-B803-CD4B0CEBF4EF}" type="slidenum">
              <a:rPr lang="en-US" smtClean="0"/>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15E79FF-1C7E-6043-A2D1-6357D344495D}" type="slidenum">
              <a:rPr lang="en-US" smtClean="0"/>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031AF97-D015-EB43-BCBF-74266363BA6B}" type="slidenum">
              <a:rPr lang="en-US" smtClean="0"/>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E9652B4-C645-E344-AE00-C8D61F9821B7}" type="slidenum">
              <a:rPr lang="en-US" smtClean="0"/>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D82E683-AF8D-F442-89E3-F47EFCE343E6}" type="slidenum">
              <a:rPr lang="en-US" smtClean="0"/>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4540BD1-2608-CC48-962D-2AF379264FE9}" type="slidenum">
              <a:rPr lang="en-US" smtClean="0"/>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9794CA3-14B7-CE40-B211-EE58A07572DC}" type="slidenum">
              <a:rPr lang="en-US" smtClean="0"/>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4134993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86452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283B22-D36B-F146-AA59-3C7C05BD3B28}" type="slidenum">
              <a:rPr lang="en-US"/>
              <a:pPr>
                <a:defRPr/>
              </a:pPr>
              <a:t>‹#›</a:t>
            </a:fld>
            <a:endParaRPr lang="en-US"/>
          </a:p>
        </p:txBody>
      </p:sp>
    </p:spTree>
    <p:extLst>
      <p:ext uri="{BB962C8B-B14F-4D97-AF65-F5344CB8AC3E}">
        <p14:creationId xmlns:p14="http://schemas.microsoft.com/office/powerpoint/2010/main" val="1031687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799709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284789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9485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3625539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4215130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1106054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648011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3951989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404045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31641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895729-7484-4245-90A2-215A398B2709}" type="slidenum">
              <a:rPr lang="en-US"/>
              <a:pPr>
                <a:defRPr/>
              </a:pPr>
              <a:t>‹#›</a:t>
            </a:fld>
            <a:endParaRPr lang="en-US"/>
          </a:p>
        </p:txBody>
      </p:sp>
    </p:spTree>
    <p:extLst>
      <p:ext uri="{BB962C8B-B14F-4D97-AF65-F5344CB8AC3E}">
        <p14:creationId xmlns:p14="http://schemas.microsoft.com/office/powerpoint/2010/main" val="20959227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6613151"/>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29953462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29620765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4552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2753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564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4997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0421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267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730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3A049F-BF80-DE4B-A853-411C8E69F55B}" type="slidenum">
              <a:rPr lang="en-US"/>
              <a:pPr>
                <a:defRPr/>
              </a:pPr>
              <a:t>‹#›</a:t>
            </a:fld>
            <a:endParaRPr lang="en-US"/>
          </a:p>
        </p:txBody>
      </p:sp>
    </p:spTree>
    <p:extLst>
      <p:ext uri="{BB962C8B-B14F-4D97-AF65-F5344CB8AC3E}">
        <p14:creationId xmlns:p14="http://schemas.microsoft.com/office/powerpoint/2010/main" val="392532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87503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00914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5124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8959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15353684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1633176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2392251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7531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305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944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25F31-08EF-E84E-9183-BBEF9156FCEB}" type="slidenum">
              <a:rPr lang="en-US"/>
              <a:pPr>
                <a:defRPr/>
              </a:pPr>
              <a:t>‹#›</a:t>
            </a:fld>
            <a:endParaRPr lang="en-US"/>
          </a:p>
        </p:txBody>
      </p:sp>
    </p:spTree>
    <p:extLst>
      <p:ext uri="{BB962C8B-B14F-4D97-AF65-F5344CB8AC3E}">
        <p14:creationId xmlns:p14="http://schemas.microsoft.com/office/powerpoint/2010/main" val="33030234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8386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44616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01548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10694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1962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39863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7684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14868253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1533419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367012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271081-A441-0247-88B3-DA794BDACCFF}" type="slidenum">
              <a:rPr lang="en-US"/>
              <a:pPr>
                <a:defRPr/>
              </a:pPr>
              <a:t>‹#›</a:t>
            </a:fld>
            <a:endParaRPr lang="en-US"/>
          </a:p>
        </p:txBody>
      </p:sp>
    </p:spTree>
    <p:extLst>
      <p:ext uri="{BB962C8B-B14F-4D97-AF65-F5344CB8AC3E}">
        <p14:creationId xmlns:p14="http://schemas.microsoft.com/office/powerpoint/2010/main" val="41396493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8439961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16463645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1551700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2205714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11587760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7307290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711972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37286402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2241600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30178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3.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4.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6.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8.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4.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9.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image" Target="../media/image5.jpeg"/><Relationship Id="rId2" Type="http://schemas.openxmlformats.org/officeDocument/2006/relationships/slideLayout" Target="../slideLayouts/slideLayout228.xml"/><Relationship Id="rId16" Type="http://schemas.openxmlformats.org/officeDocument/2006/relationships/theme" Target="../theme/theme23.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theme" Target="../theme/theme2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89.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9.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0.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1.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emf"/><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E8398862-AD4E-A34F-A2F0-E64A36C72A1A}"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p>
        </p:txBody>
      </p:sp>
    </p:spTree>
  </p:cSld>
  <p:clrMap bg1="dk2" tx1="lt1" bg2="dk1" tx2="lt2" accent1="accent1" accent2="accent2" accent3="accent3" accent4="accent4" accent5="accent5" accent6="accent6" hlink="hlink" folHlink="folHlink"/>
  <p:sldLayoutIdLst>
    <p:sldLayoutId id="2147484518"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extLst>
      <p:ext uri="{BB962C8B-B14F-4D97-AF65-F5344CB8AC3E}">
        <p14:creationId xmlns:p14="http://schemas.microsoft.com/office/powerpoint/2010/main" val="1863798488"/>
      </p:ext>
    </p:extLst>
  </p:cSld>
  <p:clrMap bg1="dk2" tx1="lt1" bg2="dk1" tx2="lt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2562174923"/>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extLst>
      <p:ext uri="{BB962C8B-B14F-4D97-AF65-F5344CB8AC3E}">
        <p14:creationId xmlns:p14="http://schemas.microsoft.com/office/powerpoint/2010/main" val="2251271002"/>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extLst>
      <p:ext uri="{BB962C8B-B14F-4D97-AF65-F5344CB8AC3E}">
        <p14:creationId xmlns:p14="http://schemas.microsoft.com/office/powerpoint/2010/main" val="3171930882"/>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extLst>
      <p:ext uri="{BB962C8B-B14F-4D97-AF65-F5344CB8AC3E}">
        <p14:creationId xmlns:p14="http://schemas.microsoft.com/office/powerpoint/2010/main" val="2431770359"/>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extLst>
      <p:ext uri="{BB962C8B-B14F-4D97-AF65-F5344CB8AC3E}">
        <p14:creationId xmlns:p14="http://schemas.microsoft.com/office/powerpoint/2010/main" val="4124019730"/>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extLst>
      <p:ext uri="{BB962C8B-B14F-4D97-AF65-F5344CB8AC3E}">
        <p14:creationId xmlns:p14="http://schemas.microsoft.com/office/powerpoint/2010/main" val="1942127844"/>
      </p:ext>
    </p:extLst>
  </p:cSld>
  <p:clrMap bg1="dk2" tx1="lt1" bg2="dk1" tx2="lt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extLst>
      <p:ext uri="{BB962C8B-B14F-4D97-AF65-F5344CB8AC3E}">
        <p14:creationId xmlns:p14="http://schemas.microsoft.com/office/powerpoint/2010/main" val="1386089917"/>
      </p:ext>
    </p:extLst>
  </p:cSld>
  <p:clrMap bg1="dk2" tx1="lt1" bg2="dk1" tx2="lt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pitchFamily="-112" charset="-122"/>
                <a:cs typeface="宋体" pitchFamily="-112" charset="-122"/>
              </a:defRPr>
            </a:lvl1pPr>
          </a:lstStyle>
          <a:p>
            <a:pPr>
              <a:defRPr/>
            </a:pPr>
            <a:endParaRPr lang="en-US" altLang="zh-CN">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pitchFamily="-112" charset="-122"/>
                <a:cs typeface="宋体" pitchFamily="-112" charset="-122"/>
              </a:defRPr>
            </a:lvl1pPr>
          </a:lstStyle>
          <a:p>
            <a:pPr>
              <a:defRPr/>
            </a:pPr>
            <a:endParaRPr lang="en-US" altLang="zh-CN">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5EDDF13-5C01-4F46-9C6A-F16D9C2681A3}" type="slidenum">
              <a:rPr lang="en-US" altLang="zh-CN">
                <a:solidFill>
                  <a:srgbClr val="000000"/>
                </a:solidFill>
                <a:ea typeface="宋体"/>
                <a:cs typeface="宋体"/>
              </a:rPr>
              <a:pPr>
                <a:defRPr/>
              </a:pPr>
              <a:t>‹#›</a:t>
            </a:fld>
            <a:endParaRPr lang="en-US" altLang="zh-CN">
              <a:solidFill>
                <a:srgbClr val="000000"/>
              </a:solidFill>
              <a:ea typeface="宋体"/>
              <a:cs typeface="宋体"/>
            </a:endParaRPr>
          </a:p>
        </p:txBody>
      </p:sp>
    </p:spTree>
    <p:extLst>
      <p:ext uri="{BB962C8B-B14F-4D97-AF65-F5344CB8AC3E}">
        <p14:creationId xmlns:p14="http://schemas.microsoft.com/office/powerpoint/2010/main" val="4286504966"/>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 id="2147484886" r:id="rId1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E8398862-AD4E-A34F-A2F0-E64A36C72A1A}"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Tree>
    <p:extLst>
      <p:ext uri="{BB962C8B-B14F-4D97-AF65-F5344CB8AC3E}">
        <p14:creationId xmlns:p14="http://schemas.microsoft.com/office/powerpoint/2010/main" val="2318557525"/>
      </p:ext>
    </p:extLst>
  </p:cSld>
  <p:clrMap bg1="dk2" tx1="lt1" bg2="dk1" tx2="lt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 id="2147484925"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BACA56-7614-BA41-B162-FB57CAD66F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charset="0"/>
                <a:ea typeface="新細明體" charset="0"/>
                <a:cs typeface="新細明體" charset="0"/>
              </a:defRPr>
            </a:lvl1pPr>
          </a:lstStyle>
          <a:p>
            <a:pPr>
              <a:defRPr/>
            </a:pPr>
            <a:endParaRPr lang="en-US" altLang="zh-TW">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Arial" charset="0"/>
                <a:ea typeface="新細明體" charset="0"/>
                <a:cs typeface="新細明體" charset="0"/>
              </a:defRPr>
            </a:lvl1pPr>
          </a:lstStyle>
          <a:p>
            <a:pPr>
              <a:defRPr/>
            </a:pPr>
            <a:fld id="{FB612D0C-9204-7E46-956F-441B52D705E3}" type="slidenum">
              <a:rPr lang="en-US" altLang="zh-TW">
                <a:solidFill>
                  <a:srgbClr val="FFFFFF"/>
                </a:solidFill>
              </a:rPr>
              <a:pPr>
                <a:defRPr/>
              </a:pPr>
              <a:t>‹#›</a:t>
            </a:fld>
            <a:endParaRPr lang="en-US" altLang="zh-TW">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solidFill>
                  <a:schemeClr val="tx1"/>
                </a:solidFill>
                <a:latin typeface="Arial" charset="0"/>
                <a:ea typeface="新細明體" charset="0"/>
                <a:cs typeface="新細明體" charset="0"/>
              </a:defRPr>
            </a:lvl1pPr>
          </a:lstStyle>
          <a:p>
            <a:pPr algn="ctr">
              <a:defRPr/>
            </a:pPr>
            <a:endParaRPr lang="en-US" altLang="zh-TW">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141979378"/>
      </p:ext>
    </p:extLst>
  </p:cSld>
  <p:clrMap bg1="dk2" tx1="lt1" bg2="dk1" tx2="lt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 id="2147484954" r:id="rId12"/>
    <p:sldLayoutId id="214748495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118807133"/>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 id="21474849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68861593"/>
      </p:ext>
    </p:extLst>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 id="21474850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CFA94A45-79E6-473F-961F-C29E7C52458B}"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29380720"/>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 id="2147485134" r:id="rId12"/>
    <p:sldLayoutId id="2147485135" r:id="rId13"/>
    <p:sldLayoutId id="2147485136" r:id="rId14"/>
    <p:sldLayoutId id="214748513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5167019"/>
      </p:ext>
    </p:extLst>
  </p:cSld>
  <p:clrMap bg1="lt1" tx1="dk1" bg2="dk2" tx2="lt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 id="2147485150" r:id="rId12"/>
    <p:sldLayoutId id="214748515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797" tIns="40898" rIns="81797" bIns="40898" anchor="ctr"/>
          <a:lstStyle/>
          <a:p>
            <a:pPr defTabSz="403968">
              <a:lnSpc>
                <a:spcPct val="93000"/>
              </a:lnSpc>
              <a:buClr>
                <a:srgbClr val="000000"/>
              </a:buClr>
              <a:buSzPct val="100000"/>
              <a:buFont typeface="Times New Roman" charset="0"/>
              <a:buNone/>
            </a:pPr>
            <a:endParaRPr lang="en-US" sz="2200">
              <a:solidFill>
                <a:srgbClr val="FFFFFF"/>
              </a:solidFill>
              <a:latin typeface="Times New Roman" charset="0"/>
              <a:ea typeface="MS Gothic" charset="0"/>
            </a:endParaRPr>
          </a:p>
        </p:txBody>
      </p:sp>
      <p:sp>
        <p:nvSpPr>
          <p:cNvPr id="2" name="Text Box 2"/>
          <p:cNvSpPr txBox="1">
            <a:spLocks noChangeArrowheads="1"/>
          </p:cNvSpPr>
          <p:nvPr/>
        </p:nvSpPr>
        <p:spPr bwMode="auto">
          <a:xfrm>
            <a:off x="761643" y="6558085"/>
            <a:ext cx="876747" cy="223039"/>
          </a:xfrm>
          <a:prstGeom prst="rect">
            <a:avLst/>
          </a:prstGeom>
          <a:noFill/>
          <a:ln w="9525">
            <a:noFill/>
            <a:round/>
            <a:headEnd/>
            <a:tailEnd/>
          </a:ln>
          <a:effectLst/>
        </p:spPr>
        <p:txBody>
          <a:bodyPr wrap="none" lIns="80506" tIns="41861" rIns="80506" bIns="41861"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6191">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7" y="6542251"/>
            <a:ext cx="673072" cy="22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06" tIns="41861" rIns="80506" bIns="41861" anchor="ctr">
            <a:spAutoFit/>
          </a:bodyPr>
          <a:lstStyle/>
          <a:p>
            <a:pPr algn="ctr" defTabSz="403968">
              <a:buClr>
                <a:srgbClr val="FFFFFF"/>
              </a:buClr>
              <a:buSzPct val="100000"/>
              <a:buFont typeface="Comic Sans MS" charset="0"/>
              <a:buNone/>
              <a:tabLst>
                <a:tab pos="0" algn="l"/>
                <a:tab pos="813627" algn="l"/>
                <a:tab pos="1631518" algn="l"/>
                <a:tab pos="2447986" algn="l"/>
                <a:tab pos="3265882" algn="l"/>
                <a:tab pos="4083769" algn="l"/>
                <a:tab pos="4903079" algn="l"/>
                <a:tab pos="5720974" algn="l"/>
                <a:tab pos="6538868" algn="l"/>
                <a:tab pos="7358179" algn="l"/>
                <a:tab pos="8176068" algn="l"/>
                <a:tab pos="8995383" algn="l"/>
              </a:tabLst>
            </a:pPr>
            <a:r>
              <a:rPr lang="en-GB" sz="900" b="1">
                <a:solidFill>
                  <a:srgbClr val="FFFFFF"/>
                </a:solidFill>
                <a:latin typeface="Comic Sans MS" charset="0"/>
                <a:ea typeface="MS Gothic" charset="0"/>
              </a:rPr>
              <a:t>9.65.08.</a:t>
            </a:r>
          </a:p>
        </p:txBody>
      </p:sp>
      <p:sp>
        <p:nvSpPr>
          <p:cNvPr id="2053" name="Rectangle 4"/>
          <p:cNvSpPr>
            <a:spLocks noChangeArrowheads="1"/>
          </p:cNvSpPr>
          <p:nvPr/>
        </p:nvSpPr>
        <p:spPr bwMode="auto">
          <a:xfrm>
            <a:off x="461819" y="106483"/>
            <a:ext cx="4061114" cy="9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800" tIns="45399" rIns="90800" bIns="45399">
            <a:spAutoFit/>
          </a:bodyPr>
          <a:lstStyle/>
          <a:p>
            <a:pPr defTabSz="403968">
              <a:lnSpc>
                <a:spcPct val="125000"/>
              </a:lnSpc>
              <a:spcBef>
                <a:spcPts val="1346"/>
              </a:spcBef>
              <a:buClr>
                <a:srgbClr val="FFFF00"/>
              </a:buClr>
              <a:buSzPct val="100000"/>
              <a:buFont typeface="Helvetica" charset="0"/>
              <a:buNone/>
              <a:tabLst>
                <a:tab pos="0" algn="l"/>
                <a:tab pos="813627" algn="l"/>
                <a:tab pos="1631518" algn="l"/>
                <a:tab pos="2447986" algn="l"/>
                <a:tab pos="3265882" algn="l"/>
                <a:tab pos="4083769" algn="l"/>
                <a:tab pos="4903079" algn="l"/>
                <a:tab pos="5720974" algn="l"/>
                <a:tab pos="6538868" algn="l"/>
                <a:tab pos="7358179" algn="l"/>
                <a:tab pos="8176068" algn="l"/>
                <a:tab pos="8995383" algn="l"/>
              </a:tabLst>
            </a:pPr>
            <a:r>
              <a:rPr lang="en-GB" sz="2200" b="1">
                <a:solidFill>
                  <a:srgbClr val="FFFF00"/>
                </a:solidFill>
                <a:latin typeface="Helvetica" charset="0"/>
                <a:ea typeface="ＭＳ Ｐゴシック" charset="0"/>
              </a:rPr>
              <a:t>The  New Testament          Comes Together</a:t>
            </a:r>
          </a:p>
        </p:txBody>
      </p:sp>
    </p:spTree>
    <p:extLst>
      <p:ext uri="{BB962C8B-B14F-4D97-AF65-F5344CB8AC3E}">
        <p14:creationId xmlns:p14="http://schemas.microsoft.com/office/powerpoint/2010/main" val="1783602491"/>
      </p:ext>
    </p:extLst>
  </p:cSld>
  <p:clrMap bg1="lt1" tx1="dk1" bg2="lt2" tx2="dk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Lst>
  <p:txStyles>
    <p:titleStyle>
      <a:lvl1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8937"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7879"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6812"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5753"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29998" indent="-329998" algn="l" defTabSz="403968"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5436" indent="-274527" algn="l" defTabSz="403968"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8027" indent="-217633" algn="l" defTabSz="403968"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68926" indent="-217633" algn="l" defTabSz="403968"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19839" indent="-217633" algn="l" defTabSz="403968"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2335"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1277"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0223"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59155"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8937" rtl="0" eaLnBrk="1" latinLnBrk="0" hangingPunct="1">
        <a:defRPr sz="1600" kern="1200">
          <a:solidFill>
            <a:schemeClr val="tx1"/>
          </a:solidFill>
          <a:latin typeface="+mn-lt"/>
          <a:ea typeface="+mn-ea"/>
          <a:cs typeface="+mn-cs"/>
        </a:defRPr>
      </a:lvl1pPr>
      <a:lvl2pPr marL="408937" algn="l" defTabSz="408937" rtl="0" eaLnBrk="1" latinLnBrk="0" hangingPunct="1">
        <a:defRPr sz="1600" kern="1200">
          <a:solidFill>
            <a:schemeClr val="tx1"/>
          </a:solidFill>
          <a:latin typeface="+mn-lt"/>
          <a:ea typeface="+mn-ea"/>
          <a:cs typeface="+mn-cs"/>
        </a:defRPr>
      </a:lvl2pPr>
      <a:lvl3pPr marL="817879" algn="l" defTabSz="408937" rtl="0" eaLnBrk="1" latinLnBrk="0" hangingPunct="1">
        <a:defRPr sz="1600" kern="1200">
          <a:solidFill>
            <a:schemeClr val="tx1"/>
          </a:solidFill>
          <a:latin typeface="+mn-lt"/>
          <a:ea typeface="+mn-ea"/>
          <a:cs typeface="+mn-cs"/>
        </a:defRPr>
      </a:lvl3pPr>
      <a:lvl4pPr marL="1226812" algn="l" defTabSz="408937" rtl="0" eaLnBrk="1" latinLnBrk="0" hangingPunct="1">
        <a:defRPr sz="1600" kern="1200">
          <a:solidFill>
            <a:schemeClr val="tx1"/>
          </a:solidFill>
          <a:latin typeface="+mn-lt"/>
          <a:ea typeface="+mn-ea"/>
          <a:cs typeface="+mn-cs"/>
        </a:defRPr>
      </a:lvl4pPr>
      <a:lvl5pPr marL="1635753" algn="l" defTabSz="408937" rtl="0" eaLnBrk="1" latinLnBrk="0" hangingPunct="1">
        <a:defRPr sz="1600" kern="1200">
          <a:solidFill>
            <a:schemeClr val="tx1"/>
          </a:solidFill>
          <a:latin typeface="+mn-lt"/>
          <a:ea typeface="+mn-ea"/>
          <a:cs typeface="+mn-cs"/>
        </a:defRPr>
      </a:lvl5pPr>
      <a:lvl6pPr marL="2044691" algn="l" defTabSz="408937" rtl="0" eaLnBrk="1" latinLnBrk="0" hangingPunct="1">
        <a:defRPr sz="1600" kern="1200">
          <a:solidFill>
            <a:schemeClr val="tx1"/>
          </a:solidFill>
          <a:latin typeface="+mn-lt"/>
          <a:ea typeface="+mn-ea"/>
          <a:cs typeface="+mn-cs"/>
        </a:defRPr>
      </a:lvl6pPr>
      <a:lvl7pPr marL="2453635" algn="l" defTabSz="408937" rtl="0" eaLnBrk="1" latinLnBrk="0" hangingPunct="1">
        <a:defRPr sz="1600" kern="1200">
          <a:solidFill>
            <a:schemeClr val="tx1"/>
          </a:solidFill>
          <a:latin typeface="+mn-lt"/>
          <a:ea typeface="+mn-ea"/>
          <a:cs typeface="+mn-cs"/>
        </a:defRPr>
      </a:lvl7pPr>
      <a:lvl8pPr marL="2862571" algn="l" defTabSz="408937" rtl="0" eaLnBrk="1" latinLnBrk="0" hangingPunct="1">
        <a:defRPr sz="1600" kern="1200">
          <a:solidFill>
            <a:schemeClr val="tx1"/>
          </a:solidFill>
          <a:latin typeface="+mn-lt"/>
          <a:ea typeface="+mn-ea"/>
          <a:cs typeface="+mn-cs"/>
        </a:defRPr>
      </a:lvl8pPr>
      <a:lvl9pPr marL="3271507" algn="l" defTabSz="408937"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E8398862-AD4E-A34F-A2F0-E64A36C72A1A}" type="slidenum">
              <a:rPr lang="en-US" smtClean="0"/>
              <a:pPr>
                <a:defRPr/>
              </a:pPr>
              <a:t>‹#›</a:t>
            </a:fld>
            <a:endParaRPr lang="en-US"/>
          </a:p>
        </p:txBody>
      </p:sp>
    </p:spTree>
    <p:extLst>
      <p:ext uri="{BB962C8B-B14F-4D97-AF65-F5344CB8AC3E}">
        <p14:creationId xmlns:p14="http://schemas.microsoft.com/office/powerpoint/2010/main" val="1107444431"/>
      </p:ext>
    </p:extLst>
  </p:cSld>
  <p:clrMap bg1="dk2" tx1="lt1" bg2="dk1" tx2="lt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zh-CN" altLang="en-US">
              <a:solidFill>
                <a:srgbClr val="000000"/>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zh-CN" altLang="en-US">
              <a:solidFill>
                <a:srgbClr val="000000"/>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fontAlgn="base">
              <a:spcBef>
                <a:spcPct val="0"/>
              </a:spcBef>
              <a:spcAft>
                <a:spcPct val="0"/>
              </a:spcAft>
              <a:defRPr/>
            </a:pPr>
            <a:fld id="{A703D3F8-6D3D-2047-A10B-A9A00163AD6B}" type="slidenum">
              <a:rPr lang="zh-CN" altLang="en-US" smtClean="0">
                <a:solidFill>
                  <a:srgbClr val="000000"/>
                </a:solidFill>
                <a:ea typeface="SimSun" charset="0"/>
              </a:rPr>
              <a:pPr fontAlgn="base">
                <a:spcBef>
                  <a:spcPct val="0"/>
                </a:spcBef>
                <a:spcAft>
                  <a:spcPct val="0"/>
                </a:spcAft>
                <a:defRPr/>
              </a:pPr>
              <a:t>‹#›</a:t>
            </a:fld>
            <a:endParaRPr lang="en-US" altLang="zh-CN">
              <a:solidFill>
                <a:srgbClr val="000000"/>
              </a:solidFill>
              <a:ea typeface="SimSun" charset="0"/>
            </a:endParaRPr>
          </a:p>
        </p:txBody>
      </p:sp>
    </p:spTree>
    <p:extLst>
      <p:ext uri="{BB962C8B-B14F-4D97-AF65-F5344CB8AC3E}">
        <p14:creationId xmlns:p14="http://schemas.microsoft.com/office/powerpoint/2010/main" val="2594896136"/>
      </p:ext>
    </p:extLst>
  </p:cSld>
  <p:clrMap bg1="dk2" tx1="lt1" bg2="dk1" tx2="lt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fld id="{B1A5A5C9-507C-DB44-9C74-D58949136E8D}" type="slidenum">
              <a:rPr lang="zh-CN" altLang="en-US"/>
              <a:pPr fontAlgn="base">
                <a:spcBef>
                  <a:spcPct val="0"/>
                </a:spcBef>
                <a:spcAft>
                  <a:spcPct val="0"/>
                </a:spcAft>
                <a:defRPr/>
              </a:pPr>
              <a:t>‹#›</a:t>
            </a:fld>
            <a:endParaRPr lang="en-US" altLang="zh-CN"/>
          </a:p>
        </p:txBody>
      </p:sp>
    </p:spTree>
    <p:extLst>
      <p:ext uri="{BB962C8B-B14F-4D97-AF65-F5344CB8AC3E}">
        <p14:creationId xmlns:p14="http://schemas.microsoft.com/office/powerpoint/2010/main" val="2216370256"/>
      </p:ext>
    </p:extLst>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5C2F5268-F079-4549-B7BC-B8D4242C6860}" type="slidenum">
              <a:rPr lang="en-US" smtClean="0">
                <a:solidFill>
                  <a:srgbClr val="000000"/>
                </a:solidFill>
                <a:ea typeface="ヒラギノ角ゴ Pro W3" charset="0"/>
                <a:cs typeface="ヒラギノ角ゴ Pro W3" charset="0"/>
              </a:rPr>
              <a:pPr eaLnBrk="0" hangingPunct="0"/>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020827424"/>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defTabSz="914071">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r" defTabSz="914071">
              <a:defRPr sz="1200" b="0">
                <a:solidFill>
                  <a:srgbClr val="FFFFFF"/>
                </a:solidFill>
                <a:latin typeface="Arial" charset="0"/>
              </a:defRPr>
            </a:lvl1pPr>
          </a:lstStyle>
          <a:p>
            <a:pPr>
              <a:defRPr/>
            </a:pPr>
            <a:fld id="{51119852-5458-5949-AC96-F5B2F257487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07" tIns="45704" rIns="91407" bIns="45704"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ctr" defTabSz="914071">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03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07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1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14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3701"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0736"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7774"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4807"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262797420"/>
      </p:ext>
    </p:extLst>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146380555"/>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8398862-AD4E-A34F-A2F0-E64A36C72A1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0080421"/>
      </p:ext>
    </p:extLst>
  </p:cSld>
  <p:clrMap bg1="dk2" tx1="lt1" bg2="dk1" tx2="lt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extLst>
      <p:ext uri="{BB962C8B-B14F-4D97-AF65-F5344CB8AC3E}">
        <p14:creationId xmlns:p14="http://schemas.microsoft.com/office/powerpoint/2010/main" val="2628691840"/>
      </p:ext>
    </p:extLst>
  </p:cSld>
  <p:clrMap bg1="lt1" tx1="dk1" bg2="lt2" tx2="dk2" accent1="accent1" accent2="accent2" accent3="accent3" accent4="accent4" accent5="accent5" accent6="accent6" hlink="hlink" folHlink="folHlink"/>
  <p:sldLayoutIdLst>
    <p:sldLayoutId id="2147484678" r:id="rId1"/>
    <p:sldLayoutId id="2147484679"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extLst>
      <p:ext uri="{BB962C8B-B14F-4D97-AF65-F5344CB8AC3E}">
        <p14:creationId xmlns:p14="http://schemas.microsoft.com/office/powerpoint/2010/main" val="3442247810"/>
      </p:ext>
    </p:extLst>
  </p:cSld>
  <p:clrMap bg1="lt1" tx1="dk1" bg2="lt2" tx2="dk2" accent1="accent1" accent2="accent2" accent3="accent3" accent4="accent4" accent5="accent5" accent6="accent6" hlink="hlink" folHlink="folHlink"/>
  <p:sldLayoutIdLst>
    <p:sldLayoutId id="2147484695" r:id="rId1"/>
    <p:sldLayoutId id="2147484696"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22188105"/>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3190052963"/>
      </p:ext>
    </p:extLst>
  </p:cSld>
  <p:clrMap bg1="dk2" tx1="lt1" bg2="dk1" tx2="lt2" accent1="accent1" accent2="accent2" accent3="accent3" accent4="accent4" accent5="accent5" accent6="accent6" hlink="hlink" folHlink="folHlink"/>
  <p:sldLayoutIdLst>
    <p:sldLayoutId id="2147484724" r:id="rId1"/>
    <p:sldLayoutId id="2147484725"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4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4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61.xml"/><Relationship Id="rId1" Type="http://schemas.openxmlformats.org/officeDocument/2006/relationships/themeOverride" Target="../theme/themeOverride1.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6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xml"/><Relationship Id="rId1" Type="http://schemas.openxmlformats.org/officeDocument/2006/relationships/themeOverride" Target="../theme/themeOverride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4.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2.xml"/><Relationship Id="rId1" Type="http://schemas.openxmlformats.org/officeDocument/2006/relationships/themeOverride" Target="../theme/themeOverride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1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5.xml"/><Relationship Id="rId1" Type="http://schemas.openxmlformats.org/officeDocument/2006/relationships/themeOverride" Target="../theme/themeOverride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1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4.xml"/><Relationship Id="rId1" Type="http://schemas.openxmlformats.org/officeDocument/2006/relationships/themeOverride" Target="../theme/themeOverride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9.xml"/><Relationship Id="rId1" Type="http://schemas.openxmlformats.org/officeDocument/2006/relationships/themeOverride" Target="../theme/themeOverride9.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hemeOverride" Target="../theme/themeOverride10.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1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1.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1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1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2.xml"/><Relationship Id="rId1" Type="http://schemas.openxmlformats.org/officeDocument/2006/relationships/themeOverride" Target="../theme/themeOverride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14.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86.xml"/><Relationship Id="rId1" Type="http://schemas.openxmlformats.org/officeDocument/2006/relationships/themeOverride" Target="../theme/themeOverride12.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90.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covenantinblood.com/bc/CovPic.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66.xml"/><Relationship Id="rId1" Type="http://schemas.openxmlformats.org/officeDocument/2006/relationships/themeOverride" Target="../theme/themeOverride13.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65.xml"/><Relationship Id="rId5" Type="http://schemas.openxmlformats.org/officeDocument/2006/relationships/image" Target="../media/image53.e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9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214.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14.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14.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2.xml"/><Relationship Id="rId1" Type="http://schemas.openxmlformats.org/officeDocument/2006/relationships/themeOverride" Target="../theme/themeOverride15.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5.xml"/><Relationship Id="rId1" Type="http://schemas.openxmlformats.org/officeDocument/2006/relationships/themeOverride" Target="../theme/themeOverride16.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14.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32.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143.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143.xml"/><Relationship Id="rId4" Type="http://schemas.openxmlformats.org/officeDocument/2006/relationships/image" Target="../media/image68.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14.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302.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302.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214.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14.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214.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14.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14.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4.xml"/><Relationship Id="rId1" Type="http://schemas.openxmlformats.org/officeDocument/2006/relationships/themeOverride" Target="../theme/themeOverride1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4.xml"/><Relationship Id="rId1" Type="http://schemas.openxmlformats.org/officeDocument/2006/relationships/themeOverride" Target="../theme/themeOverride18.xml"/><Relationship Id="rId4" Type="http://schemas.openxmlformats.org/officeDocument/2006/relationships/image" Target="../media/image82.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4.xml"/><Relationship Id="rId1" Type="http://schemas.openxmlformats.org/officeDocument/2006/relationships/themeOverride" Target="../theme/themeOverride19.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14.xml"/><Relationship Id="rId4" Type="http://schemas.openxmlformats.org/officeDocument/2006/relationships/image" Target="../media/image8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8.xml"/><Relationship Id="rId1" Type="http://schemas.openxmlformats.org/officeDocument/2006/relationships/slideLayout" Target="../slideLayouts/slideLayout312.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要自由</a:t>
            </a:r>
            <a:endParaRPr 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1258190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6006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47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2165955"/>
            <a:ext cx="9055101" cy="584775"/>
          </a:xfrm>
          <a:noFill/>
        </p:spPr>
        <p:txBody>
          <a:bodyPr wrap="square" lIns="91440" tIns="45720" rIns="91440" bIns="45720">
            <a:spAutoFit/>
          </a:bodyPr>
          <a:lstStyle/>
          <a:p>
            <a:r>
              <a:rPr lang="zh-CN" altLang="en-US" sz="3200" b="1" dirty="0">
                <a:latin typeface="Arial" charset="0"/>
              </a:rPr>
              <a:t>所以要站稳了，不要再被奴隶的轭挟制。</a:t>
            </a:r>
            <a:endParaRPr lang="en-US" sz="3200" b="1" kern="1200" dirty="0">
              <a:solidFill>
                <a:schemeClr val="tx1"/>
              </a:solidFill>
              <a:latin typeface="Arial" charset="0"/>
              <a:ea typeface="ＭＳ Ｐゴシック" charset="0"/>
            </a:endParaRP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ko-KR" altLang="en-US" sz="4000" b="1" dirty="0" err="1">
                <a:latin typeface="Arial" charset="0"/>
                <a:cs typeface="Arial"/>
              </a:rPr>
              <a:t>加拉太书</a:t>
            </a:r>
            <a:r>
              <a:rPr lang="en-US" altLang="ko-KR" sz="4000" b="1" dirty="0">
                <a:latin typeface="Arial" charset="0"/>
                <a:cs typeface="Arial"/>
              </a:rPr>
              <a:t> 5:1 </a:t>
            </a:r>
          </a:p>
        </p:txBody>
      </p:sp>
      <p:sp>
        <p:nvSpPr>
          <p:cNvPr id="4" name="Rectangle 3"/>
          <p:cNvSpPr/>
          <p:nvPr/>
        </p:nvSpPr>
        <p:spPr>
          <a:xfrm>
            <a:off x="44450" y="275342"/>
            <a:ext cx="9099550" cy="1692771"/>
          </a:xfrm>
          <a:prstGeom prst="rect">
            <a:avLst/>
          </a:prstGeom>
          <a:noFill/>
        </p:spPr>
        <p:txBody>
          <a:bodyPr wrap="square" lIns="91440" tIns="45720" rIns="91440" bIns="45720">
            <a:spAutoFit/>
          </a:bodyPr>
          <a:lstStyle/>
          <a:p>
            <a:pPr algn="ctr"/>
            <a:r>
              <a:rPr lang="zh-CN" altLang="en-US" sz="3200" b="1" dirty="0">
                <a:latin typeface="Arial" charset="0"/>
              </a:rPr>
              <a:t>基督释放了我们，为使我们得</a:t>
            </a:r>
            <a:endParaRPr lang="en-US" altLang="zh-CN" sz="3200" b="1" dirty="0">
              <a:latin typeface="Arial" charset="0"/>
            </a:endParaRPr>
          </a:p>
          <a:p>
            <a:pPr algn="ctr"/>
            <a:r>
              <a:rPr lang="zh-CN" altLang="en-US" sz="7200" b="1" dirty="0">
                <a:solidFill>
                  <a:srgbClr val="FF0000"/>
                </a:solidFill>
                <a:latin typeface="Arial" charset="0"/>
              </a:rPr>
              <a:t>自由</a:t>
            </a:r>
            <a:endParaRPr kumimoji="0" lang="en-US" altLang="ko-KR" sz="239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6321857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1938"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pic>
        <p:nvPicPr>
          <p:cNvPr id="7373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1940"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欧洲</a:t>
            </a:r>
          </a:p>
        </p:txBody>
      </p:sp>
      <p:sp>
        <p:nvSpPr>
          <p:cNvPr id="1831941"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地中海</a:t>
            </a:r>
          </a:p>
        </p:txBody>
      </p:sp>
      <p:sp>
        <p:nvSpPr>
          <p:cNvPr id="1831942"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大西洋</a:t>
            </a:r>
          </a:p>
        </p:txBody>
      </p:sp>
      <p:sp>
        <p:nvSpPr>
          <p:cNvPr id="1831943"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44"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45"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1831946"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9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1947" name="Text Box 11"/>
          <p:cNvSpPr txBox="1">
            <a:spLocks noChangeArrowheads="1"/>
          </p:cNvSpPr>
          <p:nvPr/>
        </p:nvSpPr>
        <p:spPr bwMode="auto">
          <a:xfrm>
            <a:off x="8355763" y="65393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Comic Sans MS" charset="0"/>
                <a:ea typeface="宋体" charset="0"/>
                <a:cs typeface="宋体" charset="0"/>
              </a:rPr>
              <a:t>42</a:t>
            </a:r>
          </a:p>
        </p:txBody>
      </p:sp>
      <p:sp>
        <p:nvSpPr>
          <p:cNvPr id="1831951" name="Rectangle 15"/>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pitchFamily="34" charset="0"/>
                <a:ea typeface="宋体" charset="0"/>
                <a:cs typeface="宋体" charset="0"/>
              </a:rPr>
              <a:t>8.0.08.</a:t>
            </a:r>
          </a:p>
        </p:txBody>
      </p:sp>
      <p:sp>
        <p:nvSpPr>
          <p:cNvPr id="1831958" name="Text Box 22"/>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阿拉伯半岛</a:t>
            </a:r>
          </a:p>
        </p:txBody>
      </p:sp>
      <p:sp>
        <p:nvSpPr>
          <p:cNvPr id="1831959" name="Text Box 23"/>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非洲</a:t>
            </a:r>
          </a:p>
        </p:txBody>
      </p:sp>
      <p:sp>
        <p:nvSpPr>
          <p:cNvPr id="1831960" name="Text Box 24"/>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亚西亚</a:t>
            </a:r>
          </a:p>
        </p:txBody>
      </p:sp>
      <p:sp>
        <p:nvSpPr>
          <p:cNvPr id="1831962" name="Text Box 26"/>
          <p:cNvSpPr txBox="1">
            <a:spLocks noChangeArrowheads="1"/>
          </p:cNvSpPr>
          <p:nvPr/>
        </p:nvSpPr>
        <p:spPr bwMode="auto">
          <a:xfrm>
            <a:off x="4231409" y="656945"/>
            <a:ext cx="3733512" cy="1753721"/>
          </a:xfrm>
          <a:prstGeom prst="rect">
            <a:avLst/>
          </a:prstGeom>
          <a:noFill/>
          <a:ln>
            <a:noFill/>
          </a:ln>
          <a:effectLst>
            <a:outerShdw blurRad="63500" dist="71842" dir="2700000"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1019175" rtl="0" eaLnBrk="0" fontAlgn="base" latinLnBrk="0" hangingPunct="0">
              <a:lnSpc>
                <a:spcPct val="100000"/>
              </a:lnSpc>
              <a:spcBef>
                <a:spcPct val="50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rPr>
              <a:t>保罗行程   </a:t>
            </a:r>
            <a:r>
              <a:rPr kumimoji="0" lang="ja-JP" altLang="en-US" sz="5400" b="0" i="1" u="none" strike="noStrike" kern="1200" cap="none" spc="0" normalizeH="0" baseline="0" noProof="0">
                <a:ln>
                  <a:noFill/>
                </a:ln>
                <a:solidFill>
                  <a:srgbClr val="FFFFFF"/>
                </a:solidFill>
                <a:effectLst/>
                <a:uLnTx/>
                <a:uFillTx/>
                <a:latin typeface="NJ Chinese Simplified" charset="0"/>
                <a:ea typeface="黑体" charset="0"/>
                <a:cs typeface="黑体" charset="0"/>
              </a:rPr>
              <a:t>一瞥</a:t>
            </a:r>
            <a:endParaRPr kumimoji="0" lang="zh-CN"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endParaRPr>
          </a:p>
        </p:txBody>
      </p:sp>
      <p:sp>
        <p:nvSpPr>
          <p:cNvPr id="1831963" name="Text Box 27"/>
          <p:cNvSpPr txBox="1">
            <a:spLocks noChangeArrowheads="1"/>
          </p:cNvSpPr>
          <p:nvPr/>
        </p:nvSpPr>
        <p:spPr bwMode="auto">
          <a:xfrm>
            <a:off x="665307" y="584107"/>
            <a:ext cx="3110056" cy="529478"/>
          </a:xfrm>
          <a:prstGeom prst="rect">
            <a:avLst/>
          </a:prstGeom>
          <a:solidFill>
            <a:srgbClr val="1822CD"/>
          </a:solidFill>
          <a:ln w="38100">
            <a:solidFill>
              <a:srgbClr val="FFFF00"/>
            </a:solidFill>
            <a:miter lim="800000"/>
            <a:headEnd/>
            <a:tailEnd/>
          </a:ln>
          <a:effectLst>
            <a:outerShdw blurRad="63500" dist="71842" dir="2700000" algn="ctr" rotWithShape="0">
              <a:schemeClr val="tx1">
                <a:alpha val="74998"/>
              </a:schemeClr>
            </a:outerShdw>
          </a:effectLst>
        </p:spPr>
        <p:txBody>
          <a:bodyPr lIns="81949" tIns="40973" rIns="81949" bIns="40973">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900" b="0" i="0" u="none" strike="noStrike" kern="1200" cap="none" spc="0" normalizeH="0" baseline="0" noProof="0">
                <a:ln>
                  <a:noFill/>
                </a:ln>
                <a:solidFill>
                  <a:srgbClr val="FFFF00"/>
                </a:solidFill>
                <a:effectLst/>
                <a:uLnTx/>
                <a:uFillTx/>
                <a:latin typeface="宋体" charset="0"/>
                <a:ea typeface="宋体" charset="0"/>
                <a:cs typeface="宋体" charset="0"/>
              </a:rPr>
              <a:t>学</a:t>
            </a:r>
            <a:r>
              <a:rPr kumimoji="0" lang="zh-CN" altLang="en-US" sz="2900" b="0" i="0" u="none" strike="noStrike" kern="1200" cap="none" spc="0" normalizeH="0" baseline="0" noProof="0">
                <a:ln>
                  <a:noFill/>
                </a:ln>
                <a:solidFill>
                  <a:srgbClr val="FFFF00"/>
                </a:solidFill>
                <a:effectLst/>
                <a:uLnTx/>
                <a:uFillTx/>
                <a:latin typeface="宋体" charset="0"/>
                <a:ea typeface="宋体" charset="0"/>
                <a:cs typeface="宋体" charset="0"/>
              </a:rPr>
              <a:t>习帮助 </a:t>
            </a:r>
            <a:r>
              <a:rPr kumimoji="0" lang="en-US" altLang="zh-CN" sz="2900" b="0" i="0" u="none" strike="noStrike" kern="1200" cap="none" spc="0" normalizeH="0" baseline="0" noProof="0">
                <a:ln>
                  <a:noFill/>
                </a:ln>
                <a:solidFill>
                  <a:srgbClr val="FFFF00"/>
                </a:solidFill>
                <a:effectLst/>
                <a:uLnTx/>
                <a:uFillTx/>
                <a:latin typeface="宋体" charset="0"/>
                <a:ea typeface="宋体" charset="0"/>
                <a:cs typeface="宋体" charset="0"/>
              </a:rPr>
              <a:t>#24</a:t>
            </a:r>
          </a:p>
        </p:txBody>
      </p:sp>
      <p:sp>
        <p:nvSpPr>
          <p:cNvPr id="1831964" name="Text Box 28"/>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叙 利 亚 安 提 阿</a:t>
            </a:r>
            <a:r>
              <a:rPr kumimoji="0" lang="zh-CN" altLang="en-US" sz="1800" b="0" i="0" u="none" strike="noStrike" kern="1200" cap="none" spc="0" normalizeH="0" baseline="0" noProof="0">
                <a:ln>
                  <a:noFill/>
                </a:ln>
                <a:solidFill>
                  <a:srgbClr val="000000"/>
                </a:solidFill>
                <a:effectLst/>
                <a:uLnTx/>
                <a:uFillTx/>
                <a:latin typeface="宋体" charset="0"/>
                <a:ea typeface="宋体" charset="0"/>
                <a:cs typeface="宋体" charset="0"/>
              </a:rPr>
              <a:t> </a:t>
            </a:r>
          </a:p>
        </p:txBody>
      </p:sp>
      <p:sp>
        <p:nvSpPr>
          <p:cNvPr id="1831965" name="Text Box 29"/>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彼 西 底 安 提 阿</a:t>
            </a:r>
          </a:p>
        </p:txBody>
      </p:sp>
      <p:sp>
        <p:nvSpPr>
          <p:cNvPr id="1831966" name="Text Box 30"/>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以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弗</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所</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1967" name="Text Box 31"/>
          <p:cNvSpPr txBox="1">
            <a:spLocks noChangeArrowheads="1"/>
          </p:cNvSpPr>
          <p:nvPr/>
        </p:nvSpPr>
        <p:spPr bwMode="auto">
          <a:xfrm>
            <a:off x="4055342"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雅</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典</a:t>
            </a:r>
            <a:endPar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endParaRPr>
          </a:p>
        </p:txBody>
      </p:sp>
      <p:sp>
        <p:nvSpPr>
          <p:cNvPr id="1831968" name="Text Box 32"/>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马</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其</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顿</a:t>
            </a:r>
            <a:endPar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831969" name="Text Box 33"/>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耶</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路</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撒</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冷</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1970" name="Text Box 34"/>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3200" b="0" i="0" u="none" strike="noStrike" kern="1200" cap="none" spc="0" normalizeH="0" baseline="0" noProof="0">
                <a:ln>
                  <a:noFill/>
                </a:ln>
                <a:solidFill>
                  <a:srgbClr val="808080"/>
                </a:solidFill>
                <a:effectLst/>
                <a:uLnTx/>
                <a:uFillTx/>
                <a:latin typeface="Comic Sans MS" charset="0"/>
                <a:ea typeface="宋体" charset="0"/>
                <a:cs typeface="宋体" charset="0"/>
              </a:rPr>
              <a:t>•</a:t>
            </a:r>
            <a:endParaRPr kumimoji="0" lang="en-US" altLang="zh-CN" sz="2000" b="0" i="0" u="none" strike="noStrike" kern="1200" cap="none" spc="0" normalizeH="0" baseline="0" noProof="0">
              <a:ln>
                <a:noFill/>
              </a:ln>
              <a:solidFill>
                <a:srgbClr val="808080"/>
              </a:solidFill>
              <a:effectLst/>
              <a:uLnTx/>
              <a:uFillTx/>
              <a:latin typeface="Comic Sans MS" charset="0"/>
              <a:ea typeface="宋体" charset="0"/>
              <a:cs typeface="宋体" charset="0"/>
            </a:endParaRPr>
          </a:p>
        </p:txBody>
      </p:sp>
      <p:sp>
        <p:nvSpPr>
          <p:cNvPr id="1831971" name="Text Box 35"/>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罗</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马</a:t>
            </a:r>
            <a:r>
              <a:rPr kumimoji="0" lang="en-US" altLang="zh-CN" sz="1800" b="0" i="0" u="none" strike="noStrike" kern="1200" cap="none" spc="0" normalizeH="0" baseline="0" noProof="0">
                <a:ln>
                  <a:noFill/>
                </a:ln>
                <a:solidFill>
                  <a:srgbClr val="FFFFFF"/>
                </a:solidFill>
                <a:effectLst/>
                <a:uLnTx/>
                <a:uFillTx/>
                <a:latin typeface="Comic Sans MS" charset="0"/>
                <a:ea typeface="宋体" charset="0"/>
                <a:cs typeface="宋体" charset="0"/>
              </a:rPr>
              <a:t>•</a:t>
            </a:r>
            <a:endParaRPr kumimoji="0" lang="zh-CN" altLang="en-US" sz="18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grpSp>
        <p:nvGrpSpPr>
          <p:cNvPr id="1831976" name="Group 40"/>
          <p:cNvGrpSpPr>
            <a:grpSpLocks/>
          </p:cNvGrpSpPr>
          <p:nvPr/>
        </p:nvGrpSpPr>
        <p:grpSpPr bwMode="auto">
          <a:xfrm>
            <a:off x="4919809" y="270344"/>
            <a:ext cx="3782579" cy="2787463"/>
            <a:chOff x="3441" y="207"/>
            <a:chExt cx="2622" cy="1990"/>
          </a:xfrm>
        </p:grpSpPr>
        <p:pic>
          <p:nvPicPr>
            <p:cNvPr id="1831977" name="Picture 4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200">
              <a:solidFill>
                <a:srgbClr val="A50021"/>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831978" name="Text Box 42"/>
            <p:cNvSpPr txBox="1">
              <a:spLocks noChangeArrowheads="1"/>
            </p:cNvSpPr>
            <p:nvPr/>
          </p:nvSpPr>
          <p:spPr bwMode="auto">
            <a:xfrm>
              <a:off x="3532" y="1933"/>
              <a:ext cx="2283" cy="264"/>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塞</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浦</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路</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斯</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的</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沙</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华文细黑" charset="0"/>
                  <a:cs typeface="华文细黑" charset="0"/>
                </a:rPr>
                <a:t>滩</a:t>
              </a:r>
              <a:endPar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endParaRPr>
            </a:p>
          </p:txBody>
        </p:sp>
      </p:grpSp>
      <p:sp>
        <p:nvSpPr>
          <p:cNvPr id="1831979" name="Freeform 43"/>
          <p:cNvSpPr>
            <a:spLocks/>
          </p:cNvSpPr>
          <p:nvPr/>
        </p:nvSpPr>
        <p:spPr bwMode="auto">
          <a:xfrm>
            <a:off x="5850661" y="3525652"/>
            <a:ext cx="777875" cy="883864"/>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76200" cap="flat" cmpd="sng">
            <a:solidFill>
              <a:srgbClr val="FFFF00"/>
            </a:solidFill>
            <a:prstDash val="solid"/>
            <a:round/>
            <a:headEnd type="none" w="med" len="med"/>
            <a:tailEnd type="none" w="med" len="med"/>
          </a:ln>
          <a:effectLst>
            <a:outerShdw blurRad="63500" dist="63500" dir="3187806"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0" name="AutoShape 44"/>
          <p:cNvSpPr>
            <a:spLocks noChangeArrowheads="1"/>
          </p:cNvSpPr>
          <p:nvPr/>
        </p:nvSpPr>
        <p:spPr bwMode="auto">
          <a:xfrm rot="11200029">
            <a:off x="5322455" y="3337953"/>
            <a:ext cx="430068" cy="955301"/>
          </a:xfrm>
          <a:prstGeom prst="curvedLeftArrow">
            <a:avLst>
              <a:gd name="adj1" fmla="val 45772"/>
              <a:gd name="adj2" fmla="val 91544"/>
              <a:gd name="adj3" fmla="val 33333"/>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4" name="AutoShape 48"/>
          <p:cNvSpPr>
            <a:spLocks noChangeArrowheads="1"/>
          </p:cNvSpPr>
          <p:nvPr/>
        </p:nvSpPr>
        <p:spPr bwMode="auto">
          <a:xfrm>
            <a:off x="6094559" y="3197879"/>
            <a:ext cx="561397" cy="952500"/>
          </a:xfrm>
          <a:prstGeom prst="curvedLeftArrow">
            <a:avLst>
              <a:gd name="adj1" fmla="val 34961"/>
              <a:gd name="adj2" fmla="val 69923"/>
              <a:gd name="adj3" fmla="val 33333"/>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1949" tIns="40973" rIns="81949" bIns="4097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itchFamily="34" charset="0"/>
              <a:ea typeface="SimSun" pitchFamily="2" charset="-122"/>
            </a:endParaRPr>
          </a:p>
        </p:txBody>
      </p:sp>
      <p:sp>
        <p:nvSpPr>
          <p:cNvPr id="1831985" name="AutoShape 49"/>
          <p:cNvSpPr>
            <a:spLocks noChangeArrowheads="1"/>
          </p:cNvSpPr>
          <p:nvPr/>
        </p:nvSpPr>
        <p:spPr bwMode="auto">
          <a:xfrm>
            <a:off x="6136409" y="4067735"/>
            <a:ext cx="622012" cy="252132"/>
          </a:xfrm>
          <a:prstGeom prst="rightArrow">
            <a:avLst>
              <a:gd name="adj1" fmla="val 50000"/>
              <a:gd name="adj2" fmla="val 59861"/>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91" name="Text Box 55"/>
          <p:cNvSpPr txBox="1">
            <a:spLocks noChangeArrowheads="1"/>
          </p:cNvSpPr>
          <p:nvPr/>
        </p:nvSpPr>
        <p:spPr bwMode="auto">
          <a:xfrm>
            <a:off x="8720292" y="6486881"/>
            <a:ext cx="342305"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300" b="0" i="0" u="none" strike="noStrike" kern="1200" cap="none" spc="0" normalizeH="0" baseline="0" noProof="0">
                <a:ln>
                  <a:noFill/>
                </a:ln>
                <a:solidFill>
                  <a:srgbClr val="FFFFFF"/>
                </a:solidFill>
                <a:effectLst/>
                <a:uLnTx/>
                <a:uFillTx/>
                <a:latin typeface="Comic Sans MS" charset="0"/>
                <a:ea typeface="宋体" charset="0"/>
                <a:cs typeface="宋体" charset="0"/>
              </a:rPr>
              <a:t>14</a:t>
            </a:r>
          </a:p>
        </p:txBody>
      </p:sp>
      <p:sp>
        <p:nvSpPr>
          <p:cNvPr id="1831994" name="Text Box 5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  使</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徒</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行</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传</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en-US" altLang="zh-CN" sz="1400" b="0" i="0" u="none" strike="noStrike" kern="1200" cap="none" spc="0" normalizeH="0" baseline="0" noProof="0">
                <a:ln>
                  <a:noFill/>
                </a:ln>
                <a:solidFill>
                  <a:srgbClr val="000000"/>
                </a:solidFill>
                <a:effectLst/>
                <a:uLnTx/>
                <a:uFillTx/>
                <a:latin typeface="宋体" charset="0"/>
                <a:ea typeface="宋体" charset="0"/>
                <a:cs typeface="宋体" charset="0"/>
              </a:rPr>
              <a:t>13-14 </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章</a:t>
            </a:r>
          </a:p>
        </p:txBody>
      </p:sp>
      <p:grpSp>
        <p:nvGrpSpPr>
          <p:cNvPr id="1831995" name="Group 59"/>
          <p:cNvGrpSpPr>
            <a:grpSpLocks/>
          </p:cNvGrpSpPr>
          <p:nvPr/>
        </p:nvGrpSpPr>
        <p:grpSpPr bwMode="auto">
          <a:xfrm>
            <a:off x="789422" y="4805924"/>
            <a:ext cx="4130386" cy="997324"/>
            <a:chOff x="547" y="3431"/>
            <a:chExt cx="2419" cy="712"/>
          </a:xfrm>
        </p:grpSpPr>
        <p:sp>
          <p:nvSpPr>
            <p:cNvPr id="1831996" name="Rectangle 6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97" name="Text Box 61"/>
            <p:cNvSpPr txBox="1">
              <a:spLocks noChangeArrowheads="1"/>
            </p:cNvSpPr>
            <p:nvPr/>
          </p:nvSpPr>
          <p:spPr bwMode="auto">
            <a:xfrm>
              <a:off x="577" y="3440"/>
              <a:ext cx="2254" cy="70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900" b="0" i="0" u="none" strike="noStrike" kern="1200" cap="none" spc="0" normalizeH="0" baseline="0" noProof="0" dirty="0">
                  <a:ln>
                    <a:noFill/>
                  </a:ln>
                  <a:solidFill>
                    <a:srgbClr val="000000"/>
                  </a:solidFill>
                  <a:effectLst/>
                  <a:uLnTx/>
                  <a:uFillTx/>
                  <a:latin typeface="Comic Sans MS" charset="0"/>
                  <a:ea typeface="宋体" charset="0"/>
                  <a:cs typeface="宋体" charset="0"/>
                </a:rPr>
                <a:t> </a:t>
              </a:r>
              <a:r>
                <a:rPr kumimoji="0" lang="en-US" altLang="zh-CN" sz="2900" b="0" i="0" u="none" strike="noStrike" kern="1200" cap="none" spc="0" normalizeH="0" baseline="0" noProof="0" dirty="0">
                  <a:ln>
                    <a:noFill/>
                  </a:ln>
                  <a:solidFill>
                    <a:srgbClr val="000000"/>
                  </a:solidFill>
                  <a:effectLst/>
                  <a:uLnTx/>
                  <a:uFillTx/>
                  <a:latin typeface="黑体" charset="0"/>
                  <a:ea typeface="黑体" charset="0"/>
                  <a:cs typeface="黑体" charset="0"/>
                </a:rPr>
                <a:t>1.</a:t>
              </a:r>
              <a:r>
                <a:rPr kumimoji="0" lang="en-US" altLang="zh-CN" sz="2900" b="0" i="0" u="none" strike="noStrike" kern="1200" cap="none" spc="0" normalizeH="0" baseline="0" noProof="0" dirty="0">
                  <a:ln>
                    <a:noFill/>
                  </a:ln>
                  <a:solidFill>
                    <a:srgbClr val="000000"/>
                  </a:solidFill>
                  <a:effectLst/>
                  <a:uLnTx/>
                  <a:uFillTx/>
                  <a:latin typeface="Comic Sans MS"/>
                  <a:ea typeface="黑体" charset="0"/>
                  <a:cs typeface="黑体" charset="0"/>
                </a:rPr>
                <a:t>“</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引子</a:t>
              </a:r>
              <a:r>
                <a:rPr kumimoji="0" lang="zh-CN" altLang="en-US" sz="2900" b="0" i="0" u="none" strike="noStrike" kern="1200" cap="none" spc="0" normalizeH="0" baseline="0" noProof="0" dirty="0">
                  <a:ln>
                    <a:noFill/>
                  </a:ln>
                  <a:solidFill>
                    <a:srgbClr val="000000"/>
                  </a:solidFill>
                  <a:effectLst/>
                  <a:uLnTx/>
                  <a:uFillTx/>
                  <a:latin typeface="Comic Sans MS"/>
                  <a:ea typeface="黑体" charset="0"/>
                  <a:cs typeface="黑体" charset="0"/>
                </a:rPr>
                <a:t>”</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 </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宣教实验</a:t>
              </a:r>
              <a:r>
                <a:rPr kumimoji="0" lang="zh-CN" altLang="en-US" sz="2900" b="0" i="0" u="none" strike="noStrike" kern="1200" cap="none" spc="0" normalizeH="0" baseline="0" noProof="0" dirty="0">
                  <a:ln>
                    <a:noFill/>
                  </a:ln>
                  <a:solidFill>
                    <a:srgbClr val="000000"/>
                  </a:solidFill>
                  <a:effectLst/>
                  <a:uLnTx/>
                  <a:uFillTx/>
                  <a:latin typeface="Comic Sans MS"/>
                  <a:ea typeface="黑体" charset="0"/>
                  <a:cs typeface="黑体" charset="0"/>
                </a:rPr>
                <a:t>”</a:t>
              </a:r>
              <a:endPar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endParaRPr>
            </a:p>
          </p:txBody>
        </p:sp>
      </p:grpSp>
      <p:grpSp>
        <p:nvGrpSpPr>
          <p:cNvPr id="1832001" name="Group 65"/>
          <p:cNvGrpSpPr>
            <a:grpSpLocks/>
          </p:cNvGrpSpPr>
          <p:nvPr/>
        </p:nvGrpSpPr>
        <p:grpSpPr bwMode="auto">
          <a:xfrm>
            <a:off x="793751" y="5618352"/>
            <a:ext cx="6736773" cy="919847"/>
            <a:chOff x="541" y="4020"/>
            <a:chExt cx="4445" cy="827"/>
          </a:xfrm>
        </p:grpSpPr>
        <p:sp>
          <p:nvSpPr>
            <p:cNvPr id="1832002" name="Rectangle 66" descr="10%"/>
            <p:cNvSpPr>
              <a:spLocks noChangeArrowheads="1"/>
            </p:cNvSpPr>
            <p:nvPr/>
          </p:nvSpPr>
          <p:spPr bwMode="auto">
            <a:xfrm>
              <a:off x="541" y="4020"/>
              <a:ext cx="4445" cy="827"/>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2003" name="Rectangle 67"/>
            <p:cNvSpPr>
              <a:spLocks noChangeArrowheads="1"/>
            </p:cNvSpPr>
            <p:nvPr/>
          </p:nvSpPr>
          <p:spPr bwMode="auto">
            <a:xfrm>
              <a:off x="614" y="4063"/>
              <a:ext cx="4324" cy="71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ja-JP" altLang="en-US" sz="2500" b="0" i="0" u="none" strike="noStrike" kern="1200" cap="none" spc="0" normalizeH="0" baseline="0" noProof="0">
                  <a:ln>
                    <a:noFill/>
                  </a:ln>
                  <a:solidFill>
                    <a:srgbClr val="000000"/>
                  </a:solidFill>
                  <a:effectLst/>
                  <a:uLnTx/>
                  <a:uFillTx/>
                  <a:latin typeface="黑体" charset="0"/>
                  <a:ea typeface="黑体" charset="0"/>
                  <a:cs typeface="黑体" charset="0"/>
                </a:rPr>
                <a:t>重要性</a:t>
              </a:r>
              <a:r>
                <a:rPr kumimoji="0" lang="en-US" altLang="zh-CN" sz="2500" b="0" i="0" u="none" strike="noStrike" kern="1200" cap="none" spc="0" normalizeH="0" baseline="0" noProof="0" dirty="0">
                  <a:ln>
                    <a:noFill/>
                  </a:ln>
                  <a:solidFill>
                    <a:srgbClr val="000000"/>
                  </a:solidFill>
                  <a:effectLst/>
                  <a:uLnTx/>
                  <a:uFillTx/>
                  <a:latin typeface="黑体" charset="0"/>
                  <a:ea typeface="黑体" charset="0"/>
                  <a:cs typeface="黑体" charset="0"/>
                </a:rPr>
                <a:t>: </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保罗被崇拜为</a:t>
              </a:r>
              <a:r>
                <a:rPr kumimoji="0" lang="zh-CN" altLang="en-US" sz="2500" b="0" i="0" u="sng" strike="noStrike" kern="1200" cap="none" spc="0" normalizeH="0" baseline="0" noProof="0" dirty="0">
                  <a:ln>
                    <a:noFill/>
                  </a:ln>
                  <a:solidFill>
                    <a:srgbClr val="C00000"/>
                  </a:solidFill>
                  <a:effectLst/>
                  <a:uLnTx/>
                  <a:uFillTx/>
                  <a:latin typeface="黑体" charset="0"/>
                  <a:ea typeface="黑体" charset="0"/>
                  <a:cs typeface="黑体" charset="0"/>
                </a:rPr>
                <a:t>神</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；行神迹奇事；被</a:t>
              </a:r>
              <a:r>
                <a:rPr kumimoji="0" lang="zh-CN" altLang="en-US" sz="2500" b="0" i="0" u="sng" strike="noStrike" kern="1200" cap="none" spc="0" normalizeH="0" baseline="0" noProof="0" dirty="0">
                  <a:ln>
                    <a:noFill/>
                  </a:ln>
                  <a:solidFill>
                    <a:srgbClr val="C00000"/>
                  </a:solidFill>
                  <a:effectLst/>
                  <a:uLnTx/>
                  <a:uFillTx/>
                  <a:latin typeface="黑体" charset="0"/>
                  <a:ea typeface="黑体" charset="0"/>
                  <a:cs typeface="黑体" charset="0"/>
                </a:rPr>
                <a:t>石头</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打；工作艰辛；建立教会；同路线返回</a:t>
              </a:r>
            </a:p>
          </p:txBody>
        </p:sp>
      </p:grpSp>
      <p:sp>
        <p:nvSpPr>
          <p:cNvPr id="1832004" name="Oval 68"/>
          <p:cNvSpPr>
            <a:spLocks noChangeArrowheads="1"/>
          </p:cNvSpPr>
          <p:nvPr/>
        </p:nvSpPr>
        <p:spPr bwMode="auto">
          <a:xfrm>
            <a:off x="6185479" y="4602816"/>
            <a:ext cx="2070966" cy="476250"/>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5" name="Oval 69"/>
          <p:cNvSpPr>
            <a:spLocks noChangeArrowheads="1"/>
          </p:cNvSpPr>
          <p:nvPr/>
        </p:nvSpPr>
        <p:spPr bwMode="auto">
          <a:xfrm>
            <a:off x="6355773" y="4119563"/>
            <a:ext cx="2275898" cy="423022"/>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6" name="Oval 70"/>
          <p:cNvSpPr>
            <a:spLocks noChangeArrowheads="1"/>
          </p:cNvSpPr>
          <p:nvPr/>
        </p:nvSpPr>
        <p:spPr bwMode="auto">
          <a:xfrm>
            <a:off x="5969000" y="3450012"/>
            <a:ext cx="2275898" cy="383801"/>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7" name="Oval 71"/>
          <p:cNvSpPr>
            <a:spLocks noChangeArrowheads="1"/>
          </p:cNvSpPr>
          <p:nvPr/>
        </p:nvSpPr>
        <p:spPr bwMode="auto">
          <a:xfrm>
            <a:off x="5129069" y="3668526"/>
            <a:ext cx="1294535" cy="396408"/>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8" name="Oval 72"/>
          <p:cNvSpPr>
            <a:spLocks noChangeArrowheads="1"/>
          </p:cNvSpPr>
          <p:nvPr/>
        </p:nvSpPr>
        <p:spPr bwMode="auto">
          <a:xfrm>
            <a:off x="4559012" y="3039596"/>
            <a:ext cx="1294534" cy="410416"/>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9" name="Oval 73"/>
          <p:cNvSpPr>
            <a:spLocks noChangeArrowheads="1"/>
          </p:cNvSpPr>
          <p:nvPr/>
        </p:nvSpPr>
        <p:spPr bwMode="auto">
          <a:xfrm>
            <a:off x="3948547" y="3718953"/>
            <a:ext cx="961159" cy="476250"/>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10" name="Oval 74"/>
          <p:cNvSpPr>
            <a:spLocks noChangeArrowheads="1"/>
          </p:cNvSpPr>
          <p:nvPr/>
        </p:nvSpPr>
        <p:spPr bwMode="auto">
          <a:xfrm>
            <a:off x="2874820" y="2926138"/>
            <a:ext cx="961159" cy="423022"/>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11" name="Text Box 75"/>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charset="0"/>
                <a:ea typeface="宋体" charset="0"/>
                <a:cs typeface="宋体" charset="0"/>
              </a:rPr>
              <a:t>©2006 TBBMI</a:t>
            </a:r>
          </a:p>
        </p:txBody>
      </p:sp>
      <p:grpSp>
        <p:nvGrpSpPr>
          <p:cNvPr id="1831986" name="Group 50"/>
          <p:cNvGrpSpPr>
            <a:grpSpLocks/>
          </p:cNvGrpSpPr>
          <p:nvPr/>
        </p:nvGrpSpPr>
        <p:grpSpPr bwMode="auto">
          <a:xfrm>
            <a:off x="858694" y="1612248"/>
            <a:ext cx="3713306" cy="2386853"/>
            <a:chOff x="585" y="999"/>
            <a:chExt cx="2573" cy="1703"/>
          </a:xfrm>
        </p:grpSpPr>
        <p:sp>
          <p:nvSpPr>
            <p:cNvPr id="1831987" name="AutoShape 51"/>
            <p:cNvSpPr>
              <a:spLocks noChangeArrowheads="1"/>
            </p:cNvSpPr>
            <p:nvPr/>
          </p:nvSpPr>
          <p:spPr bwMode="auto">
            <a:xfrm flipH="1">
              <a:off x="622" y="999"/>
              <a:ext cx="2459" cy="17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8" name="Text Box 52"/>
            <p:cNvSpPr txBox="1">
              <a:spLocks noChangeArrowheads="1"/>
            </p:cNvSpPr>
            <p:nvPr/>
          </p:nvSpPr>
          <p:spPr bwMode="auto">
            <a:xfrm>
              <a:off x="585" y="1066"/>
              <a:ext cx="2573" cy="1361"/>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08" tIns="45704" rIns="91408" bIns="45704">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公元  </a:t>
              </a:r>
              <a:br>
                <a:rPr kumimoji="0" lang="en-US" altLang="zh-CN" sz="5900" b="0" i="0" u="none" strike="noStrike" kern="1200" cap="none" spc="0" normalizeH="0" baseline="0" noProof="0" dirty="0">
                  <a:ln>
                    <a:noFill/>
                  </a:ln>
                  <a:solidFill>
                    <a:srgbClr val="FFEA18"/>
                  </a:solidFill>
                  <a:effectLst/>
                  <a:uLnTx/>
                  <a:uFillTx/>
                  <a:latin typeface="Comic Sans MS" charset="0"/>
                  <a:ea typeface="宋体" charset="0"/>
                  <a:cs typeface="宋体" charset="0"/>
                </a:rPr>
              </a:br>
              <a:r>
                <a:rPr kumimoji="0" lang="en-US" altLang="zh-CN"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46-48</a:t>
              </a:r>
              <a:r>
                <a:rPr kumimoji="0" lang="zh-CN" altLang="en-US"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年</a:t>
              </a:r>
            </a:p>
          </p:txBody>
        </p:sp>
      </p:grpSp>
    </p:spTree>
    <p:extLst>
      <p:ext uri="{BB962C8B-B14F-4D97-AF65-F5344CB8AC3E}">
        <p14:creationId xmlns:p14="http://schemas.microsoft.com/office/powerpoint/2010/main" val="51221842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831963"/>
                                        </p:tgtEl>
                                        <p:attrNameLst>
                                          <p:attrName>style.visibility</p:attrName>
                                        </p:attrNameLst>
                                      </p:cBhvr>
                                      <p:to>
                                        <p:strVal val="visible"/>
                                      </p:to>
                                    </p:set>
                                    <p:anim calcmode="lin" valueType="num">
                                      <p:cBhvr>
                                        <p:cTn id="7" dur="500" fill="hold"/>
                                        <p:tgtEl>
                                          <p:spTgt spid="1831963"/>
                                        </p:tgtEl>
                                        <p:attrNameLst>
                                          <p:attrName>ppt_w</p:attrName>
                                        </p:attrNameLst>
                                      </p:cBhvr>
                                      <p:tavLst>
                                        <p:tav tm="0">
                                          <p:val>
                                            <p:fltVal val="0"/>
                                          </p:val>
                                        </p:tav>
                                        <p:tav tm="100000">
                                          <p:val>
                                            <p:strVal val="#ppt_w"/>
                                          </p:val>
                                        </p:tav>
                                      </p:tavLst>
                                    </p:anim>
                                    <p:anim calcmode="lin" valueType="num">
                                      <p:cBhvr>
                                        <p:cTn id="8" dur="500" fill="hold"/>
                                        <p:tgtEl>
                                          <p:spTgt spid="1831963"/>
                                        </p:tgtEl>
                                        <p:attrNameLst>
                                          <p:attrName>ppt_h</p:attrName>
                                        </p:attrNameLst>
                                      </p:cBhvr>
                                      <p:tavLst>
                                        <p:tav tm="0">
                                          <p:val>
                                            <p:fltVal val="0"/>
                                          </p:val>
                                        </p:tav>
                                        <p:tav tm="100000">
                                          <p:val>
                                            <p:strVal val="#ppt_h"/>
                                          </p:val>
                                        </p:tav>
                                      </p:tavLst>
                                    </p:anim>
                                    <p:anim calcmode="lin" valueType="num">
                                      <p:cBhvr>
                                        <p:cTn id="9" dur="500" fill="hold"/>
                                        <p:tgtEl>
                                          <p:spTgt spid="1831963"/>
                                        </p:tgtEl>
                                        <p:attrNameLst>
                                          <p:attrName>ppt_x</p:attrName>
                                        </p:attrNameLst>
                                      </p:cBhvr>
                                      <p:tavLst>
                                        <p:tav tm="0">
                                          <p:val>
                                            <p:fltVal val="0.5"/>
                                          </p:val>
                                        </p:tav>
                                        <p:tav tm="100000">
                                          <p:val>
                                            <p:strVal val="#ppt_x"/>
                                          </p:val>
                                        </p:tav>
                                      </p:tavLst>
                                    </p:anim>
                                    <p:anim calcmode="lin" valueType="num">
                                      <p:cBhvr>
                                        <p:cTn id="10" dur="500" fill="hold"/>
                                        <p:tgtEl>
                                          <p:spTgt spid="18319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1831962"/>
                                        </p:tgtEl>
                                        <p:attrNameLst>
                                          <p:attrName>style.visibility</p:attrName>
                                        </p:attrNameLst>
                                      </p:cBhvr>
                                      <p:to>
                                        <p:strVal val="visible"/>
                                      </p:to>
                                    </p:set>
                                    <p:anim calcmode="lin" valueType="num">
                                      <p:cBhvr>
                                        <p:cTn id="14" dur="500" fill="hold"/>
                                        <p:tgtEl>
                                          <p:spTgt spid="1831962"/>
                                        </p:tgtEl>
                                        <p:attrNameLst>
                                          <p:attrName>ppt_w</p:attrName>
                                        </p:attrNameLst>
                                      </p:cBhvr>
                                      <p:tavLst>
                                        <p:tav tm="0">
                                          <p:val>
                                            <p:strVal val="2/3*#ppt_w"/>
                                          </p:val>
                                        </p:tav>
                                        <p:tav tm="100000">
                                          <p:val>
                                            <p:strVal val="#ppt_w"/>
                                          </p:val>
                                        </p:tav>
                                      </p:tavLst>
                                    </p:anim>
                                    <p:anim calcmode="lin" valueType="num">
                                      <p:cBhvr>
                                        <p:cTn id="15" dur="500" fill="hold"/>
                                        <p:tgtEl>
                                          <p:spTgt spid="1831962"/>
                                        </p:tgtEl>
                                        <p:attrNameLst>
                                          <p:attrName>ppt_h</p:attrName>
                                        </p:attrNameLst>
                                      </p:cBhvr>
                                      <p:tavLst>
                                        <p:tav tm="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83196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832004"/>
                                        </p:tgtEl>
                                        <p:attrNameLst>
                                          <p:attrName>style.visibility</p:attrName>
                                        </p:attrNameLst>
                                      </p:cBhvr>
                                      <p:to>
                                        <p:strVal val="visible"/>
                                      </p:to>
                                    </p:set>
                                  </p:childTnLst>
                                  <p:subTnLst>
                                    <p:set>
                                      <p:cBhvr override="childStyle">
                                        <p:cTn dur="1" fill="hold" display="0" masterRel="nextClick" afterEffect="1"/>
                                        <p:tgtEl>
                                          <p:spTgt spid="183200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31964"/>
                                        </p:tgtEl>
                                        <p:attrNameLst>
                                          <p:attrName>style.visibility</p:attrName>
                                        </p:attrNameLst>
                                      </p:cBhvr>
                                      <p:to>
                                        <p:strVal val="visible"/>
                                      </p:to>
                                    </p:set>
                                  </p:childTnLst>
                                </p:cTn>
                              </p:par>
                            </p:childTnLst>
                          </p:cTn>
                        </p:par>
                        <p:par>
                          <p:cTn id="27" fill="hold" nodeType="afterGroup">
                            <p:stCondLst>
                              <p:cond delay="500"/>
                            </p:stCondLst>
                            <p:childTnLst>
                              <p:par>
                                <p:cTn id="28" presetID="9" presetClass="exit" presetSubtype="0" fill="hold" grpId="1" nodeType="afterEffect">
                                  <p:stCondLst>
                                    <p:cond delay="0"/>
                                  </p:stCondLst>
                                  <p:childTnLst>
                                    <p:animEffect transition="out" filter="dissolve">
                                      <p:cBhvr>
                                        <p:cTn id="29" dur="500"/>
                                        <p:tgtEl>
                                          <p:spTgt spid="1831962"/>
                                        </p:tgtEl>
                                      </p:cBhvr>
                                    </p:animEffect>
                                    <p:set>
                                      <p:cBhvr>
                                        <p:cTn id="30" dur="1" fill="hold">
                                          <p:stCondLst>
                                            <p:cond delay="499"/>
                                          </p:stCondLst>
                                        </p:cTn>
                                        <p:tgtEl>
                                          <p:spTgt spid="1831962"/>
                                        </p:tgtEl>
                                        <p:attrNameLst>
                                          <p:attrName>style.visibility</p:attrName>
                                        </p:attrNameLst>
                                      </p:cBhvr>
                                      <p:to>
                                        <p:strVal val="hidden"/>
                                      </p:to>
                                    </p:se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499"/>
                                          </p:stCondLst>
                                        </p:cTn>
                                        <p:tgtEl>
                                          <p:spTgt spid="1832005"/>
                                        </p:tgtEl>
                                        <p:attrNameLst>
                                          <p:attrName>style.visibility</p:attrName>
                                        </p:attrNameLst>
                                      </p:cBhvr>
                                      <p:to>
                                        <p:strVal val="visible"/>
                                      </p:to>
                                    </p:set>
                                  </p:childTnLst>
                                  <p:subTnLst>
                                    <p:set>
                                      <p:cBhvr override="childStyle">
                                        <p:cTn dur="1" fill="hold" display="0" masterRel="nextClick" afterEffect="1"/>
                                        <p:tgtEl>
                                          <p:spTgt spid="1832005"/>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831965"/>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1832006"/>
                                        </p:tgtEl>
                                        <p:attrNameLst>
                                          <p:attrName>style.visibility</p:attrName>
                                        </p:attrNameLst>
                                      </p:cBhvr>
                                      <p:to>
                                        <p:strVal val="visible"/>
                                      </p:to>
                                    </p:set>
                                  </p:childTnLst>
                                  <p:subTnLst>
                                    <p:set>
                                      <p:cBhvr override="childStyle">
                                        <p:cTn dur="1" fill="hold" display="0" masterRel="nextClick" afterEffect="1"/>
                                        <p:tgtEl>
                                          <p:spTgt spid="1832006"/>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831966"/>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1832007"/>
                                        </p:tgtEl>
                                        <p:attrNameLst>
                                          <p:attrName>style.visibility</p:attrName>
                                        </p:attrNameLst>
                                      </p:cBhvr>
                                      <p:to>
                                        <p:strVal val="visible"/>
                                      </p:to>
                                    </p:set>
                                  </p:childTnLst>
                                  <p:subTnLst>
                                    <p:set>
                                      <p:cBhvr override="childStyle">
                                        <p:cTn dur="1" fill="hold" display="0" masterRel="nextClick" afterEffect="1"/>
                                        <p:tgtEl>
                                          <p:spTgt spid="1832007"/>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831968"/>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1832008"/>
                                        </p:tgtEl>
                                        <p:attrNameLst>
                                          <p:attrName>style.visibility</p:attrName>
                                        </p:attrNameLst>
                                      </p:cBhvr>
                                      <p:to>
                                        <p:strVal val="visible"/>
                                      </p:to>
                                    </p:set>
                                  </p:childTnLst>
                                  <p:subTnLst>
                                    <p:set>
                                      <p:cBhvr override="childStyle">
                                        <p:cTn dur="1" fill="hold" display="0" masterRel="nextClick" afterEffect="1"/>
                                        <p:tgtEl>
                                          <p:spTgt spid="183200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831967"/>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1832009"/>
                                        </p:tgtEl>
                                        <p:attrNameLst>
                                          <p:attrName>style.visibility</p:attrName>
                                        </p:attrNameLst>
                                      </p:cBhvr>
                                      <p:to>
                                        <p:strVal val="visible"/>
                                      </p:to>
                                    </p:set>
                                  </p:childTnLst>
                                  <p:subTnLst>
                                    <p:set>
                                      <p:cBhvr override="childStyle">
                                        <p:cTn dur="1" fill="hold" display="0" masterRel="nextClick" afterEffect="1"/>
                                        <p:tgtEl>
                                          <p:spTgt spid="1832009"/>
                                        </p:tgtEl>
                                        <p:attrNameLst>
                                          <p:attrName>style.visibility</p:attrName>
                                        </p:attrNameLst>
                                      </p:cBhvr>
                                      <p:to>
                                        <p:strVal val="hidden"/>
                                      </p:to>
                                    </p:set>
                                  </p:sub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1831971"/>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499"/>
                                          </p:stCondLst>
                                        </p:cTn>
                                        <p:tgtEl>
                                          <p:spTgt spid="1832010"/>
                                        </p:tgtEl>
                                        <p:attrNameLst>
                                          <p:attrName>style.visibility</p:attrName>
                                        </p:attrNameLst>
                                      </p:cBhvr>
                                      <p:to>
                                        <p:strVal val="visible"/>
                                      </p:to>
                                    </p:set>
                                  </p:childTnLst>
                                  <p:subTnLst>
                                    <p:set>
                                      <p:cBhvr override="childStyle">
                                        <p:cTn dur="1" fill="hold" display="0" masterRel="nextClick" afterEffect="1"/>
                                        <p:tgtEl>
                                          <p:spTgt spid="1832010"/>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499"/>
                                          </p:stCondLst>
                                        </p:cTn>
                                        <p:tgtEl>
                                          <p:spTgt spid="183199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1831994"/>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499"/>
                                          </p:stCondLst>
                                        </p:cTn>
                                        <p:tgtEl>
                                          <p:spTgt spid="1831976"/>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499"/>
                                          </p:stCondLst>
                                        </p:cTn>
                                        <p:tgtEl>
                                          <p:spTgt spid="1831979"/>
                                        </p:tgtEl>
                                        <p:attrNameLst>
                                          <p:attrName>style.visibility</p:attrName>
                                        </p:attrNameLst>
                                      </p:cBhvr>
                                      <p:to>
                                        <p:strVal val="visible"/>
                                      </p:to>
                                    </p:set>
                                  </p:childTnLst>
                                </p:cTn>
                              </p:par>
                            </p:childTnLst>
                          </p:cTn>
                        </p:par>
                        <p:par>
                          <p:cTn id="85" fill="hold" nodeType="afterGroup">
                            <p:stCondLst>
                              <p:cond delay="500"/>
                            </p:stCondLst>
                            <p:childTnLst>
                              <p:par>
                                <p:cTn id="86" presetID="1" presetClass="entr" presetSubtype="0" fill="hold" grpId="0" nodeType="afterEffect">
                                  <p:stCondLst>
                                    <p:cond delay="0"/>
                                  </p:stCondLst>
                                  <p:childTnLst>
                                    <p:set>
                                      <p:cBhvr>
                                        <p:cTn id="87" dur="1" fill="hold">
                                          <p:stCondLst>
                                            <p:cond delay="499"/>
                                          </p:stCondLst>
                                        </p:cTn>
                                        <p:tgtEl>
                                          <p:spTgt spid="1831980"/>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499"/>
                                          </p:stCondLst>
                                        </p:cTn>
                                        <p:tgtEl>
                                          <p:spTgt spid="1832001"/>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499"/>
                                          </p:stCondLst>
                                        </p:cTn>
                                        <p:tgtEl>
                                          <p:spTgt spid="1831984"/>
                                        </p:tgtEl>
                                        <p:attrNameLst>
                                          <p:attrName>style.visibility</p:attrName>
                                        </p:attrNameLst>
                                      </p:cBhvr>
                                      <p:to>
                                        <p:strVal val="visible"/>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83198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nodeType="clickEffect">
                                  <p:stCondLst>
                                    <p:cond delay="0"/>
                                  </p:stCondLst>
                                  <p:childTnLst>
                                    <p:set>
                                      <p:cBhvr>
                                        <p:cTn id="102" dur="1" fill="hold">
                                          <p:stCondLst>
                                            <p:cond delay="0"/>
                                          </p:stCondLst>
                                        </p:cTn>
                                        <p:tgtEl>
                                          <p:spTgt spid="1831986"/>
                                        </p:tgtEl>
                                        <p:attrNameLst>
                                          <p:attrName>style.visibility</p:attrName>
                                        </p:attrNameLst>
                                      </p:cBhvr>
                                      <p:to>
                                        <p:strVal val="visible"/>
                                      </p:to>
                                    </p:set>
                                    <p:anim calcmode="lin" valueType="num">
                                      <p:cBhvr>
                                        <p:cTn id="103" dur="500" fill="hold"/>
                                        <p:tgtEl>
                                          <p:spTgt spid="1831986"/>
                                        </p:tgtEl>
                                        <p:attrNameLst>
                                          <p:attrName>ppt_w</p:attrName>
                                        </p:attrNameLst>
                                      </p:cBhvr>
                                      <p:tavLst>
                                        <p:tav tm="0">
                                          <p:val>
                                            <p:strVal val="2/3*#ppt_w"/>
                                          </p:val>
                                        </p:tav>
                                        <p:tav tm="100000">
                                          <p:val>
                                            <p:strVal val="#ppt_w"/>
                                          </p:val>
                                        </p:tav>
                                      </p:tavLst>
                                    </p:anim>
                                    <p:anim calcmode="lin" valueType="num">
                                      <p:cBhvr>
                                        <p:cTn id="104" dur="500" fill="hold"/>
                                        <p:tgtEl>
                                          <p:spTgt spid="183198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1962" grpId="0" autoUpdateAnimBg="0"/>
      <p:bldP spid="1831962" grpId="1" autoUpdateAnimBg="0"/>
      <p:bldP spid="1831963" grpId="0" animBg="1" autoUpdateAnimBg="0"/>
      <p:bldP spid="1831964" grpId="0" autoUpdateAnimBg="0"/>
      <p:bldP spid="1831965" grpId="0" autoUpdateAnimBg="0"/>
      <p:bldP spid="1831966" grpId="0" autoUpdateAnimBg="0"/>
      <p:bldP spid="1831967" grpId="0" autoUpdateAnimBg="0"/>
      <p:bldP spid="1831968" grpId="0" autoUpdateAnimBg="0"/>
      <p:bldP spid="1831969" grpId="0" autoUpdateAnimBg="0"/>
      <p:bldP spid="1831971" grpId="0" autoUpdateAnimBg="0"/>
      <p:bldP spid="1831980" grpId="0" animBg="1"/>
      <p:bldP spid="1831984" grpId="0" animBg="1" autoUpdateAnimBg="0"/>
      <p:bldP spid="1831985" grpId="0" animBg="1"/>
      <p:bldP spid="1831994" grpId="0" animBg="1" autoUpdateAnimBg="0"/>
      <p:bldP spid="1832004" grpId="0" animBg="1" autoUpdateAnimBg="0"/>
      <p:bldP spid="1832005" grpId="0" animBg="1" autoUpdateAnimBg="0"/>
      <p:bldP spid="1832006" grpId="0" animBg="1" autoUpdateAnimBg="0"/>
      <p:bldP spid="1832007" grpId="0" animBg="1" autoUpdateAnimBg="0"/>
      <p:bldP spid="1832008" grpId="0" animBg="1" autoUpdateAnimBg="0"/>
      <p:bldP spid="1832009" grpId="0" animBg="1" autoUpdateAnimBg="0"/>
      <p:bldP spid="1832010"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pic>
        <p:nvPicPr>
          <p:cNvPr id="7475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5012"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欧洲</a:t>
            </a:r>
          </a:p>
        </p:txBody>
      </p:sp>
      <p:sp>
        <p:nvSpPr>
          <p:cNvPr id="1835013"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地中海</a:t>
            </a:r>
          </a:p>
        </p:txBody>
      </p:sp>
      <p:sp>
        <p:nvSpPr>
          <p:cNvPr id="1835014"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大西洋</a:t>
            </a:r>
          </a:p>
        </p:txBody>
      </p:sp>
      <p:sp>
        <p:nvSpPr>
          <p:cNvPr id="1835015"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16"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17"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1835018"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9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5019" name="Text Box 11"/>
          <p:cNvSpPr txBox="1">
            <a:spLocks noChangeArrowheads="1"/>
          </p:cNvSpPr>
          <p:nvPr/>
        </p:nvSpPr>
        <p:spPr bwMode="auto">
          <a:xfrm>
            <a:off x="8355763" y="65386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Comic Sans MS" charset="0"/>
                <a:ea typeface="宋体" charset="0"/>
                <a:cs typeface="宋体" charset="0"/>
              </a:rPr>
              <a:t>43</a:t>
            </a:r>
          </a:p>
        </p:txBody>
      </p:sp>
      <p:sp>
        <p:nvSpPr>
          <p:cNvPr id="1835020" name="Rectangle 12"/>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pitchFamily="34" charset="0"/>
                <a:ea typeface="宋体" charset="0"/>
                <a:cs typeface="宋体" charset="0"/>
              </a:rPr>
              <a:t>8.0.08.</a:t>
            </a:r>
          </a:p>
        </p:txBody>
      </p:sp>
      <p:sp>
        <p:nvSpPr>
          <p:cNvPr id="1835021" name="Text Box 13"/>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阿拉伯半岛</a:t>
            </a:r>
          </a:p>
        </p:txBody>
      </p:sp>
      <p:sp>
        <p:nvSpPr>
          <p:cNvPr id="1835022" name="Text Box 14"/>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非洲</a:t>
            </a:r>
          </a:p>
        </p:txBody>
      </p:sp>
      <p:sp>
        <p:nvSpPr>
          <p:cNvPr id="1835023" name="Text Box 15"/>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亚西亚</a:t>
            </a:r>
          </a:p>
        </p:txBody>
      </p:sp>
      <p:sp>
        <p:nvSpPr>
          <p:cNvPr id="1835024" name="Text Box 16"/>
          <p:cNvSpPr txBox="1">
            <a:spLocks noChangeArrowheads="1"/>
          </p:cNvSpPr>
          <p:nvPr/>
        </p:nvSpPr>
        <p:spPr bwMode="auto">
          <a:xfrm>
            <a:off x="4231409" y="656945"/>
            <a:ext cx="3733512" cy="1753721"/>
          </a:xfrm>
          <a:prstGeom prst="rect">
            <a:avLst/>
          </a:prstGeom>
          <a:noFill/>
          <a:ln>
            <a:noFill/>
          </a:ln>
          <a:effectLst>
            <a:outerShdw blurRad="63500" dist="71842" dir="2700000"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1019175" rtl="0" eaLnBrk="0" fontAlgn="base" latinLnBrk="0" hangingPunct="0">
              <a:lnSpc>
                <a:spcPct val="100000"/>
              </a:lnSpc>
              <a:spcBef>
                <a:spcPct val="50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rPr>
              <a:t>保罗行程   </a:t>
            </a:r>
            <a:r>
              <a:rPr kumimoji="0" lang="ja-JP" altLang="en-US" sz="5400" b="0" i="1" u="none" strike="noStrike" kern="1200" cap="none" spc="0" normalizeH="0" baseline="0" noProof="0">
                <a:ln>
                  <a:noFill/>
                </a:ln>
                <a:solidFill>
                  <a:srgbClr val="FFFFFF"/>
                </a:solidFill>
                <a:effectLst/>
                <a:uLnTx/>
                <a:uFillTx/>
                <a:latin typeface="NJ Chinese Simplified" charset="0"/>
                <a:ea typeface="黑体" charset="0"/>
                <a:cs typeface="黑体" charset="0"/>
              </a:rPr>
              <a:t>一瞥</a:t>
            </a:r>
            <a:endParaRPr kumimoji="0" lang="zh-CN"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endParaRPr>
          </a:p>
        </p:txBody>
      </p:sp>
      <p:sp>
        <p:nvSpPr>
          <p:cNvPr id="1835026" name="Text Box 18"/>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叙 利 亚 安 提 阿</a:t>
            </a:r>
            <a:r>
              <a:rPr kumimoji="0" lang="zh-CN" altLang="en-US" sz="1800" b="0" i="0" u="none" strike="noStrike" kern="1200" cap="none" spc="0" normalizeH="0" baseline="0" noProof="0">
                <a:ln>
                  <a:noFill/>
                </a:ln>
                <a:solidFill>
                  <a:srgbClr val="000000"/>
                </a:solidFill>
                <a:effectLst/>
                <a:uLnTx/>
                <a:uFillTx/>
                <a:latin typeface="宋体" charset="0"/>
                <a:ea typeface="宋体" charset="0"/>
                <a:cs typeface="宋体" charset="0"/>
              </a:rPr>
              <a:t> </a:t>
            </a:r>
          </a:p>
        </p:txBody>
      </p:sp>
      <p:sp>
        <p:nvSpPr>
          <p:cNvPr id="1835027" name="Text Box 19"/>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彼 西 底 安 提 阿</a:t>
            </a:r>
          </a:p>
        </p:txBody>
      </p:sp>
      <p:sp>
        <p:nvSpPr>
          <p:cNvPr id="1835028" name="Text Box 20"/>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以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弗</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所</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5029" name="Text Box 21"/>
          <p:cNvSpPr txBox="1">
            <a:spLocks noChangeArrowheads="1"/>
          </p:cNvSpPr>
          <p:nvPr/>
        </p:nvSpPr>
        <p:spPr bwMode="auto">
          <a:xfrm>
            <a:off x="3899477"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雅</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典</a:t>
            </a:r>
            <a:endPar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endParaRPr>
          </a:p>
        </p:txBody>
      </p:sp>
      <p:sp>
        <p:nvSpPr>
          <p:cNvPr id="1835030" name="Text Box 22"/>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马</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其</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顿</a:t>
            </a:r>
            <a:endPar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835031" name="Text Box 23"/>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耶</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路</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撒</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冷</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5032" name="Text Box 24"/>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3200" b="0" i="0" u="none" strike="noStrike" kern="1200" cap="none" spc="0" normalizeH="0" baseline="0" noProof="0">
                <a:ln>
                  <a:noFill/>
                </a:ln>
                <a:solidFill>
                  <a:srgbClr val="808080"/>
                </a:solidFill>
                <a:effectLst/>
                <a:uLnTx/>
                <a:uFillTx/>
                <a:latin typeface="Comic Sans MS" charset="0"/>
                <a:ea typeface="宋体" charset="0"/>
                <a:cs typeface="宋体" charset="0"/>
              </a:rPr>
              <a:t>•</a:t>
            </a:r>
            <a:endParaRPr kumimoji="0" lang="en-US" altLang="zh-CN" sz="2000" b="0" i="0" u="none" strike="noStrike" kern="1200" cap="none" spc="0" normalizeH="0" baseline="0" noProof="0">
              <a:ln>
                <a:noFill/>
              </a:ln>
              <a:solidFill>
                <a:srgbClr val="808080"/>
              </a:solidFill>
              <a:effectLst/>
              <a:uLnTx/>
              <a:uFillTx/>
              <a:latin typeface="Comic Sans MS" charset="0"/>
              <a:ea typeface="宋体" charset="0"/>
              <a:cs typeface="宋体" charset="0"/>
            </a:endParaRPr>
          </a:p>
        </p:txBody>
      </p:sp>
      <p:sp>
        <p:nvSpPr>
          <p:cNvPr id="1835033" name="Text Box 25"/>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罗</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马</a:t>
            </a:r>
            <a:r>
              <a:rPr kumimoji="0" lang="en-US" altLang="zh-CN" sz="1800" b="0" i="0" u="none" strike="noStrike" kern="1200" cap="none" spc="0" normalizeH="0" baseline="0" noProof="0">
                <a:ln>
                  <a:noFill/>
                </a:ln>
                <a:solidFill>
                  <a:srgbClr val="FFFFFF"/>
                </a:solidFill>
                <a:effectLst/>
                <a:uLnTx/>
                <a:uFillTx/>
                <a:latin typeface="Comic Sans MS" charset="0"/>
                <a:ea typeface="宋体" charset="0"/>
                <a:cs typeface="宋体" charset="0"/>
              </a:rPr>
              <a:t>•</a:t>
            </a:r>
            <a:endParaRPr kumimoji="0" lang="zh-CN" altLang="en-US" sz="18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5051" name="Text Box 43"/>
          <p:cNvSpPr txBox="1">
            <a:spLocks noChangeArrowheads="1"/>
          </p:cNvSpPr>
          <p:nvPr/>
        </p:nvSpPr>
        <p:spPr bwMode="auto">
          <a:xfrm>
            <a:off x="8758539" y="6486881"/>
            <a:ext cx="267252"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300" b="0" i="0" u="none" strike="noStrike" kern="1200" cap="none" spc="0" normalizeH="0" baseline="0" noProof="0">
                <a:ln>
                  <a:noFill/>
                </a:ln>
                <a:solidFill>
                  <a:srgbClr val="FFFFFF"/>
                </a:solidFill>
                <a:effectLst/>
                <a:uLnTx/>
                <a:uFillTx/>
                <a:latin typeface="Comic Sans MS" charset="0"/>
                <a:ea typeface="宋体" charset="0"/>
                <a:cs typeface="宋体" charset="0"/>
              </a:rPr>
              <a:t>4</a:t>
            </a:r>
          </a:p>
        </p:txBody>
      </p:sp>
      <p:pic>
        <p:nvPicPr>
          <p:cNvPr id="1835052" name="Picture 44"/>
          <p:cNvPicPr>
            <a:picLocks noChangeArrowheads="1"/>
          </p:cNvPicPr>
          <p:nvPr/>
        </p:nvPicPr>
        <p:blipFill>
          <a:blip r:embed="rId4" cstate="screen">
            <a:lum contrast="18000"/>
            <a:extLst>
              <a:ext uri="{28A0092B-C50C-407E-A947-70E740481C1C}">
                <a14:useLocalDpi xmlns:a14="http://schemas.microsoft.com/office/drawing/2010/main"/>
              </a:ext>
            </a:extLst>
          </a:blip>
          <a:srcRect/>
          <a:stretch>
            <a:fillRect/>
          </a:stretch>
        </p:blipFill>
        <p:spPr bwMode="auto">
          <a:xfrm>
            <a:off x="3668570" y="2092700"/>
            <a:ext cx="2694421" cy="2176743"/>
          </a:xfrm>
          <a:prstGeom prst="rect">
            <a:avLst/>
          </a:prstGeom>
          <a:noFill/>
          <a:ln w="76200">
            <a:solidFill>
              <a:schemeClr val="accent2"/>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pic>
      <p:grpSp>
        <p:nvGrpSpPr>
          <p:cNvPr id="74778" name="Group 47"/>
          <p:cNvGrpSpPr>
            <a:grpSpLocks/>
          </p:cNvGrpSpPr>
          <p:nvPr/>
        </p:nvGrpSpPr>
        <p:grpSpPr bwMode="auto">
          <a:xfrm>
            <a:off x="4429127" y="189101"/>
            <a:ext cx="4636943" cy="1404937"/>
            <a:chOff x="3069" y="135"/>
            <a:chExt cx="3213" cy="1003"/>
          </a:xfrm>
        </p:grpSpPr>
        <p:sp>
          <p:nvSpPr>
            <p:cNvPr id="1835053" name="AutoShape 45"/>
            <p:cNvSpPr>
              <a:spLocks noChangeArrowheads="1"/>
            </p:cNvSpPr>
            <p:nvPr/>
          </p:nvSpPr>
          <p:spPr bwMode="auto">
            <a:xfrm flipH="1">
              <a:off x="3476" y="135"/>
              <a:ext cx="2459" cy="10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54" name="Text Box 46"/>
            <p:cNvSpPr txBox="1">
              <a:spLocks noChangeArrowheads="1"/>
            </p:cNvSpPr>
            <p:nvPr/>
          </p:nvSpPr>
          <p:spPr bwMode="auto">
            <a:xfrm>
              <a:off x="3069" y="220"/>
              <a:ext cx="3213" cy="714"/>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18" tIns="45710" rIns="91418" bIns="45710">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5900" b="0" i="0" u="none" strike="noStrike" kern="1200" cap="none" spc="0" normalizeH="0" baseline="0" noProof="0">
                  <a:ln>
                    <a:noFill/>
                  </a:ln>
                  <a:solidFill>
                    <a:srgbClr val="FFEA18"/>
                  </a:solidFill>
                  <a:effectLst/>
                  <a:uLnTx/>
                  <a:uFillTx/>
                  <a:latin typeface="Comic Sans MS" charset="0"/>
                  <a:ea typeface="宋体" charset="0"/>
                  <a:cs typeface="宋体" charset="0"/>
                </a:rPr>
                <a:t>公元49年</a:t>
              </a:r>
            </a:p>
          </p:txBody>
        </p:sp>
      </p:grpSp>
      <p:sp>
        <p:nvSpPr>
          <p:cNvPr id="1835056" name="Oval 48"/>
          <p:cNvSpPr>
            <a:spLocks noChangeArrowheads="1"/>
          </p:cNvSpPr>
          <p:nvPr/>
        </p:nvSpPr>
        <p:spPr bwMode="auto">
          <a:xfrm>
            <a:off x="6342786" y="4511769"/>
            <a:ext cx="610465" cy="579904"/>
          </a:xfrm>
          <a:prstGeom prst="ellipse">
            <a:avLst/>
          </a:prstGeom>
          <a:noFill/>
          <a:ln w="76200">
            <a:solidFill>
              <a:srgbClr val="FFFF00"/>
            </a:solidFill>
            <a:round/>
            <a:headEnd/>
            <a:tailEn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57" name="Freeform 49"/>
          <p:cNvSpPr>
            <a:spLocks/>
          </p:cNvSpPr>
          <p:nvPr/>
        </p:nvSpPr>
        <p:spPr bwMode="auto">
          <a:xfrm>
            <a:off x="6612661" y="4269441"/>
            <a:ext cx="79375" cy="532279"/>
          </a:xfrm>
          <a:custGeom>
            <a:avLst/>
            <a:gdLst>
              <a:gd name="T0" fmla="*/ 19 w 56"/>
              <a:gd name="T1" fmla="*/ 381 h 381"/>
              <a:gd name="T2" fmla="*/ 38 w 56"/>
              <a:gd name="T3" fmla="*/ 257 h 381"/>
              <a:gd name="T4" fmla="*/ 19 w 56"/>
              <a:gd name="T5" fmla="*/ 86 h 381"/>
              <a:gd name="T6" fmla="*/ 0 w 56"/>
              <a:gd name="T7" fmla="*/ 0 h 381"/>
            </a:gdLst>
            <a:ahLst/>
            <a:cxnLst>
              <a:cxn ang="0">
                <a:pos x="T0" y="T1"/>
              </a:cxn>
              <a:cxn ang="0">
                <a:pos x="T2" y="T3"/>
              </a:cxn>
              <a:cxn ang="0">
                <a:pos x="T4" y="T5"/>
              </a:cxn>
              <a:cxn ang="0">
                <a:pos x="T6" y="T7"/>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200" cap="flat" cmpd="sng">
            <a:solidFill>
              <a:srgbClr val="FFEA18"/>
            </a:solidFill>
            <a:prstDash val="solid"/>
            <a:round/>
            <a:headEnd type="none" w="med" len="med"/>
            <a:tailEnd type="none" w="med" len="me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62" name="AutoShape 54"/>
          <p:cNvSpPr>
            <a:spLocks noChangeArrowheads="1"/>
          </p:cNvSpPr>
          <p:nvPr/>
        </p:nvSpPr>
        <p:spPr bwMode="auto">
          <a:xfrm rot="10103664">
            <a:off x="6840682" y="4120965"/>
            <a:ext cx="526762" cy="719978"/>
          </a:xfrm>
          <a:prstGeom prst="upArrow">
            <a:avLst>
              <a:gd name="adj1" fmla="val 50000"/>
              <a:gd name="adj2" fmla="val 3520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grpSp>
        <p:nvGrpSpPr>
          <p:cNvPr id="1835072" name="Group 64"/>
          <p:cNvGrpSpPr>
            <a:grpSpLocks/>
          </p:cNvGrpSpPr>
          <p:nvPr/>
        </p:nvGrpSpPr>
        <p:grpSpPr bwMode="auto">
          <a:xfrm>
            <a:off x="913534" y="1127592"/>
            <a:ext cx="2164773" cy="1232647"/>
            <a:chOff x="633" y="805"/>
            <a:chExt cx="1500" cy="880"/>
          </a:xfrm>
        </p:grpSpPr>
        <p:sp>
          <p:nvSpPr>
            <p:cNvPr id="1835066" name="Rectangle 58"/>
            <p:cNvSpPr>
              <a:spLocks noChangeArrowheads="1"/>
            </p:cNvSpPr>
            <p:nvPr/>
          </p:nvSpPr>
          <p:spPr bwMode="auto">
            <a:xfrm>
              <a:off x="633" y="805"/>
              <a:ext cx="1500" cy="880"/>
            </a:xfrm>
            <a:prstGeom prst="rect">
              <a:avLst/>
            </a:prstGeom>
            <a:solidFill>
              <a:schemeClr val="accent1"/>
            </a:solidFill>
            <a:ln w="12700">
              <a:solidFill>
                <a:schemeClr val="tx1"/>
              </a:solidFill>
              <a:miter lim="800000"/>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67" name="Text Box 59"/>
            <p:cNvSpPr txBox="1">
              <a:spLocks noChangeArrowheads="1"/>
            </p:cNvSpPr>
            <p:nvPr/>
          </p:nvSpPr>
          <p:spPr bwMode="auto">
            <a:xfrm>
              <a:off x="650" y="823"/>
              <a:ext cx="1483" cy="857"/>
            </a:xfrm>
            <a:prstGeom prst="rect">
              <a:avLst/>
            </a:prstGeom>
            <a:solidFill>
              <a:schemeClr val="accent2">
                <a:lumMod val="50000"/>
              </a:schemeClr>
            </a:solidFill>
            <a:ln>
              <a:noFill/>
            </a:ln>
            <a:effectLst>
              <a:outerShdw blurRad="63500" dist="57501" dir="1676261"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1600" b="0" i="0" u="none" strike="noStrike" kern="1200" cap="none" spc="0" normalizeH="0" baseline="0" noProof="0">
                  <a:ln>
                    <a:noFill/>
                  </a:ln>
                  <a:solidFill>
                    <a:srgbClr val="FFFFFF"/>
                  </a:solidFill>
                  <a:effectLst/>
                  <a:uLnTx/>
                  <a:uFillTx/>
                  <a:latin typeface="NJ Chinese Simplified" charset="0"/>
                  <a:ea typeface="宋体" charset="0"/>
                  <a:cs typeface="宋体" charset="0"/>
                </a:rPr>
                <a:t>使徒行传</a:t>
              </a:r>
              <a:r>
                <a:rPr kumimoji="0" lang="zh-CN" altLang="en-US"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rPr>
                <a:t> </a:t>
              </a:r>
              <a:r>
                <a:rPr kumimoji="0" lang="en-US" altLang="zh-CN" sz="1600" b="0" i="0" u="none" strike="noStrike" kern="1200" cap="none" spc="0" normalizeH="0" baseline="0" noProof="0" dirty="0">
                  <a:ln>
                    <a:noFill/>
                  </a:ln>
                  <a:solidFill>
                    <a:srgbClr val="FFFFFF"/>
                  </a:solidFill>
                  <a:effectLst/>
                  <a:uLnTx/>
                  <a:uFillTx/>
                  <a:latin typeface="宋体" charset="0"/>
                  <a:ea typeface="宋体" charset="0"/>
                  <a:cs typeface="宋体" charset="0"/>
                </a:rPr>
                <a:t>15:1</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rPr>
                <a:t>你 们 若 不 按 摩 西 的 规 条 受 割 礼，不 能 得 救。</a:t>
              </a:r>
              <a:endParaRPr kumimoji="0" lang="en-US" altLang="zh-CN"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endParaRPr>
            </a:p>
          </p:txBody>
        </p:sp>
      </p:grpSp>
      <p:grpSp>
        <p:nvGrpSpPr>
          <p:cNvPr id="1835073" name="Group 65"/>
          <p:cNvGrpSpPr>
            <a:grpSpLocks/>
          </p:cNvGrpSpPr>
          <p:nvPr/>
        </p:nvGrpSpPr>
        <p:grpSpPr bwMode="auto">
          <a:xfrm>
            <a:off x="787978" y="5588935"/>
            <a:ext cx="4964545" cy="1033743"/>
            <a:chOff x="546" y="3837"/>
            <a:chExt cx="3440" cy="866"/>
          </a:xfrm>
        </p:grpSpPr>
        <p:sp>
          <p:nvSpPr>
            <p:cNvPr id="1835069" name="Rectangle 61" descr="10%"/>
            <p:cNvSpPr>
              <a:spLocks noChangeArrowheads="1"/>
            </p:cNvSpPr>
            <p:nvPr/>
          </p:nvSpPr>
          <p:spPr bwMode="auto">
            <a:xfrm>
              <a:off x="546" y="3837"/>
              <a:ext cx="3440" cy="853"/>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99190" dir="2388334"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0" name="Text Box 62"/>
            <p:cNvSpPr txBox="1">
              <a:spLocks noChangeArrowheads="1"/>
            </p:cNvSpPr>
            <p:nvPr/>
          </p:nvSpPr>
          <p:spPr bwMode="auto">
            <a:xfrm>
              <a:off x="616" y="3878"/>
              <a:ext cx="3289" cy="8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问题得到永久性的解决:       是</a:t>
              </a:r>
              <a:r>
                <a:rPr kumimoji="0" lang="ja-JP" altLang="en-US" sz="2900" b="0" i="0" u="sng" strike="noStrike" kern="1200" cap="none" spc="0" normalizeH="0" baseline="0" noProof="0">
                  <a:ln>
                    <a:noFill/>
                  </a:ln>
                  <a:solidFill>
                    <a:srgbClr val="C00000"/>
                  </a:solidFill>
                  <a:effectLst/>
                  <a:uLnTx/>
                  <a:uFillTx/>
                  <a:latin typeface="黑体" charset="0"/>
                  <a:ea typeface="黑体" charset="0"/>
                  <a:cs typeface="黑体" charset="0"/>
                </a:rPr>
                <a:t>恩</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典</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，不是</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律法</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a:t>
              </a:r>
            </a:p>
          </p:txBody>
        </p:sp>
      </p:grpSp>
      <p:sp>
        <p:nvSpPr>
          <p:cNvPr id="1835071" name="Text Box 63"/>
          <p:cNvSpPr txBox="1">
            <a:spLocks noChangeArrowheads="1"/>
          </p:cNvSpPr>
          <p:nvPr/>
        </p:nvSpPr>
        <p:spPr bwMode="auto">
          <a:xfrm>
            <a:off x="4009161" y="2257987"/>
            <a:ext cx="2669886" cy="1784537"/>
          </a:xfrm>
          <a:prstGeom prst="rect">
            <a:avLst/>
          </a:prstGeom>
          <a:noFill/>
          <a:ln>
            <a:noFill/>
          </a:ln>
          <a:effectLst>
            <a:outerShdw blurRad="63500" dist="81320" dir="3080412"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6" tIns="45688" rIns="91376" bIns="4568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5500" b="0" i="0" u="none" strike="noStrike" kern="1200" cap="none" spc="0" normalizeH="0" baseline="0" noProof="0">
                <a:ln>
                  <a:noFill/>
                </a:ln>
                <a:solidFill>
                  <a:srgbClr val="FFFF00"/>
                </a:solidFill>
                <a:effectLst/>
                <a:uLnTx/>
                <a:uFillTx/>
                <a:latin typeface="Comic Sans MS" charset="0"/>
                <a:ea typeface="宋体" charset="0"/>
                <a:cs typeface="宋体" charset="0"/>
              </a:rPr>
              <a:t>只 有 恩 典!</a:t>
            </a:r>
          </a:p>
        </p:txBody>
      </p:sp>
      <p:sp>
        <p:nvSpPr>
          <p:cNvPr id="1835075" name="AutoShape 67"/>
          <p:cNvSpPr>
            <a:spLocks noChangeArrowheads="1"/>
          </p:cNvSpPr>
          <p:nvPr/>
        </p:nvSpPr>
        <p:spPr bwMode="auto">
          <a:xfrm rot="20701039">
            <a:off x="7342909" y="3945872"/>
            <a:ext cx="526762" cy="719978"/>
          </a:xfrm>
          <a:prstGeom prst="upArrow">
            <a:avLst>
              <a:gd name="adj1" fmla="val 50000"/>
              <a:gd name="adj2" fmla="val 3520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6" name="Text Box 6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  使</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徒</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行</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传</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en-US" altLang="zh-CN" sz="1400" b="0" i="0" u="none" strike="noStrike" kern="1200" cap="none" spc="0" normalizeH="0" baseline="0" noProof="0">
                <a:ln>
                  <a:noFill/>
                </a:ln>
                <a:solidFill>
                  <a:srgbClr val="000000"/>
                </a:solidFill>
                <a:effectLst/>
                <a:uLnTx/>
                <a:uFillTx/>
                <a:latin typeface="宋体" charset="0"/>
                <a:ea typeface="宋体" charset="0"/>
                <a:cs typeface="宋体" charset="0"/>
              </a:rPr>
              <a:t>15 </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章</a:t>
            </a:r>
          </a:p>
        </p:txBody>
      </p:sp>
      <p:grpSp>
        <p:nvGrpSpPr>
          <p:cNvPr id="1835077" name="Group 69"/>
          <p:cNvGrpSpPr>
            <a:grpSpLocks/>
          </p:cNvGrpSpPr>
          <p:nvPr/>
        </p:nvGrpSpPr>
        <p:grpSpPr bwMode="auto">
          <a:xfrm>
            <a:off x="789421" y="4805925"/>
            <a:ext cx="4846205" cy="613522"/>
            <a:chOff x="547" y="3431"/>
            <a:chExt cx="2419" cy="438"/>
          </a:xfrm>
        </p:grpSpPr>
        <p:sp>
          <p:nvSpPr>
            <p:cNvPr id="1835078" name="Rectangle 7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9" name="Text Box 71"/>
            <p:cNvSpPr txBox="1">
              <a:spLocks noChangeArrowheads="1"/>
            </p:cNvSpPr>
            <p:nvPr/>
          </p:nvSpPr>
          <p:spPr bwMode="auto">
            <a:xfrm>
              <a:off x="577" y="3440"/>
              <a:ext cx="2254" cy="384"/>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900" b="0" i="0" u="none" strike="noStrike" kern="1200" cap="none" spc="0" normalizeH="0" baseline="0" noProof="0">
                  <a:ln>
                    <a:noFill/>
                  </a:ln>
                  <a:solidFill>
                    <a:srgbClr val="000000"/>
                  </a:solidFill>
                  <a:effectLst/>
                  <a:uLnTx/>
                  <a:uFillTx/>
                  <a:latin typeface="黑体" charset="0"/>
                  <a:ea typeface="黑体" charset="0"/>
                  <a:cs typeface="黑体" charset="0"/>
                </a:rPr>
                <a:t> 1(--)2 </a:t>
              </a:r>
              <a:r>
                <a:rPr kumimoji="0" lang="en-US" altLang="zh-CN" sz="2900" b="0" i="0" u="none" strike="noStrike" kern="1200" cap="none" spc="0" normalizeH="0" baseline="0" noProof="0">
                  <a:ln>
                    <a:noFill/>
                  </a:ln>
                  <a:solidFill>
                    <a:srgbClr val="000000"/>
                  </a:solidFill>
                  <a:effectLst/>
                  <a:uLnTx/>
                  <a:uFillTx/>
                  <a:latin typeface="MS PGothic"/>
                  <a:ea typeface="黑体" charset="0"/>
                  <a:cs typeface="黑体" charset="0"/>
                </a:rPr>
                <a:t>“</a:t>
              </a:r>
              <a:r>
                <a:rPr kumimoji="0" lang="ja-JP" altLang="en-US" sz="2900" b="0" i="0" u="none" strike="noStrike" kern="1200" cap="none" spc="0" normalizeH="0" baseline="0" noProof="0">
                  <a:ln>
                    <a:noFill/>
                  </a:ln>
                  <a:solidFill>
                    <a:srgbClr val="000000"/>
                  </a:solidFill>
                  <a:effectLst/>
                  <a:uLnTx/>
                  <a:uFillTx/>
                  <a:latin typeface="黑体" charset="0"/>
                  <a:ea typeface="黑体" charset="0"/>
                  <a:cs typeface="黑体" charset="0"/>
                </a:rPr>
                <a:t>耶路撒冷会</a:t>
              </a:r>
              <a:r>
                <a:rPr kumimoji="0" lang="zh-CN" altLang="en-US" sz="2900" b="0" i="0" u="none" strike="noStrike" kern="1200" cap="none" spc="0" normalizeH="0" baseline="0" noProof="0">
                  <a:ln>
                    <a:noFill/>
                  </a:ln>
                  <a:solidFill>
                    <a:srgbClr val="000000"/>
                  </a:solidFill>
                  <a:effectLst/>
                  <a:uLnTx/>
                  <a:uFillTx/>
                  <a:latin typeface="黑体" charset="0"/>
                  <a:ea typeface="黑体" charset="0"/>
                  <a:cs typeface="黑体" charset="0"/>
                </a:rPr>
                <a:t>议</a:t>
              </a:r>
              <a:r>
                <a:rPr kumimoji="0" lang="zh-CN" altLang="en-US" sz="2900" b="0" i="0" u="none" strike="noStrike" kern="1200" cap="none" spc="0" normalizeH="0" baseline="0" noProof="0">
                  <a:ln>
                    <a:noFill/>
                  </a:ln>
                  <a:solidFill>
                    <a:srgbClr val="000000"/>
                  </a:solidFill>
                  <a:effectLst/>
                  <a:uLnTx/>
                  <a:uFillTx/>
                  <a:latin typeface="MS PGothic"/>
                  <a:ea typeface="黑体" charset="0"/>
                  <a:cs typeface="黑体" charset="0"/>
                </a:rPr>
                <a:t>”</a:t>
              </a:r>
              <a:endParaRPr kumimoji="0" lang="zh-CN" altLang="en-US" sz="29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grpSp>
      <p:sp>
        <p:nvSpPr>
          <p:cNvPr id="1835063" name="AutoShape 55"/>
          <p:cNvSpPr>
            <a:spLocks noChangeArrowheads="1"/>
          </p:cNvSpPr>
          <p:nvPr/>
        </p:nvSpPr>
        <p:spPr bwMode="auto">
          <a:xfrm>
            <a:off x="1431638" y="4647639"/>
            <a:ext cx="495012" cy="825034"/>
          </a:xfrm>
          <a:prstGeom prst="lightningBolt">
            <a:avLst/>
          </a:prstGeom>
          <a:solidFill>
            <a:srgbClr val="ED181E"/>
          </a:solidFill>
          <a:ln w="38100">
            <a:solidFill>
              <a:srgbClr val="FFEA18"/>
            </a:solidFill>
            <a:miter lim="800000"/>
            <a:headEnd/>
            <a:tailEnd/>
          </a:ln>
          <a:effectLst>
            <a:outerShdw blurRad="63500" dist="91581" dir="3378596"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80" name="Text Box 72"/>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charset="0"/>
                <a:ea typeface="宋体" charset="0"/>
                <a:cs typeface="宋体" charset="0"/>
              </a:rPr>
              <a:t>©2006 TBBMI</a:t>
            </a:r>
          </a:p>
        </p:txBody>
      </p:sp>
    </p:spTree>
    <p:extLst>
      <p:ext uri="{BB962C8B-B14F-4D97-AF65-F5344CB8AC3E}">
        <p14:creationId xmlns:p14="http://schemas.microsoft.com/office/powerpoint/2010/main" val="37070955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5077"/>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1835063"/>
                                        </p:tgtEl>
                                        <p:attrNameLst>
                                          <p:attrName>style.visibility</p:attrName>
                                        </p:attrNameLst>
                                      </p:cBhvr>
                                      <p:to>
                                        <p:strVal val="visible"/>
                                      </p:to>
                                    </p:set>
                                    <p:anim calcmode="lin" valueType="num">
                                      <p:cBhvr additive="base">
                                        <p:cTn id="10" dur="500" fill="hold"/>
                                        <p:tgtEl>
                                          <p:spTgt spid="1835063"/>
                                        </p:tgtEl>
                                        <p:attrNameLst>
                                          <p:attrName>ppt_x</p:attrName>
                                        </p:attrNameLst>
                                      </p:cBhvr>
                                      <p:tavLst>
                                        <p:tav tm="0">
                                          <p:val>
                                            <p:strVal val="#ppt_x"/>
                                          </p:val>
                                        </p:tav>
                                        <p:tav tm="100000">
                                          <p:val>
                                            <p:strVal val="#ppt_x"/>
                                          </p:val>
                                        </p:tav>
                                      </p:tavLst>
                                    </p:anim>
                                    <p:anim calcmode="lin" valueType="num">
                                      <p:cBhvr additive="base">
                                        <p:cTn id="11" dur="500" fill="hold"/>
                                        <p:tgtEl>
                                          <p:spTgt spid="1835063"/>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499"/>
                                          </p:stCondLst>
                                        </p:cTn>
                                        <p:tgtEl>
                                          <p:spTgt spid="1835057"/>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1835056"/>
                                        </p:tgtEl>
                                        <p:attrNameLst>
                                          <p:attrName>style.visibility</p:attrName>
                                        </p:attrNameLst>
                                      </p:cBhvr>
                                      <p:to>
                                        <p:strVal val="visible"/>
                                      </p:to>
                                    </p:se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835062"/>
                                        </p:tgtEl>
                                        <p:attrNameLst>
                                          <p:attrName>style.visibility</p:attrName>
                                        </p:attrNameLst>
                                      </p:cBhvr>
                                      <p:to>
                                        <p:strVal val="visible"/>
                                      </p:to>
                                    </p:set>
                                    <p:anim calcmode="lin" valueType="num">
                                      <p:cBhvr additive="base">
                                        <p:cTn id="21" dur="500" fill="hold"/>
                                        <p:tgtEl>
                                          <p:spTgt spid="1835062"/>
                                        </p:tgtEl>
                                        <p:attrNameLst>
                                          <p:attrName>ppt_x</p:attrName>
                                        </p:attrNameLst>
                                      </p:cBhvr>
                                      <p:tavLst>
                                        <p:tav tm="0">
                                          <p:val>
                                            <p:strVal val="#ppt_x"/>
                                          </p:val>
                                        </p:tav>
                                        <p:tav tm="100000">
                                          <p:val>
                                            <p:strVal val="#ppt_x"/>
                                          </p:val>
                                        </p:tav>
                                      </p:tavLst>
                                    </p:anim>
                                    <p:anim calcmode="lin" valueType="num">
                                      <p:cBhvr additive="base">
                                        <p:cTn id="22" dur="500" fill="hold"/>
                                        <p:tgtEl>
                                          <p:spTgt spid="1835062"/>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2500"/>
                            </p:stCondLst>
                            <p:childTnLst>
                              <p:par>
                                <p:cTn id="24" presetID="9" presetClass="exit" presetSubtype="0" fill="hold" grpId="0" nodeType="afterEffect">
                                  <p:stCondLst>
                                    <p:cond delay="0"/>
                                  </p:stCondLst>
                                  <p:childTnLst>
                                    <p:animEffect transition="out" filter="dissolve">
                                      <p:cBhvr>
                                        <p:cTn id="25" dur="500"/>
                                        <p:tgtEl>
                                          <p:spTgt spid="1835024"/>
                                        </p:tgtEl>
                                      </p:cBhvr>
                                    </p:animEffect>
                                    <p:set>
                                      <p:cBhvr>
                                        <p:cTn id="26" dur="1" fill="hold">
                                          <p:stCondLst>
                                            <p:cond delay="499"/>
                                          </p:stCondLst>
                                        </p:cTn>
                                        <p:tgtEl>
                                          <p:spTgt spid="1835024"/>
                                        </p:tgtEl>
                                        <p:attrNameLst>
                                          <p:attrName>style.visibility</p:attrName>
                                        </p:attrNameLst>
                                      </p:cBhvr>
                                      <p:to>
                                        <p:strVal val="hidden"/>
                                      </p:to>
                                    </p:set>
                                  </p:childTnLst>
                                </p:cTn>
                              </p:par>
                            </p:childTnLst>
                          </p:cTn>
                        </p:par>
                        <p:par>
                          <p:cTn id="27" fill="hold" nodeType="afterGroup">
                            <p:stCondLst>
                              <p:cond delay="3000"/>
                            </p:stCondLst>
                            <p:childTnLst>
                              <p:par>
                                <p:cTn id="28" presetID="1" presetClass="entr" presetSubtype="0" fill="hold" grpId="0" nodeType="afterEffect">
                                  <p:stCondLst>
                                    <p:cond delay="0"/>
                                  </p:stCondLst>
                                  <p:childTnLst>
                                    <p:set>
                                      <p:cBhvr>
                                        <p:cTn id="29" dur="1" fill="hold">
                                          <p:stCondLst>
                                            <p:cond delay="499"/>
                                          </p:stCondLst>
                                        </p:cTn>
                                        <p:tgtEl>
                                          <p:spTgt spid="183507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183507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835073"/>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183507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35075"/>
                                        </p:tgtEl>
                                        <p:attrNameLst>
                                          <p:attrName>style.visibility</p:attrName>
                                        </p:attrNameLst>
                                      </p:cBhvr>
                                      <p:to>
                                        <p:strVal val="visible"/>
                                      </p:to>
                                    </p:set>
                                    <p:anim calcmode="lin" valueType="num">
                                      <p:cBhvr additive="base">
                                        <p:cTn id="45" dur="500" fill="hold"/>
                                        <p:tgtEl>
                                          <p:spTgt spid="1835075"/>
                                        </p:tgtEl>
                                        <p:attrNameLst>
                                          <p:attrName>ppt_x</p:attrName>
                                        </p:attrNameLst>
                                      </p:cBhvr>
                                      <p:tavLst>
                                        <p:tav tm="0">
                                          <p:val>
                                            <p:strVal val="#ppt_x"/>
                                          </p:val>
                                        </p:tav>
                                        <p:tav tm="100000">
                                          <p:val>
                                            <p:strVal val="#ppt_x"/>
                                          </p:val>
                                        </p:tav>
                                      </p:tavLst>
                                    </p:anim>
                                    <p:anim calcmode="lin" valueType="num">
                                      <p:cBhvr additive="base">
                                        <p:cTn id="46" dur="500" fill="hold"/>
                                        <p:tgtEl>
                                          <p:spTgt spid="1835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5024" grpId="0" autoUpdateAnimBg="0"/>
      <p:bldP spid="1835056" grpId="0" animBg="1"/>
      <p:bldP spid="1835062" grpId="0" animBg="1"/>
      <p:bldP spid="1835071" grpId="0" autoUpdateAnimBg="0"/>
      <p:bldP spid="1835075" grpId="0" animBg="1"/>
      <p:bldP spid="1835076" grpId="0" animBg="1" autoUpdateAnimBg="0"/>
      <p:bldP spid="18350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rab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3" name="Text Box 5"/>
          <p:cNvSpPr txBox="1">
            <a:spLocks noChangeArrowheads="1"/>
          </p:cNvSpPr>
          <p:nvPr/>
        </p:nvSpPr>
        <p:spPr bwMode="auto">
          <a:xfrm>
            <a:off x="457200" y="5257800"/>
            <a:ext cx="5181600" cy="1006475"/>
          </a:xfrm>
          <a:prstGeom prst="rect">
            <a:avLst/>
          </a:prstGeom>
          <a:solidFill>
            <a:srgbClr val="A000C6"/>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利十九</a:t>
            </a:r>
            <a:r>
              <a:rPr kumimoji="0" lang="en-US" altLang="ja-JP"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27</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：不可剃两边的头发，胡须的周围也不可刮掉。</a:t>
            </a:r>
            <a:endParaRPr kumimoji="0" 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Tree>
    <p:extLst>
      <p:ext uri="{BB962C8B-B14F-4D97-AF65-F5344CB8AC3E}">
        <p14:creationId xmlns:p14="http://schemas.microsoft.com/office/powerpoint/2010/main" val="2095569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zh-CN" altLang="en-US" b="1" dirty="0">
                <a:solidFill>
                  <a:srgbClr val="FFFFFF"/>
                </a:solidFill>
                <a:latin typeface="Arial" charset="0"/>
                <a:ea typeface="ＭＳ Ｐゴシック" charset="0"/>
              </a:rPr>
              <a:t>利未记</a:t>
            </a:r>
            <a:r>
              <a:rPr lang="en-US" b="1" dirty="0">
                <a:solidFill>
                  <a:srgbClr val="FFFFFF"/>
                </a:solidFill>
                <a:latin typeface="Arial" charset="0"/>
                <a:ea typeface="ＭＳ Ｐゴシック" charset="0"/>
              </a:rPr>
              <a:t>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zh-TW" altLang="en-US" sz="2800" b="1" dirty="0">
                <a:solidFill>
                  <a:srgbClr val="FFFFFF"/>
                </a:solidFill>
                <a:latin typeface="华文宋体"/>
                <a:ea typeface="华文宋体"/>
                <a:cs typeface="华文宋体"/>
              </a:rPr>
              <a:t>不 可 为 死 人 用 刀 划 身 ， 也 不 可 在 身 上 刺 花 纹 。 我 是 耶 和 华 </a:t>
            </a:r>
            <a:r>
              <a:rPr lang="zh-TW" alt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428563357"/>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77826" name="WordArt 2" descr="Sand"/>
          <p:cNvSpPr>
            <a:spLocks noChangeArrowheads="1" noChangeShapeType="1" noTextEdit="1"/>
          </p:cNvSpPr>
          <p:nvPr/>
        </p:nvSpPr>
        <p:spPr bwMode="auto">
          <a:xfrm>
            <a:off x="2971800" y="28003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7200" b="1" i="0" u="none" strike="noStrike" kern="10" cap="none" spc="0" normalizeH="0" baseline="0" noProof="0" dirty="0">
                <a:ln>
                  <a:noFill/>
                </a:ln>
                <a:blipFill dpi="0" rotWithShape="0">
                  <a:blip r:embed="rId4"/>
                  <a:srcRect/>
                  <a:tile tx="0" ty="0" sx="100000" sy="100000" flip="none" algn="tl"/>
                </a:blipFill>
                <a:effectLst>
                  <a:outerShdw blurRad="63500" dist="38099" dir="2700000" algn="ctr" rotWithShape="0">
                    <a:srgbClr val="C0C0C0">
                      <a:alpha val="74997"/>
                    </a:srgbClr>
                  </a:outerShdw>
                </a:effectLst>
                <a:uLnTx/>
                <a:uFillTx/>
                <a:latin typeface="微软简中圆"/>
                <a:ea typeface="微软简中圆"/>
                <a:cs typeface="微软简中圆"/>
              </a:rPr>
              <a:t>律法</a:t>
            </a:r>
            <a:endParaRPr kumimoji="0" lang="en-US" sz="7200" b="1" i="0" u="none" strike="noStrike" kern="10" cap="none" spc="0" normalizeH="0" baseline="0" noProof="0" dirty="0">
              <a:ln>
                <a:noFill/>
              </a:ln>
              <a:blipFill dpi="0" rotWithShape="0">
                <a:blip r:embed="rId4"/>
                <a:srcRect/>
                <a:tile tx="0" ty="0" sx="100000" sy="100000" flip="none" algn="tl"/>
              </a:blipFill>
              <a:effectLst>
                <a:outerShdw blurRad="63500" dist="38099" dir="2700000" algn="ctr" rotWithShape="0">
                  <a:srgbClr val="C0C0C0">
                    <a:alpha val="74997"/>
                  </a:srgbClr>
                </a:outerShdw>
              </a:effectLst>
              <a:uLnTx/>
              <a:uFillTx/>
              <a:latin typeface="微软简中圆"/>
              <a:ea typeface="微软简中圆"/>
              <a:cs typeface="微软简中圆"/>
            </a:endParaRPr>
          </a:p>
        </p:txBody>
      </p:sp>
      <p:sp>
        <p:nvSpPr>
          <p:cNvPr id="101379" name="Text Box 3"/>
          <p:cNvSpPr txBox="1">
            <a:spLocks noChangeArrowheads="1"/>
          </p:cNvSpPr>
          <p:nvPr/>
        </p:nvSpPr>
        <p:spPr bwMode="auto">
          <a:xfrm>
            <a:off x="381000" y="304800"/>
            <a:ext cx="1905000" cy="1569660"/>
          </a:xfrm>
          <a:prstGeom prst="rect">
            <a:avLst/>
          </a:prstGeom>
          <a:solidFill>
            <a:schemeClr val="tx1"/>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我们是否活在律法之下？</a:t>
            </a:r>
          </a:p>
        </p:txBody>
      </p:sp>
      <p:sp>
        <p:nvSpPr>
          <p:cNvPr id="101380" name="Text Box 4"/>
          <p:cNvSpPr txBox="1">
            <a:spLocks noChangeArrowheads="1"/>
          </p:cNvSpPr>
          <p:nvPr/>
        </p:nvSpPr>
        <p:spPr bwMode="auto">
          <a:xfrm>
            <a:off x="3657600" y="304800"/>
            <a:ext cx="1905000" cy="1077218"/>
          </a:xfrm>
          <a:prstGeom prst="rect">
            <a:avLst/>
          </a:prstGeom>
          <a:solidFill>
            <a:srgbClr val="80000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我可以吃猪肉吗？</a:t>
            </a:r>
          </a:p>
        </p:txBody>
      </p:sp>
      <p:sp>
        <p:nvSpPr>
          <p:cNvPr id="101381" name="Text Box 5"/>
          <p:cNvSpPr txBox="1">
            <a:spLocks noChangeArrowheads="1"/>
          </p:cNvSpPr>
          <p:nvPr/>
        </p:nvSpPr>
        <p:spPr bwMode="auto">
          <a:xfrm>
            <a:off x="6324600" y="304800"/>
            <a:ext cx="2362200" cy="1077218"/>
          </a:xfrm>
          <a:prstGeom prst="rect">
            <a:avLst/>
          </a:prstGeom>
          <a:solidFill>
            <a:srgbClr val="660066"/>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我应该守安息日吗？</a:t>
            </a:r>
          </a:p>
        </p:txBody>
      </p:sp>
      <p:sp>
        <p:nvSpPr>
          <p:cNvPr id="101382" name="Text Box 6"/>
          <p:cNvSpPr txBox="1">
            <a:spLocks noChangeArrowheads="1"/>
          </p:cNvSpPr>
          <p:nvPr/>
        </p:nvSpPr>
        <p:spPr bwMode="auto">
          <a:xfrm>
            <a:off x="381000" y="4648200"/>
            <a:ext cx="2133600" cy="1190625"/>
          </a:xfrm>
          <a:prstGeom prst="rect">
            <a:avLst/>
          </a:prstGeom>
          <a:solidFill>
            <a:srgbClr val="0000FF"/>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律法与我们何关？</a:t>
            </a:r>
          </a:p>
        </p:txBody>
      </p:sp>
      <p:sp>
        <p:nvSpPr>
          <p:cNvPr id="101383" name="Text Box 7"/>
          <p:cNvSpPr txBox="1">
            <a:spLocks noChangeArrowheads="1"/>
          </p:cNvSpPr>
          <p:nvPr/>
        </p:nvSpPr>
        <p:spPr bwMode="auto">
          <a:xfrm>
            <a:off x="6553200" y="3886200"/>
            <a:ext cx="2286000" cy="2554545"/>
          </a:xfrm>
          <a:prstGeom prst="rect">
            <a:avLst/>
          </a:prstGeom>
          <a:solidFill>
            <a:srgbClr val="00009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基督徒可以吃血吗？（如：杨豆腐、血块等等）</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1384" name="Text Box 8"/>
          <p:cNvSpPr txBox="1">
            <a:spLocks noChangeArrowheads="1"/>
          </p:cNvSpPr>
          <p:nvPr/>
        </p:nvSpPr>
        <p:spPr bwMode="auto">
          <a:xfrm>
            <a:off x="3581400" y="4419600"/>
            <a:ext cx="2362200" cy="1077218"/>
          </a:xfrm>
          <a:prstGeom prst="rect">
            <a:avLst/>
          </a:prstGeom>
          <a:solidFill>
            <a:schemeClr val="bg2">
              <a:lumMod val="50000"/>
            </a:schemeClr>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神需要我给十一奉献吗？</a:t>
            </a:r>
          </a:p>
        </p:txBody>
      </p:sp>
      <p:sp>
        <p:nvSpPr>
          <p:cNvPr id="101385" name="Rectangle 9"/>
          <p:cNvSpPr>
            <a:spLocks noGrp="1" noChangeArrowheads="1"/>
          </p:cNvSpPr>
          <p:nvPr>
            <p:ph type="title"/>
          </p:nvPr>
        </p:nvSpPr>
        <p:spPr>
          <a:xfrm>
            <a:off x="533400" y="1981200"/>
            <a:ext cx="7772400" cy="1143000"/>
          </a:xfrm>
        </p:spPr>
        <p:txBody>
          <a:bodyPr/>
          <a:lstStyle/>
          <a:p>
            <a:pPr eaLnBrk="1" hangingPunct="1">
              <a:defRPr/>
            </a:pPr>
            <a:r>
              <a:rPr lang="zh-CN" altLang="en-US" sz="11500" b="1" dirty="0">
                <a:solidFill>
                  <a:schemeClr val="bg1"/>
                </a:solidFill>
                <a:effectLst>
                  <a:outerShdw blurRad="38100" dist="38100" dir="2700000" algn="tl">
                    <a:srgbClr val="000000"/>
                  </a:outerShdw>
                </a:effectLst>
                <a:latin typeface="微软简魏碑" charset="0"/>
                <a:ea typeface="微软简魏碑" charset="0"/>
                <a:cs typeface="微软简魏碑" charset="0"/>
              </a:rPr>
              <a:t>你看法如何？</a:t>
            </a:r>
            <a:endParaRPr lang="zh-CN" altLang="en-US" sz="11500" dirty="0">
              <a:effectLst>
                <a:outerShdw blurRad="38100" dist="38100" dir="2700000" algn="tl">
                  <a:srgbClr val="FFFFFF"/>
                </a:outerShdw>
              </a:effectLst>
              <a:latin typeface="微软简魏碑" charset="0"/>
              <a:ea typeface="微软简魏碑" charset="0"/>
              <a:cs typeface="微软简魏碑" charset="0"/>
            </a:endParaRPr>
          </a:p>
        </p:txBody>
      </p:sp>
    </p:spTree>
    <p:extLst>
      <p:ext uri="{BB962C8B-B14F-4D97-AF65-F5344CB8AC3E}">
        <p14:creationId xmlns:p14="http://schemas.microsoft.com/office/powerpoint/2010/main" val="19898502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646113"/>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600" b="1">
                <a:latin typeface="ＭＳ Ｐゴシック" charset="0"/>
              </a:rPr>
              <a:t>加拉太书</a:t>
            </a:r>
            <a:r>
              <a:rPr lang="en-US" sz="3600" b="1">
                <a:latin typeface="ＭＳ Ｐゴシック" charset="0"/>
              </a:rPr>
              <a:t>各章要点</a:t>
            </a:r>
            <a:endParaRPr lang="en-GB" sz="3600" b="1">
              <a:effectLst>
                <a:outerShdw blurRad="38100" dist="38100" dir="2700000" algn="tl">
                  <a:srgbClr val="000066"/>
                </a:outerShdw>
              </a:effectLst>
              <a:latin typeface="ＭＳ Ｐゴシック" charset="0"/>
            </a:endParaRPr>
          </a:p>
        </p:txBody>
      </p:sp>
      <p:sp>
        <p:nvSpPr>
          <p:cNvPr id="1030" name="Text Box 6"/>
          <p:cNvSpPr txBox="1">
            <a:spLocks noChangeArrowheads="1"/>
          </p:cNvSpPr>
          <p:nvPr/>
        </p:nvSpPr>
        <p:spPr bwMode="auto">
          <a:xfrm>
            <a:off x="3886200" y="2178050"/>
            <a:ext cx="5257800" cy="323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latin typeface="ＭＳ Ｐゴシック" charset="0"/>
              </a:rPr>
              <a:t>第一章</a:t>
            </a:r>
            <a:r>
              <a:rPr lang="en-US" altLang="ja-JP">
                <a:solidFill>
                  <a:srgbClr val="FFFFFF"/>
                </a:solidFill>
                <a:latin typeface="ＭＳ Ｐゴシック" charset="0"/>
              </a:rPr>
              <a:t> – </a:t>
            </a:r>
            <a:r>
              <a:rPr lang="zh-CN" altLang="en-US" b="1">
                <a:solidFill>
                  <a:srgbClr val="FFFFFF"/>
                </a:solidFill>
                <a:latin typeface="ＭＳ Ｐゴシック" charset="0"/>
              </a:rPr>
              <a:t>背</a:t>
            </a:r>
            <a:r>
              <a:rPr lang="zh-CN" altLang="en-GB" b="1">
                <a:solidFill>
                  <a:srgbClr val="FFFFFF"/>
                </a:solidFill>
                <a:latin typeface="ＭＳ Ｐゴシック" charset="0"/>
              </a:rPr>
              <a:t>离真</a:t>
            </a:r>
            <a:r>
              <a:rPr lang="zh-CN" altLang="en-US" b="1">
                <a:solidFill>
                  <a:srgbClr val="FFFFFF"/>
                </a:solidFill>
                <a:latin typeface="ＭＳ Ｐゴシック" charset="0"/>
              </a:rPr>
              <a:t>正的</a:t>
            </a:r>
            <a:r>
              <a:rPr lang="zh-CN" altLang="en-GB" b="1">
                <a:solidFill>
                  <a:srgbClr val="FFFFFF"/>
                </a:solidFill>
                <a:latin typeface="ＭＳ Ｐゴシック" charset="0"/>
              </a:rPr>
              <a:t>福音</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第二章</a:t>
            </a:r>
            <a:r>
              <a:rPr lang="en-US" altLang="ja-JP" b="1">
                <a:solidFill>
                  <a:srgbClr val="FFFFFF"/>
                </a:solidFill>
                <a:latin typeface="ＭＳ Ｐゴシック" charset="0"/>
              </a:rPr>
              <a:t> - </a:t>
            </a:r>
            <a:r>
              <a:rPr lang="zh-CN" altLang="en-GB">
                <a:solidFill>
                  <a:srgbClr val="FFFFFF"/>
                </a:solidFill>
                <a:latin typeface="ＭＳ Ｐゴシック" charset="0"/>
              </a:rPr>
              <a:t>彼得的虚伪</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第三章</a:t>
            </a:r>
            <a:r>
              <a:rPr lang="en-US" altLang="ja-JP" b="1">
                <a:solidFill>
                  <a:srgbClr val="FFFFFF"/>
                </a:solidFill>
                <a:latin typeface="ＭＳ Ｐゴシック" charset="0"/>
              </a:rPr>
              <a:t> - </a:t>
            </a:r>
            <a:r>
              <a:rPr lang="zh-CN" altLang="en-GB">
                <a:solidFill>
                  <a:srgbClr val="FFFFFF"/>
                </a:solidFill>
                <a:latin typeface="ＭＳ Ｐゴシック" charset="0"/>
              </a:rPr>
              <a:t>亚伯拉罕</a:t>
            </a:r>
            <a:r>
              <a:rPr lang="zh-CN" altLang="en-US">
                <a:solidFill>
                  <a:srgbClr val="FFFFFF"/>
                </a:solidFill>
                <a:latin typeface="ＭＳ Ｐゴシック" charset="0"/>
              </a:rPr>
              <a:t>的</a:t>
            </a:r>
            <a:r>
              <a:rPr lang="zh-CN" altLang="en-GB">
                <a:solidFill>
                  <a:srgbClr val="FFFFFF"/>
                </a:solidFill>
                <a:latin typeface="ＭＳ Ｐゴシック" charset="0"/>
              </a:rPr>
              <a:t>信心</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第四章</a:t>
            </a:r>
            <a:r>
              <a:rPr lang="en-US" altLang="ja-JP" b="1">
                <a:solidFill>
                  <a:srgbClr val="FFFFFF"/>
                </a:solidFill>
                <a:latin typeface="ＭＳ Ｐゴシック" charset="0"/>
              </a:rPr>
              <a:t> - </a:t>
            </a:r>
            <a:r>
              <a:rPr lang="zh-CN" altLang="en-GB">
                <a:solidFill>
                  <a:srgbClr val="FFFFFF"/>
                </a:solidFill>
                <a:latin typeface="ＭＳ Ｐゴシック" charset="0"/>
              </a:rPr>
              <a:t>律法与真自由</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第五章</a:t>
            </a:r>
            <a:r>
              <a:rPr lang="en-US" altLang="ja-JP" b="1">
                <a:solidFill>
                  <a:srgbClr val="FFFFFF"/>
                </a:solidFill>
                <a:latin typeface="ＭＳ Ｐゴシック" charset="0"/>
              </a:rPr>
              <a:t> - </a:t>
            </a:r>
            <a:r>
              <a:rPr lang="zh-CN" altLang="en-GB">
                <a:solidFill>
                  <a:srgbClr val="FFFFFF"/>
                </a:solidFill>
                <a:latin typeface="ＭＳ Ｐゴシック" charset="0"/>
              </a:rPr>
              <a:t>圣灵带领的态度</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第六章</a:t>
            </a:r>
            <a:r>
              <a:rPr lang="en-US" altLang="ja-JP">
                <a:solidFill>
                  <a:srgbClr val="FFFFFF"/>
                </a:solidFill>
                <a:latin typeface="ＭＳ Ｐゴシック" charset="0"/>
              </a:rPr>
              <a:t> - </a:t>
            </a:r>
            <a:r>
              <a:rPr lang="zh-CN" altLang="en-GB">
                <a:solidFill>
                  <a:srgbClr val="FFFFFF"/>
                </a:solidFill>
                <a:latin typeface="ＭＳ Ｐゴシック" charset="0"/>
              </a:rPr>
              <a:t>赢回罪</a:t>
            </a:r>
            <a:r>
              <a:rPr lang="zh-CN" altLang="en-US">
                <a:solidFill>
                  <a:srgbClr val="FFFFFF"/>
                </a:solidFill>
                <a:latin typeface="ＭＳ Ｐゴシック" charset="0"/>
              </a:rPr>
              <a:t>恶</a:t>
            </a:r>
            <a:r>
              <a:rPr lang="zh-CN" altLang="en-GB">
                <a:solidFill>
                  <a:srgbClr val="FFFFFF"/>
                </a:solidFill>
                <a:latin typeface="ＭＳ Ｐゴシック" charset="0"/>
              </a:rPr>
              <a:t>的信徒</a:t>
            </a:r>
            <a:endParaRPr lang="en-GB" b="1">
              <a:solidFill>
                <a:srgbClr val="FFFFFF"/>
              </a:solidFill>
              <a:latin typeface="ＭＳ Ｐゴシック" charset="0"/>
            </a:endParaRPr>
          </a:p>
        </p:txBody>
      </p:sp>
      <p:sp>
        <p:nvSpPr>
          <p:cNvPr id="67588" name="TextBox 4"/>
          <p:cNvSpPr txBox="1">
            <a:spLocks noChangeArrowheads="1"/>
          </p:cNvSpPr>
          <p:nvPr/>
        </p:nvSpPr>
        <p:spPr bwMode="auto">
          <a:xfrm>
            <a:off x="4495800" y="6550025"/>
            <a:ext cx="45132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Barry Huddleston, </a:t>
            </a:r>
            <a:r>
              <a:rPr lang="en-US" sz="1400" b="1" i="1">
                <a:latin typeface="Arial" charset="0"/>
                <a:cs typeface="Arial" charset="0"/>
              </a:rPr>
              <a:t>The Acrostic Summarized Bible</a:t>
            </a:r>
          </a:p>
        </p:txBody>
      </p:sp>
      <p:grpSp>
        <p:nvGrpSpPr>
          <p:cNvPr id="6" name="Group 5"/>
          <p:cNvGrpSpPr/>
          <p:nvPr/>
        </p:nvGrpSpPr>
        <p:grpSpPr>
          <a:xfrm>
            <a:off x="228600" y="1143000"/>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grpSp>
        <p:sp>
          <p:nvSpPr>
            <p:cNvPr id="8" name="Title 5"/>
            <p:cNvSpPr txBox="1">
              <a:spLocks/>
            </p:cNvSpPr>
            <p:nvPr/>
          </p:nvSpPr>
          <p:spPr bwMode="auto">
            <a:xfrm rot="20662300">
              <a:off x="755576" y="3187217"/>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zh-TW" altLang="en-US" sz="3600" b="1" dirty="0">
                  <a:solidFill>
                    <a:srgbClr val="000000"/>
                  </a:solidFill>
                  <a:effectLst/>
                  <a:latin typeface="Arial" charset="0"/>
                  <a:ea typeface="ＭＳ Ｐゴシック" charset="0"/>
                  <a:cs typeface="ＭＳ Ｐゴシック" charset="0"/>
                </a:rPr>
                <a:t>律法</a:t>
              </a:r>
            </a:p>
          </p:txBody>
        </p:sp>
      </p:grpSp>
    </p:spTree>
    <p:extLst>
      <p:ext uri="{BB962C8B-B14F-4D97-AF65-F5344CB8AC3E}">
        <p14:creationId xmlns:p14="http://schemas.microsoft.com/office/powerpoint/2010/main" val="1109658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3" end="3"/>
                                            </p:txEl>
                                          </p:spTgt>
                                        </p:tgtEl>
                                        <p:attrNameLst>
                                          <p:attrName>style.visibility</p:attrName>
                                        </p:attrNameLst>
                                      </p:cBhvr>
                                      <p:to>
                                        <p:strVal val="visible"/>
                                      </p:to>
                                    </p:set>
                                    <p:anim calcmode="lin" valueType="num">
                                      <p:cBhvr additive="base">
                                        <p:cTn id="25" dur="500" fill="hold"/>
                                        <p:tgtEl>
                                          <p:spTgt spid="103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4" end="4"/>
                                            </p:txEl>
                                          </p:spTgt>
                                        </p:tgtEl>
                                        <p:attrNameLst>
                                          <p:attrName>style.visibility</p:attrName>
                                        </p:attrNameLst>
                                      </p:cBhvr>
                                      <p:to>
                                        <p:strVal val="visible"/>
                                      </p:to>
                                    </p:set>
                                    <p:anim calcmode="lin" valueType="num">
                                      <p:cBhvr additive="base">
                                        <p:cTn id="31"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5" end="5"/>
                                            </p:txEl>
                                          </p:spTgt>
                                        </p:tgtEl>
                                        <p:attrNameLst>
                                          <p:attrName>style.visibility</p:attrName>
                                        </p:attrNameLst>
                                      </p:cBhvr>
                                      <p:to>
                                        <p:strVal val="visible"/>
                                      </p:to>
                                    </p:set>
                                    <p:anim calcmode="lin" valueType="num">
                                      <p:cBhvr additive="base">
                                        <p:cTn id="37"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a:defRPr/>
            </a:pPr>
            <a:endParaRPr lang="en-US">
              <a:solidFill>
                <a:srgbClr val="000000"/>
              </a:solidFill>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cs typeface="Times New Roman" charset="0"/>
              </a:rPr>
              <a:t>“</a:t>
            </a:r>
            <a:r>
              <a:rPr lang="en-US" sz="2000">
                <a:solidFill>
                  <a:srgbClr val="000000"/>
                </a:solidFill>
                <a:cs typeface="Times New Roman" charset="0"/>
              </a:rPr>
              <a:t>直 到 地 极</a:t>
            </a:r>
            <a:r>
              <a:rPr lang="en-US" altLang="ja-JP" sz="2000" b="1">
                <a:solidFill>
                  <a:srgbClr val="000000"/>
                </a:solidFill>
                <a:cs typeface="Times New Roman" charset="0"/>
              </a:rPr>
              <a:t>” (</a:t>
            </a:r>
            <a:r>
              <a:rPr lang="en-US" sz="2000" b="1">
                <a:solidFill>
                  <a:srgbClr val="000000"/>
                </a:solidFill>
                <a:cs typeface="Times New Roman" charset="0"/>
              </a:rPr>
              <a:t>使</a:t>
            </a:r>
            <a:r>
              <a:rPr lang="en-US" altLang="ja-JP" sz="2000" b="1">
                <a:solidFill>
                  <a:srgbClr val="000000"/>
                </a:solidFill>
                <a:cs typeface="Times New Roman" charset="0"/>
              </a:rPr>
              <a:t> </a:t>
            </a:r>
            <a:r>
              <a:rPr lang="en-US" sz="2000" b="1">
                <a:solidFill>
                  <a:srgbClr val="000000"/>
                </a:solidFill>
                <a:cs typeface="Times New Roman" charset="0"/>
              </a:rPr>
              <a:t>徒</a:t>
            </a:r>
            <a:r>
              <a:rPr lang="en-US" altLang="ja-JP" sz="2000" b="1">
                <a:solidFill>
                  <a:srgbClr val="000000"/>
                </a:solidFill>
                <a:cs typeface="Times New Roman" charset="0"/>
              </a:rPr>
              <a:t> </a:t>
            </a:r>
            <a:r>
              <a:rPr lang="en-US" sz="2000" b="1">
                <a:solidFill>
                  <a:srgbClr val="000000"/>
                </a:solidFill>
                <a:cs typeface="Times New Roman" charset="0"/>
              </a:rPr>
              <a:t>行</a:t>
            </a:r>
            <a:r>
              <a:rPr lang="en-US" altLang="ja-JP" sz="2000" b="1">
                <a:solidFill>
                  <a:srgbClr val="000000"/>
                </a:solidFill>
                <a:cs typeface="Times New Roman" charset="0"/>
              </a:rPr>
              <a:t> </a:t>
            </a:r>
            <a:r>
              <a:rPr lang="en-US" sz="2000" b="1">
                <a:solidFill>
                  <a:srgbClr val="000000"/>
                </a:solidFill>
                <a:cs typeface="Times New Roman" charset="0"/>
              </a:rPr>
              <a:t>傳</a:t>
            </a:r>
            <a:r>
              <a:rPr lang="en-US" altLang="ja-JP" sz="2000" b="1">
                <a:solidFill>
                  <a:srgbClr val="000000"/>
                </a:solidFill>
                <a:cs typeface="Times New Roman" charset="0"/>
              </a:rPr>
              <a:t> 1:8)</a:t>
            </a:r>
          </a:p>
          <a:p>
            <a:pPr eaLnBrk="1" hangingPunct="1">
              <a:defRPr/>
            </a:pPr>
            <a:r>
              <a:rPr lang="en-US" sz="1200" b="1">
                <a:solidFill>
                  <a:srgbClr val="000000"/>
                </a:solidFill>
                <a:cs typeface="Times New Roman" charset="0"/>
              </a:rPr>
              <a:t>使 徒  </a:t>
            </a:r>
            <a:r>
              <a:rPr lang="en-US" sz="2000" b="1">
                <a:solidFill>
                  <a:srgbClr val="000000"/>
                </a:solidFill>
                <a:latin typeface="Arial" charset="0"/>
                <a:cs typeface="Times New Roman" charset="0"/>
              </a:rPr>
              <a:t>9  13       14    15  16          18           21     27     28</a:t>
            </a:r>
          </a:p>
        </p:txBody>
      </p:sp>
      <p:sp>
        <p:nvSpPr>
          <p:cNvPr id="10138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cs typeface="Times New Roman" charset="0"/>
              </a:rPr>
              <a:t>理事会</a:t>
            </a:r>
            <a:endParaRPr lang="en-US" sz="1600" b="1">
              <a:solidFill>
                <a:srgbClr val="F7F7F7"/>
              </a:solidFill>
              <a:latin typeface="Arial Narrow" charset="0"/>
              <a:cs typeface="Times New Roman" charset="0"/>
            </a:endParaRPr>
          </a:p>
        </p:txBody>
      </p:sp>
      <p:sp>
        <p:nvSpPr>
          <p:cNvPr id="10138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cs typeface="Times New Roman" charset="0"/>
              </a:rPr>
              <a:t>试验</a:t>
            </a:r>
            <a:endParaRPr lang="en-US" sz="1800" b="1">
              <a:solidFill>
                <a:srgbClr val="F7F7F7"/>
              </a:solidFill>
              <a:latin typeface="Arial Narrow" charset="0"/>
              <a:cs typeface="Times New Roman" charset="0"/>
            </a:endParaRPr>
          </a:p>
        </p:txBody>
      </p:sp>
      <p:sp>
        <p:nvSpPr>
          <p:cNvPr id="10138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1384"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cs typeface="Times New Roman" charset="0"/>
              </a:rPr>
              <a:t>教会扩大</a:t>
            </a:r>
            <a:endParaRPr lang="en-US" sz="1600" b="1">
              <a:solidFill>
                <a:srgbClr val="F7F7F7"/>
              </a:solidFill>
              <a:latin typeface="Arial Narrow" charset="0"/>
              <a:cs typeface="Times New Roman" charset="0"/>
            </a:endParaRPr>
          </a:p>
        </p:txBody>
      </p:sp>
      <p:sp>
        <p:nvSpPr>
          <p:cNvPr id="10138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01386"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sz="2000">
                <a:solidFill>
                  <a:srgbClr val="000404"/>
                </a:solidFill>
                <a:cs typeface="Times New Roman" charset="0"/>
              </a:rPr>
              <a:t>加 拉 太</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101387"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cs typeface="Times New Roman" charset="0"/>
              </a:rPr>
              <a:t>五月</a:t>
            </a:r>
            <a:r>
              <a:rPr lang="en-US" altLang="ja-JP" sz="1200" b="1">
                <a:solidFill>
                  <a:srgbClr val="000404"/>
                </a:solidFill>
                <a:latin typeface="Arial Narrow" charset="0"/>
                <a:cs typeface="Times New Roman" charset="0"/>
              </a:rPr>
              <a:t> 57</a:t>
            </a:r>
          </a:p>
          <a:p>
            <a:pPr algn="ctr" eaLnBrk="1" hangingPunct="1"/>
            <a:r>
              <a:rPr lang="en-US" b="1">
                <a:solidFill>
                  <a:srgbClr val="000404"/>
                </a:solidFill>
                <a:latin typeface="Arial Narrow" charset="0"/>
                <a:cs typeface="Times New Roman" charset="0"/>
              </a:rPr>
              <a:t>3</a:t>
            </a:r>
            <a:br>
              <a:rPr lang="en-US" b="1">
                <a:solidFill>
                  <a:srgbClr val="000000"/>
                </a:solidFill>
                <a:latin typeface="Arial Narrow" charset="0"/>
                <a:cs typeface="Times New Roman" charset="0"/>
              </a:rPr>
            </a:br>
            <a:r>
              <a:rPr lang="en-US" sz="2000">
                <a:solidFill>
                  <a:srgbClr val="000404"/>
                </a:solidFill>
                <a:cs typeface="Times New Roman" charset="0"/>
              </a:rPr>
              <a:t>亚洲</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101388"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cs typeface="Times New Roman" charset="0"/>
              </a:rPr>
              <a:t>三月</a:t>
            </a:r>
            <a:r>
              <a:rPr lang="en-US" altLang="ja-JP" sz="1200" b="1">
                <a:solidFill>
                  <a:srgbClr val="F7F7F7"/>
                </a:solidFill>
                <a:latin typeface="Arial Narrow" charset="0"/>
                <a:cs typeface="Times New Roman" charset="0"/>
              </a:rPr>
              <a:t> 62</a:t>
            </a:r>
          </a:p>
          <a:p>
            <a:pPr algn="ctr" eaLnBrk="1" hangingPunct="1"/>
            <a:r>
              <a:rPr lang="en-US" b="1">
                <a:solidFill>
                  <a:srgbClr val="F7F7F7"/>
                </a:solidFill>
                <a:latin typeface="Arial Narrow" charset="0"/>
                <a:cs typeface="Times New Roman" charset="0"/>
              </a:rPr>
              <a:t>1</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101389"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t 67-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春季</a:t>
            </a:r>
            <a:r>
              <a:rPr lang="en-US" altLang="ja-JP" sz="1200" b="1">
                <a:solidFill>
                  <a:srgbClr val="F7F7F7"/>
                </a:solidFill>
                <a:latin typeface="Arial Narrow" charset="0"/>
                <a:cs typeface="Times New Roman" charset="0"/>
              </a:rPr>
              <a:t> 68</a:t>
            </a:r>
          </a:p>
          <a:p>
            <a:pPr algn="ctr" eaLnBrk="1" hangingPunct="1"/>
            <a:r>
              <a:rPr lang="en-US" b="1">
                <a:solidFill>
                  <a:srgbClr val="F7F7F7"/>
                </a:solidFill>
                <a:latin typeface="Arial Narrow" charset="0"/>
                <a:cs typeface="Times New Roman" charset="0"/>
              </a:rPr>
              <a:t>2</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101390"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57-</a:t>
            </a:r>
            <a:br>
              <a:rPr lang="en-US" altLang="ja-JP" sz="1200" b="1">
                <a:solidFill>
                  <a:srgbClr val="F7F7F7"/>
                </a:solidFill>
                <a:latin typeface="Arial Narrow" charset="0"/>
                <a:cs typeface="Times New Roman" charset="0"/>
              </a:rPr>
            </a:br>
            <a:r>
              <a:rPr lang="en-US" sz="1100">
                <a:solidFill>
                  <a:srgbClr val="F7F7F7"/>
                </a:solidFill>
                <a:cs typeface="Times New Roman" charset="0"/>
              </a:rPr>
              <a:t>八月</a:t>
            </a:r>
            <a:r>
              <a:rPr lang="en-US" altLang="ja-JP" sz="1100" b="1">
                <a:solidFill>
                  <a:srgbClr val="F7F7F7"/>
                </a:solidFill>
                <a:latin typeface="Arial Narrow" charset="0"/>
                <a:cs typeface="Times New Roman" charset="0"/>
              </a:rPr>
              <a:t>59</a:t>
            </a:r>
            <a:endParaRPr lang="en-US" altLang="ja-JP" sz="1200" b="1">
              <a:solidFill>
                <a:srgbClr val="F7F7F7"/>
              </a:solidFill>
              <a:latin typeface="Arial Narrow" charset="0"/>
              <a:cs typeface="Times New Roman" charset="0"/>
            </a:endParaRPr>
          </a:p>
          <a:p>
            <a:pPr algn="ctr" eaLnBrk="1" hangingPunct="1">
              <a:spcBef>
                <a:spcPct val="50000"/>
              </a:spcBef>
            </a:pPr>
            <a:r>
              <a:rPr lang="en-US" sz="1600">
                <a:solidFill>
                  <a:srgbClr val="F7F7F7"/>
                </a:solidFill>
                <a:cs typeface="Times New Roman" charset="0"/>
              </a:rPr>
              <a:t>大 马 色</a:t>
            </a:r>
            <a:br>
              <a:rPr lang="en-US" altLang="ja-JP" sz="1600" b="1">
                <a:solidFill>
                  <a:srgbClr val="F7F7F7"/>
                </a:solidFill>
                <a:latin typeface="Arial Narrow" charset="0"/>
                <a:cs typeface="Times New Roman" charset="0"/>
              </a:rPr>
            </a:br>
            <a:r>
              <a:rPr lang="en-US" sz="1600">
                <a:solidFill>
                  <a:srgbClr val="F7F7F7"/>
                </a:solidFill>
                <a:cs typeface="Times New Roman" charset="0"/>
              </a:rPr>
              <a:t>安</a:t>
            </a:r>
            <a:r>
              <a:rPr lang="en-US" altLang="ja-JP" sz="1600">
                <a:solidFill>
                  <a:srgbClr val="F7F7F7"/>
                </a:solidFill>
                <a:cs typeface="Times New Roman" charset="0"/>
              </a:rPr>
              <a:t> </a:t>
            </a:r>
            <a:r>
              <a:rPr lang="en-US" sz="1600">
                <a:solidFill>
                  <a:srgbClr val="F7F7F7"/>
                </a:solidFill>
                <a:cs typeface="Times New Roman" charset="0"/>
              </a:rPr>
              <a:t>提</a:t>
            </a:r>
            <a:r>
              <a:rPr lang="en-US" altLang="ja-JP" sz="1600">
                <a:solidFill>
                  <a:srgbClr val="F7F7F7"/>
                </a:solidFill>
                <a:cs typeface="Times New Roman" charset="0"/>
              </a:rPr>
              <a:t> </a:t>
            </a:r>
            <a:r>
              <a:rPr lang="en-US" sz="1600">
                <a:solidFill>
                  <a:srgbClr val="F7F7F7"/>
                </a:solidFill>
                <a:cs typeface="Times New Roman" charset="0"/>
              </a:rPr>
              <a:t>阿</a:t>
            </a:r>
            <a:r>
              <a:rPr lang="en-US" altLang="ja-JP" sz="1600">
                <a:solidFill>
                  <a:srgbClr val="F7F7F7"/>
                </a:solidFill>
                <a:cs typeface="Times New Roman" charset="0"/>
              </a:rPr>
              <a:t> </a:t>
            </a:r>
            <a:endParaRPr lang="en-US" sz="1600" b="1">
              <a:solidFill>
                <a:srgbClr val="F7F7F7"/>
              </a:solidFill>
              <a:latin typeface="Arial Narrow" charset="0"/>
              <a:cs typeface="Times New Roman" charset="0"/>
            </a:endParaRPr>
          </a:p>
        </p:txBody>
      </p:sp>
      <p:sp>
        <p:nvSpPr>
          <p:cNvPr id="10139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101392"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cs typeface="Times New Roman" charset="0"/>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sz="2000">
                <a:solidFill>
                  <a:srgbClr val="000404"/>
                </a:solidFill>
                <a:cs typeface="Times New Roman" charset="0"/>
              </a:rPr>
              <a:t>西班牙</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a:solidFill>
                  <a:srgbClr val="FFFFFF"/>
                </a:solidFill>
                <a:latin typeface="ＭＳ Ｐゴシック" charset="0"/>
              </a:rPr>
              <a:t>新约</a:t>
            </a:r>
            <a:r>
              <a:rPr lang="zh-CN" altLang="en-US" sz="4000" b="1">
                <a:solidFill>
                  <a:srgbClr val="FFFFFF"/>
                </a:solidFill>
                <a:latin typeface="ＭＳ Ｐゴシック" charset="0"/>
              </a:rPr>
              <a:t>综览</a:t>
            </a:r>
            <a:r>
              <a:rPr lang="en-US" altLang="ja-JP" sz="4000" b="1">
                <a:solidFill>
                  <a:srgbClr val="FFFFFF"/>
                </a:solidFill>
                <a:latin typeface="ＭＳ Ｐゴシック" charset="0"/>
              </a:rPr>
              <a:t>(</a:t>
            </a:r>
            <a:r>
              <a:rPr lang="en-US" sz="4000">
                <a:solidFill>
                  <a:srgbClr val="FFFFFF"/>
                </a:solidFill>
                <a:latin typeface="ＭＳ Ｐゴシック" charset="0"/>
              </a:rPr>
              <a:t>保罗</a:t>
            </a:r>
            <a:r>
              <a:rPr lang="en-US" sz="4000">
                <a:solidFill>
                  <a:srgbClr val="FFFFFF"/>
                </a:solidFill>
                <a:latin typeface="ＭＳ ゴシック" charset="0"/>
                <a:ea typeface="ＭＳ ゴシック" charset="0"/>
                <a:cs typeface="ＭＳ ゴシック" charset="0"/>
              </a:rPr>
              <a:t>与</a:t>
            </a:r>
            <a:r>
              <a:rPr lang="en-US" sz="4000">
                <a:solidFill>
                  <a:srgbClr val="FFFFFF"/>
                </a:solidFill>
                <a:latin typeface="Tahoma" charset="0"/>
              </a:rPr>
              <a:t>他的</a:t>
            </a:r>
            <a:r>
              <a:rPr lang="en-US" sz="4000" b="1">
                <a:solidFill>
                  <a:srgbClr val="FFFFFF"/>
                </a:solidFill>
                <a:latin typeface="ＭＳ Ｐゴシック" charset="0"/>
              </a:rPr>
              <a:t>书</a:t>
            </a:r>
            <a:r>
              <a:rPr lang="en-US" sz="4000">
                <a:solidFill>
                  <a:srgbClr val="FFFFFF"/>
                </a:solidFill>
                <a:latin typeface="ＭＳ Ｐゴシック" charset="0"/>
              </a:rPr>
              <a:t>信</a:t>
            </a:r>
            <a:r>
              <a:rPr lang="en-US" altLang="ja-JP" sz="4000" b="1">
                <a:latin typeface="ＭＳ Ｐゴシック" charset="0"/>
              </a:rPr>
              <a:t>)</a:t>
            </a:r>
            <a:endParaRPr lang="en-US" sz="4000" b="1">
              <a:latin typeface="ＭＳ Ｐゴシック" charset="0"/>
            </a:endParaRPr>
          </a:p>
        </p:txBody>
      </p:sp>
      <p:sp>
        <p:nvSpPr>
          <p:cNvPr id="101396"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sz="2000">
                <a:solidFill>
                  <a:srgbClr val="000404"/>
                </a:solidFill>
                <a:cs typeface="Times New Roman" charset="0"/>
              </a:rPr>
              <a:t>爱琴海</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27" name="Text Box 22"/>
          <p:cNvSpPr txBox="1">
            <a:spLocks noChangeArrowheads="1"/>
          </p:cNvSpPr>
          <p:nvPr/>
        </p:nvSpPr>
        <p:spPr bwMode="auto">
          <a:xfrm>
            <a:off x="914400" y="3810000"/>
            <a:ext cx="990600" cy="8302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a:t>加 拉 太</a:t>
            </a:r>
            <a:r>
              <a:rPr lang="en-US" sz="1600">
                <a:latin typeface="ＭＳ ゴシック" charset="0"/>
                <a:ea typeface="ＭＳ ゴシック" charset="0"/>
                <a:cs typeface="ＭＳ ゴシック" charset="0"/>
              </a:rPr>
              <a:t>人</a:t>
            </a:r>
            <a:endParaRPr lang="en-US" altLang="ja-JP" sz="1600" b="1">
              <a:latin typeface="Arial Narrow" charset="0"/>
              <a:ea typeface="ＭＳ ゴシック" charset="0"/>
              <a:cs typeface="ＭＳ ゴシック" charset="0"/>
            </a:endParaRPr>
          </a:p>
          <a:p>
            <a:pPr algn="ctr" eaLnBrk="1" hangingPunct="1"/>
            <a:r>
              <a:rPr lang="en-US" sz="1600">
                <a:ea typeface="ＭＳ ゴシック" charset="0"/>
                <a:cs typeface="ＭＳ ゴシック" charset="0"/>
              </a:rPr>
              <a:t>安 提 阿</a:t>
            </a:r>
            <a:endParaRPr lang="en-US" altLang="ja-JP" sz="1600">
              <a:solidFill>
                <a:srgbClr val="000000"/>
              </a:solidFill>
              <a:latin typeface="Arial Narrow" charset="0"/>
              <a:ea typeface="ＭＳ ゴシック" charset="0"/>
              <a:cs typeface="ＭＳ ゴシック" charset="0"/>
            </a:endParaRPr>
          </a:p>
          <a:p>
            <a:pPr algn="ctr" eaLnBrk="1" hangingPunct="1"/>
            <a:r>
              <a:rPr lang="en-US" sz="1600">
                <a:solidFill>
                  <a:srgbClr val="F7F7F7"/>
                </a:solidFill>
                <a:ea typeface="ＭＳ ゴシック" charset="0"/>
                <a:cs typeface="ＭＳ ゴシック" charset="0"/>
              </a:rPr>
              <a:t>秋季</a:t>
            </a:r>
            <a:r>
              <a:rPr lang="en-US" altLang="ja-JP" sz="1600" b="1">
                <a:solidFill>
                  <a:srgbClr val="F7F7F7"/>
                </a:solidFill>
                <a:latin typeface="Arial Narrow" charset="0"/>
                <a:cs typeface="Times New Roman" charset="0"/>
              </a:rPr>
              <a:t> 49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aves">
            <a:extLst>
              <a:ext uri="{FF2B5EF4-FFF2-40B4-BE49-F238E27FC236}">
                <a16:creationId xmlns:a16="http://schemas.microsoft.com/office/drawing/2014/main" id="{49FA1427-ADA4-2A44-B537-AE61027C3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12825"/>
            <a:ext cx="8001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sl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9849"/>
            <a:ext cx="8001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 name="Rectangle 2"/>
          <p:cNvSpPr>
            <a:spLocks noGrp="1" noChangeArrowheads="1"/>
          </p:cNvSpPr>
          <p:nvPr>
            <p:ph type="title"/>
          </p:nvPr>
        </p:nvSpPr>
        <p:spPr>
          <a:xfrm>
            <a:off x="1143000" y="0"/>
            <a:ext cx="2895600" cy="685800"/>
          </a:xfr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eaLnBrk="1" hangingPunct="1"/>
            <a:r>
              <a:rPr lang="zh-CN" altLang="en-US" b="1">
                <a:solidFill>
                  <a:srgbClr val="FFFFFF"/>
                </a:solidFill>
                <a:latin typeface="Arial" charset="0"/>
                <a:ea typeface="ＭＳ Ｐゴシック" charset="0"/>
                <a:cs typeface="Arial"/>
              </a:rPr>
              <a:t>奴隶制</a:t>
            </a:r>
            <a:endParaRPr lang="en-US" altLang="en-US" b="1">
              <a:solidFill>
                <a:srgbClr val="FFFFFF"/>
              </a:solidFill>
              <a:latin typeface="Arial" charset="0"/>
              <a:ea typeface="ＭＳ Ｐゴシック" charset="0"/>
              <a:cs typeface="Arial"/>
            </a:endParaRPr>
          </a:p>
        </p:txBody>
      </p:sp>
      <p:sp>
        <p:nvSpPr>
          <p:cNvPr id="22531" name="Text Box 5"/>
          <p:cNvSpPr txBox="1">
            <a:spLocks noChangeArrowheads="1"/>
          </p:cNvSpPr>
          <p:nvPr/>
        </p:nvSpPr>
        <p:spPr bwMode="auto">
          <a:xfrm>
            <a:off x="1524001" y="5143500"/>
            <a:ext cx="7048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亚里士多德</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a:t>
            </a:r>
            <a:r>
              <a:rPr kumimoji="0" lang="en-US" altLang="ja-JP" sz="3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Aristotle</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a:t>
            </a:r>
            <a:r>
              <a:rPr kumimoji="0" lang="en-US" altLang="ja-JP" sz="3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endPar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200" b="1" i="1"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zh-CN" altLang="en-US" sz="3200" b="1" i="1"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奴隶是个活的工具，但这工具是个没有生命的奴隶</a:t>
            </a:r>
            <a:r>
              <a:rPr kumimoji="0" lang="ja-JP" altLang="en-US" sz="3200" b="1" i="1"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endParaRPr kumimoji="0" lang="en-US" altLang="en-US"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74614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167</a:t>
            </a:r>
          </a:p>
        </p:txBody>
      </p:sp>
      <p:sp>
        <p:nvSpPr>
          <p:cNvPr id="14405" name="Text Box 69"/>
          <p:cNvSpPr txBox="1">
            <a:spLocks noChangeArrowheads="1"/>
          </p:cNvSpPr>
          <p:nvPr/>
        </p:nvSpPr>
        <p:spPr bwMode="auto">
          <a:xfrm>
            <a:off x="2915384" y="1566863"/>
            <a:ext cx="3262432" cy="830997"/>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800" b="1" dirty="0">
                <a:latin typeface="Times" charset="0"/>
                <a:ea typeface="宋体" charset="0"/>
                <a:cs typeface="宋体" charset="0"/>
              </a:rPr>
              <a:t>钥词：称义 </a:t>
            </a:r>
          </a:p>
        </p:txBody>
      </p:sp>
      <p:sp>
        <p:nvSpPr>
          <p:cNvPr id="14406" name="Text Box 70"/>
          <p:cNvSpPr txBox="1">
            <a:spLocks noChangeArrowheads="1"/>
          </p:cNvSpPr>
          <p:nvPr/>
        </p:nvSpPr>
        <p:spPr bwMode="auto">
          <a:xfrm>
            <a:off x="304800" y="2743200"/>
            <a:ext cx="8610600" cy="3179763"/>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latin typeface="Times" charset="0"/>
                <a:ea typeface="宋体" charset="0"/>
                <a:cs typeface="宋体" charset="0"/>
              </a:rPr>
              <a:t>钥经节</a:t>
            </a:r>
          </a:p>
          <a:p>
            <a:pPr algn="ctr" eaLnBrk="1" hangingPunct="1"/>
            <a:r>
              <a:rPr lang="en-US" altLang="zh-CN" sz="3200" b="1" dirty="0">
                <a:latin typeface="Times" charset="0"/>
                <a:ea typeface="宋体" charset="0"/>
                <a:cs typeface="宋体" charset="0"/>
              </a:rPr>
              <a:t> 	</a:t>
            </a:r>
            <a:r>
              <a:rPr lang="en-US" altLang="zh-CN" sz="3400" b="1" dirty="0">
                <a:latin typeface="微软简楷体" charset="0"/>
                <a:ea typeface="微软简楷体" charset="0"/>
                <a:cs typeface="微软简楷体" charset="0"/>
              </a:rPr>
              <a:t>“[</a:t>
            </a:r>
            <a:r>
              <a:rPr lang="zh-CN" altLang="en-US" sz="3400" b="1" dirty="0">
                <a:latin typeface="微软简楷体" charset="0"/>
                <a:ea typeface="微软简楷体" charset="0"/>
                <a:cs typeface="微软简楷体" charset="0"/>
              </a:rPr>
              <a:t>我们犹太人</a:t>
            </a:r>
            <a:r>
              <a:rPr lang="en-US" altLang="zh-CN" sz="3400" b="1" dirty="0">
                <a:latin typeface="微软简楷体" charset="0"/>
                <a:ea typeface="微软简楷体" charset="0"/>
                <a:cs typeface="微软简楷体" charset="0"/>
              </a:rPr>
              <a:t>]</a:t>
            </a:r>
            <a:r>
              <a:rPr lang="zh-CN" altLang="en-US" sz="3400" b="1" dirty="0">
                <a:latin typeface="微软简楷体" charset="0"/>
                <a:ea typeface="微软简楷体" charset="0"/>
                <a:cs typeface="微软简楷体" charset="0"/>
              </a:rPr>
              <a:t>既然知道人称义不是靠行律法，而是因信耶稣基督，我们也就信了基督耶稣，使我们因信基督称义，不是靠行律法；因为没有人能靠行律法称义。”</a:t>
            </a:r>
          </a:p>
          <a:p>
            <a:pPr algn="ctr" eaLnBrk="1" hangingPunct="1"/>
            <a:r>
              <a:rPr lang="zh-CN" altLang="en-US" sz="3400" b="1" dirty="0">
                <a:latin typeface="微软简楷体" charset="0"/>
                <a:ea typeface="微软简楷体" charset="0"/>
                <a:cs typeface="微软简楷体" charset="0"/>
              </a:rPr>
              <a:t>（加拉太书</a:t>
            </a:r>
            <a:r>
              <a:rPr lang="en-US" altLang="zh-CN" sz="3400" b="1" dirty="0">
                <a:latin typeface="微软简楷体" charset="0"/>
                <a:ea typeface="微软简楷体" charset="0"/>
                <a:cs typeface="微软简楷体" charset="0"/>
              </a:rPr>
              <a:t>2:16</a:t>
            </a:r>
            <a:r>
              <a:rPr lang="zh-CN" altLang="en-US" sz="3400" b="1" dirty="0">
                <a:latin typeface="微软简楷体" charset="0"/>
                <a:ea typeface="微软简楷体" charset="0"/>
                <a:cs typeface="微软简楷体" charset="0"/>
              </a:rPr>
              <a:t>）</a:t>
            </a:r>
            <a:endParaRPr lang="en-US" sz="3400" dirty="0">
              <a:latin typeface="微软简楷体" charset="0"/>
              <a:ea typeface="微软简楷体" charset="0"/>
              <a:cs typeface="微软简楷体" charset="0"/>
            </a:endParaRPr>
          </a:p>
        </p:txBody>
      </p:sp>
      <p:sp>
        <p:nvSpPr>
          <p:cNvPr id="14407" name="Text Box 71"/>
          <p:cNvSpPr txBox="1">
            <a:spLocks noChangeArrowheads="1"/>
          </p:cNvSpPr>
          <p:nvPr/>
        </p:nvSpPr>
        <p:spPr bwMode="auto">
          <a:xfrm>
            <a:off x="3779838" y="130175"/>
            <a:ext cx="16129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dirty="0">
                <a:latin typeface="宋体" charset="0"/>
                <a:ea typeface="宋体" charset="0"/>
                <a:cs typeface="宋体" charset="0"/>
              </a:rPr>
              <a:t>加拉太书</a:t>
            </a:r>
          </a:p>
        </p:txBody>
      </p:sp>
    </p:spTree>
    <p:extLst>
      <p:ext uri="{BB962C8B-B14F-4D97-AF65-F5344CB8AC3E}">
        <p14:creationId xmlns:p14="http://schemas.microsoft.com/office/powerpoint/2010/main" val="344931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3213512398"/>
              </p:ext>
            </p:extLst>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新译本</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和合本</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err="1">
                          <a:ln>
                            <a:noFill/>
                          </a:ln>
                          <a:solidFill>
                            <a:schemeClr val="tx1"/>
                          </a:solidFill>
                          <a:effectLst/>
                          <a:latin typeface="Arial" charset="0"/>
                          <a:ea typeface="ＭＳ Ｐゴシック" charset="0"/>
                          <a:cs typeface="Times New Roman" charset="0"/>
                        </a:rPr>
                        <a:t>罗马书</a:t>
                      </a: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 4:25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tx1"/>
                          </a:solidFill>
                          <a:effectLst/>
                          <a:latin typeface="Arial" panose="020B0604020202020204" pitchFamily="34" charset="0"/>
                          <a:ea typeface="+mn-ea"/>
                          <a:cs typeface="Arial" panose="020B0604020202020204" pitchFamily="34" charset="0"/>
                        </a:rPr>
                        <a:t>耶稣为我们的过犯被交去处死，为我们的</a:t>
                      </a:r>
                      <a:r>
                        <a:rPr lang="zh-CN" altLang="en-US" sz="1800" b="1" kern="1200" dirty="0">
                          <a:solidFill>
                            <a:srgbClr val="FFFF00"/>
                          </a:solidFill>
                          <a:effectLst/>
                          <a:latin typeface="Arial" panose="020B0604020202020204" pitchFamily="34" charset="0"/>
                          <a:ea typeface="+mn-ea"/>
                          <a:cs typeface="Arial" panose="020B0604020202020204" pitchFamily="34" charset="0"/>
                        </a:rPr>
                        <a:t>称义</a:t>
                      </a:r>
                      <a:r>
                        <a:rPr lang="zh-CN" altLang="en-US" sz="1800" b="1" kern="1200" dirty="0">
                          <a:solidFill>
                            <a:schemeClr val="tx1"/>
                          </a:solidFill>
                          <a:effectLst/>
                          <a:latin typeface="Arial" panose="020B0604020202020204" pitchFamily="34" charset="0"/>
                          <a:ea typeface="+mn-ea"/>
                          <a:cs typeface="Arial" panose="020B0604020202020204" pitchFamily="34" charset="0"/>
                        </a:rPr>
                        <a:t>而复活。</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zh-CN" altLang="en-US" sz="1800" b="1" kern="1200" dirty="0">
                          <a:solidFill>
                            <a:schemeClr val="tx1"/>
                          </a:solidFill>
                          <a:effectLst/>
                          <a:latin typeface="Arial" panose="020B0604020202020204" pitchFamily="34" charset="0"/>
                          <a:ea typeface="+mn-ea"/>
                          <a:cs typeface="Arial" panose="020B0604020202020204" pitchFamily="34" charset="0"/>
                        </a:rPr>
                        <a:t>耶 稣 被 交 给 人 ， 是 为 我 们 的 过 犯 ， 复 活 是 为 叫 我 们 </a:t>
                      </a:r>
                      <a:r>
                        <a:rPr lang="zh-CN" altLang="en-US" sz="1800" b="1" kern="1200" dirty="0">
                          <a:solidFill>
                            <a:srgbClr val="FFFF00"/>
                          </a:solidFill>
                          <a:effectLst/>
                          <a:latin typeface="Arial" panose="020B0604020202020204" pitchFamily="34" charset="0"/>
                          <a:ea typeface="+mn-ea"/>
                          <a:cs typeface="Arial" panose="020B0604020202020204" pitchFamily="34" charset="0"/>
                        </a:rPr>
                        <a:t>称 义</a:t>
                      </a:r>
                      <a:r>
                        <a:rPr lang="zh-CN" altLang="en-US" sz="1800" b="1" kern="1200" dirty="0">
                          <a:solidFill>
                            <a:schemeClr val="tx1"/>
                          </a:solidFill>
                          <a:effectLst/>
                          <a:latin typeface="Arial" panose="020B0604020202020204" pitchFamily="34" charset="0"/>
                          <a:ea typeface="+mn-ea"/>
                          <a:cs typeface="Arial" panose="020B0604020202020204" pitchFamily="34" charset="0"/>
                        </a:rPr>
                        <a:t> 。</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err="1">
                          <a:ln>
                            <a:noFill/>
                          </a:ln>
                          <a:solidFill>
                            <a:schemeClr val="tx1"/>
                          </a:solidFill>
                          <a:effectLst/>
                          <a:latin typeface="Arial" charset="0"/>
                          <a:ea typeface="ＭＳ Ｐゴシック" charset="0"/>
                          <a:cs typeface="Times New Roman" charset="0"/>
                        </a:rPr>
                        <a:t>罗马书</a:t>
                      </a: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 5:16</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tx1"/>
                          </a:solidFill>
                          <a:effectLst/>
                          <a:latin typeface="Arial" panose="020B0604020202020204" pitchFamily="34" charset="0"/>
                          <a:ea typeface="+mn-ea"/>
                          <a:cs typeface="Arial" panose="020B0604020202020204" pitchFamily="34" charset="0"/>
                        </a:rPr>
                        <a:t>这赏赐和那一人犯罪的后果也是不同的；因为审判是由一人而来，以致定罪，恩赏却由许多过犯而来，以致</a:t>
                      </a:r>
                      <a:r>
                        <a:rPr lang="zh-CN" altLang="en-US" sz="1800" b="1" kern="1200" dirty="0">
                          <a:solidFill>
                            <a:srgbClr val="FFFF00"/>
                          </a:solidFill>
                          <a:effectLst/>
                          <a:latin typeface="Arial" panose="020B0604020202020204" pitchFamily="34" charset="0"/>
                          <a:ea typeface="+mn-ea"/>
                          <a:cs typeface="Arial" panose="020B0604020202020204" pitchFamily="34" charset="0"/>
                        </a:rPr>
                        <a:t>称义</a:t>
                      </a:r>
                      <a:r>
                        <a:rPr lang="zh-CN" altLang="en-US" sz="1800" b="1" kern="1200" dirty="0">
                          <a:solidFill>
                            <a:schemeClr val="tx1"/>
                          </a:solidFill>
                          <a:effectLst/>
                          <a:latin typeface="Arial" panose="020B0604020202020204" pitchFamily="34" charset="0"/>
                          <a:ea typeface="+mn-ea"/>
                          <a:cs typeface="Arial" panose="020B0604020202020204" pitchFamily="34" charset="0"/>
                        </a:rPr>
                        <a:t>。</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zh-CN" altLang="en-US" sz="1800" b="1" kern="1200" dirty="0">
                          <a:solidFill>
                            <a:schemeClr val="tx1"/>
                          </a:solidFill>
                          <a:effectLst/>
                          <a:latin typeface="Arial" panose="020B0604020202020204" pitchFamily="34" charset="0"/>
                          <a:ea typeface="+mn-ea"/>
                          <a:cs typeface="Arial" panose="020B0604020202020204" pitchFamily="34" charset="0"/>
                        </a:rPr>
                        <a:t>因 一 人 犯 罪 就 定 罪 ， 也 不 如 恩 赐 。 原 来 审 判 是 由 一 人 而 定 罪 ， 恩 赐 乃 是 由 许 多 过 犯 而 </a:t>
                      </a:r>
                      <a:r>
                        <a:rPr lang="zh-CN" altLang="en-US" sz="1800" b="1" kern="1200" dirty="0">
                          <a:solidFill>
                            <a:srgbClr val="FFFF00"/>
                          </a:solidFill>
                          <a:effectLst/>
                          <a:latin typeface="Arial" panose="020B0604020202020204" pitchFamily="34" charset="0"/>
                          <a:ea typeface="+mn-ea"/>
                          <a:cs typeface="Arial" panose="020B0604020202020204" pitchFamily="34" charset="0"/>
                        </a:rPr>
                        <a:t>称 义</a:t>
                      </a:r>
                      <a:r>
                        <a:rPr lang="zh-CN" altLang="en-US" sz="1800" b="1" kern="1200" dirty="0">
                          <a:solidFill>
                            <a:schemeClr val="tx1"/>
                          </a:solidFill>
                          <a:effectLst/>
                          <a:latin typeface="Arial" panose="020B0604020202020204" pitchFamily="34" charset="0"/>
                          <a:ea typeface="+mn-ea"/>
                          <a:cs typeface="Arial" panose="020B0604020202020204" pitchFamily="34" charset="0"/>
                        </a:rPr>
                        <a:t> 。</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err="1">
                          <a:ln>
                            <a:noFill/>
                          </a:ln>
                          <a:solidFill>
                            <a:schemeClr val="tx1"/>
                          </a:solidFill>
                          <a:effectLst/>
                          <a:latin typeface="Arial" charset="0"/>
                          <a:ea typeface="ＭＳ Ｐゴシック" charset="0"/>
                          <a:cs typeface="Times New Roman" charset="0"/>
                        </a:rPr>
                        <a:t>罗马书</a:t>
                      </a: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 5:18</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1800" b="1" kern="1200" dirty="0">
                          <a:solidFill>
                            <a:schemeClr val="tx1"/>
                          </a:solidFill>
                          <a:effectLst/>
                          <a:latin typeface="Arial" panose="020B0604020202020204" pitchFamily="34" charset="0"/>
                          <a:ea typeface="+mn-ea"/>
                          <a:cs typeface="Arial" panose="020B0604020202020204" pitchFamily="34" charset="0"/>
                        </a:rPr>
                        <a:t>这样看来，因一次的过犯，所有人都被定罪；照样，因一次的义行，所有人都被</a:t>
                      </a:r>
                      <a:r>
                        <a:rPr lang="zh-CN" altLang="en-US" sz="1800" b="1" kern="1200" dirty="0">
                          <a:solidFill>
                            <a:srgbClr val="FFFF00"/>
                          </a:solidFill>
                          <a:effectLst/>
                          <a:latin typeface="Arial" panose="020B0604020202020204" pitchFamily="34" charset="0"/>
                          <a:ea typeface="+mn-ea"/>
                          <a:cs typeface="Arial" panose="020B0604020202020204" pitchFamily="34" charset="0"/>
                        </a:rPr>
                        <a:t>称义</a:t>
                      </a:r>
                      <a:r>
                        <a:rPr lang="zh-CN" altLang="en-US" sz="1800" b="1" kern="1200" dirty="0">
                          <a:solidFill>
                            <a:schemeClr val="tx1"/>
                          </a:solidFill>
                          <a:effectLst/>
                          <a:latin typeface="Arial" panose="020B0604020202020204" pitchFamily="34" charset="0"/>
                          <a:ea typeface="+mn-ea"/>
                          <a:cs typeface="Arial" panose="020B0604020202020204" pitchFamily="34" charset="0"/>
                        </a:rPr>
                        <a:t>得生命了。</a:t>
                      </a:r>
                      <a:r>
                        <a:rPr lang="en-SG" sz="18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zh-CN" altLang="en-US" sz="1800" b="1" kern="1200" dirty="0">
                          <a:solidFill>
                            <a:schemeClr val="tx1"/>
                          </a:solidFill>
                          <a:effectLst/>
                          <a:latin typeface="Arial" panose="020B0604020202020204" pitchFamily="34" charset="0"/>
                          <a:ea typeface="+mn-ea"/>
                          <a:cs typeface="Arial" panose="020B0604020202020204" pitchFamily="34" charset="0"/>
                        </a:rPr>
                        <a:t>如此说来，因一次的过犯，众人都被定罪；照样，因一次的义行，众人也就被</a:t>
                      </a:r>
                      <a:r>
                        <a:rPr lang="zh-CN" altLang="en-US" sz="1800" b="1" kern="1200" dirty="0">
                          <a:solidFill>
                            <a:srgbClr val="FFFF00"/>
                          </a:solidFill>
                          <a:effectLst/>
                          <a:latin typeface="Arial" panose="020B0604020202020204" pitchFamily="34" charset="0"/>
                          <a:ea typeface="+mn-ea"/>
                          <a:cs typeface="Arial" panose="020B0604020202020204" pitchFamily="34" charset="0"/>
                        </a:rPr>
                        <a:t>称义</a:t>
                      </a:r>
                      <a:r>
                        <a:rPr lang="zh-CN" altLang="en-US" sz="1800" b="1" kern="1200" dirty="0">
                          <a:solidFill>
                            <a:schemeClr val="tx1"/>
                          </a:solidFill>
                          <a:effectLst/>
                          <a:latin typeface="Arial" panose="020B0604020202020204" pitchFamily="34" charset="0"/>
                          <a:ea typeface="+mn-ea"/>
                          <a:cs typeface="Arial" panose="020B0604020202020204" pitchFamily="34" charset="0"/>
                        </a:rPr>
                        <a:t>得生命了。</a:t>
                      </a:r>
                    </a:p>
                    <a:p>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Osaka"/>
                <a:cs typeface="Arial"/>
              </a:rPr>
              <a:t>174</a:t>
            </a:r>
          </a:p>
        </p:txBody>
      </p:sp>
      <p:sp>
        <p:nvSpPr>
          <p:cNvPr id="28675" name="Text Box 3"/>
          <p:cNvSpPr txBox="1">
            <a:spLocks noChangeArrowheads="1"/>
          </p:cNvSpPr>
          <p:nvPr/>
        </p:nvSpPr>
        <p:spPr bwMode="auto">
          <a:xfrm rot="20742521">
            <a:off x="-17463" y="99110"/>
            <a:ext cx="1874838" cy="646331"/>
          </a:xfrm>
          <a:prstGeom prst="rect">
            <a:avLst/>
          </a:prstGeom>
          <a:gradFill rotWithShape="1">
            <a:gsLst>
              <a:gs pos="0">
                <a:srgbClr val="9933FF">
                  <a:lumMod val="21000"/>
                </a:srgbClr>
              </a:gs>
              <a:gs pos="100000">
                <a:srgbClr val="9933FF"/>
              </a:gs>
            </a:gsLst>
            <a:lin ang="5400000" scaled="1"/>
          </a:gradFill>
          <a:ln w="12700">
            <a:noFill/>
            <a:miter lim="800000"/>
            <a:headEnd type="none" w="sm" len="sm"/>
            <a:tailEnd type="none" w="sm" len="sm"/>
          </a:ln>
          <a:effectLst/>
        </p:spPr>
        <p:txBody>
          <a:bodyPr>
            <a:spAutoFit/>
          </a:bodyPr>
          <a:lstStyle/>
          <a:p>
            <a:pPr algn="ctr">
              <a:defRPr/>
            </a:pPr>
            <a:r>
              <a:rPr kumimoji="0" lang="zh-CN" altLang="en-US" sz="1800" b="1" i="0" u="none" strike="noStrike" kern="1200" cap="none" spc="0" normalizeH="0" baseline="0" noProof="0" dirty="0">
                <a:ln>
                  <a:noFill/>
                </a:ln>
                <a:solidFill>
                  <a:srgbClr val="FFFFFF"/>
                </a:solidFill>
                <a:effectLst/>
                <a:uLnTx/>
                <a:uFillTx/>
                <a:latin typeface="Arial"/>
                <a:ea typeface="SimSun" pitchFamily="2" charset="-122"/>
                <a:cs typeface="Arial"/>
              </a:rPr>
              <a:t>关于称义</a:t>
            </a:r>
            <a:endParaRPr kumimoji="0" lang="en-US" altLang="zh-CN" sz="1800" b="1" i="0" u="none" strike="noStrike" kern="1200" cap="none" spc="0" normalizeH="0" baseline="0" noProof="0" dirty="0">
              <a:ln>
                <a:noFill/>
              </a:ln>
              <a:solidFill>
                <a:srgbClr val="FFFFFF"/>
              </a:solidFill>
              <a:effectLst/>
              <a:uLnTx/>
              <a:uFillTx/>
              <a:latin typeface="Arial"/>
              <a:ea typeface="SimSun" pitchFamily="2" charset="-122"/>
              <a:cs typeface="Arial"/>
            </a:endParaRPr>
          </a:p>
          <a:p>
            <a:pPr algn="ctr">
              <a:defRPr/>
            </a:pPr>
            <a:r>
              <a:rPr kumimoji="0" lang="zh-CN" altLang="en-US" sz="1800" b="1" i="0" u="none" strike="noStrike" kern="1200" cap="none" spc="0" normalizeH="0" baseline="0" noProof="0" dirty="0">
                <a:ln>
                  <a:noFill/>
                </a:ln>
                <a:solidFill>
                  <a:srgbClr val="FFFFFF"/>
                </a:solidFill>
                <a:effectLst/>
                <a:uLnTx/>
                <a:uFillTx/>
                <a:latin typeface="Arial"/>
                <a:ea typeface="SimSun" pitchFamily="2" charset="-122"/>
                <a:cs typeface="Arial"/>
              </a:rPr>
              <a:t>的经文</a:t>
            </a: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Osak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Osaka"/>
              <a:cs typeface="+mn-cs"/>
            </a:endParaRPr>
          </a:p>
        </p:txBody>
      </p:sp>
    </p:spTree>
    <p:extLst>
      <p:ext uri="{BB962C8B-B14F-4D97-AF65-F5344CB8AC3E}">
        <p14:creationId xmlns:p14="http://schemas.microsoft.com/office/powerpoint/2010/main" val="3792367401"/>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167</a:t>
            </a:r>
          </a:p>
        </p:txBody>
      </p:sp>
      <p:sp>
        <p:nvSpPr>
          <p:cNvPr id="15366" name="Text Box 6"/>
          <p:cNvSpPr txBox="1">
            <a:spLocks noChangeArrowheads="1"/>
          </p:cNvSpPr>
          <p:nvPr/>
        </p:nvSpPr>
        <p:spPr bwMode="auto">
          <a:xfrm>
            <a:off x="304800" y="1665288"/>
            <a:ext cx="8534400" cy="180022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Times" charset="0"/>
                <a:ea typeface="宋体" charset="0"/>
                <a:cs typeface="宋体" charset="0"/>
              </a:rPr>
              <a:t>总结声明</a:t>
            </a:r>
            <a:endParaRPr lang="zh-CN" altLang="en-US" sz="2800" b="1" dirty="0">
              <a:solidFill>
                <a:srgbClr val="FFFFFF"/>
              </a:solidFill>
              <a:latin typeface="Times" charset="0"/>
              <a:ea typeface="宋体" charset="0"/>
              <a:cs typeface="宋体" charset="0"/>
            </a:endParaRPr>
          </a:p>
          <a:p>
            <a:pPr algn="ctr" eaLnBrk="1" hangingPunct="1"/>
            <a:r>
              <a:rPr lang="zh-CN" altLang="en-US" sz="2800" b="1" dirty="0">
                <a:solidFill>
                  <a:srgbClr val="FFFFFF"/>
                </a:solidFill>
                <a:latin typeface="Times" charset="0"/>
                <a:ea typeface="宋体" charset="0"/>
                <a:cs typeface="宋体" charset="0"/>
              </a:rPr>
              <a:t>保罗向南加拉太教会维护他的使徒身份与因信称义为了对付从犹太派信徒的假教导，使得加拉太人不会寻找因律法而得救。</a:t>
            </a:r>
            <a:endParaRPr lang="en-US" sz="2800" b="1" dirty="0">
              <a:solidFill>
                <a:srgbClr val="FFFFFF"/>
              </a:solidFill>
              <a:latin typeface="Times" charset="0"/>
              <a:ea typeface="宋体" charset="0"/>
              <a:cs typeface="宋体" charset="0"/>
            </a:endParaRPr>
          </a:p>
        </p:txBody>
      </p:sp>
      <p:sp>
        <p:nvSpPr>
          <p:cNvPr id="15367" name="Text Box 7"/>
          <p:cNvSpPr txBox="1">
            <a:spLocks noChangeArrowheads="1"/>
          </p:cNvSpPr>
          <p:nvPr/>
        </p:nvSpPr>
        <p:spPr bwMode="auto">
          <a:xfrm>
            <a:off x="304800" y="4383088"/>
            <a:ext cx="8610600" cy="1800225"/>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a:solidFill>
                  <a:srgbClr val="070000"/>
                </a:solidFill>
                <a:latin typeface="Times" charset="0"/>
                <a:ea typeface="宋体" charset="0"/>
                <a:cs typeface="宋体" charset="0"/>
              </a:rPr>
              <a:t>应用</a:t>
            </a:r>
            <a:endParaRPr lang="zh-CN" altLang="en-US" sz="2800">
              <a:solidFill>
                <a:srgbClr val="070000"/>
              </a:solidFill>
              <a:latin typeface="Times" charset="0"/>
              <a:ea typeface="宋体" charset="0"/>
              <a:cs typeface="宋体" charset="0"/>
            </a:endParaRPr>
          </a:p>
          <a:p>
            <a:pPr algn="ctr" eaLnBrk="1" hangingPunct="1"/>
            <a:r>
              <a:rPr lang="zh-CN" altLang="en-US" sz="2800" b="1">
                <a:solidFill>
                  <a:srgbClr val="070000"/>
                </a:solidFill>
                <a:latin typeface="Times" charset="0"/>
                <a:ea typeface="宋体" charset="0"/>
                <a:cs typeface="宋体" charset="0"/>
              </a:rPr>
              <a:t>你是否除了基督里的信心还加了及他的救恩的标准？</a:t>
            </a:r>
            <a:r>
              <a:rPr lang="en-US" altLang="zh-CN" sz="2800" b="1">
                <a:solidFill>
                  <a:srgbClr val="070000"/>
                </a:solidFill>
                <a:latin typeface="Times" charset="0"/>
                <a:ea typeface="宋体" charset="0"/>
                <a:cs typeface="宋体" charset="0"/>
              </a:rPr>
              <a:t>—</a:t>
            </a:r>
            <a:r>
              <a:rPr lang="zh-CN" altLang="en-US" sz="2800" b="1">
                <a:solidFill>
                  <a:srgbClr val="070000"/>
                </a:solidFill>
                <a:latin typeface="Times" charset="0"/>
                <a:ea typeface="宋体" charset="0"/>
                <a:cs typeface="宋体" charset="0"/>
              </a:rPr>
              <a:t>洗礼，方言，善行</a:t>
            </a:r>
            <a:r>
              <a:rPr lang="en-US" altLang="zh-CN" sz="2800" b="1">
                <a:solidFill>
                  <a:srgbClr val="070000"/>
                </a:solidFill>
                <a:latin typeface="Times" charset="0"/>
                <a:ea typeface="宋体" charset="0"/>
                <a:cs typeface="宋体" charset="0"/>
              </a:rPr>
              <a:t>?</a:t>
            </a:r>
            <a:endParaRPr lang="en-US" altLang="zh-CN" sz="2800">
              <a:solidFill>
                <a:srgbClr val="070000"/>
              </a:solidFill>
              <a:latin typeface="Times" charset="0"/>
              <a:ea typeface="宋体" charset="0"/>
              <a:cs typeface="宋体" charset="0"/>
            </a:endParaRPr>
          </a:p>
          <a:p>
            <a:pPr algn="ctr" eaLnBrk="1" hangingPunct="1"/>
            <a:r>
              <a:rPr lang="zh-CN" altLang="en-US" sz="2800" b="1">
                <a:solidFill>
                  <a:srgbClr val="070000"/>
                </a:solidFill>
                <a:latin typeface="Times" charset="0"/>
                <a:ea typeface="宋体" charset="0"/>
                <a:cs typeface="宋体" charset="0"/>
              </a:rPr>
              <a:t>因信称义最有逻辑的结果就是敬虔。</a:t>
            </a:r>
            <a:endParaRPr lang="en-US" sz="2800">
              <a:solidFill>
                <a:srgbClr val="070000"/>
              </a:solidFill>
              <a:latin typeface="Times" charset="0"/>
              <a:ea typeface="宋体" charset="0"/>
              <a:cs typeface="宋体" charset="0"/>
            </a:endParaRPr>
          </a:p>
        </p:txBody>
      </p:sp>
      <p:sp>
        <p:nvSpPr>
          <p:cNvPr id="15368" name="Text Box 8"/>
          <p:cNvSpPr txBox="1">
            <a:spLocks noChangeArrowheads="1"/>
          </p:cNvSpPr>
          <p:nvPr/>
        </p:nvSpPr>
        <p:spPr bwMode="auto">
          <a:xfrm>
            <a:off x="3752850" y="282575"/>
            <a:ext cx="16129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dirty="0">
                <a:solidFill>
                  <a:srgbClr val="FFFFFF"/>
                </a:solidFill>
                <a:latin typeface="Times" charset="0"/>
                <a:ea typeface="宋体" charset="0"/>
                <a:cs typeface="宋体" charset="0"/>
              </a:rPr>
              <a:t>加拉太书</a:t>
            </a:r>
          </a:p>
        </p:txBody>
      </p:sp>
    </p:spTree>
    <p:extLst>
      <p:ext uri="{BB962C8B-B14F-4D97-AF65-F5344CB8AC3E}">
        <p14:creationId xmlns:p14="http://schemas.microsoft.com/office/powerpoint/2010/main" val="39505672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500" fill="hold"/>
                                        <p:tgtEl>
                                          <p:spTgt spid="15366"/>
                                        </p:tgtEl>
                                        <p:attrNameLst>
                                          <p:attrName>ppt_w</p:attrName>
                                        </p:attrNameLst>
                                      </p:cBhvr>
                                      <p:tavLst>
                                        <p:tav tm="0">
                                          <p:val>
                                            <p:fltVal val="0"/>
                                          </p:val>
                                        </p:tav>
                                        <p:tav tm="100000">
                                          <p:val>
                                            <p:strVal val="#ppt_w"/>
                                          </p:val>
                                        </p:tav>
                                      </p:tavLst>
                                    </p:anim>
                                    <p:anim calcmode="lin" valueType="num">
                                      <p:cBhvr>
                                        <p:cTn id="8" dur="500" fill="hold"/>
                                        <p:tgtEl>
                                          <p:spTgt spid="153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autoUpdateAnimBg="0"/>
      <p:bldP spid="15367"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2"/>
          <p:cNvSpPr txBox="1">
            <a:spLocks noChangeArrowheads="1"/>
          </p:cNvSpPr>
          <p:nvPr/>
        </p:nvSpPr>
        <p:spPr bwMode="auto">
          <a:xfrm>
            <a:off x="8105775" y="7620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174b</a:t>
            </a:r>
          </a:p>
        </p:txBody>
      </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cs typeface="宋体" charset="0"/>
              </a:rPr>
              <a:t>天主教徒的称义观</a:t>
            </a:r>
          </a:p>
        </p:txBody>
      </p:sp>
      <p:sp>
        <p:nvSpPr>
          <p:cNvPr id="14131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131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1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1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131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0"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1" name="Rectangle 11"/>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2" name="Rectangle 14"/>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132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609600"/>
            <a:ext cx="8582025" cy="61817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1324" name="Text Box 15"/>
          <p:cNvSpPr txBox="1">
            <a:spLocks noChangeArrowheads="1"/>
          </p:cNvSpPr>
          <p:nvPr/>
        </p:nvSpPr>
        <p:spPr bwMode="auto">
          <a:xfrm>
            <a:off x="838200" y="1981200"/>
            <a:ext cx="1828800" cy="469900"/>
          </a:xfrm>
          <a:prstGeom prst="rect">
            <a:avLst/>
          </a:prstGeom>
          <a:solidFill>
            <a:schemeClr val="tx1"/>
          </a:solidFill>
          <a:ln w="12700">
            <a:solidFill>
              <a:srgbClr val="000000"/>
            </a:solidFill>
            <a:miter lim="800000"/>
            <a:headEnd type="none" w="sm" len="sm"/>
            <a:tailEnd type="none" w="sm" len="sm"/>
          </a:ln>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  没有义人，连一个也没有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                         罗三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10</a:t>
            </a:r>
          </a:p>
        </p:txBody>
      </p:sp>
      <p:sp>
        <p:nvSpPr>
          <p:cNvPr id="141325" name="Text Box 16"/>
          <p:cNvSpPr txBox="1">
            <a:spLocks noChangeArrowheads="1"/>
          </p:cNvSpPr>
          <p:nvPr/>
        </p:nvSpPr>
        <p:spPr bwMode="auto">
          <a:xfrm>
            <a:off x="838200" y="2478088"/>
            <a:ext cx="2254250" cy="3048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自以为义</a:t>
            </a:r>
          </a:p>
        </p:txBody>
      </p:sp>
      <p:sp>
        <p:nvSpPr>
          <p:cNvPr id="141326" name="Text Box 18"/>
          <p:cNvSpPr txBox="1">
            <a:spLocks noChangeArrowheads="1"/>
          </p:cNvSpPr>
          <p:nvPr/>
        </p:nvSpPr>
        <p:spPr bwMode="auto">
          <a:xfrm rot="-4843071">
            <a:off x="2076450" y="3943350"/>
            <a:ext cx="14859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水的洗礼</a:t>
            </a:r>
          </a:p>
        </p:txBody>
      </p:sp>
      <p:sp>
        <p:nvSpPr>
          <p:cNvPr id="141327" name="Text Box 17"/>
          <p:cNvSpPr txBox="1">
            <a:spLocks noChangeArrowheads="1"/>
          </p:cNvSpPr>
          <p:nvPr/>
        </p:nvSpPr>
        <p:spPr bwMode="auto">
          <a:xfrm>
            <a:off x="801688" y="2819400"/>
            <a:ext cx="2193925" cy="652463"/>
          </a:xfrm>
          <a:prstGeom prst="rect">
            <a:avLst/>
          </a:prstGeom>
          <a:solidFill>
            <a:schemeClr val="tx1"/>
          </a:solidFill>
          <a:ln w="12700">
            <a:solidFill>
              <a:srgbClr val="000000"/>
            </a:solidFill>
            <a:miter lim="800000"/>
            <a:headEnd type="none" w="sm" len="sm"/>
            <a:tailEnd type="none" w="sm" len="sm"/>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他就救了我们，并不是由于我们所行的义，而是照着他的怜悯。多三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10</a:t>
            </a:r>
          </a:p>
        </p:txBody>
      </p:sp>
      <p:sp>
        <p:nvSpPr>
          <p:cNvPr id="141328" name="Text Box 19"/>
          <p:cNvSpPr txBox="1">
            <a:spLocks noChangeArrowheads="1"/>
          </p:cNvSpPr>
          <p:nvPr/>
        </p:nvSpPr>
        <p:spPr bwMode="auto">
          <a:xfrm>
            <a:off x="877888" y="6315075"/>
            <a:ext cx="8001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1" i="0" u="none" strike="noStrike" kern="1200" cap="none" spc="0" normalizeH="0" baseline="0" noProof="0">
                <a:ln>
                  <a:noFill/>
                </a:ln>
                <a:solidFill>
                  <a:srgbClr val="000000"/>
                </a:solidFill>
                <a:effectLst/>
                <a:uLnTx/>
                <a:uFillTx/>
                <a:latin typeface="Times New Roman" charset="0"/>
                <a:ea typeface="宋体" charset="0"/>
                <a:cs typeface="宋体" charset="0"/>
              </a:rPr>
              <a:t>罗马天主教会的称义图观</a:t>
            </a:r>
          </a:p>
        </p:txBody>
      </p:sp>
      <p:sp>
        <p:nvSpPr>
          <p:cNvPr id="141329" name="Text Box 20"/>
          <p:cNvSpPr txBox="1">
            <a:spLocks noChangeArrowheads="1"/>
          </p:cNvSpPr>
          <p:nvPr/>
        </p:nvSpPr>
        <p:spPr bwMode="auto">
          <a:xfrm>
            <a:off x="877888" y="5194300"/>
            <a:ext cx="1828800" cy="82232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注定下地狱</a:t>
            </a:r>
            <a:b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没有恩典</a:t>
            </a:r>
          </a:p>
        </p:txBody>
      </p:sp>
      <p:sp>
        <p:nvSpPr>
          <p:cNvPr id="141330" name="Text Box 21"/>
          <p:cNvSpPr txBox="1">
            <a:spLocks noChangeArrowheads="1"/>
          </p:cNvSpPr>
          <p:nvPr/>
        </p:nvSpPr>
        <p:spPr bwMode="auto">
          <a:xfrm>
            <a:off x="3886200" y="5715000"/>
            <a:ext cx="1143000" cy="36671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800" b="0" i="0" u="none" strike="noStrike" kern="1200" cap="none" spc="0" normalizeH="0" baseline="0" noProof="0">
                <a:ln>
                  <a:noFill/>
                </a:ln>
                <a:solidFill>
                  <a:srgbClr val="000000"/>
                </a:solidFill>
                <a:effectLst/>
                <a:uLnTx/>
                <a:uFillTx/>
                <a:latin typeface="Times New Roman" charset="0"/>
                <a:ea typeface="宋体" charset="0"/>
                <a:cs typeface="宋体" charset="0"/>
              </a:rPr>
              <a:t>肉身的罪</a:t>
            </a:r>
          </a:p>
        </p:txBody>
      </p:sp>
      <p:sp>
        <p:nvSpPr>
          <p:cNvPr id="141331" name="Text Box 22"/>
          <p:cNvSpPr txBox="1">
            <a:spLocks noChangeArrowheads="1"/>
          </p:cNvSpPr>
          <p:nvPr/>
        </p:nvSpPr>
        <p:spPr bwMode="auto">
          <a:xfrm>
            <a:off x="7315200" y="5791200"/>
            <a:ext cx="1371600" cy="42545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在这条线上死送你去地狱</a:t>
            </a:r>
          </a:p>
        </p:txBody>
      </p:sp>
      <p:sp>
        <p:nvSpPr>
          <p:cNvPr id="141332" name="Text Box 23"/>
          <p:cNvSpPr txBox="1">
            <a:spLocks noChangeArrowheads="1"/>
          </p:cNvSpPr>
          <p:nvPr/>
        </p:nvSpPr>
        <p:spPr bwMode="auto">
          <a:xfrm>
            <a:off x="7391400" y="3810000"/>
            <a:ext cx="1371600" cy="4746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在这里死送你去炼狱</a:t>
            </a:r>
          </a:p>
        </p:txBody>
      </p:sp>
      <p:sp>
        <p:nvSpPr>
          <p:cNvPr id="141333" name="Text Box 24"/>
          <p:cNvSpPr txBox="1">
            <a:spLocks noChangeArrowheads="1"/>
          </p:cNvSpPr>
          <p:nvPr/>
        </p:nvSpPr>
        <p:spPr bwMode="auto">
          <a:xfrm>
            <a:off x="5638800" y="3395663"/>
            <a:ext cx="1371600" cy="33813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善工与圣事</a:t>
            </a:r>
          </a:p>
        </p:txBody>
      </p:sp>
      <p:sp>
        <p:nvSpPr>
          <p:cNvPr id="141334" name="Text Box 25"/>
          <p:cNvSpPr txBox="1">
            <a:spLocks noChangeArrowheads="1"/>
          </p:cNvSpPr>
          <p:nvPr/>
        </p:nvSpPr>
        <p:spPr bwMode="auto">
          <a:xfrm>
            <a:off x="4343400" y="2895600"/>
            <a:ext cx="1371600" cy="33813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可原谅的罪</a:t>
            </a:r>
          </a:p>
        </p:txBody>
      </p:sp>
      <p:sp>
        <p:nvSpPr>
          <p:cNvPr id="141335" name="Text Box 26"/>
          <p:cNvSpPr txBox="1">
            <a:spLocks noChangeArrowheads="1"/>
          </p:cNvSpPr>
          <p:nvPr/>
        </p:nvSpPr>
        <p:spPr bwMode="auto">
          <a:xfrm>
            <a:off x="4267200" y="2036763"/>
            <a:ext cx="1600200" cy="5238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死在这条线上或以上直接送你去天堂</a:t>
            </a:r>
          </a:p>
        </p:txBody>
      </p:sp>
      <p:sp>
        <p:nvSpPr>
          <p:cNvPr id="141336" name="Text Box 27"/>
          <p:cNvSpPr txBox="1">
            <a:spLocks noChangeArrowheads="1"/>
          </p:cNvSpPr>
          <p:nvPr/>
        </p:nvSpPr>
        <p:spPr bwMode="auto">
          <a:xfrm>
            <a:off x="4495800" y="1143000"/>
            <a:ext cx="4191000" cy="80803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600" b="0" i="0" u="none" strike="noStrike" kern="1200" cap="none" spc="0" normalizeH="0" baseline="0" noProof="0">
                <a:ln>
                  <a:noFill/>
                </a:ln>
                <a:solidFill>
                  <a:srgbClr val="000000"/>
                </a:solidFill>
                <a:effectLst/>
                <a:uLnTx/>
                <a:uFillTx/>
                <a:latin typeface="Times New Roman" charset="0"/>
                <a:ea typeface="宋体" charset="0"/>
                <a:cs typeface="宋体" charset="0"/>
              </a:rPr>
              <a:t>那些死于近天堂有多优点的把多余的优点归于梵蒂岡宝。这多余的优点通过赎罪卷与弥撒被散发到那些在炼狱受苦的。</a:t>
            </a:r>
            <a:endParaRPr kumimoji="0" lang="zh-CN" altLang="en-GB" sz="16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Tree>
    <p:extLst>
      <p:ext uri="{BB962C8B-B14F-4D97-AF65-F5344CB8AC3E}">
        <p14:creationId xmlns:p14="http://schemas.microsoft.com/office/powerpoint/2010/main" val="3379551484"/>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cs typeface="宋体" charset="0"/>
              </a:rPr>
              <a:t>圣经观的称义</a:t>
            </a:r>
          </a:p>
        </p:txBody>
      </p:sp>
      <p:sp>
        <p:nvSpPr>
          <p:cNvPr id="14336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3363"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4"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5"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3366"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7"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8" name="Rectangle 10"/>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9" name="Rectangle 11"/>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70" name="Rectangle 14"/>
          <p:cNvSpPr>
            <a:spLocks noChangeArrowheads="1"/>
          </p:cNvSpPr>
          <p:nvPr/>
        </p:nvSpPr>
        <p:spPr bwMode="auto">
          <a:xfrm>
            <a:off x="1933575" y="1743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337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72" name="Text Box 17"/>
          <p:cNvSpPr txBox="1">
            <a:spLocks noChangeArrowheads="1"/>
          </p:cNvSpPr>
          <p:nvPr/>
        </p:nvSpPr>
        <p:spPr bwMode="auto">
          <a:xfrm>
            <a:off x="304800" y="1905000"/>
            <a:ext cx="2209800" cy="7620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1" i="0" u="none" strike="noStrike" kern="1200" cap="none" spc="0" normalizeH="0" baseline="0" noProof="0">
                <a:ln>
                  <a:noFill/>
                </a:ln>
                <a:solidFill>
                  <a:srgbClr val="000000"/>
                </a:solidFill>
                <a:effectLst/>
                <a:uLnTx/>
                <a:uFillTx/>
                <a:latin typeface="Times New Roman" charset="0"/>
                <a:ea typeface="宋体" charset="0"/>
                <a:cs typeface="宋体" charset="0"/>
              </a:rPr>
              <a:t>神的义</a:t>
            </a:r>
            <a:b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腓三</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9</a:t>
            </a:r>
            <a:b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罗五</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17</a:t>
            </a:r>
            <a:b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林后五</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21</a:t>
            </a:r>
          </a:p>
        </p:txBody>
      </p:sp>
      <p:sp>
        <p:nvSpPr>
          <p:cNvPr id="143373" name="Text Box 18"/>
          <p:cNvSpPr txBox="1">
            <a:spLocks noChangeArrowheads="1"/>
          </p:cNvSpPr>
          <p:nvPr/>
        </p:nvSpPr>
        <p:spPr bwMode="auto">
          <a:xfrm>
            <a:off x="3352800" y="1524000"/>
            <a:ext cx="1447800" cy="57308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New Roman" charset="0"/>
                <a:ea typeface="宋体" charset="0"/>
                <a:cs typeface="宋体" charset="0"/>
              </a:rPr>
              <a:t>成圣</a:t>
            </a:r>
            <a:endPar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74" name="Text Box 19"/>
          <p:cNvSpPr txBox="1">
            <a:spLocks noChangeArrowheads="1"/>
          </p:cNvSpPr>
          <p:nvPr/>
        </p:nvSpPr>
        <p:spPr bwMode="auto">
          <a:xfrm>
            <a:off x="3429000" y="2209800"/>
            <a:ext cx="1295400" cy="5238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称义</a:t>
            </a:r>
          </a:p>
        </p:txBody>
      </p:sp>
      <p:sp>
        <p:nvSpPr>
          <p:cNvPr id="143375" name="Text Box 20"/>
          <p:cNvSpPr txBox="1">
            <a:spLocks noChangeArrowheads="1"/>
          </p:cNvSpPr>
          <p:nvPr/>
        </p:nvSpPr>
        <p:spPr bwMode="auto">
          <a:xfrm>
            <a:off x="685800" y="6019800"/>
            <a:ext cx="8001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1" i="0" u="none" strike="noStrike" kern="1200" cap="none" spc="0" normalizeH="0" baseline="0" noProof="0">
                <a:ln>
                  <a:noFill/>
                </a:ln>
                <a:solidFill>
                  <a:srgbClr val="000000"/>
                </a:solidFill>
                <a:effectLst/>
                <a:uLnTx/>
                <a:uFillTx/>
                <a:latin typeface="Times New Roman" charset="0"/>
                <a:ea typeface="宋体" charset="0"/>
                <a:cs typeface="宋体" charset="0"/>
              </a:rPr>
              <a:t>圣经的称义图观</a:t>
            </a:r>
          </a:p>
        </p:txBody>
      </p:sp>
      <p:sp>
        <p:nvSpPr>
          <p:cNvPr id="143376" name="Text Box 21"/>
          <p:cNvSpPr txBox="1">
            <a:spLocks noChangeArrowheads="1"/>
          </p:cNvSpPr>
          <p:nvPr/>
        </p:nvSpPr>
        <p:spPr bwMode="auto">
          <a:xfrm>
            <a:off x="304800" y="4876800"/>
            <a:ext cx="1752600" cy="82232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注定下地狱</a:t>
            </a:r>
            <a:b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死在灵里</a:t>
            </a:r>
          </a:p>
        </p:txBody>
      </p:sp>
      <p:sp>
        <p:nvSpPr>
          <p:cNvPr id="143377" name="Text Box 22"/>
          <p:cNvSpPr txBox="1">
            <a:spLocks noChangeArrowheads="1"/>
          </p:cNvSpPr>
          <p:nvPr/>
        </p:nvSpPr>
        <p:spPr bwMode="auto">
          <a:xfrm rot="-4843071">
            <a:off x="1700213" y="4024313"/>
            <a:ext cx="14732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信基督</a:t>
            </a:r>
          </a:p>
        </p:txBody>
      </p:sp>
      <p:sp>
        <p:nvSpPr>
          <p:cNvPr id="143378" name="Text Box 23"/>
          <p:cNvSpPr txBox="1">
            <a:spLocks noChangeArrowheads="1"/>
          </p:cNvSpPr>
          <p:nvPr/>
        </p:nvSpPr>
        <p:spPr bwMode="auto">
          <a:xfrm>
            <a:off x="7162800" y="1093788"/>
            <a:ext cx="1295400" cy="57308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800" b="0" i="0" u="none" strike="noStrike" kern="1200" cap="none" spc="0" normalizeH="0" baseline="0" noProof="0">
                <a:ln>
                  <a:noFill/>
                </a:ln>
                <a:solidFill>
                  <a:srgbClr val="000000"/>
                </a:solidFill>
                <a:effectLst/>
                <a:uLnTx/>
                <a:uFillTx/>
                <a:latin typeface="Times New Roman" charset="0"/>
                <a:ea typeface="宋体" charset="0"/>
                <a:cs typeface="宋体" charset="0"/>
              </a:rPr>
              <a:t>荣耀</a:t>
            </a:r>
          </a:p>
        </p:txBody>
      </p:sp>
      <p:sp>
        <p:nvSpPr>
          <p:cNvPr id="143379" name="Text Box 24"/>
          <p:cNvSpPr txBox="1">
            <a:spLocks noChangeArrowheads="1"/>
          </p:cNvSpPr>
          <p:nvPr/>
        </p:nvSpPr>
        <p:spPr bwMode="auto">
          <a:xfrm>
            <a:off x="5410200" y="877888"/>
            <a:ext cx="1752600" cy="56038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New Roman" charset="0"/>
                <a:ea typeface="宋体" charset="0"/>
                <a:cs typeface="宋体" charset="0"/>
              </a:rPr>
              <a:t>死于神的义使你合格地近天堂。约五</a:t>
            </a:r>
            <a:r>
              <a:rPr kumimoji="0" lang="en-US"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24</a:t>
            </a:r>
            <a:endPar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0" name="Text Box 25"/>
          <p:cNvSpPr txBox="1">
            <a:spLocks noChangeArrowheads="1"/>
          </p:cNvSpPr>
          <p:nvPr/>
        </p:nvSpPr>
        <p:spPr bwMode="auto">
          <a:xfrm>
            <a:off x="5715000" y="1295400"/>
            <a:ext cx="762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81" name="Text Box 26"/>
          <p:cNvSpPr txBox="1">
            <a:spLocks noChangeArrowheads="1"/>
          </p:cNvSpPr>
          <p:nvPr/>
        </p:nvSpPr>
        <p:spPr bwMode="auto">
          <a:xfrm>
            <a:off x="6781800" y="5318125"/>
            <a:ext cx="1752600" cy="8540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New Roman" charset="0"/>
                <a:ea typeface="宋体" charset="0"/>
                <a:cs typeface="宋体" charset="0"/>
              </a:rPr>
              <a:t>没有信靠基督而死送你去地狱。约十二</a:t>
            </a:r>
            <a:r>
              <a:rPr kumimoji="0" lang="en-US"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48</a:t>
            </a:r>
            <a:endPar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2" name="Text Box 27"/>
          <p:cNvSpPr txBox="1">
            <a:spLocks noChangeArrowheads="1"/>
          </p:cNvSpPr>
          <p:nvPr/>
        </p:nvSpPr>
        <p:spPr bwMode="auto">
          <a:xfrm>
            <a:off x="3276600" y="2895600"/>
            <a:ext cx="5181600" cy="19050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称义是个神给永久的定案来宣称罪人因他对基督的信而成为义。这使神继续地看这罪人为义，即使他继续地犯罪。称义的根基是在于基督的义所以罪和善工在它没有效果。一个人只有神的义而注定去天堂，或者他被前最并且注定去地狱。神的义是以礼物给凡所相信神的独一为他们的罪的供应：就是耶稣替他们死来完整地付了代价与惩罚。参罗三</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21-26, </a:t>
            </a: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四</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2-9, </a:t>
            </a: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弗二</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1-10.</a:t>
            </a:r>
            <a:endParaRPr kumimoji="0" lang="en-GB"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3" name="Text Box 2"/>
          <p:cNvSpPr txBox="1">
            <a:spLocks noChangeArrowheads="1"/>
          </p:cNvSpPr>
          <p:nvPr/>
        </p:nvSpPr>
        <p:spPr bwMode="auto">
          <a:xfrm>
            <a:off x="8105775" y="7620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174c</a:t>
            </a:r>
          </a:p>
        </p:txBody>
      </p:sp>
    </p:spTree>
    <p:extLst>
      <p:ext uri="{BB962C8B-B14F-4D97-AF65-F5344CB8AC3E}">
        <p14:creationId xmlns:p14="http://schemas.microsoft.com/office/powerpoint/2010/main" val="1385209044"/>
      </p:ext>
    </p:extLst>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6866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1249363" y="206375"/>
            <a:ext cx="6416675" cy="646113"/>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latin typeface="ＭＳ ゴシック" charset="0"/>
                <a:ea typeface="ＭＳ ゴシック" charset="0"/>
                <a:cs typeface="ＭＳ ゴシック" charset="0"/>
              </a:rPr>
              <a:t>保罗</a:t>
            </a:r>
            <a:r>
              <a:rPr lang="en-US" sz="3600" b="1">
                <a:latin typeface="ＭＳ ゴシック" charset="0"/>
                <a:ea typeface="ＭＳ ゴシック" charset="0"/>
                <a:cs typeface="ＭＳ ゴシック" charset="0"/>
              </a:rPr>
              <a:t>与</a:t>
            </a:r>
            <a:r>
              <a:rPr lang="zh-CN" altLang="en-US" sz="3600" b="1">
                <a:latin typeface="ＭＳ ゴシック" charset="0"/>
                <a:ea typeface="ＭＳ ゴシック" charset="0"/>
                <a:cs typeface="ＭＳ ゴシック" charset="0"/>
              </a:rPr>
              <a:t>犹太派信徒攻击</a:t>
            </a:r>
            <a:r>
              <a:rPr lang="en-US" sz="3600" b="1">
                <a:latin typeface="ＭＳ ゴシック" charset="0"/>
                <a:ea typeface="ＭＳ ゴシック" charset="0"/>
                <a:cs typeface="ＭＳ ゴシック" charset="0"/>
              </a:rPr>
              <a:t>的对比</a:t>
            </a:r>
            <a:r>
              <a:rPr lang="zh-CN" altLang="en-US" sz="3600" b="1">
                <a:latin typeface="ＭＳ ゴシック" charset="0"/>
                <a:ea typeface="ＭＳ ゴシック" charset="0"/>
                <a:cs typeface="ＭＳ ゴシック" charset="0"/>
              </a:rPr>
              <a:t> </a:t>
            </a:r>
            <a:endParaRPr lang="en-US" sz="3600" b="1">
              <a:solidFill>
                <a:srgbClr val="FFFFFF"/>
              </a:solidFill>
              <a:latin typeface="ＭＳ ゴシック" charset="0"/>
              <a:ea typeface="ＭＳ ゴシック" charset="0"/>
              <a:cs typeface="ＭＳ ゴシック" charset="0"/>
            </a:endParaRPr>
          </a:p>
        </p:txBody>
      </p:sp>
      <p:graphicFrame>
        <p:nvGraphicFramePr>
          <p:cNvPr id="20712" name="Group 232"/>
          <p:cNvGraphicFramePr>
            <a:graphicFrameLocks noGrp="1"/>
          </p:cNvGraphicFramePr>
          <p:nvPr/>
        </p:nvGraphicFramePr>
        <p:xfrm>
          <a:off x="152400" y="968375"/>
          <a:ext cx="8686800" cy="489177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a:ln>
                            <a:noFill/>
                          </a:ln>
                          <a:solidFill>
                            <a:srgbClr val="FFFFFF"/>
                          </a:solidFill>
                          <a:effectLst/>
                          <a:latin typeface="ＭＳ ゴシック" charset="0"/>
                          <a:ea typeface="ＭＳ ゴシック" charset="0"/>
                          <a:cs typeface="ＭＳ ゴシック" charset="0"/>
                        </a:rPr>
                        <a:t>犹太派信徒</a:t>
                      </a:r>
                      <a:r>
                        <a:rPr kumimoji="0" lang="en-US" sz="2400" b="0" i="0" u="none" strike="noStrike" cap="none" normalizeH="0" baseline="0">
                          <a:ln>
                            <a:noFill/>
                          </a:ln>
                          <a:solidFill>
                            <a:srgbClr val="FFFFFF"/>
                          </a:solidFill>
                          <a:effectLst/>
                          <a:latin typeface="ＭＳ ゴシック" charset="0"/>
                          <a:ea typeface="ＭＳ ゴシック" charset="0"/>
                          <a:cs typeface="ＭＳ ゴシック" charset="0"/>
                        </a:rPr>
                        <a:t>的</a:t>
                      </a:r>
                      <a:r>
                        <a:rPr kumimoji="0" lang="zh-CN" altLang="en-US" sz="2400" b="1" i="0" u="none" strike="noStrike" cap="none" normalizeH="0" baseline="0">
                          <a:ln>
                            <a:noFill/>
                          </a:ln>
                          <a:solidFill>
                            <a:srgbClr val="FFFFFF"/>
                          </a:solidFill>
                          <a:effectLst/>
                          <a:latin typeface="ＭＳ ゴシック" charset="0"/>
                          <a:ea typeface="ＭＳ ゴシック" charset="0"/>
                          <a:cs typeface="ＭＳ ゴシック" charset="0"/>
                        </a:rPr>
                        <a:t>攻击</a:t>
                      </a:r>
                      <a:endParaRPr kumimoji="0" lang="en-GB" sz="2400" b="1" i="0" u="none" strike="noStrike" cap="none" normalizeH="0" baseline="0">
                        <a:ln>
                          <a:noFill/>
                        </a:ln>
                        <a:solidFill>
                          <a:srgbClr val="FFFFFF"/>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a:ln>
                            <a:noFill/>
                          </a:ln>
                          <a:solidFill>
                            <a:schemeClr val="tx1"/>
                          </a:solidFill>
                          <a:effectLst/>
                          <a:latin typeface="ＭＳ ゴシック" charset="0"/>
                          <a:ea typeface="ＭＳ ゴシック" charset="0"/>
                          <a:cs typeface="ＭＳ ゴシック" charset="0"/>
                        </a:rPr>
                        <a:t>保罗</a:t>
                      </a:r>
                      <a:r>
                        <a:rPr kumimoji="0" lang="en-US" sz="2400" b="0" i="0" u="none" strike="noStrike" cap="none" normalizeH="0" baseline="0">
                          <a:ln>
                            <a:noFill/>
                          </a:ln>
                          <a:solidFill>
                            <a:schemeClr val="tx1"/>
                          </a:solidFill>
                          <a:effectLst/>
                          <a:latin typeface="ＭＳ ゴシック" charset="0"/>
                          <a:ea typeface="ＭＳ ゴシック" charset="0"/>
                          <a:cs typeface="ＭＳ ゴシック" charset="0"/>
                        </a:rPr>
                        <a:t>的</a:t>
                      </a:r>
                      <a:r>
                        <a:rPr kumimoji="0" lang="zh-CN" altLang="en-US" sz="2400" b="1" i="0" u="none" strike="noStrike" cap="none" normalizeH="0" baseline="0">
                          <a:ln>
                            <a:noFill/>
                          </a:ln>
                          <a:solidFill>
                            <a:schemeClr val="tx1"/>
                          </a:solidFill>
                          <a:effectLst/>
                          <a:latin typeface="ＭＳ ゴシック" charset="0"/>
                          <a:ea typeface="ＭＳ ゴシック" charset="0"/>
                          <a:cs typeface="ＭＳ ゴシック" charset="0"/>
                        </a:rPr>
                        <a:t>申辩</a:t>
                      </a:r>
                      <a:endParaRPr kumimoji="0" lang="en-GB" sz="2400" b="1" i="0" u="none" strike="noStrike" cap="none" normalizeH="0" baseline="0">
                        <a:ln>
                          <a:noFill/>
                        </a:ln>
                        <a:solidFill>
                          <a:schemeClr val="tx1"/>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ＭＳ ゴシック" charset="0"/>
                          <a:ea typeface="ＭＳ ゴシック" charset="0"/>
                          <a:cs typeface="ＭＳ ゴシック" charset="0"/>
                        </a:rPr>
                        <a:t>论点</a:t>
                      </a:r>
                      <a:endParaRPr kumimoji="0" lang="en-GB" sz="2400" b="1" i="0" u="none" strike="noStrike" cap="none" normalizeH="0" baseline="0">
                        <a:ln>
                          <a:noFill/>
                        </a:ln>
                        <a:solidFill>
                          <a:srgbClr val="FFFFFF"/>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5544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000000"/>
                          </a:solidFill>
                          <a:effectLst/>
                          <a:latin typeface="Times" charset="0"/>
                          <a:ea typeface="宋体" charset="0"/>
                          <a:cs typeface="宋体" charset="0"/>
                        </a:rPr>
                        <a:t>1—2</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保罗以自己的柄教导这教义</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我是蒙神所呼招的</a:t>
                      </a:r>
                      <a:r>
                        <a:rPr kumimoji="0" lang="en-US" altLang="ja-JP"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12</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使徒</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也</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肯定我。”</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传记</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2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000000"/>
                          </a:solidFill>
                          <a:effectLst/>
                          <a:latin typeface="Times" charset="0"/>
                          <a:ea typeface="宋体" charset="0"/>
                          <a:cs typeface="宋体" charset="0"/>
                        </a:rPr>
                        <a:t>3—4</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这是对旧约正相反的新教导</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救恩是从信心而</a:t>
                      </a:r>
                      <a:endPar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来</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旧约也是如此。</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神学性</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2571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Times" charset="0"/>
                          <a:ea typeface="宋体" charset="0"/>
                          <a:cs typeface="宋体" charset="0"/>
                        </a:rPr>
                        <a:t> </a:t>
                      </a:r>
                      <a:r>
                        <a:rPr kumimoji="0" lang="en-US" altLang="zh-CN" sz="2000" b="1" i="0" u="none" strike="noStrike" cap="none" normalizeH="0" baseline="0">
                          <a:ln>
                            <a:noFill/>
                          </a:ln>
                          <a:solidFill>
                            <a:srgbClr val="000000"/>
                          </a:solidFill>
                          <a:effectLst/>
                          <a:latin typeface="Times" charset="0"/>
                          <a:ea typeface="宋体" charset="0"/>
                          <a:cs typeface="宋体" charset="0"/>
                        </a:rPr>
                        <a:t>5—6</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单单教导信心将鼓励犯罪的生活</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行为</a:t>
                      </a:r>
                      <a:r>
                        <a:rPr kumimoji="0" lang="en-US" altLang="ja-JP"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不，因信称义自然带来圣洁的生活。</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实际性</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638800"/>
            <a:ext cx="5486400" cy="70802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latin typeface="Times" charset="0"/>
                <a:ea typeface="宋体" charset="0"/>
                <a:cs typeface="宋体" charset="0"/>
              </a:rPr>
              <a:t>因信称义</a:t>
            </a:r>
            <a:endParaRPr lang="en-GB" sz="4000" b="1">
              <a:solidFill>
                <a:srgbClr val="FFFFFF"/>
              </a:solidFill>
              <a:latin typeface="Arial" charset="0"/>
              <a:ea typeface="宋体" charset="0"/>
              <a:cs typeface="宋体" charset="0"/>
            </a:endParaRPr>
          </a:p>
        </p:txBody>
      </p:sp>
      <p:sp>
        <p:nvSpPr>
          <p:cNvPr id="104478"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6512826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000" dirty="0">
                <a:solidFill>
                  <a:srgbClr val="FFFFFF"/>
                </a:solidFill>
                <a:effectLst>
                  <a:outerShdw blurRad="38100" dist="38100" dir="2700000" algn="tl">
                    <a:srgbClr val="000000"/>
                  </a:outerShdw>
                </a:effectLst>
                <a:latin typeface="宋体"/>
                <a:ea typeface="宋体"/>
                <a:cs typeface="宋体"/>
              </a:rPr>
              <a:t>加拉太书</a:t>
            </a:r>
            <a:r>
              <a:rPr lang="en-US" altLang="zh-CN" sz="8000" dirty="0">
                <a:solidFill>
                  <a:srgbClr val="FFFFFF"/>
                </a:solidFill>
                <a:effectLst>
                  <a:outerShdw blurRad="38100" dist="38100" dir="2700000" algn="tl">
                    <a:srgbClr val="000000"/>
                  </a:outerShdw>
                </a:effectLst>
                <a:latin typeface="宋体"/>
                <a:ea typeface="宋体"/>
                <a:cs typeface="宋体"/>
              </a:rPr>
              <a:t> </a:t>
            </a:r>
            <a:r>
              <a:rPr lang="en-US" altLang="zh-CN" sz="8800" dirty="0">
                <a:latin typeface="宋体"/>
                <a:ea typeface="宋体"/>
                <a:cs typeface="宋体"/>
              </a:rPr>
              <a:t>1</a:t>
            </a:r>
            <a:endParaRPr lang="en-US" sz="8800" dirty="0">
              <a:solidFill>
                <a:schemeClr val="bg1"/>
              </a:solidFill>
              <a:latin typeface="宋体"/>
              <a:ea typeface="宋体"/>
              <a:cs typeface="宋体"/>
            </a:endParaRPr>
          </a:p>
        </p:txBody>
      </p:sp>
    </p:spTree>
    <p:extLst>
      <p:ext uri="{BB962C8B-B14F-4D97-AF65-F5344CB8AC3E}">
        <p14:creationId xmlns:p14="http://schemas.microsoft.com/office/powerpoint/2010/main" val="2472842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zh-CN" altLang="en-US" sz="6000" b="1" dirty="0">
                <a:latin typeface="华文宋体"/>
                <a:ea typeface="华文宋体"/>
                <a:cs typeface="华文宋体"/>
              </a:rPr>
              <a:t>保罗的传记论证</a:t>
            </a:r>
            <a:br>
              <a:rPr lang="en-US" sz="6000" b="1" dirty="0">
                <a:latin typeface="Arial Black" charset="0"/>
                <a:ea typeface="ＭＳ Ｐゴシック" charset="0"/>
                <a:cs typeface="ＭＳ Ｐゴシック" charset="0"/>
              </a:rPr>
            </a:br>
            <a:r>
              <a:rPr lang="en-US" sz="6000" dirty="0">
                <a:latin typeface="Arial"/>
                <a:ea typeface="ＭＳ Ｐゴシック" charset="0"/>
                <a:cs typeface="Arial"/>
              </a:rPr>
              <a:t>(</a:t>
            </a:r>
            <a:r>
              <a:rPr lang="zh-CN" altLang="en-US" sz="6000" dirty="0">
                <a:solidFill>
                  <a:srgbClr val="FFFFFF"/>
                </a:solidFill>
                <a:effectLst>
                  <a:outerShdw blurRad="38100" dist="38100" dir="2700000" algn="tl">
                    <a:srgbClr val="000000"/>
                  </a:outerShdw>
                </a:effectLst>
                <a:latin typeface="宋体"/>
                <a:ea typeface="宋体"/>
                <a:cs typeface="宋体"/>
              </a:rPr>
              <a:t>加拉太书</a:t>
            </a:r>
            <a:r>
              <a:rPr lang="en-US" sz="6000" dirty="0">
                <a:latin typeface="Arial"/>
                <a:ea typeface="ＭＳ Ｐゴシック" charset="0"/>
                <a:cs typeface="Arial"/>
              </a:rPr>
              <a:t> 1–2)</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sz="3600" b="1" dirty="0">
                <a:latin typeface="华文宋体"/>
                <a:ea typeface="华文宋体"/>
                <a:cs typeface="华文宋体"/>
              </a:rPr>
              <a:t>保罗捍卫</a:t>
            </a:r>
            <a:endParaRPr lang="en-US" altLang="zh-CN" sz="3600" b="1" dirty="0">
              <a:latin typeface="华文宋体"/>
              <a:ea typeface="华文宋体"/>
              <a:cs typeface="华文宋体"/>
            </a:endParaRPr>
          </a:p>
          <a:p>
            <a:pPr>
              <a:defRPr/>
            </a:pPr>
            <a:r>
              <a:rPr lang="zh-CN" altLang="en-US" sz="3600" b="1" dirty="0">
                <a:latin typeface="华文宋体"/>
                <a:ea typeface="华文宋体"/>
                <a:cs typeface="华文宋体"/>
              </a:rPr>
              <a:t>使徒</a:t>
            </a:r>
            <a:endParaRPr lang="en-US" sz="3600" b="1" dirty="0">
              <a:solidFill>
                <a:srgbClr val="E3EBF1"/>
              </a:solidFill>
              <a:effectLst>
                <a:glow rad="279400">
                  <a:srgbClr val="000000"/>
                </a:glow>
              </a:effectLst>
              <a:latin typeface="华文宋体"/>
              <a:ea typeface="华文宋体"/>
              <a:cs typeface="华文宋体"/>
            </a:endParaRPr>
          </a:p>
        </p:txBody>
      </p:sp>
    </p:spTree>
    <p:extLst>
      <p:ext uri="{BB962C8B-B14F-4D97-AF65-F5344CB8AC3E}">
        <p14:creationId xmlns:p14="http://schemas.microsoft.com/office/powerpoint/2010/main" val="3809124209"/>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做错误教导的奴隶是最惨的奴隶</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714C882-C4EF-CF45-A13C-D2D187EE5B7B}"/>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757384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3" name="Title 1"/>
          <p:cNvSpPr>
            <a:spLocks noGrp="1"/>
          </p:cNvSpPr>
          <p:nvPr>
            <p:ph type="title"/>
          </p:nvPr>
        </p:nvSpPr>
        <p:spPr>
          <a:xfrm>
            <a:off x="304800" y="620713"/>
            <a:ext cx="4800600" cy="3455987"/>
          </a:xfrm>
        </p:spPr>
        <p:txBody>
          <a:bodyPr/>
          <a:lstStyle/>
          <a:p>
            <a:r>
              <a:rPr lang="zh-CN" altLang="en-US" b="1" dirty="0"/>
              <a:t>不同类型的称呼</a:t>
            </a:r>
            <a:br>
              <a:rPr lang="en-US" altLang="zh-CN" b="1" dirty="0"/>
            </a:br>
            <a:r>
              <a:rPr lang="en-US" altLang="ja-JP" b="1" dirty="0">
                <a:solidFill>
                  <a:srgbClr val="E3EBF1"/>
                </a:solidFill>
                <a:latin typeface="Arial" charset="0"/>
                <a:ea typeface="ＭＳ Ｐゴシック" charset="0"/>
                <a:cs typeface="Arial" charset="0"/>
              </a:rPr>
              <a:t>(</a:t>
            </a:r>
            <a:r>
              <a:rPr lang="en-US" altLang="ja-JP" b="1" dirty="0">
                <a:solidFill>
                  <a:srgbClr val="E3EBF1"/>
                </a:solidFill>
                <a:latin typeface="ＭＳ Ｐゴシック"/>
                <a:ea typeface="ＭＳ Ｐゴシック"/>
                <a:cs typeface="ＭＳ Ｐゴシック"/>
              </a:rPr>
              <a:t>1:1 </a:t>
            </a:r>
            <a:r>
              <a:rPr lang="zh-CN" altLang="en-US" sz="3600" b="1" dirty="0">
                <a:solidFill>
                  <a:srgbClr val="E3EBF1"/>
                </a:solidFill>
                <a:latin typeface="Arial" charset="0"/>
                <a:ea typeface="ＭＳ Ｐゴシック" charset="0"/>
                <a:cs typeface="Arial" charset="0"/>
              </a:rPr>
              <a:t>和合本</a:t>
            </a:r>
            <a:r>
              <a:rPr lang="en-US" altLang="ja-JP" b="1" dirty="0">
                <a:solidFill>
                  <a:srgbClr val="E3EBF1"/>
                </a:solidFill>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E3EBF1"/>
                </a:solidFill>
                <a:latin typeface="Arial" charset="0"/>
                <a:cs typeface="Arial" charset="0"/>
              </a:rPr>
              <a:t>“</a:t>
            </a:r>
            <a:r>
              <a:rPr lang="zh-TW" altLang="en-US" sz="2800" dirty="0"/>
              <a:t>作 使 徒 的 保 罗 （ 不 是 由 於 人 ， 也 不 是</a:t>
            </a:r>
            <a:endParaRPr lang="en-US" altLang="zh-TW" sz="2800" dirty="0"/>
          </a:p>
          <a:p>
            <a:pPr algn="ctr"/>
            <a:r>
              <a:rPr lang="zh-TW" altLang="en-US" sz="2800" dirty="0"/>
              <a:t> 藉 着 人 ， 乃 是 藉 着 耶 稣 基 督 ， 与 叫 他 从 </a:t>
            </a:r>
            <a:endParaRPr lang="en-US" altLang="zh-TW" sz="2800" dirty="0"/>
          </a:p>
          <a:p>
            <a:pPr algn="ctr"/>
            <a:r>
              <a:rPr lang="zh-TW" altLang="en-US" sz="2800" dirty="0"/>
              <a:t>死 里 复 活 的 父 神 ）。</a:t>
            </a:r>
            <a:r>
              <a:rPr lang="ru-RU" altLang="ja-JP" sz="2800" b="1" dirty="0">
                <a:solidFill>
                  <a:srgbClr val="E3EBF1"/>
                </a:solidFill>
                <a:latin typeface="Arial" charset="0"/>
                <a:cs typeface="Arial" charset="0"/>
              </a:rPr>
              <a:t>"</a:t>
            </a:r>
            <a:endParaRPr lang="en-US" sz="2800" b="1" dirty="0">
              <a:solidFill>
                <a:srgbClr val="E3EBF1"/>
              </a:solidFill>
              <a:latin typeface="Arial" charset="0"/>
              <a:cs typeface="Arial" charset="0"/>
            </a:endParaRPr>
          </a:p>
        </p:txBody>
      </p:sp>
      <p:pic>
        <p:nvPicPr>
          <p:cNvPr id="3358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12504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450142716"/>
              </p:ext>
            </p:extLst>
          </p:nvPr>
        </p:nvGraphicFramePr>
        <p:xfrm>
          <a:off x="76200" y="0"/>
          <a:ext cx="9067800" cy="6893222"/>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643057601"/>
      </p:ext>
    </p:extLst>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Title 1"/>
          <p:cNvSpPr>
            <a:spLocks noGrp="1"/>
          </p:cNvSpPr>
          <p:nvPr>
            <p:ph type="title"/>
          </p:nvPr>
        </p:nvSpPr>
        <p:spPr>
          <a:xfrm>
            <a:off x="9525" y="5300663"/>
            <a:ext cx="4932363" cy="1384300"/>
          </a:xfrm>
          <a:solidFill>
            <a:srgbClr val="000514"/>
          </a:solidFill>
        </p:spPr>
        <p:txBody>
          <a:bodyPr/>
          <a:lstStyle/>
          <a:p>
            <a:pPr>
              <a:defRPr/>
            </a:pPr>
            <a:r>
              <a:rPr lang="zh-CN" altLang="en-US" sz="5400" dirty="0"/>
              <a:t>叛教</a:t>
            </a:r>
            <a:br>
              <a:rPr lang="en-US" sz="3600" dirty="0">
                <a:effectLst/>
                <a:latin typeface="Arial" charset="0"/>
                <a:ea typeface="ＭＳ Ｐゴシック" charset="0"/>
              </a:rPr>
            </a:br>
            <a:r>
              <a:rPr lang="en-US" sz="3600" dirty="0">
                <a:effectLst/>
                <a:latin typeface="Arial" charset="0"/>
                <a:ea typeface="ＭＳ Ｐゴシック" charset="0"/>
              </a:rPr>
              <a:t>(</a:t>
            </a:r>
            <a:r>
              <a:rPr lang="zh-TW" altLang="en-US" sz="3600" dirty="0">
                <a:effectLst/>
                <a:latin typeface="Arial" charset="0"/>
                <a:ea typeface="ＭＳ Ｐゴシック" charset="0"/>
              </a:rPr>
              <a:t>加拉太书</a:t>
            </a:r>
            <a:r>
              <a:rPr lang="en-US" sz="3600" dirty="0">
                <a:effectLst/>
                <a:latin typeface="Arial" charset="0"/>
                <a:ea typeface="ＭＳ Ｐゴシック" charset="0"/>
              </a:rPr>
              <a:t> 1:6-7 </a:t>
            </a:r>
            <a:r>
              <a:rPr lang="en-US" sz="2800" dirty="0">
                <a:effectLst/>
                <a:latin typeface="Arial" charset="0"/>
                <a:ea typeface="ＭＳ Ｐゴシック" charset="0"/>
              </a:rPr>
              <a:t>CNV</a:t>
            </a:r>
            <a:r>
              <a:rPr lang="en-US" sz="3600" dirty="0">
                <a:effectLst/>
                <a:latin typeface="Arial" charset="0"/>
                <a:ea typeface="ＭＳ Ｐゴシック" charset="0"/>
              </a:rPr>
              <a:t>)</a:t>
            </a:r>
          </a:p>
        </p:txBody>
      </p:sp>
      <p:sp>
        <p:nvSpPr>
          <p:cNvPr id="98307" name="TextBox 2"/>
          <p:cNvSpPr txBox="1">
            <a:spLocks noChangeArrowheads="1"/>
          </p:cNvSpPr>
          <p:nvPr/>
        </p:nvSpPr>
        <p:spPr bwMode="auto">
          <a:xfrm>
            <a:off x="5076825" y="0"/>
            <a:ext cx="4103688" cy="68627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4000"/>
              <a:t>我很惊奇， 你们这么快就离开了藉着基督的恩呼召你们的那一位， 去归向别的福音。 </a:t>
            </a:r>
            <a:r>
              <a:rPr lang="en-US" altLang="zh-TW" sz="4000" b="1" baseline="30000"/>
              <a:t>7</a:t>
            </a:r>
            <a:r>
              <a:rPr lang="zh-TW" altLang="en-US" sz="4000"/>
              <a:t> 其实那并不是另一个福音， 只是有些搅扰你们的人， 想把基督的福音改变。</a:t>
            </a:r>
            <a:endParaRPr lang="en-US" altLang="zh-TW" sz="4000"/>
          </a:p>
          <a:p>
            <a:pPr eaLnBrk="1" hangingPunct="1"/>
            <a:endParaRPr lang="en-US" sz="4000" b="1">
              <a:solidFill>
                <a:srgbClr val="FFFFFF"/>
              </a:solidFill>
              <a:latin typeface="Arial"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Title 1"/>
          <p:cNvSpPr>
            <a:spLocks noGrp="1"/>
          </p:cNvSpPr>
          <p:nvPr>
            <p:ph type="title"/>
          </p:nvPr>
        </p:nvSpPr>
        <p:spPr>
          <a:xfrm>
            <a:off x="9525" y="5300663"/>
            <a:ext cx="4932363" cy="1384300"/>
          </a:xfrm>
          <a:solidFill>
            <a:srgbClr val="000514"/>
          </a:solidFill>
        </p:spPr>
        <p:txBody>
          <a:bodyPr/>
          <a:lstStyle/>
          <a:p>
            <a:pPr>
              <a:defRPr/>
            </a:pPr>
            <a:r>
              <a:rPr lang="zh-CN" altLang="en-US" sz="5400" dirty="0">
                <a:solidFill>
                  <a:srgbClr val="E5E5FF"/>
                </a:solidFill>
              </a:rPr>
              <a:t>叛教</a:t>
            </a:r>
            <a:br>
              <a:rPr lang="en-US" sz="3600" dirty="0">
                <a:effectLst/>
                <a:latin typeface="Arial" charset="0"/>
                <a:ea typeface="ＭＳ Ｐゴシック" charset="0"/>
              </a:rPr>
            </a:br>
            <a:r>
              <a:rPr lang="en-US" sz="3600" dirty="0">
                <a:effectLst/>
                <a:latin typeface="Arial" charset="0"/>
                <a:ea typeface="ＭＳ Ｐゴシック" charset="0"/>
              </a:rPr>
              <a:t>(</a:t>
            </a:r>
            <a:r>
              <a:rPr lang="zh-TW" altLang="en-US" sz="3600" dirty="0">
                <a:effectLst/>
                <a:latin typeface="Arial" charset="0"/>
                <a:ea typeface="ＭＳ Ｐゴシック" charset="0"/>
              </a:rPr>
              <a:t>加拉太书</a:t>
            </a:r>
            <a:r>
              <a:rPr lang="en-US" sz="3600" dirty="0">
                <a:effectLst/>
                <a:latin typeface="Arial" charset="0"/>
                <a:ea typeface="ＭＳ Ｐゴシック" charset="0"/>
              </a:rPr>
              <a:t> 1:6-7 </a:t>
            </a:r>
            <a:r>
              <a:rPr lang="en-US" sz="2800" dirty="0">
                <a:effectLst/>
                <a:latin typeface="Arial" charset="0"/>
                <a:ea typeface="ＭＳ Ｐゴシック" charset="0"/>
              </a:rPr>
              <a:t>CNV</a:t>
            </a:r>
            <a:r>
              <a:rPr lang="en-US" sz="3600" dirty="0">
                <a:effectLst/>
                <a:latin typeface="Arial" charset="0"/>
                <a:ea typeface="ＭＳ Ｐゴシック" charset="0"/>
              </a:rPr>
              <a:t>)</a:t>
            </a:r>
          </a:p>
        </p:txBody>
      </p:sp>
      <p:sp>
        <p:nvSpPr>
          <p:cNvPr id="99331" name="TextBox 2"/>
          <p:cNvSpPr txBox="1">
            <a:spLocks noChangeArrowheads="1"/>
          </p:cNvSpPr>
          <p:nvPr/>
        </p:nvSpPr>
        <p:spPr bwMode="auto">
          <a:xfrm>
            <a:off x="5076825" y="0"/>
            <a:ext cx="4103688" cy="72945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600"/>
              <a:t>但无论是我们， 或是从天上来的使者， 如果传给你们的和我们以前传给你们的福音不同， 他就该受咒诅。 </a:t>
            </a:r>
            <a:r>
              <a:rPr lang="en-US" altLang="zh-TW" sz="3600" b="1" baseline="30000"/>
              <a:t>9</a:t>
            </a:r>
            <a:r>
              <a:rPr lang="zh-TW" altLang="en-US" sz="3600"/>
              <a:t> 我们已经说过， 现在我要再说， 如果有人传给你们的和你们以前所领受的福音不同， 他就该受咒诅。</a:t>
            </a:r>
            <a:endParaRPr lang="en-US" altLang="zh-TW" sz="3600"/>
          </a:p>
          <a:p>
            <a:pPr eaLnBrk="1" hangingPunct="1"/>
            <a:endParaRPr lang="en-US" sz="3600" b="1">
              <a:solidFill>
                <a:srgbClr val="FFFFFF"/>
              </a:solidFill>
              <a:latin typeface="Arial" charset="0"/>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zh-CN" altLang="en-US" sz="3600" b="1" dirty="0">
                <a:effectLst>
                  <a:glow rad="279400">
                    <a:schemeClr val="bg1"/>
                  </a:glow>
                </a:effectLst>
                <a:latin typeface="Arial" charset="0"/>
                <a:ea typeface="ＭＳ Ｐゴシック" charset="0"/>
                <a:cs typeface="Arial" charset="0"/>
              </a:rPr>
              <a:t>保罗教学的根源</a:t>
            </a:r>
            <a:br>
              <a:rPr lang="zh-CN" altLang="en-US" sz="3600" b="1" dirty="0">
                <a:effectLst>
                  <a:glow rad="279400">
                    <a:schemeClr val="bg1"/>
                  </a:glow>
                </a:effectLst>
                <a:latin typeface="Arial" charset="0"/>
                <a:ea typeface="ＭＳ Ｐゴシック" charset="0"/>
                <a:cs typeface="Arial" charset="0"/>
              </a:rPr>
            </a:br>
            <a:r>
              <a:rPr lang="zh-CN" altLang="en-US" sz="3600" b="1" dirty="0">
                <a:effectLst>
                  <a:glow rad="279400">
                    <a:schemeClr val="bg1"/>
                  </a:glow>
                </a:effectLst>
                <a:latin typeface="Arial" charset="0"/>
                <a:ea typeface="ＭＳ Ｐゴシック" charset="0"/>
                <a:cs typeface="Arial" charset="0"/>
              </a:rPr>
              <a:t> </a:t>
            </a:r>
            <a:r>
              <a:rPr lang="en-US" altLang="zh-CN" sz="3600" b="1" dirty="0">
                <a:effectLst>
                  <a:glow rad="279400">
                    <a:schemeClr val="bg1"/>
                  </a:glow>
                </a:effectLst>
                <a:latin typeface="Arial" charset="0"/>
                <a:ea typeface="ＭＳ Ｐゴシック" charset="0"/>
                <a:cs typeface="Arial" charset="0"/>
              </a:rPr>
              <a:t>(1:12)</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zh-CN" altLang="en-US" sz="2800" b="1" dirty="0">
                <a:solidFill>
                  <a:srgbClr val="000000"/>
                </a:solidFill>
                <a:latin typeface="Arial" charset="0"/>
                <a:cs typeface="Arial" charset="0"/>
              </a:rPr>
              <a:t>“因为 我 不 是 从 人 领 受 的 ， 也 不 是 人 教 导 我 的 ， 乃 是 从 耶 稣 基 督 启 示 来 的 。”</a:t>
            </a:r>
          </a:p>
        </p:txBody>
      </p:sp>
    </p:spTree>
    <p:extLst>
      <p:ext uri="{BB962C8B-B14F-4D97-AF65-F5344CB8AC3E}">
        <p14:creationId xmlns:p14="http://schemas.microsoft.com/office/powerpoint/2010/main" val="3005522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nchor="b" anchorCtr="0"/>
          <a:lstStyle/>
          <a:p>
            <a:pPr>
              <a:defRPr/>
            </a:pPr>
            <a:r>
              <a:rPr lang="zh-CN" altLang="en-US" sz="3600" b="1" dirty="0">
                <a:latin typeface="华文宋体"/>
                <a:ea typeface="华文宋体"/>
                <a:cs typeface="华文宋体"/>
              </a:rPr>
              <a:t>保罗教学的根源</a:t>
            </a:r>
            <a:br>
              <a:rPr lang="en-US" altLang="zh-CN" sz="3600" b="1" dirty="0">
                <a:latin typeface="华文宋体"/>
                <a:ea typeface="华文宋体"/>
                <a:cs typeface="华文宋体"/>
              </a:rPr>
            </a:br>
            <a:r>
              <a:rPr lang="en-US" altLang="ja-JP" sz="3600" dirty="0">
                <a:solidFill>
                  <a:srgbClr val="E3EBF1"/>
                </a:solidFill>
                <a:effectLst>
                  <a:glow rad="279400">
                    <a:schemeClr val="bg1"/>
                  </a:glow>
                </a:effectLst>
                <a:latin typeface="Arial" charset="0"/>
                <a:cs typeface="Arial" charset="0"/>
              </a:rPr>
              <a:t>(</a:t>
            </a:r>
            <a:r>
              <a:rPr lang="zh-CN" altLang="en-US" sz="3600" b="1" dirty="0">
                <a:solidFill>
                  <a:srgbClr val="E3EBF1"/>
                </a:solidFill>
                <a:effectLst>
                  <a:glow rad="279400">
                    <a:schemeClr val="bg1"/>
                  </a:glow>
                </a:effectLst>
                <a:latin typeface="华文宋体"/>
                <a:ea typeface="华文宋体"/>
                <a:cs typeface="华文宋体"/>
              </a:rPr>
              <a:t>使徒行</a:t>
            </a:r>
            <a:r>
              <a:rPr lang="en-US" altLang="ja-JP" sz="3600" b="1" dirty="0">
                <a:solidFill>
                  <a:srgbClr val="E3EBF1"/>
                </a:solidFill>
                <a:effectLst>
                  <a:glow rad="279400">
                    <a:schemeClr val="bg1"/>
                  </a:glow>
                </a:effectLst>
                <a:latin typeface="Arial" charset="0"/>
                <a:cs typeface="Arial" charset="0"/>
              </a:rPr>
              <a:t> </a:t>
            </a:r>
            <a:r>
              <a:rPr lang="en-US" altLang="ja-JP" sz="3600" dirty="0">
                <a:solidFill>
                  <a:srgbClr val="E3EBF1"/>
                </a:solidFill>
                <a:effectLst>
                  <a:glow rad="279400">
                    <a:schemeClr val="bg1"/>
                  </a:glow>
                </a:effectLst>
                <a:latin typeface="Arial" charset="0"/>
                <a:cs typeface="Arial" charset="0"/>
              </a:rPr>
              <a:t>9:5b)</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a:t>
            </a:r>
            <a:r>
              <a:rPr lang="zh-CN" altLang="en-US" sz="3200" b="1" dirty="0">
                <a:solidFill>
                  <a:srgbClr val="FFFFFF"/>
                </a:solidFill>
                <a:latin typeface="华文宋体"/>
                <a:ea typeface="华文宋体"/>
                <a:cs typeface="华文宋体"/>
              </a:rPr>
              <a:t>我 就 是 你 所 逼 迫 的 耶 稣 </a:t>
            </a:r>
            <a:r>
              <a:rPr lang="zh-CN" altLang="en-US" sz="3200" b="1" dirty="0">
                <a:solidFill>
                  <a:srgbClr val="FFFFFF"/>
                </a:solidFill>
                <a:latin typeface="Arial" charset="0"/>
                <a:cs typeface="Arial" charset="0"/>
              </a:rPr>
              <a:t>。</a:t>
            </a:r>
            <a:r>
              <a:rPr lang="ru-RU" altLang="ja-JP"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3606660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7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保罗教学的根源</a:t>
            </a:r>
            <a:br>
              <a:rPr lang="zh-CN" altLang="en-US" sz="3600" b="1" dirty="0">
                <a:effectLst>
                  <a:glow rad="279400">
                    <a:schemeClr val="bg1"/>
                  </a:glow>
                </a:effectLst>
                <a:latin typeface="华文宋体"/>
                <a:ea typeface="华文宋体"/>
                <a:cs typeface="华文宋体"/>
              </a:rPr>
            </a:br>
            <a:r>
              <a:rPr lang="en-US" altLang="ja-JP" sz="3600" dirty="0">
                <a:solidFill>
                  <a:srgbClr val="E3EBF1"/>
                </a:solidFill>
                <a:effectLst>
                  <a:glow rad="279400">
                    <a:schemeClr val="bg1"/>
                  </a:glow>
                </a:effectLst>
                <a:latin typeface="Arial" charset="0"/>
                <a:cs typeface="Arial" charset="0"/>
              </a:rPr>
              <a:t>(1:15-16)</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800600" y="0"/>
            <a:ext cx="4211637"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000000"/>
                </a:solidFill>
                <a:latin typeface="Arial" charset="0"/>
                <a:cs typeface="Arial" charset="0"/>
              </a:rPr>
              <a:t>“</a:t>
            </a:r>
            <a:r>
              <a:rPr lang="zh-CN" altLang="en-US" sz="2800" b="1" dirty="0">
                <a:solidFill>
                  <a:srgbClr val="000000"/>
                </a:solidFill>
                <a:latin typeface="华文宋体"/>
                <a:ea typeface="华文宋体"/>
                <a:cs typeface="华文宋体"/>
              </a:rPr>
              <a:t>然 而</a:t>
            </a:r>
            <a:r>
              <a:rPr lang="en-US" altLang="zh-CN" sz="2800" b="1" dirty="0">
                <a:solidFill>
                  <a:srgbClr val="000000"/>
                </a:solidFill>
                <a:latin typeface="华文宋体"/>
                <a:ea typeface="华文宋体"/>
                <a:cs typeface="华文宋体"/>
              </a:rPr>
              <a:t> </a:t>
            </a:r>
            <a:r>
              <a:rPr lang="zh-CN" altLang="en-US" sz="2800" b="1" dirty="0">
                <a:solidFill>
                  <a:srgbClr val="000000"/>
                </a:solidFill>
                <a:latin typeface="华文宋体"/>
                <a:ea typeface="华文宋体"/>
                <a:cs typeface="华文宋体"/>
              </a:rPr>
              <a:t>，那 把 我 从 母 腹 里 分 别 出 来 、又 施 恩 召 我 的 神 ，</a:t>
            </a:r>
            <a:r>
              <a:rPr lang="en-US" altLang="zh-CN" sz="2800" b="1" baseline="30000" dirty="0">
                <a:solidFill>
                  <a:srgbClr val="000000"/>
                </a:solidFill>
                <a:latin typeface="华文宋体"/>
                <a:ea typeface="华文宋体"/>
                <a:cs typeface="华文宋体"/>
              </a:rPr>
              <a:t>1</a:t>
            </a:r>
            <a:r>
              <a:rPr lang="en-US" sz="2800" b="1" baseline="30000" dirty="0">
                <a:solidFill>
                  <a:srgbClr val="000000"/>
                </a:solidFill>
                <a:latin typeface="华文宋体"/>
                <a:ea typeface="华文宋体"/>
                <a:cs typeface="华文宋体"/>
              </a:rPr>
              <a:t>6</a:t>
            </a:r>
            <a:r>
              <a:rPr lang="zh-TW" altLang="en-US" sz="2800" b="1" dirty="0">
                <a:solidFill>
                  <a:srgbClr val="000000"/>
                </a:solidFill>
                <a:latin typeface="华文宋体"/>
                <a:ea typeface="华文宋体"/>
                <a:cs typeface="华文宋体"/>
              </a:rPr>
              <a:t>既 然 乐 意 将 他 儿 子 启 示 在 我 心 里 ， 叫 我 把 他 传 在 外 邦 人 中</a:t>
            </a:r>
            <a:r>
              <a:rPr lang="en-US" altLang="zh-TW" sz="2800" b="1" dirty="0">
                <a:solidFill>
                  <a:srgbClr val="000000"/>
                </a:solidFill>
                <a:latin typeface="华文宋体"/>
                <a:ea typeface="华文宋体"/>
                <a:cs typeface="华文宋体"/>
              </a:rPr>
              <a:t> </a:t>
            </a:r>
            <a:r>
              <a:rPr lang="zh-TW" altLang="en-US" sz="2800" b="1" dirty="0">
                <a:solidFill>
                  <a:srgbClr val="000000"/>
                </a:solidFill>
                <a:latin typeface="华文宋体"/>
                <a:ea typeface="华文宋体"/>
                <a:cs typeface="华文宋体"/>
              </a:rPr>
              <a:t>，我 就 没 有 与 属 血 气 的 人 商 量</a:t>
            </a:r>
            <a:r>
              <a:rPr lang="en-US" sz="2800" b="1" dirty="0">
                <a:solidFill>
                  <a:srgbClr val="000000"/>
                </a:solidFill>
                <a:latin typeface="Arial" charset="0"/>
                <a:cs typeface="Arial" charset="0"/>
              </a:rPr>
              <a:t>.</a:t>
            </a:r>
            <a:r>
              <a:rPr lang="ru-RU" altLang="ja-JP" sz="2800" b="1" dirty="0">
                <a:solidFill>
                  <a:srgbClr val="000000"/>
                </a:solidFill>
                <a:latin typeface="Arial" charset="0"/>
                <a:cs typeface="Arial" charset="0"/>
              </a:rPr>
              <a:t>"</a:t>
            </a:r>
            <a:endParaRPr lang="en-US" sz="2800" b="1" dirty="0">
              <a:solidFill>
                <a:srgbClr val="000000"/>
              </a:solidFill>
              <a:latin typeface="Arial" charset="0"/>
              <a:cs typeface="Arial" charset="0"/>
            </a:endParaRPr>
          </a:p>
        </p:txBody>
      </p:sp>
    </p:spTree>
    <p:extLst>
      <p:ext uri="{BB962C8B-B14F-4D97-AF65-F5344CB8AC3E}">
        <p14:creationId xmlns:p14="http://schemas.microsoft.com/office/powerpoint/2010/main" val="248634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保罗教学的根源</a:t>
            </a:r>
            <a:br>
              <a:rPr lang="en-US" altLang="zh-CN" sz="3600" b="1" dirty="0">
                <a:effectLst>
                  <a:glow rad="279400">
                    <a:schemeClr val="bg1"/>
                  </a:glow>
                </a:effectLst>
                <a:latin typeface="Arial" charset="0"/>
                <a:ea typeface="ＭＳ Ｐゴシック" charset="0"/>
                <a:cs typeface="Arial" charset="0"/>
              </a:rPr>
            </a:br>
            <a:r>
              <a:rPr lang="en-US" altLang="ja-JP" sz="3600" dirty="0">
                <a:solidFill>
                  <a:srgbClr val="E3EBF1"/>
                </a:solidFill>
                <a:effectLst>
                  <a:glow rad="279400">
                    <a:schemeClr val="bg1"/>
                  </a:glow>
                </a:effectLst>
                <a:latin typeface="Arial" charset="0"/>
                <a:cs typeface="Arial" charset="0"/>
              </a:rPr>
              <a:t>(1:17)</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FFFFFF"/>
                </a:solidFill>
                <a:latin typeface="Arial" charset="0"/>
                <a:cs typeface="Arial" charset="0"/>
              </a:rPr>
              <a:t>“</a:t>
            </a:r>
            <a:r>
              <a:rPr lang="zh-CN" altLang="en-US" sz="2800" b="1" dirty="0">
                <a:solidFill>
                  <a:srgbClr val="FFFFFF"/>
                </a:solidFill>
                <a:latin typeface="华文宋体"/>
                <a:ea typeface="华文宋体"/>
                <a:cs typeface="华文宋体"/>
              </a:rPr>
              <a:t>也 没 有 上 耶 路 撒 冷 去 见 那 些 比 我 先 作 使 徒 的 ，</a:t>
            </a:r>
            <a:endParaRPr lang="en-US" altLang="zh-CN" sz="2800" b="1" dirty="0">
              <a:solidFill>
                <a:srgbClr val="FFFFFF"/>
              </a:solidFill>
              <a:latin typeface="华文宋体"/>
              <a:ea typeface="华文宋体"/>
              <a:cs typeface="华文宋体"/>
            </a:endParaRPr>
          </a:p>
          <a:p>
            <a:pPr algn="ctr"/>
            <a:r>
              <a:rPr lang="zh-CN" altLang="en-US" sz="2800" b="1" dirty="0">
                <a:solidFill>
                  <a:srgbClr val="FFFFFF"/>
                </a:solidFill>
                <a:latin typeface="华文宋体"/>
                <a:ea typeface="华文宋体"/>
                <a:cs typeface="华文宋体"/>
              </a:rPr>
              <a:t>惟 独 往 亚 拉 伯 去 ，後 又 回 到</a:t>
            </a:r>
            <a:endParaRPr lang="en-US" altLang="zh-CN" sz="2800" b="1" dirty="0">
              <a:solidFill>
                <a:srgbClr val="FFFFFF"/>
              </a:solidFill>
              <a:latin typeface="华文宋体"/>
              <a:ea typeface="华文宋体"/>
              <a:cs typeface="华文宋体"/>
            </a:endParaRPr>
          </a:p>
          <a:p>
            <a:pPr algn="ctr"/>
            <a:r>
              <a:rPr lang="zh-CN" altLang="en-US" sz="2800" b="1" dirty="0">
                <a:solidFill>
                  <a:srgbClr val="FFFFFF"/>
                </a:solidFill>
                <a:latin typeface="华文宋体"/>
                <a:ea typeface="华文宋体"/>
                <a:cs typeface="华文宋体"/>
              </a:rPr>
              <a:t>大 马 色 。</a:t>
            </a:r>
            <a:r>
              <a:rPr lang="ru-RU"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4997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164822311"/>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304800" y="4581128"/>
            <a:ext cx="2555776" cy="2076336"/>
          </a:xfrm>
        </p:spPr>
        <p:txBody>
          <a:bodyPr/>
          <a:lstStyle/>
          <a:p>
            <a:pPr>
              <a:defRPr/>
            </a:pPr>
            <a:r>
              <a:rPr lang="zh-CN" altLang="en-US" sz="3600" dirty="0"/>
              <a:t>伙伴，</a:t>
            </a:r>
            <a:br>
              <a:rPr lang="en-US" altLang="zh-CN" sz="3600" dirty="0"/>
            </a:br>
            <a:r>
              <a:rPr lang="zh-CN" altLang="en-US" sz="3600" dirty="0"/>
              <a:t>不是老师</a:t>
            </a:r>
            <a:br>
              <a:rPr lang="en-US" altLang="zh-CN" sz="3600" dirty="0"/>
            </a:br>
            <a:r>
              <a:rPr lang="en-US" altLang="ja-JP" sz="3600" b="1" dirty="0">
                <a:solidFill>
                  <a:srgbClr val="E3EBF1"/>
                </a:solidFill>
                <a:effectLst>
                  <a:glow rad="279400">
                    <a:schemeClr val="bg1"/>
                  </a:glow>
                </a:effectLst>
                <a:latin typeface="Arial" charset="0"/>
                <a:cs typeface="Arial" charset="0"/>
              </a:rPr>
              <a:t>(2:9)</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FFFFFF"/>
                </a:solidFill>
                <a:latin typeface="Arial" charset="0"/>
                <a:cs typeface="Arial" charset="0"/>
              </a:rPr>
              <a:t>“</a:t>
            </a:r>
            <a:r>
              <a:rPr lang="zh-CN" altLang="en-US" b="1" dirty="0">
                <a:solidFill>
                  <a:srgbClr val="FFFFFF"/>
                </a:solidFill>
                <a:latin typeface="Arial" charset="0"/>
                <a:cs typeface="Arial" charset="0"/>
              </a:rPr>
              <a:t>又 知 道 所 赐 给 我 的 恩 典 ， 那 称 为 教 会 柱 石 的 雅 各 、 矶 法 、 约 翰 ， 就 向 我 和 巴 拿 巴 用 右 手 行 相 交 之 礼 ， 叫 我 们 往 外 邦 人 那 里 去 ， 他 们 往 受 割 礼 的 人 那 里 去 。</a:t>
            </a:r>
            <a:r>
              <a:rPr lang="ru-RU" altLang="ja-JP" b="1" dirty="0">
                <a:solidFill>
                  <a:srgbClr val="FFFFFF"/>
                </a:solidFill>
                <a:latin typeface="Arial" charset="0"/>
                <a:cs typeface="Arial" charset="0"/>
              </a:rPr>
              <a:t>"</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74057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你是奴隶吗？</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987709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r>
              <a:rPr lang="zh-CN" altLang="en-US" sz="3600" b="1" dirty="0">
                <a:effectLst>
                  <a:glow rad="279400">
                    <a:schemeClr val="bg1"/>
                  </a:glow>
                </a:effectLst>
                <a:latin typeface="华文宋体"/>
                <a:ea typeface="华文宋体"/>
                <a:cs typeface="华文宋体"/>
              </a:rPr>
              <a:t>彼得不能被斥责吗？这个教会</a:t>
            </a:r>
            <a:br>
              <a:rPr lang="en-US" altLang="zh-CN" sz="3600" b="1" dirty="0">
                <a:effectLst>
                  <a:glow rad="279400">
                    <a:schemeClr val="bg1"/>
                  </a:glow>
                </a:effectLst>
                <a:latin typeface="华文宋体"/>
                <a:ea typeface="华文宋体"/>
                <a:cs typeface="华文宋体"/>
              </a:rPr>
            </a:br>
            <a:r>
              <a:rPr lang="zh-CN" altLang="en-US" sz="3600" b="1" dirty="0">
                <a:effectLst>
                  <a:glow rad="279400">
                    <a:schemeClr val="bg1"/>
                  </a:glow>
                </a:effectLst>
                <a:latin typeface="华文宋体"/>
                <a:ea typeface="华文宋体"/>
                <a:cs typeface="华文宋体"/>
              </a:rPr>
              <a:t>柱石会否公然犯罪？</a:t>
            </a:r>
            <a:endParaRPr lang="en-US" sz="3600" b="1" dirty="0">
              <a:effectLst>
                <a:glow rad="279400">
                  <a:schemeClr val="bg1"/>
                </a:glow>
              </a:effectLst>
              <a:latin typeface="华文宋体"/>
              <a:ea typeface="华文宋体"/>
              <a:cs typeface="华文宋体"/>
            </a:endParaRPr>
          </a:p>
        </p:txBody>
      </p:sp>
    </p:spTree>
    <p:extLst>
      <p:ext uri="{BB962C8B-B14F-4D97-AF65-F5344CB8AC3E}">
        <p14:creationId xmlns:p14="http://schemas.microsoft.com/office/powerpoint/2010/main" val="3743736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保罗斥责彼得</a:t>
            </a:r>
            <a:r>
              <a:rPr lang="en-US" altLang="ja-JP" sz="3600" b="1" dirty="0">
                <a:effectLst>
                  <a:glow rad="279400">
                    <a:schemeClr val="bg1"/>
                  </a:glow>
                </a:effectLst>
                <a:latin typeface="Arial" charset="0"/>
                <a:ea typeface="ＭＳ Ｐゴシック" charset="0"/>
                <a:cs typeface="Arial" charset="0"/>
              </a:rPr>
              <a:t> </a:t>
            </a:r>
            <a:r>
              <a:rPr lang="en-US" altLang="ja-JP" sz="3600" dirty="0">
                <a:solidFill>
                  <a:srgbClr val="E3EBF1"/>
                </a:solidFill>
                <a:effectLst>
                  <a:glow rad="279400">
                    <a:schemeClr val="bg1"/>
                  </a:glow>
                </a:effectLst>
                <a:latin typeface="Arial" charset="0"/>
                <a:cs typeface="Arial" charset="0"/>
              </a:rPr>
              <a:t>(2:11-12)</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ru-RU" altLang="ja-JP" sz="2400" dirty="0">
                <a:solidFill>
                  <a:srgbClr val="E3EBF1"/>
                </a:solidFill>
                <a:effectLst>
                  <a:glow rad="279400">
                    <a:srgbClr val="000000"/>
                  </a:glow>
                </a:effectLst>
              </a:rPr>
              <a:t>“</a:t>
            </a:r>
            <a:r>
              <a:rPr lang="zh-TW" altLang="en-US" sz="2400" dirty="0">
                <a:solidFill>
                  <a:srgbClr val="E3EBF1"/>
                </a:solidFill>
                <a:effectLst>
                  <a:glow rad="279400">
                    <a:srgbClr val="000000"/>
                  </a:glow>
                </a:effectLst>
                <a:latin typeface="华文宋体"/>
                <a:ea typeface="华文宋体"/>
                <a:cs typeface="华文宋体"/>
              </a:rPr>
              <a:t>後 来 ，矶 法 到 了 安 提 阿 ； 因 他 有 可 责 之 处 ， 我 就 当 面 抵 挡 他</a:t>
            </a:r>
            <a:r>
              <a:rPr lang="zh-TW" altLang="en-US" sz="2400" dirty="0">
                <a:solidFill>
                  <a:srgbClr val="E3EBF1"/>
                </a:solidFill>
                <a:effectLst>
                  <a:glow rad="279400">
                    <a:srgbClr val="000000"/>
                  </a:glow>
                </a:effectLst>
              </a:rPr>
              <a:t> 。</a:t>
            </a:r>
            <a:r>
              <a:rPr lang="en-US" altLang="ja-JP" sz="2400" baseline="30000" dirty="0">
                <a:solidFill>
                  <a:srgbClr val="E3EBF1"/>
                </a:solidFill>
                <a:effectLst>
                  <a:glow rad="279400">
                    <a:srgbClr val="000000"/>
                  </a:glow>
                </a:effectLst>
              </a:rPr>
              <a:t>12</a:t>
            </a:r>
            <a:r>
              <a:rPr lang="zh-CN" altLang="en-US" sz="2400" dirty="0">
                <a:solidFill>
                  <a:srgbClr val="E3EBF1"/>
                </a:solidFill>
                <a:effectLst>
                  <a:glow rad="279400">
                    <a:srgbClr val="000000"/>
                  </a:glow>
                </a:effectLst>
                <a:latin typeface="华文宋体"/>
                <a:ea typeface="华文宋体"/>
                <a:cs typeface="华文宋体"/>
              </a:rPr>
              <a:t>从 雅 各 那 里 来 的 人 未 到 以 先 ， 他 和 外 邦 人 一 同 吃 饭 ， 及 至 他 们 来 到 ， 他 因 怕 奉 割 礼 的 人 ， 就 退 去 与 外 邦 人 隔 开 了</a:t>
            </a:r>
            <a:r>
              <a:rPr lang="zh-CN" altLang="en-US" sz="2400" dirty="0">
                <a:solidFill>
                  <a:srgbClr val="E3EBF1"/>
                </a:solidFill>
                <a:effectLst>
                  <a:glow rad="279400">
                    <a:srgbClr val="000000"/>
                  </a:glow>
                </a:effectLst>
              </a:rPr>
              <a:t> 。</a:t>
            </a:r>
            <a:r>
              <a:rPr lang="ru-RU" altLang="ja-JP" sz="2400" dirty="0">
                <a:solidFill>
                  <a:srgbClr val="E3EBF1"/>
                </a:solidFill>
                <a:effectLst>
                  <a:glow rad="279400">
                    <a:srgbClr val="000000"/>
                  </a:glow>
                </a:effectLst>
              </a:rPr>
              <a:t>"</a:t>
            </a:r>
            <a:endParaRPr lang="en-US" sz="2400" dirty="0">
              <a:solidFill>
                <a:srgbClr val="E3EBF1"/>
              </a:solidFill>
              <a:effectLst>
                <a:glow rad="279400">
                  <a:srgbClr val="000000"/>
                </a:glow>
              </a:effectLst>
            </a:endParaRPr>
          </a:p>
        </p:txBody>
      </p:sp>
    </p:spTree>
    <p:extLst>
      <p:ext uri="{BB962C8B-B14F-4D97-AF65-F5344CB8AC3E}">
        <p14:creationId xmlns:p14="http://schemas.microsoft.com/office/powerpoint/2010/main" val="237082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我们犹太人</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既然知道人称义不是靠行律法，而是因信耶稣基督，我们也就信了基督耶稣，使我们因信基督称义，不是靠行律法；因为没有人能靠行律法称义。</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Tree>
    <p:extLst>
      <p:ext uri="{BB962C8B-B14F-4D97-AF65-F5344CB8AC3E}">
        <p14:creationId xmlns:p14="http://schemas.microsoft.com/office/powerpoint/2010/main" val="1734793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88825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180719268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endParaRPr>
          </a:p>
        </p:txBody>
      </p:sp>
      <p:graphicFrame>
        <p:nvGraphicFramePr>
          <p:cNvPr id="62" name="Table 61"/>
          <p:cNvGraphicFramePr>
            <a:graphicFrameLocks noGrp="1"/>
          </p:cNvGraphicFramePr>
          <p:nvPr/>
        </p:nvGraphicFramePr>
        <p:xfrm>
          <a:off x="76200" y="0"/>
          <a:ext cx="9067800" cy="6893222"/>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4194666823"/>
      </p:ext>
    </p:extLst>
  </p:cSld>
  <p:clrMapOvr>
    <a:overrideClrMapping bg1="dk2" tx1="lt1" bg2="dk1"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05571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180185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1" y="44624"/>
            <a:ext cx="9143999" cy="1440160"/>
          </a:xfrm>
        </p:spPr>
        <p:txBody>
          <a:bodyPr/>
          <a:lstStyle/>
          <a:p>
            <a:pPr>
              <a:defRPr/>
            </a:pPr>
            <a:r>
              <a:rPr lang="zh-CN" altLang="en-US" sz="4400" b="1" dirty="0">
                <a:effectLst>
                  <a:glow rad="279400">
                    <a:schemeClr val="bg1"/>
                  </a:glow>
                </a:effectLst>
                <a:latin typeface="华文宋体"/>
                <a:ea typeface="华文宋体"/>
                <a:cs typeface="华文宋体"/>
              </a:rPr>
              <a:t>神为何给予旧约律法</a:t>
            </a:r>
            <a:r>
              <a:rPr lang="en-US" altLang="ja-JP" sz="4400" dirty="0">
                <a:effectLst>
                  <a:glow rad="279400">
                    <a:schemeClr val="bg1"/>
                  </a:glow>
                </a:effectLst>
                <a:latin typeface="Arial" charset="0"/>
                <a:ea typeface="ＭＳ Ｐゴシック" charset="0"/>
                <a:cs typeface="Arial" charset="0"/>
              </a:rPr>
              <a:t>?</a:t>
            </a:r>
            <a:endParaRPr lang="en-US" sz="4400" dirty="0">
              <a:effectLst>
                <a:glow rad="279400">
                  <a:schemeClr val="bg1"/>
                </a:glow>
              </a:effectLst>
              <a:latin typeface="Arial" charset="0"/>
              <a:ea typeface="ＭＳ Ｐゴシック" charset="0"/>
              <a:cs typeface="Arial" charset="0"/>
            </a:endParaRPr>
          </a:p>
        </p:txBody>
      </p:sp>
    </p:spTree>
    <p:extLst>
      <p:ext uri="{BB962C8B-B14F-4D97-AF65-F5344CB8AC3E}">
        <p14:creationId xmlns:p14="http://schemas.microsoft.com/office/powerpoint/2010/main" val="1726876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700338" y="2636838"/>
            <a:ext cx="6192837" cy="4105275"/>
          </a:xfrm>
        </p:spPr>
        <p:txBody>
          <a:bodyPr/>
          <a:lstStyle/>
          <a:p>
            <a:pPr algn="r">
              <a:defRPr/>
            </a:pPr>
            <a:r>
              <a:rPr lang="zh-CN" altLang="en-US" sz="6000" b="1" dirty="0">
                <a:latin typeface="华文宋体"/>
                <a:ea typeface="华文宋体"/>
                <a:cs typeface="华文宋体"/>
              </a:rPr>
              <a:t>保罗的</a:t>
            </a:r>
            <a:br>
              <a:rPr lang="en-US" altLang="zh-CN" sz="6000" b="1" dirty="0">
                <a:latin typeface="华文宋体"/>
                <a:ea typeface="华文宋体"/>
                <a:cs typeface="华文宋体"/>
              </a:rPr>
            </a:br>
            <a:r>
              <a:rPr lang="zh-CN" altLang="en-US" sz="6000" b="1" dirty="0">
                <a:latin typeface="华文宋体"/>
                <a:ea typeface="华文宋体"/>
                <a:cs typeface="华文宋体"/>
              </a:rPr>
              <a:t>神学论证</a:t>
            </a:r>
            <a:br>
              <a:rPr lang="en-US" altLang="zh-CN" sz="6000" b="1" dirty="0">
                <a:latin typeface="华文宋体"/>
                <a:ea typeface="华文宋体"/>
                <a:cs typeface="华文宋体"/>
              </a:rPr>
            </a:br>
            <a:r>
              <a:rPr lang="en-US" sz="6000" dirty="0">
                <a:solidFill>
                  <a:srgbClr val="FFFFFF"/>
                </a:solidFill>
                <a:effectLst>
                  <a:outerShdw blurRad="50800" dist="88900" dir="2700000" algn="tl" rotWithShape="0">
                    <a:srgbClr val="000000"/>
                  </a:outerShdw>
                </a:effectLst>
                <a:latin typeface="Arial"/>
                <a:ea typeface="ＭＳ Ｐゴシック"/>
                <a:cs typeface="Arial"/>
              </a:rPr>
              <a:t>(</a:t>
            </a:r>
            <a:r>
              <a:rPr lang="zh-CN" altLang="en-US" sz="6000" b="1" dirty="0">
                <a:solidFill>
                  <a:srgbClr val="FFFFFF"/>
                </a:solidFill>
                <a:effectLst>
                  <a:outerShdw blurRad="50800" dist="88900" dir="2700000" algn="tl" rotWithShape="0">
                    <a:srgbClr val="000000"/>
                  </a:outerShdw>
                </a:effectLst>
                <a:latin typeface="华文宋体"/>
                <a:ea typeface="华文宋体"/>
                <a:cs typeface="华文宋体"/>
              </a:rPr>
              <a:t>加</a:t>
            </a:r>
            <a:r>
              <a:rPr lang="zh-CN" altLang="en-US" sz="6000" b="1" dirty="0">
                <a:solidFill>
                  <a:srgbClr val="FFFFFF"/>
                </a:solidFill>
                <a:latin typeface="华文宋体"/>
                <a:ea typeface="华文宋体"/>
                <a:cs typeface="华文宋体"/>
              </a:rPr>
              <a:t>拉太</a:t>
            </a:r>
            <a:r>
              <a:rPr lang="zh-CN" altLang="en-US" sz="6000" b="1" dirty="0">
                <a:solidFill>
                  <a:srgbClr val="FFFFFF"/>
                </a:solidFill>
                <a:effectLst>
                  <a:outerShdw blurRad="50800" dist="88900" dir="2700000" algn="tl" rotWithShape="0">
                    <a:srgbClr val="000000"/>
                  </a:outerShdw>
                </a:effectLst>
                <a:latin typeface="华文宋体"/>
                <a:ea typeface="华文宋体"/>
                <a:cs typeface="华文宋体"/>
              </a:rPr>
              <a:t>书</a:t>
            </a:r>
            <a:r>
              <a:rPr lang="en-US" altLang="zh-CN" sz="6000" dirty="0">
                <a:solidFill>
                  <a:srgbClr val="FFFFFF"/>
                </a:solidFill>
                <a:effectLst>
                  <a:outerShdw blurRad="50800" dist="88900" dir="2700000" algn="tl" rotWithShape="0">
                    <a:srgbClr val="000000"/>
                  </a:outerShdw>
                </a:effectLst>
                <a:latin typeface="Arial"/>
                <a:ea typeface="ＭＳ Ｐゴシック"/>
                <a:cs typeface="Arial"/>
              </a:rPr>
              <a:t> </a:t>
            </a:r>
            <a:r>
              <a:rPr lang="en-US" sz="6000" dirty="0">
                <a:solidFill>
                  <a:srgbClr val="FFFFFF"/>
                </a:solidFill>
                <a:effectLst>
                  <a:outerShdw blurRad="50800" dist="88900" dir="2700000" algn="tl" rotWithShape="0">
                    <a:srgbClr val="000000"/>
                  </a:outerShdw>
                </a:effectLst>
                <a:latin typeface="Arial"/>
                <a:ea typeface="ＭＳ Ｐゴシック"/>
                <a:cs typeface="Arial"/>
              </a:rPr>
              <a:t>3</a:t>
            </a:r>
            <a:r>
              <a:rPr lang="zh-CN" altLang="en-US" sz="6000" dirty="0">
                <a:solidFill>
                  <a:srgbClr val="FFFFFF"/>
                </a:solidFill>
                <a:effectLst>
                  <a:outerShdw blurRad="50800" dist="88900" dir="2700000" algn="tl" rotWithShape="0">
                    <a:srgbClr val="000000"/>
                  </a:outerShdw>
                </a:effectLst>
                <a:latin typeface="Arial"/>
                <a:ea typeface="ＭＳ Ｐゴシック"/>
                <a:cs typeface="Arial"/>
              </a:rPr>
              <a:t>－</a:t>
            </a:r>
            <a:r>
              <a:rPr lang="en-US" sz="6000" dirty="0">
                <a:solidFill>
                  <a:srgbClr val="FFFFFF"/>
                </a:solidFill>
                <a:effectLst>
                  <a:outerShdw blurRad="50800" dist="88900" dir="2700000" algn="tl" rotWithShape="0">
                    <a:srgbClr val="000000"/>
                  </a:outerShdw>
                </a:effectLst>
                <a:latin typeface="Arial"/>
                <a:ea typeface="ＭＳ Ｐゴシック"/>
                <a:cs typeface="Arial"/>
              </a:rPr>
              <a:t>4)</a:t>
            </a:r>
          </a:p>
        </p:txBody>
      </p:sp>
      <p:sp>
        <p:nvSpPr>
          <p:cNvPr id="5" name="Title 1"/>
          <p:cNvSpPr txBox="1">
            <a:spLocks/>
          </p:cNvSpPr>
          <p:nvPr/>
        </p:nvSpPr>
        <p:spPr>
          <a:xfrm>
            <a:off x="0" y="152400"/>
            <a:ext cx="4416425" cy="1341438"/>
          </a:xfrm>
          <a:prstGeom prst="rect">
            <a:avLst/>
          </a:prstGeom>
          <a:noFill/>
          <a:ln w="9525">
            <a:noFill/>
            <a:miter lim="800000"/>
            <a:headEnd/>
            <a:tailEnd/>
          </a:ln>
        </p:spPr>
        <p:txBody>
          <a:bodyPr anchor="t" anchorCtr="0"/>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zh-CN" altLang="en-US" sz="3200" dirty="0">
                <a:latin typeface="华文宋体"/>
                <a:ea typeface="华文宋体"/>
                <a:cs typeface="华文宋体"/>
              </a:rPr>
              <a:t>保罗卫护</a:t>
            </a:r>
            <a:endParaRPr lang="en-US" altLang="zh-CN" sz="3200" dirty="0">
              <a:latin typeface="华文宋体"/>
              <a:ea typeface="华文宋体"/>
              <a:cs typeface="华文宋体"/>
            </a:endParaRPr>
          </a:p>
          <a:p>
            <a:pPr algn="ctr">
              <a:defRPr/>
            </a:pPr>
            <a:r>
              <a:rPr lang="zh-CN" altLang="en-US" sz="3200" dirty="0">
                <a:latin typeface="华文宋体"/>
                <a:ea typeface="华文宋体"/>
                <a:cs typeface="华文宋体"/>
              </a:rPr>
              <a:t>因信称义之说</a:t>
            </a:r>
            <a:endParaRPr lang="en-US" sz="3200" dirty="0">
              <a:latin typeface="华文宋体"/>
              <a:ea typeface="华文宋体"/>
              <a:cs typeface="华文宋体"/>
            </a:endParaRPr>
          </a:p>
        </p:txBody>
      </p:sp>
    </p:spTree>
    <p:extLst>
      <p:ext uri="{BB962C8B-B14F-4D97-AF65-F5344CB8AC3E}">
        <p14:creationId xmlns:p14="http://schemas.microsoft.com/office/powerpoint/2010/main" val="183771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12"/>
          <p:cNvSpPr txBox="1">
            <a:spLocks noChangeArrowheads="1"/>
          </p:cNvSpPr>
          <p:nvPr/>
        </p:nvSpPr>
        <p:spPr bwMode="auto">
          <a:xfrm>
            <a:off x="819785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858000" y="914400"/>
            <a:ext cx="2209800" cy="1754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礼仪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真信仰</a:t>
            </a:r>
          </a:p>
        </p:txBody>
      </p:sp>
      <p:sp>
        <p:nvSpPr>
          <p:cNvPr id="133123"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4"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5"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6"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7"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8" name="Text Box 13"/>
          <p:cNvSpPr txBox="1">
            <a:spLocks noChangeArrowheads="1"/>
          </p:cNvSpPr>
          <p:nvPr/>
        </p:nvSpPr>
        <p:spPr bwMode="auto">
          <a:xfrm>
            <a:off x="6934200" y="4495800"/>
            <a:ext cx="22098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a:ln>
                  <a:noFill/>
                </a:ln>
                <a:solidFill>
                  <a:srgbClr val="FFFFFF"/>
                </a:solidFill>
                <a:effectLst/>
                <a:uLnTx/>
                <a:uFillTx/>
                <a:latin typeface="Arial" charset="0"/>
                <a:ea typeface="ＭＳ Ｐゴシック" charset="0"/>
                <a:cs typeface="Arial" charset="0"/>
              </a:rPr>
              <a:t>Galatians &amp; Romans (Brussels: ICI, 1976), 96, 98</a:t>
            </a: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9" name="Text Box 13"/>
          <p:cNvSpPr txBox="1">
            <a:spLocks noChangeArrowheads="1"/>
          </p:cNvSpPr>
          <p:nvPr/>
        </p:nvSpPr>
        <p:spPr bwMode="auto">
          <a:xfrm>
            <a:off x="152400" y="3124200"/>
            <a:ext cx="3429000" cy="3754438"/>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SimSun" charset="0"/>
                <a:cs typeface="SimSun" charset="0"/>
              </a:rPr>
              <a:t>礼仪信仰</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加拉太的外邦基督徒在他们归正之前曾经也是这样的礼仪信仰。他们的敬拜是一种为了讨好神祗以得到他们的保护及免受他们的刑罚所做的努力。他们敬拜看得见的神</a:t>
            </a:r>
            <a:r>
              <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rPr>
              <a:t>-</a:t>
            </a: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偶像。他们有很多圣礼和规章。他们靠星象以及其他征兆来指引他们。他们有所谓的圣日，节期和圣地。</a:t>
            </a:r>
            <a:endPar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2" name="Text Box 13"/>
          <p:cNvSpPr txBox="1">
            <a:spLocks noChangeArrowheads="1"/>
          </p:cNvSpPr>
          <p:nvPr/>
        </p:nvSpPr>
        <p:spPr bwMode="auto">
          <a:xfrm>
            <a:off x="3771900" y="3124200"/>
            <a:ext cx="2971800" cy="2524125"/>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SimSun" charset="0"/>
                <a:cs typeface="SimSun" charset="0"/>
              </a:rPr>
              <a:t>属灵经历的信仰</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记得礼仪的信仰的重点是外在物品的敬拜，而福音的重点是在灵里的敬拜。你可以在耶稣和撒玛丽亚妇女井边的谈论中看到这两者之间的冲突。</a:t>
            </a:r>
            <a:endPar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grpSp>
        <p:nvGrpSpPr>
          <p:cNvPr id="133131" name="Group 56"/>
          <p:cNvGrpSpPr>
            <a:grpSpLocks/>
          </p:cNvGrpSpPr>
          <p:nvPr/>
        </p:nvGrpSpPr>
        <p:grpSpPr bwMode="auto">
          <a:xfrm>
            <a:off x="228600" y="76200"/>
            <a:ext cx="2971800" cy="2819400"/>
            <a:chOff x="0" y="1968"/>
            <a:chExt cx="1536" cy="1488"/>
          </a:xfrm>
        </p:grpSpPr>
        <p:sp>
          <p:nvSpPr>
            <p:cNvPr id="133141"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3142" name="Group 48"/>
            <p:cNvGrpSpPr>
              <a:grpSpLocks/>
            </p:cNvGrpSpPr>
            <p:nvPr/>
          </p:nvGrpSpPr>
          <p:grpSpPr bwMode="auto">
            <a:xfrm>
              <a:off x="45" y="2112"/>
              <a:ext cx="1395" cy="1344"/>
              <a:chOff x="45" y="2112"/>
              <a:chExt cx="1395" cy="1344"/>
            </a:xfrm>
          </p:grpSpPr>
          <p:sp>
            <p:nvSpPr>
              <p:cNvPr id="133143"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4"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5"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6" name="Text Box 45"/>
              <p:cNvSpPr txBox="1">
                <a:spLocks noChangeArrowheads="1"/>
              </p:cNvSpPr>
              <p:nvPr/>
            </p:nvSpPr>
            <p:spPr bwMode="auto">
              <a:xfrm>
                <a:off x="384" y="2112"/>
                <a:ext cx="768" cy="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象征的物品</a:t>
                </a:r>
              </a:p>
            </p:txBody>
          </p:sp>
          <p:sp>
            <p:nvSpPr>
              <p:cNvPr id="133147" name="Text Box 46"/>
              <p:cNvSpPr txBox="1">
                <a:spLocks noChangeArrowheads="1"/>
              </p:cNvSpPr>
              <p:nvPr/>
            </p:nvSpPr>
            <p:spPr bwMode="auto">
              <a:xfrm>
                <a:off x="864" y="2736"/>
                <a:ext cx="480" cy="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礼仪</a:t>
                </a:r>
              </a:p>
            </p:txBody>
          </p:sp>
          <p:sp>
            <p:nvSpPr>
              <p:cNvPr id="133148" name="Text Box 47"/>
              <p:cNvSpPr txBox="1">
                <a:spLocks noChangeArrowheads="1"/>
              </p:cNvSpPr>
              <p:nvPr/>
            </p:nvSpPr>
            <p:spPr bwMode="auto">
              <a:xfrm>
                <a:off x="240" y="2736"/>
                <a:ext cx="624" cy="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人的</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努力</a:t>
                </a:r>
              </a:p>
            </p:txBody>
          </p:sp>
        </p:grpSp>
      </p:grpSp>
      <p:grpSp>
        <p:nvGrpSpPr>
          <p:cNvPr id="133132" name="Group 57"/>
          <p:cNvGrpSpPr>
            <a:grpSpLocks/>
          </p:cNvGrpSpPr>
          <p:nvPr/>
        </p:nvGrpSpPr>
        <p:grpSpPr bwMode="auto">
          <a:xfrm>
            <a:off x="3657600" y="152400"/>
            <a:ext cx="2971800" cy="2819400"/>
            <a:chOff x="0" y="1968"/>
            <a:chExt cx="1536" cy="1488"/>
          </a:xfrm>
        </p:grpSpPr>
        <p:sp>
          <p:nvSpPr>
            <p:cNvPr id="133133"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3134" name="Group 59"/>
            <p:cNvGrpSpPr>
              <a:grpSpLocks/>
            </p:cNvGrpSpPr>
            <p:nvPr/>
          </p:nvGrpSpPr>
          <p:grpSpPr bwMode="auto">
            <a:xfrm>
              <a:off x="45" y="2112"/>
              <a:ext cx="1395" cy="1344"/>
              <a:chOff x="45" y="2112"/>
              <a:chExt cx="1395" cy="1344"/>
            </a:xfrm>
          </p:grpSpPr>
          <p:sp>
            <p:nvSpPr>
              <p:cNvPr id="133135"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6"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7"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8" name="Text Box 63"/>
              <p:cNvSpPr txBox="1">
                <a:spLocks noChangeArrowheads="1"/>
              </p:cNvSpPr>
              <p:nvPr/>
            </p:nvSpPr>
            <p:spPr bwMode="auto">
              <a:xfrm>
                <a:off x="384" y="2112"/>
                <a:ext cx="768"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个人对神的认知</a:t>
                </a:r>
                <a:endPar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33139" name="Text Box 64"/>
              <p:cNvSpPr txBox="1">
                <a:spLocks noChangeArrowheads="1"/>
              </p:cNvSpPr>
              <p:nvPr/>
            </p:nvSpPr>
            <p:spPr bwMode="auto">
              <a:xfrm>
                <a:off x="864" y="2720"/>
                <a:ext cx="554"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在灵里的敬拜</a:t>
                </a:r>
              </a:p>
            </p:txBody>
          </p:sp>
          <p:sp>
            <p:nvSpPr>
              <p:cNvPr id="133140" name="Text Box 65"/>
              <p:cNvSpPr txBox="1">
                <a:spLocks noChangeArrowheads="1"/>
              </p:cNvSpPr>
              <p:nvPr/>
            </p:nvSpPr>
            <p:spPr bwMode="auto">
              <a:xfrm>
                <a:off x="118" y="2736"/>
                <a:ext cx="624"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神的启示和工作</a:t>
                </a:r>
              </a:p>
            </p:txBody>
          </p:sp>
        </p:grpSp>
      </p:grpSp>
    </p:spTree>
    <p:extLst>
      <p:ext uri="{BB962C8B-B14F-4D97-AF65-F5344CB8AC3E}">
        <p14:creationId xmlns:p14="http://schemas.microsoft.com/office/powerpoint/2010/main" val="387515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36512" y="-27384"/>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Narrow" pitchFamily="34" charset="0"/>
              <a:ea typeface="ＭＳ Ｐゴシック" charset="0"/>
              <a:cs typeface="Times New Roman" pitchFamily="18" charset="0"/>
            </a:endParaRPr>
          </a:p>
        </p:txBody>
      </p:sp>
      <p:sp>
        <p:nvSpPr>
          <p:cNvPr id="538628" name="Rectangle 4"/>
          <p:cNvSpPr txBox="1">
            <a:spLocks noChangeArrowheads="1"/>
          </p:cNvSpPr>
          <p:nvPr/>
        </p:nvSpPr>
        <p:spPr bwMode="auto">
          <a:xfrm>
            <a:off x="152400" y="1031875"/>
            <a:ext cx="8991600" cy="1143000"/>
          </a:xfrm>
          <a:prstGeom prst="rect">
            <a:avLst/>
          </a:prstGeom>
          <a:solidFill>
            <a:srgbClr val="000000"/>
          </a:solidFill>
          <a:ln>
            <a:noFill/>
          </a:ln>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哪一个是最</a:t>
            </a:r>
            <a:r>
              <a:rPr kumimoji="0" lang="zh-TW"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准</a:t>
            </a:r>
            <a:r>
              <a:rPr kumimoji="0" lang="zh-CN"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确</a:t>
            </a:r>
            <a:endParaRPr kumimoji="0" lang="zh-CN" altLang="en-US" sz="4800" b="0"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7" name="Text Box 11"/>
          <p:cNvSpPr txBox="1">
            <a:spLocks noChangeArrowheads="1"/>
          </p:cNvSpPr>
          <p:nvPr/>
        </p:nvSpPr>
        <p:spPr bwMode="auto">
          <a:xfrm>
            <a:off x="76200" y="2241971"/>
            <a:ext cx="2819400" cy="493713"/>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因</a:t>
            </a:r>
            <a:r>
              <a:rPr kumimoji="0" lang="en-US" altLang="ja-JP"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a:t>
            </a:r>
            <a:r>
              <a:rPr kumimoji="0" lang="zh-TW" alt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得救恩</a:t>
            </a:r>
            <a:r>
              <a:rPr kumimoji="0" lang="en-US" altLang="zh-TW"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a:t>
            </a:r>
            <a:endParaRPr kumimoji="0" 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endParaRPr>
          </a:p>
        </p:txBody>
      </p:sp>
      <p:sp>
        <p:nvSpPr>
          <p:cNvPr id="8" name="Text Box 5"/>
          <p:cNvSpPr txBox="1">
            <a:spLocks noChangeArrowheads="1"/>
          </p:cNvSpPr>
          <p:nvPr/>
        </p:nvSpPr>
        <p:spPr bwMode="auto">
          <a:xfrm>
            <a:off x="250825" y="3205584"/>
            <a:ext cx="936625" cy="461962"/>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glow rad="101600">
                    <a:srgbClr val="000000"/>
                  </a:glow>
                </a:effectLst>
                <a:uLnTx/>
                <a:uFillTx/>
                <a:latin typeface="Times New Roman" charset="0"/>
                <a:ea typeface="ＭＳ Ｐゴシック" charset="0"/>
                <a:cs typeface="ＭＳ Ｐゴシック" charset="0"/>
              </a:rPr>
              <a:t>旧约</a:t>
            </a:r>
            <a:endParaRPr kumimoji="0" lang="en-US" sz="3000" b="1" i="0" u="none" strike="noStrike" kern="1200" cap="none" spc="0" normalizeH="0" baseline="0" noProof="0">
              <a:ln>
                <a:noFill/>
              </a:ln>
              <a:solidFill>
                <a:srgbClr val="FFFFFF"/>
              </a:solidFill>
              <a:effectLst>
                <a:glow rad="101600">
                  <a:srgbClr val="000000"/>
                </a:glow>
              </a:effectLst>
              <a:uLnTx/>
              <a:uFillTx/>
              <a:latin typeface="Arial Narrow" charset="0"/>
              <a:ea typeface="SimSun" charset="0"/>
              <a:cs typeface="Times New Roman" charset="0"/>
            </a:endParaRPr>
          </a:p>
        </p:txBody>
      </p:sp>
      <p:sp>
        <p:nvSpPr>
          <p:cNvPr id="9" name="Text Box 6"/>
          <p:cNvSpPr txBox="1">
            <a:spLocks noChangeArrowheads="1"/>
          </p:cNvSpPr>
          <p:nvPr/>
        </p:nvSpPr>
        <p:spPr bwMode="auto">
          <a:xfrm>
            <a:off x="250825" y="4591471"/>
            <a:ext cx="936625" cy="493713"/>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01600">
                    <a:srgbClr val="000000"/>
                  </a:glow>
                </a:effectLst>
                <a:uLnTx/>
                <a:uFillTx/>
                <a:latin typeface="Times New Roman" charset="0"/>
                <a:ea typeface="ＭＳ Ｐゴシック" charset="0"/>
                <a:cs typeface="ＭＳ Ｐゴシック" charset="0"/>
              </a:rPr>
              <a:t>新</a:t>
            </a: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Times New Roman" charset="0"/>
                <a:ea typeface="ＭＳ Ｐゴシック" charset="0"/>
                <a:cs typeface="ＭＳ Ｐゴシック" charset="0"/>
              </a:rPr>
              <a:t>约</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charset="0"/>
              <a:ea typeface="SimSun" charset="0"/>
              <a:cs typeface="Times New Roman" charset="0"/>
            </a:endParaRPr>
          </a:p>
        </p:txBody>
      </p:sp>
      <p:grpSp>
        <p:nvGrpSpPr>
          <p:cNvPr id="2" name="Group 7"/>
          <p:cNvGrpSpPr>
            <a:grpSpLocks/>
          </p:cNvGrpSpPr>
          <p:nvPr/>
        </p:nvGrpSpPr>
        <p:grpSpPr bwMode="auto">
          <a:xfrm>
            <a:off x="1295400" y="2822575"/>
            <a:ext cx="1447800" cy="2895600"/>
            <a:chOff x="960" y="1680"/>
            <a:chExt cx="912" cy="1824"/>
          </a:xfrm>
        </p:grpSpPr>
        <p:sp>
          <p:nvSpPr>
            <p:cNvPr id="11" name="Rectangle 8"/>
            <p:cNvSpPr>
              <a:spLocks noChangeArrowheads="1"/>
            </p:cNvSpPr>
            <p:nvPr/>
          </p:nvSpPr>
          <p:spPr bwMode="auto">
            <a:xfrm>
              <a:off x="960" y="1680"/>
              <a:ext cx="912" cy="1824"/>
            </a:xfrm>
            <a:prstGeom prst="rect">
              <a:avLst/>
            </a:prstGeom>
            <a:solidFill>
              <a:srgbClr val="006600"/>
            </a:solid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Arial" charset="0"/>
                <a:cs typeface="Arial" charset="0"/>
              </a:endParaRPr>
            </a:p>
          </p:txBody>
        </p:sp>
        <p:sp>
          <p:nvSpPr>
            <p:cNvPr id="12" name="Text Box 9"/>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endParaRPr>
            </a:p>
          </p:txBody>
        </p:sp>
        <p:sp>
          <p:nvSpPr>
            <p:cNvPr id="13" name="Text Box 10"/>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endParaRPr>
            </a:p>
          </p:txBody>
        </p:sp>
      </p:grpSp>
      <p:grpSp>
        <p:nvGrpSpPr>
          <p:cNvPr id="3" name="Group 12"/>
          <p:cNvGrpSpPr>
            <a:grpSpLocks/>
          </p:cNvGrpSpPr>
          <p:nvPr/>
        </p:nvGrpSpPr>
        <p:grpSpPr bwMode="auto">
          <a:xfrm>
            <a:off x="3378200" y="2823368"/>
            <a:ext cx="1447800" cy="2895600"/>
            <a:chOff x="2352" y="1680"/>
            <a:chExt cx="912" cy="1824"/>
          </a:xfrm>
          <a:solidFill>
            <a:srgbClr val="000000"/>
          </a:solidFill>
        </p:grpSpPr>
        <p:sp>
          <p:nvSpPr>
            <p:cNvPr id="15" name="Rectangle 13"/>
            <p:cNvSpPr>
              <a:spLocks noChangeArrowheads="1"/>
            </p:cNvSpPr>
            <p:nvPr/>
          </p:nvSpPr>
          <p:spPr bwMode="auto">
            <a:xfrm>
              <a:off x="2352" y="1680"/>
              <a:ext cx="912" cy="1824"/>
            </a:xfrm>
            <a:prstGeom prst="rect">
              <a:avLst/>
            </a:prstGeom>
            <a:grp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pitchFamily="24"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pitchFamily="24" charset="0"/>
                <a:cs typeface="Arial" pitchFamily="24" charset="0"/>
              </a:endParaRPr>
            </a:p>
          </p:txBody>
        </p:sp>
        <p:sp>
          <p:nvSpPr>
            <p:cNvPr id="16" name="Text Box 14"/>
            <p:cNvSpPr txBox="1">
              <a:spLocks noChangeArrowheads="1"/>
            </p:cNvSpPr>
            <p:nvPr/>
          </p:nvSpPr>
          <p:spPr bwMode="auto">
            <a:xfrm>
              <a:off x="2400" y="1716"/>
              <a:ext cx="816" cy="620"/>
            </a:xfrm>
            <a:prstGeom prst="rect">
              <a:avLst/>
            </a:prstGeom>
            <a:grp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行为</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a:t>
              </a:r>
            </a:p>
          </p:txBody>
        </p:sp>
        <p:sp>
          <p:nvSpPr>
            <p:cNvPr id="17" name="Text Box 15"/>
            <p:cNvSpPr txBox="1">
              <a:spLocks noChangeArrowheads="1"/>
            </p:cNvSpPr>
            <p:nvPr/>
          </p:nvSpPr>
          <p:spPr bwMode="auto">
            <a:xfrm>
              <a:off x="2400" y="2599"/>
              <a:ext cx="768" cy="620"/>
            </a:xfrm>
            <a:prstGeom prst="rect">
              <a:avLst/>
            </a:prstGeom>
            <a:grp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4" name="Group 16"/>
          <p:cNvGrpSpPr>
            <a:grpSpLocks/>
          </p:cNvGrpSpPr>
          <p:nvPr/>
        </p:nvGrpSpPr>
        <p:grpSpPr bwMode="auto">
          <a:xfrm>
            <a:off x="5461000" y="2823368"/>
            <a:ext cx="1447800" cy="2895600"/>
            <a:chOff x="3792" y="1680"/>
            <a:chExt cx="912" cy="1824"/>
          </a:xfrm>
          <a:solidFill>
            <a:srgbClr val="0000FF"/>
          </a:solidFill>
        </p:grpSpPr>
        <p:sp>
          <p:nvSpPr>
            <p:cNvPr id="19" name="Rectangle 17"/>
            <p:cNvSpPr>
              <a:spLocks noChangeArrowheads="1"/>
            </p:cNvSpPr>
            <p:nvPr/>
          </p:nvSpPr>
          <p:spPr bwMode="auto">
            <a:xfrm>
              <a:off x="3792" y="1680"/>
              <a:ext cx="912" cy="1824"/>
            </a:xfrm>
            <a:prstGeom prst="rect">
              <a:avLst/>
            </a:prstGeom>
            <a:grp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pitchFamily="24"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pitchFamily="24" charset="0"/>
                <a:cs typeface="Arial" pitchFamily="24" charset="0"/>
              </a:endParaRPr>
            </a:p>
          </p:txBody>
        </p:sp>
        <p:sp>
          <p:nvSpPr>
            <p:cNvPr id="20" name="Text Box 18"/>
            <p:cNvSpPr txBox="1">
              <a:spLocks noChangeArrowheads="1"/>
            </p:cNvSpPr>
            <p:nvPr/>
          </p:nvSpPr>
          <p:spPr bwMode="auto">
            <a:xfrm>
              <a:off x="3840" y="1716"/>
              <a:ext cx="798" cy="620"/>
            </a:xfrm>
            <a:prstGeom prst="rect">
              <a:avLst/>
            </a:prstGeom>
            <a:grpFill/>
            <a:ln w="12700" cap="sq">
              <a:noFill/>
              <a:miter lim="800000"/>
              <a:headEnd/>
              <a:tailEnd/>
            </a:ln>
            <a:effectLst/>
          </p:spPr>
          <p:txBody>
            <a:bodyPr wrap="square"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21" name="Text Box 19"/>
            <p:cNvSpPr txBox="1">
              <a:spLocks noChangeArrowheads="1"/>
            </p:cNvSpPr>
            <p:nvPr/>
          </p:nvSpPr>
          <p:spPr bwMode="auto">
            <a:xfrm>
              <a:off x="3840" y="2599"/>
              <a:ext cx="843" cy="620"/>
            </a:xfrm>
            <a:prstGeom prst="rect">
              <a:avLst/>
            </a:prstGeom>
            <a:grpFill/>
            <a:ln w="12700" cap="sq">
              <a:noFill/>
              <a:miter lim="800000"/>
              <a:headEnd/>
              <a:tailEnd/>
            </a:ln>
            <a:effectLst/>
          </p:spPr>
          <p:txBody>
            <a:bodyPr wrap="square"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5" name="Group 22"/>
          <p:cNvGrpSpPr>
            <a:grpSpLocks/>
          </p:cNvGrpSpPr>
          <p:nvPr/>
        </p:nvGrpSpPr>
        <p:grpSpPr bwMode="auto">
          <a:xfrm>
            <a:off x="7543800" y="2836863"/>
            <a:ext cx="1447800" cy="2895600"/>
            <a:chOff x="4896" y="1689"/>
            <a:chExt cx="912" cy="1824"/>
          </a:xfrm>
        </p:grpSpPr>
        <p:sp>
          <p:nvSpPr>
            <p:cNvPr id="23" name="Rectangle 23"/>
            <p:cNvSpPr>
              <a:spLocks noChangeArrowheads="1"/>
            </p:cNvSpPr>
            <p:nvPr/>
          </p:nvSpPr>
          <p:spPr bwMode="auto">
            <a:xfrm>
              <a:off x="4896" y="1689"/>
              <a:ext cx="912" cy="1824"/>
            </a:xfrm>
            <a:prstGeom prst="rect">
              <a:avLst/>
            </a:prstGeom>
            <a:solidFill>
              <a:srgbClr val="FF0000"/>
            </a:solid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Arial" charset="0"/>
                <a:cs typeface="Arial" charset="0"/>
              </a:endParaRPr>
            </a:p>
          </p:txBody>
        </p:sp>
        <p:sp>
          <p:nvSpPr>
            <p:cNvPr id="24" name="Text Box 24"/>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r>
                <a:rPr kumimoji="0" lang="en-US" altLang="zh-CN"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p>
          </p:txBody>
        </p:sp>
        <p:sp>
          <p:nvSpPr>
            <p:cNvPr id="25" name="Text Box 25"/>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r>
                <a:rPr kumimoji="0" lang="en-US" altLang="zh-CN"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p>
          </p:txBody>
        </p:sp>
      </p:grpSp>
      <p:sp>
        <p:nvSpPr>
          <p:cNvPr id="26" name="Text Box 9"/>
          <p:cNvSpPr txBox="1">
            <a:spLocks noChangeArrowheads="1"/>
          </p:cNvSpPr>
          <p:nvPr/>
        </p:nvSpPr>
        <p:spPr bwMode="auto">
          <a:xfrm>
            <a:off x="8410326" y="44624"/>
            <a:ext cx="698178"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SimSun" pitchFamily="2" charset="-122"/>
                <a:cs typeface="Arial" pitchFamily="34" charset="0"/>
              </a:rPr>
              <a:t>153</a:t>
            </a:r>
          </a:p>
        </p:txBody>
      </p:sp>
    </p:spTree>
    <p:extLst>
      <p:ext uri="{BB962C8B-B14F-4D97-AF65-F5344CB8AC3E}">
        <p14:creationId xmlns:p14="http://schemas.microsoft.com/office/powerpoint/2010/main" val="3086386337"/>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Title 1"/>
          <p:cNvSpPr>
            <a:spLocks noGrp="1"/>
          </p:cNvSpPr>
          <p:nvPr>
            <p:ph type="ctrTitle"/>
          </p:nvPr>
        </p:nvSpPr>
        <p:spPr/>
        <p:txBody>
          <a:bodyPr/>
          <a:lstStyle/>
          <a:p>
            <a:endParaRPr lang="en-GB" altLang="zh-CN">
              <a:latin typeface="Arial" charset="0"/>
              <a:ea typeface="ＭＳ Ｐゴシック" charset="0"/>
              <a:cs typeface="ＭＳ Ｐゴシック" charset="0"/>
            </a:endParaRPr>
          </a:p>
        </p:txBody>
      </p:sp>
      <p:sp>
        <p:nvSpPr>
          <p:cNvPr id="539650" name="Subtitle 2"/>
          <p:cNvSpPr>
            <a:spLocks noGrp="1"/>
          </p:cNvSpPr>
          <p:nvPr>
            <p:ph type="subTitle" idx="1"/>
          </p:nvPr>
        </p:nvSpPr>
        <p:spPr/>
        <p:txBody>
          <a:bodyPr/>
          <a:lstStyle/>
          <a:p>
            <a:endParaRPr lang="en-GB" altLang="zh-CN">
              <a:latin typeface="Arial" charset="0"/>
              <a:ea typeface="ＭＳ Ｐゴシック" charset="0"/>
              <a:cs typeface="ＭＳ Ｐゴシック" charset="0"/>
            </a:endParaRPr>
          </a:p>
        </p:txBody>
      </p:sp>
      <p:pic>
        <p:nvPicPr>
          <p:cNvPr id="539651" name="Picture 3" descr="conceptual-picture-about-salv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2" name="Content Placeholder 2"/>
          <p:cNvSpPr txBox="1">
            <a:spLocks/>
          </p:cNvSpPr>
          <p:nvPr/>
        </p:nvSpPr>
        <p:spPr bwMode="auto">
          <a:xfrm>
            <a:off x="1382464" y="1850603"/>
            <a:ext cx="648017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zh-TW" sz="6600" b="1" i="0" u="none" strike="noStrike" kern="1200" cap="none" spc="0" normalizeH="0" baseline="0" noProof="0" dirty="0">
              <a:ln>
                <a:noFill/>
              </a:ln>
              <a:solidFill>
                <a:srgbClr val="000000"/>
              </a:solidFill>
              <a:effectLst>
                <a:glow rad="228600">
                  <a:srgbClr val="000000">
                    <a:alpha val="85000"/>
                  </a:srgbClr>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TW" altLang="en-US" sz="66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rPr>
              <a:t>救恩一直都是只</a:t>
            </a:r>
            <a:endParaRPr kumimoji="0" lang="en-US" altLang="zh-TW" sz="66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6600" b="1" i="0" u="none" strike="noStrike" kern="1200" cap="none" spc="0" normalizeH="0" baseline="0" noProof="0" dirty="0">
                <a:ln>
                  <a:noFill/>
                </a:ln>
                <a:solidFill>
                  <a:srgbClr val="FFFF00"/>
                </a:solidFill>
                <a:effectLst>
                  <a:glow rad="228600">
                    <a:srgbClr val="000000">
                      <a:alpha val="85000"/>
                    </a:srgbClr>
                  </a:glow>
                </a:effectLst>
                <a:uLnTx/>
                <a:uFillTx/>
                <a:latin typeface="Times New Roman" charset="0"/>
                <a:ea typeface="ＭＳ Ｐゴシック" charset="0"/>
                <a:cs typeface="ＭＳ Ｐゴシック" charset="0"/>
              </a:rPr>
              <a:t>只凭信心</a:t>
            </a:r>
            <a:r>
              <a:rPr kumimoji="0" lang="en-US" altLang="zh-CN" sz="6600" b="1" i="0" u="none" strike="noStrike" kern="1200" cap="none" spc="0" normalizeH="0" baseline="0" noProof="0" dirty="0">
                <a:ln>
                  <a:noFill/>
                </a:ln>
                <a:solidFill>
                  <a:srgbClr val="FFFF00"/>
                </a:solidFill>
                <a:effectLst>
                  <a:glow rad="228600">
                    <a:srgbClr val="000000">
                      <a:alpha val="85000"/>
                    </a:srgbClr>
                  </a:glow>
                </a:effectLst>
                <a:uLnTx/>
                <a:uFillTx/>
                <a:latin typeface="Arial" charset="0"/>
                <a:ea typeface="ＭＳ Ｐゴシック" charset="0"/>
                <a:cs typeface="ＭＳ Ｐゴシック" charset="0"/>
              </a:rPr>
              <a:t>!</a:t>
            </a:r>
          </a:p>
        </p:txBody>
      </p:sp>
      <p:sp>
        <p:nvSpPr>
          <p:cNvPr id="539653" name="Title 1"/>
          <p:cNvSpPr txBox="1">
            <a:spLocks/>
          </p:cNvSpPr>
          <p:nvPr/>
        </p:nvSpPr>
        <p:spPr bwMode="auto">
          <a:xfrm>
            <a:off x="518864" y="51075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228600">
                    <a:srgbClr val="000000">
                      <a:alpha val="85000"/>
                    </a:srgbClr>
                  </a:glow>
                </a:effectLst>
                <a:uLnTx/>
                <a:uFillTx/>
                <a:latin typeface="Times New Roman" charset="0"/>
                <a:ea typeface="ＭＳ Ｐゴシック" charset="0"/>
                <a:cs typeface="ＭＳ Ｐゴシック" charset="0"/>
              </a:rPr>
              <a:t>换句话说</a:t>
            </a:r>
            <a:r>
              <a:rPr kumimoji="0" lang="en-US" altLang="zh-CN" sz="48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rPr>
              <a:t>…</a:t>
            </a:r>
          </a:p>
        </p:txBody>
      </p:sp>
      <p:sp>
        <p:nvSpPr>
          <p:cNvPr id="7" name="Text Box 9"/>
          <p:cNvSpPr txBox="1">
            <a:spLocks noChangeArrowheads="1"/>
          </p:cNvSpPr>
          <p:nvPr/>
        </p:nvSpPr>
        <p:spPr bwMode="auto">
          <a:xfrm>
            <a:off x="8410326" y="44624"/>
            <a:ext cx="698178"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Arial" charset="0"/>
                <a:cs typeface="Arial" charset="0"/>
              </a:rPr>
              <a:t>153</a:t>
            </a:r>
            <a:endParaRPr kumimoji="0" lang="en-US" sz="3600" b="1" i="0" u="none" strike="noStrike" kern="1200" cap="none" spc="0" normalizeH="0" baseline="0" noProof="0" dirty="0">
              <a:ln>
                <a:noFill/>
              </a:ln>
              <a:solidFill>
                <a:srgbClr val="FFFFFF"/>
              </a:solidFill>
              <a:effectLst/>
              <a:uLnTx/>
              <a:uFillTx/>
              <a:latin typeface="Arial"/>
              <a:ea typeface="Arial" charset="0"/>
              <a:cs typeface="Arial" charset="0"/>
            </a:endParaRPr>
          </a:p>
        </p:txBody>
      </p:sp>
    </p:spTree>
    <p:extLst>
      <p:ext uri="{BB962C8B-B14F-4D97-AF65-F5344CB8AC3E}">
        <p14:creationId xmlns:p14="http://schemas.microsoft.com/office/powerpoint/2010/main" val="201410121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20119"/>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2623820" y="2345857"/>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1500" b="1" i="0"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Times"/>
                <a:ea typeface="ヒラギノ角ゴ Pro W3"/>
              </a:rPr>
              <a:t>亚伯拉罕</a:t>
            </a:r>
            <a:endParaRPr kumimoji="0" lang="en-US" sz="11500" b="1" i="0"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Times"/>
              <a:ea typeface="ヒラギノ角ゴ Pro W3"/>
              <a:cs typeface="Times"/>
            </a:endParaRPr>
          </a:p>
        </p:txBody>
      </p:sp>
      <p:sp>
        <p:nvSpPr>
          <p:cNvPr id="6" name="Rectangle 5"/>
          <p:cNvSpPr/>
          <p:nvPr/>
        </p:nvSpPr>
        <p:spPr>
          <a:xfrm>
            <a:off x="505199" y="2837786"/>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信仰</a:t>
            </a:r>
            <a:endParaRPr kumimoji="0" lang="en-US" altLang="zh-CN"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英雄</a:t>
            </a:r>
            <a:endParaRPr kumimoji="0" 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p:txBody>
      </p:sp>
    </p:spTree>
    <p:extLst>
      <p:ext uri="{BB962C8B-B14F-4D97-AF65-F5344CB8AC3E}">
        <p14:creationId xmlns:p14="http://schemas.microsoft.com/office/powerpoint/2010/main" val="2562277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t>Creation</a:t>
            </a:r>
          </a:p>
        </p:txBody>
      </p:sp>
      <p:sp>
        <p:nvSpPr>
          <p:cNvPr id="278534" name="Text Box 6"/>
          <p:cNvSpPr txBox="1">
            <a:spLocks noChangeArrowheads="1"/>
          </p:cNvSpPr>
          <p:nvPr/>
        </p:nvSpPr>
        <p:spPr bwMode="auto">
          <a:xfrm>
            <a:off x="76200" y="1066800"/>
            <a:ext cx="8991600" cy="1754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华文宋体"/>
                <a:ea typeface="华文宋体"/>
                <a:cs typeface="华文宋体"/>
              </a:rPr>
              <a:t>於 是 领 他 走 到 外 边 ， 说 ： 你 向 天 观 看 ， 数 算 众 星 ， 能 数 得 过 来 麽 ？ 又 对 他 说 ： 你 的 後 裔 将 要 如 此 。</a:t>
            </a:r>
          </a:p>
        </p:txBody>
      </p:sp>
      <p:sp>
        <p:nvSpPr>
          <p:cNvPr id="278535" name="Rectangle 7"/>
          <p:cNvSpPr>
            <a:spLocks noGrp="1" noRot="1" noChangeArrowheads="1"/>
          </p:cNvSpPr>
          <p:nvPr>
            <p:ph type="title" idx="4294967295"/>
          </p:nvPr>
        </p:nvSpPr>
        <p:spPr>
          <a:xfrm>
            <a:off x="0" y="0"/>
            <a:ext cx="4267200" cy="533400"/>
          </a:xfrm>
        </p:spPr>
        <p:txBody>
          <a:bodyPr/>
          <a:lstStyle/>
          <a:p>
            <a:pPr eaLnBrk="1" hangingPunct="1">
              <a:defRPr/>
            </a:pPr>
            <a:r>
              <a:rPr lang="zh-CN" altLang="en-US" sz="3200" b="1" dirty="0">
                <a:latin typeface="华文宋体"/>
                <a:ea typeface="华文宋体"/>
                <a:cs typeface="华文宋体"/>
              </a:rPr>
              <a:t>创世纪</a:t>
            </a:r>
            <a:r>
              <a:rPr lang="en-US" sz="3200" dirty="0">
                <a:ea typeface="ＭＳ Ｐゴシック" charset="-128"/>
                <a:cs typeface="ＭＳ Ｐゴシック" charset="-128"/>
              </a:rPr>
              <a:t> 15:5-6 </a:t>
            </a:r>
            <a:r>
              <a:rPr lang="zh-CN" altLang="en-US" sz="3200" dirty="0">
                <a:ea typeface="ＭＳ Ｐゴシック" charset="-128"/>
                <a:cs typeface="ＭＳ Ｐゴシック" charset="-128"/>
              </a:rPr>
              <a:t>（</a:t>
            </a:r>
            <a:r>
              <a:rPr lang="zh-CN" altLang="en-US" sz="3200" b="1" dirty="0">
                <a:latin typeface="华文宋体"/>
                <a:ea typeface="华文宋体"/>
                <a:cs typeface="华文宋体"/>
              </a:rPr>
              <a:t>和合本）</a:t>
            </a:r>
            <a:endParaRPr lang="en-US" sz="3200" b="1" dirty="0">
              <a:latin typeface="华文宋体"/>
              <a:ea typeface="华文宋体"/>
              <a:cs typeface="华文宋体"/>
            </a:endParaRPr>
          </a:p>
        </p:txBody>
      </p:sp>
      <p:sp>
        <p:nvSpPr>
          <p:cNvPr id="278536" name="Text Box 8"/>
          <p:cNvSpPr txBox="1">
            <a:spLocks noChangeArrowheads="1"/>
          </p:cNvSpPr>
          <p:nvPr/>
        </p:nvSpPr>
        <p:spPr bwMode="auto">
          <a:xfrm>
            <a:off x="76200" y="474345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华文宋体"/>
                <a:ea typeface="华文宋体"/>
                <a:cs typeface="华文宋体"/>
              </a:rPr>
              <a:t>亚</a:t>
            </a:r>
            <a:r>
              <a:rPr kumimoji="0" lang="zh-TW" altLang="en-US" sz="3600" b="1" i="0" u="none" strike="noStrike" kern="1200" cap="none" spc="0" normalizeH="0" baseline="0" noProof="0" dirty="0">
                <a:ln>
                  <a:noFill/>
                </a:ln>
                <a:solidFill>
                  <a:srgbClr val="FFFFFF"/>
                </a:solidFill>
                <a:effectLst/>
                <a:uLnTx/>
                <a:uFillTx/>
                <a:latin typeface="华文宋体"/>
                <a:ea typeface="华文宋体"/>
                <a:cs typeface="华文宋体"/>
              </a:rPr>
              <a:t>伯 兰 信 耶 和 华 ， 耶 和 华 就 以 此 为 他 的 义 。</a:t>
            </a:r>
          </a:p>
        </p:txBody>
      </p:sp>
      <p:sp>
        <p:nvSpPr>
          <p:cNvPr id="345094"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extLst>
      <p:ext uri="{BB962C8B-B14F-4D97-AF65-F5344CB8AC3E}">
        <p14:creationId xmlns:p14="http://schemas.microsoft.com/office/powerpoint/2010/main" val="1156745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Rectangle 10"/>
          <p:cNvSpPr>
            <a:spLocks noChangeArrowheads="1"/>
          </p:cNvSpPr>
          <p:nvPr/>
        </p:nvSpPr>
        <p:spPr bwMode="auto">
          <a:xfrm>
            <a:off x="5715000" y="0"/>
            <a:ext cx="3429000" cy="6858000"/>
          </a:xfrm>
          <a:prstGeom prst="rect">
            <a:avLst/>
          </a:prstGeom>
          <a:gradFill rotWithShape="1">
            <a:gsLst>
              <a:gs pos="0">
                <a:srgbClr val="663300"/>
              </a:gs>
              <a:gs pos="100000">
                <a:srgbClr val="663300">
                  <a:gamma/>
                  <a:shade val="46275"/>
                  <a:invGamma/>
                </a:srgbClr>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9" name="Rectangle 3"/>
          <p:cNvSpPr>
            <a:spLocks noGrp="1" noChangeArrowheads="1"/>
          </p:cNvSpPr>
          <p:nvPr>
            <p:ph type="body" idx="1"/>
          </p:nvPr>
        </p:nvSpPr>
        <p:spPr>
          <a:xfrm>
            <a:off x="5638800" y="3241675"/>
            <a:ext cx="3352800" cy="3235325"/>
          </a:xfrm>
        </p:spPr>
        <p:txBody>
          <a:bodyPr/>
          <a:lstStyle/>
          <a:p>
            <a:pPr algn="ctr" eaLnBrk="1" hangingPunct="1">
              <a:buFont typeface="Wingdings" charset="0"/>
              <a:buNone/>
              <a:defRPr/>
            </a:pPr>
            <a:r>
              <a:rPr lang="ja-JP" altLang="en-US" i="1" dirty="0">
                <a:cs typeface="+mn-cs"/>
              </a:rPr>
              <a:t>这幅画不是正确的因为</a:t>
            </a:r>
            <a:r>
              <a:rPr lang="zh-CN" altLang="en-US" i="1" dirty="0">
                <a:ea typeface="SimSun" charset="0"/>
                <a:cs typeface="SimSun" charset="0"/>
              </a:rPr>
              <a:t>亚伯兰 从来没有在</a:t>
            </a:r>
            <a:r>
              <a:rPr lang="ja-JP" altLang="en-US" i="1" dirty="0">
                <a:cs typeface="+mn-cs"/>
              </a:rPr>
              <a:t>牺牲中走过去</a:t>
            </a:r>
            <a:endParaRPr lang="en-US" i="1" dirty="0">
              <a:cs typeface="+mn-cs"/>
            </a:endParaRPr>
          </a:p>
        </p:txBody>
      </p:sp>
      <p:pic>
        <p:nvPicPr>
          <p:cNvPr id="40963" name="Picture 5" descr="Blood Covenant,Blood, Covenant, Marriage, Jesus, Christ, Messiah, Salvation, Savior, Lor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Rectangle 6"/>
          <p:cNvSpPr>
            <a:spLocks noChangeArrowheads="1"/>
          </p:cNvSpPr>
          <p:nvPr/>
        </p:nvSpPr>
        <p:spPr bwMode="auto">
          <a:xfrm>
            <a:off x="5867400" y="1050925"/>
            <a:ext cx="3048000" cy="1463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亚伯拉罕圣约的</a:t>
            </a:r>
            <a:endPar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王室的赠与地形式</a:t>
            </a:r>
            <a:endParaRPr kumimoji="0" lang="en-US" sz="3000" b="1" i="0" u="none" strike="noStrike" kern="1200" cap="none" spc="0" normalizeH="0" baseline="0" noProof="0" dirty="0">
              <a:ln>
                <a:noFill/>
              </a:ln>
              <a:solidFill>
                <a:srgbClr val="FFFFFF"/>
              </a:solidFill>
              <a:effectLst/>
              <a:uLnTx/>
              <a:uFillTx/>
              <a:latin typeface="华文宋体"/>
              <a:ea typeface="华文宋体"/>
              <a:cs typeface="华文宋体"/>
            </a:endParaRPr>
          </a:p>
        </p:txBody>
      </p:sp>
      <p:pic>
        <p:nvPicPr>
          <p:cNvPr id="40965" name="Picture 7" descr="star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5" name="Text Box 9"/>
          <p:cNvSpPr txBox="1">
            <a:spLocks noChangeArrowheads="1"/>
          </p:cNvSpPr>
          <p:nvPr/>
        </p:nvSpPr>
        <p:spPr bwMode="auto">
          <a:xfrm>
            <a:off x="8496300" y="33338"/>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153</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8" name="Rectangle 7"/>
          <p:cNvSpPr>
            <a:spLocks noGrp="1" noChangeArrowheads="1"/>
          </p:cNvSpPr>
          <p:nvPr>
            <p:ph type="title"/>
          </p:nvPr>
        </p:nvSpPr>
        <p:spPr>
          <a:xfrm>
            <a:off x="0" y="0"/>
            <a:ext cx="5486400" cy="712788"/>
          </a:xfrm>
        </p:spPr>
        <p:txBody>
          <a:bodyPr/>
          <a:lstStyle/>
          <a:p>
            <a:pPr eaLnBrk="1" hangingPunct="1">
              <a:defRPr/>
            </a:pPr>
            <a:r>
              <a:rPr lang="zh-CN" altLang="en-US" sz="3600" b="1" dirty="0">
                <a:latin typeface="华文宋体"/>
                <a:ea typeface="华文宋体"/>
                <a:cs typeface="华文宋体"/>
              </a:rPr>
              <a:t>创世纪</a:t>
            </a:r>
            <a:r>
              <a:rPr lang="en-US" sz="3600" dirty="0">
                <a:ea typeface="Arial" charset="0"/>
                <a:cs typeface="Arial" charset="0"/>
              </a:rPr>
              <a:t> 15 </a:t>
            </a:r>
            <a:r>
              <a:rPr lang="zh-CN" altLang="en-US" sz="3600" b="1" dirty="0">
                <a:latin typeface="华文宋体"/>
                <a:ea typeface="华文宋体"/>
                <a:cs typeface="华文宋体"/>
              </a:rPr>
              <a:t>承认</a:t>
            </a:r>
            <a:endParaRPr lang="en-US" sz="3600" b="1" dirty="0">
              <a:latin typeface="华文宋体"/>
              <a:ea typeface="华文宋体"/>
              <a:cs typeface="华文宋体"/>
            </a:endParaRPr>
          </a:p>
        </p:txBody>
      </p:sp>
    </p:spTree>
    <p:extLst>
      <p:ext uri="{BB962C8B-B14F-4D97-AF65-F5344CB8AC3E}">
        <p14:creationId xmlns:p14="http://schemas.microsoft.com/office/powerpoint/2010/main" val="1631621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099">
                                            <p:txEl>
                                              <p:pRg st="0" end="0"/>
                                            </p:txEl>
                                          </p:spTgt>
                                        </p:tgtEl>
                                        <p:attrNameLst>
                                          <p:attrName>style.visibility</p:attrName>
                                        </p:attrNameLst>
                                      </p:cBhvr>
                                      <p:to>
                                        <p:strVal val="visible"/>
                                      </p:to>
                                    </p:set>
                                    <p:anim calcmode="discrete" valueType="clr">
                                      <p:cBhvr override="childStyle">
                                        <p:cTn id="12" dur="80"/>
                                        <p:tgtEl>
                                          <p:spTgt spid="40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09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0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410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762000"/>
            <a:ext cx="8763000" cy="838200"/>
          </a:xfrm>
          <a:noFill/>
        </p:spPr>
        <p:txBody>
          <a:bodyPr/>
          <a:lstStyle/>
          <a:p>
            <a:pPr eaLnBrk="1" hangingPunct="1">
              <a:defRPr/>
            </a:pPr>
            <a:r>
              <a:rPr lang="zh-CN" altLang="en-US" sz="6000" b="1" dirty="0">
                <a:solidFill>
                  <a:schemeClr val="tx1"/>
                </a:solidFill>
                <a:latin typeface="Tahoma" charset="0"/>
                <a:ea typeface="宋体" charset="0"/>
                <a:cs typeface="宋体" charset="0"/>
              </a:rPr>
              <a:t>加拉太书对付假教师</a:t>
            </a:r>
            <a:endParaRPr lang="en-US" sz="6000" b="1" dirty="0">
              <a:solidFill>
                <a:schemeClr val="tx1"/>
              </a:solidFill>
              <a:latin typeface="Tahoma" charset="0"/>
              <a:ea typeface="ＭＳ Ｐゴシック" charset="0"/>
              <a:cs typeface="ＭＳ Ｐゴシック" charset="0"/>
            </a:endParaRPr>
          </a:p>
        </p:txBody>
      </p:sp>
      <p:pic>
        <p:nvPicPr>
          <p:cNvPr id="96258" name="Picture 4" descr="Pro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05000"/>
            <a:ext cx="7827963" cy="473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5536631"/>
      </p:ext>
    </p:extLst>
  </p:cSld>
  <p:clrMapOvr>
    <a:overrideClrMapping bg1="dk2" tx1="lt1" bg2="dk1" tx2="lt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8" descr="Blue Background for KOG Time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587"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588"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89"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0" name="Rectangle 6"/>
          <p:cNvSpPr>
            <a:spLocks noChangeArrowheads="1"/>
          </p:cNvSpPr>
          <p:nvPr/>
        </p:nvSpPr>
        <p:spPr bwMode="auto">
          <a:xfrm>
            <a:off x="1127125" y="1719263"/>
            <a:ext cx="13366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zh-CN" altLang="en-US" sz="1800">
                <a:solidFill>
                  <a:srgbClr val="000000"/>
                </a:solidFill>
                <a:latin typeface="BLADES" charset="0"/>
                <a:ea typeface="宋体"/>
                <a:cs typeface="宋体"/>
              </a:rPr>
              <a:t>诺亚的圣约</a:t>
            </a:r>
            <a:endParaRPr lang="en-US" altLang="zh-CN" sz="1800">
              <a:solidFill>
                <a:srgbClr val="000000"/>
              </a:solidFill>
              <a:latin typeface="BLADES" charset="0"/>
              <a:ea typeface="宋体"/>
              <a:cs typeface="宋体"/>
            </a:endParaRPr>
          </a:p>
        </p:txBody>
      </p:sp>
      <p:sp>
        <p:nvSpPr>
          <p:cNvPr id="67591" name="Rectangle 7"/>
          <p:cNvSpPr>
            <a:spLocks noChangeArrowheads="1"/>
          </p:cNvSpPr>
          <p:nvPr/>
        </p:nvSpPr>
        <p:spPr bwMode="auto">
          <a:xfrm>
            <a:off x="30163" y="987425"/>
            <a:ext cx="736600" cy="59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FFFFFF"/>
                </a:solidFill>
                <a:ea typeface="宋体"/>
                <a:cs typeface="宋体"/>
              </a:rPr>
              <a:t>亚当与上帝一起统治</a:t>
            </a:r>
            <a:endParaRPr lang="en-US" altLang="zh-CN" sz="800" b="1">
              <a:solidFill>
                <a:srgbClr val="FFFFFF"/>
              </a:solidFill>
              <a:ea typeface="宋体"/>
              <a:cs typeface="宋体"/>
            </a:endParaRPr>
          </a:p>
          <a:p>
            <a:pPr algn="ctr" eaLnBrk="0" hangingPunct="0"/>
            <a:r>
              <a:rPr lang="en-US" altLang="zh-CN" sz="800" b="1">
                <a:solidFill>
                  <a:srgbClr val="FFFFFF"/>
                </a:solidFill>
                <a:ea typeface="宋体"/>
                <a:cs typeface="宋体"/>
              </a:rPr>
              <a:t>(</a:t>
            </a:r>
            <a:r>
              <a:rPr lang="zh-CN" altLang="en-US" sz="800" b="1">
                <a:solidFill>
                  <a:srgbClr val="FFFFFF"/>
                </a:solidFill>
                <a:ea typeface="宋体"/>
                <a:cs typeface="宋体"/>
              </a:rPr>
              <a:t>创</a:t>
            </a:r>
            <a:r>
              <a:rPr lang="en-US" altLang="zh-CN" sz="800" b="1">
                <a:solidFill>
                  <a:srgbClr val="FFFFFF"/>
                </a:solidFill>
                <a:ea typeface="宋体"/>
                <a:cs typeface="宋体"/>
              </a:rPr>
              <a:t> 1:26, 28; 2:19)</a:t>
            </a:r>
            <a:r>
              <a:rPr lang="en-US" altLang="zh-CN" sz="900" b="1">
                <a:solidFill>
                  <a:srgbClr val="FFFFFF"/>
                </a:solidFill>
                <a:ea typeface="宋体"/>
                <a:cs typeface="宋体"/>
              </a:rPr>
              <a:t> </a:t>
            </a:r>
          </a:p>
        </p:txBody>
      </p:sp>
      <p:sp>
        <p:nvSpPr>
          <p:cNvPr id="27656" name="Rectangle 8"/>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撒但是这个世界的统治者</a:t>
            </a:r>
            <a:r>
              <a:rPr lang="en-US" altLang="zh-CN" sz="800" b="1">
                <a:solidFill>
                  <a:srgbClr val="FFFFFF"/>
                </a:solidFill>
                <a:effectLst>
                  <a:outerShdw blurRad="38100" dist="38100" dir="2700000" algn="tl">
                    <a:srgbClr val="DDDDDD"/>
                  </a:outerShdw>
                </a:effectLst>
                <a:ea typeface="宋体"/>
                <a:cs typeface="宋体"/>
              </a:rPr>
              <a:t> </a:t>
            </a: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3:15; </a:t>
            </a:r>
          </a:p>
          <a:p>
            <a:pPr algn="ctr" eaLnBrk="0" hangingPunct="0">
              <a:defRPr/>
            </a:pPr>
            <a:r>
              <a:rPr lang="zh-CN" altLang="en-US" sz="800" b="1">
                <a:solidFill>
                  <a:srgbClr val="FFFFFF"/>
                </a:solidFill>
                <a:effectLst>
                  <a:outerShdw blurRad="38100" dist="38100" dir="2700000" algn="tl">
                    <a:srgbClr val="DDDDDD"/>
                  </a:outerShdw>
                </a:effectLst>
                <a:latin typeface="Tahoma" charset="0"/>
                <a:ea typeface="宋体"/>
                <a:cs typeface="宋体"/>
              </a:rPr>
              <a:t>林后</a:t>
            </a:r>
            <a:r>
              <a:rPr lang="en-US" altLang="zh-CN" sz="800" b="1">
                <a:solidFill>
                  <a:srgbClr val="FFFFFF"/>
                </a:solidFill>
                <a:effectLst>
                  <a:outerShdw blurRad="38100" dist="38100" dir="2700000" algn="tl">
                    <a:srgbClr val="DDDDDD"/>
                  </a:outerShdw>
                </a:effectLst>
                <a:ea typeface="宋体"/>
                <a:cs typeface="宋体"/>
              </a:rPr>
              <a:t>4:4)</a:t>
            </a:r>
          </a:p>
        </p:txBody>
      </p:sp>
      <p:sp>
        <p:nvSpPr>
          <p:cNvPr id="27657" name="Rectangle 9"/>
          <p:cNvSpPr>
            <a:spLocks noChangeArrowheads="1"/>
          </p:cNvSpPr>
          <p:nvPr/>
        </p:nvSpPr>
        <p:spPr bwMode="auto">
          <a:xfrm rot="16200000" flipH="1">
            <a:off x="794" y="4083844"/>
            <a:ext cx="1797050" cy="366712"/>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800" b="1">
                <a:solidFill>
                  <a:srgbClr val="FFFFFF"/>
                </a:solidFill>
                <a:latin typeface="XPCopperhead" charset="0"/>
                <a:ea typeface="宋体"/>
                <a:cs typeface="宋体"/>
              </a:rPr>
              <a:t>亚伯拉罕的圣约</a:t>
            </a:r>
            <a:endParaRPr lang="en-US" altLang="zh-CN" sz="1800" b="1">
              <a:solidFill>
                <a:srgbClr val="FFFFFF"/>
              </a:solidFill>
              <a:latin typeface="XPCopperhead" charset="0"/>
              <a:ea typeface="宋体"/>
              <a:cs typeface="宋体"/>
            </a:endParaRPr>
          </a:p>
        </p:txBody>
      </p:sp>
      <p:sp>
        <p:nvSpPr>
          <p:cNvPr id="67594"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5"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6" name="Rectangle 12"/>
          <p:cNvSpPr>
            <a:spLocks noChangeArrowheads="1"/>
          </p:cNvSpPr>
          <p:nvPr/>
        </p:nvSpPr>
        <p:spPr bwMode="auto">
          <a:xfrm>
            <a:off x="1847850" y="563880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27661" name="Rectangle 13"/>
          <p:cNvSpPr>
            <a:spLocks noChangeArrowheads="1"/>
          </p:cNvSpPr>
          <p:nvPr/>
        </p:nvSpPr>
        <p:spPr bwMode="auto">
          <a:xfrm>
            <a:off x="2003425" y="2282825"/>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b="1">
                <a:solidFill>
                  <a:srgbClr val="FFFFFF"/>
                </a:solidFill>
                <a:effectLst>
                  <a:outerShdw blurRad="38100" dist="38100" dir="2700000" algn="tl">
                    <a:srgbClr val="DDDDDD"/>
                  </a:outerShdw>
                </a:effectLst>
                <a:latin typeface="BLADES" charset="0"/>
                <a:ea typeface="宋体"/>
                <a:cs typeface="宋体"/>
              </a:rPr>
              <a:t>地区的集约</a:t>
            </a:r>
            <a:endParaRPr lang="en-US" altLang="zh-CN" sz="1400" b="1">
              <a:solidFill>
                <a:srgbClr val="FFFFFF"/>
              </a:solidFill>
              <a:effectLst>
                <a:outerShdw blurRad="38100" dist="38100" dir="2700000" algn="tl">
                  <a:srgbClr val="DDDDDD"/>
                </a:outerShdw>
              </a:effectLst>
              <a:latin typeface="BLADES" charset="0"/>
              <a:ea typeface="宋体"/>
              <a:cs typeface="宋体"/>
            </a:endParaRPr>
          </a:p>
        </p:txBody>
      </p:sp>
      <p:sp>
        <p:nvSpPr>
          <p:cNvPr id="67598"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algn="ctr"/>
            <a:endParaRPr lang="en-US">
              <a:solidFill>
                <a:srgbClr val="000000"/>
              </a:solidFill>
              <a:latin typeface="Lucida Console" charset="0"/>
              <a:ea typeface="宋体"/>
              <a:cs typeface="宋体"/>
            </a:endParaRPr>
          </a:p>
        </p:txBody>
      </p:sp>
      <p:sp>
        <p:nvSpPr>
          <p:cNvPr id="27663" name="Rectangle 15"/>
          <p:cNvSpPr>
            <a:spLocks noChangeArrowheads="1"/>
          </p:cNvSpPr>
          <p:nvPr/>
        </p:nvSpPr>
        <p:spPr bwMode="auto">
          <a:xfrm>
            <a:off x="2549525" y="3451225"/>
            <a:ext cx="1069975"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a:solidFill>
                  <a:srgbClr val="000000"/>
                </a:solidFill>
                <a:effectLst>
                  <a:outerShdw blurRad="38100" dist="38100" dir="2700000" algn="tl">
                    <a:srgbClr val="DDDDDD"/>
                  </a:outerShdw>
                </a:effectLst>
                <a:latin typeface="BLADES" charset="0"/>
                <a:ea typeface="宋体"/>
                <a:cs typeface="宋体"/>
              </a:rPr>
              <a:t>大卫的圣约</a:t>
            </a:r>
            <a:endParaRPr lang="en-US" altLang="zh-CN" sz="1400">
              <a:solidFill>
                <a:srgbClr val="000000"/>
              </a:solidFill>
              <a:effectLst>
                <a:outerShdw blurRad="38100" dist="38100" dir="2700000" algn="tl">
                  <a:srgbClr val="DDDDDD"/>
                </a:outerShdw>
              </a:effectLst>
              <a:latin typeface="BLADES" charset="0"/>
              <a:ea typeface="宋体"/>
              <a:cs typeface="宋体"/>
            </a:endParaRPr>
          </a:p>
        </p:txBody>
      </p:sp>
      <p:sp>
        <p:nvSpPr>
          <p:cNvPr id="27664" name="Rectangle 16"/>
          <p:cNvSpPr>
            <a:spLocks noChangeArrowheads="1"/>
          </p:cNvSpPr>
          <p:nvPr/>
        </p:nvSpPr>
        <p:spPr bwMode="auto">
          <a:xfrm>
            <a:off x="3108325" y="4670425"/>
            <a:ext cx="54133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a:solidFill>
                  <a:srgbClr val="FFFFFF"/>
                </a:solidFill>
                <a:effectLst>
                  <a:outerShdw blurRad="38100" dist="38100" dir="2700000" algn="tl">
                    <a:srgbClr val="DDDDDD"/>
                  </a:outerShdw>
                </a:effectLst>
                <a:latin typeface="BLADES" charset="0"/>
                <a:ea typeface="宋体"/>
                <a:cs typeface="宋体"/>
              </a:rPr>
              <a:t>新约</a:t>
            </a:r>
            <a:endParaRPr lang="en-US" altLang="zh-CN" sz="1400">
              <a:solidFill>
                <a:srgbClr val="FFFFFF"/>
              </a:solidFill>
              <a:effectLst>
                <a:outerShdw blurRad="38100" dist="38100" dir="2700000" algn="tl">
                  <a:srgbClr val="DDDDDD"/>
                </a:outerShdw>
              </a:effectLst>
              <a:latin typeface="BLADES" charset="0"/>
              <a:ea typeface="宋体"/>
              <a:cs typeface="宋体"/>
            </a:endParaRPr>
          </a:p>
        </p:txBody>
      </p:sp>
      <p:sp>
        <p:nvSpPr>
          <p:cNvPr id="27665" name="Rectangle 17"/>
          <p:cNvSpPr>
            <a:spLocks noChangeArrowheads="1"/>
          </p:cNvSpPr>
          <p:nvPr/>
        </p:nvSpPr>
        <p:spPr bwMode="auto">
          <a:xfrm>
            <a:off x="1927225" y="5638800"/>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b="1">
                <a:solidFill>
                  <a:srgbClr val="FFFFFF"/>
                </a:solidFill>
                <a:latin typeface="BLADES" charset="0"/>
                <a:ea typeface="宋体"/>
                <a:cs typeface="宋体"/>
              </a:rPr>
              <a:t>摩西的圣约</a:t>
            </a:r>
            <a:endParaRPr lang="en-US" altLang="zh-CN" sz="1400" b="1">
              <a:solidFill>
                <a:srgbClr val="FFFFFF"/>
              </a:solidFill>
              <a:latin typeface="BLADES" charset="0"/>
              <a:ea typeface="宋体"/>
              <a:cs typeface="宋体"/>
            </a:endParaRPr>
          </a:p>
        </p:txBody>
      </p:sp>
      <p:grpSp>
        <p:nvGrpSpPr>
          <p:cNvPr id="67602" name="Group 18"/>
          <p:cNvGrpSpPr>
            <a:grpSpLocks/>
          </p:cNvGrpSpPr>
          <p:nvPr/>
        </p:nvGrpSpPr>
        <p:grpSpPr bwMode="auto">
          <a:xfrm>
            <a:off x="5689600" y="1376363"/>
            <a:ext cx="165100" cy="279400"/>
            <a:chOff x="3584" y="867"/>
            <a:chExt cx="104" cy="176"/>
          </a:xfrm>
        </p:grpSpPr>
        <p:sp>
          <p:nvSpPr>
            <p:cNvPr id="6768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9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sp>
        <p:nvSpPr>
          <p:cNvPr id="27669" name="Rectangle 21"/>
          <p:cNvSpPr>
            <a:spLocks noChangeArrowheads="1"/>
          </p:cNvSpPr>
          <p:nvPr/>
        </p:nvSpPr>
        <p:spPr bwMode="auto">
          <a:xfrm>
            <a:off x="1519238" y="987425"/>
            <a:ext cx="180657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上帝和亚伯拉罕立约为了要重新让人类统治并托过以色列作</a:t>
            </a: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latin typeface="Tahoma" charset="0"/>
                <a:ea typeface="宋体"/>
                <a:cs typeface="宋体"/>
              </a:rPr>
              <a:t>祭司的国度</a:t>
            </a:r>
            <a:r>
              <a:rPr lang="en-US" altLang="zh-CN" sz="800" b="1">
                <a:solidFill>
                  <a:srgbClr val="FFFFFF"/>
                </a:solidFill>
                <a:effectLst>
                  <a:outerShdw blurRad="38100" dist="38100" dir="2700000" algn="tl">
                    <a:srgbClr val="DDDDDD"/>
                  </a:outerShdw>
                </a:effectLst>
                <a:latin typeface="Tahoma" charset="0"/>
                <a:ea typeface="宋体"/>
                <a:cs typeface="宋体"/>
              </a:rPr>
              <a:t>”</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12:1-3;</a:t>
            </a:r>
            <a:r>
              <a:rPr lang="zh-CN" altLang="en-US" sz="800" b="1">
                <a:solidFill>
                  <a:srgbClr val="FFFFFF"/>
                </a:solidFill>
                <a:effectLst>
                  <a:outerShdw blurRad="38100" dist="38100" dir="2700000" algn="tl">
                    <a:srgbClr val="DDDDDD"/>
                  </a:outerShdw>
                </a:effectLst>
                <a:latin typeface="Tahoma" charset="0"/>
                <a:ea typeface="宋体"/>
                <a:cs typeface="宋体"/>
              </a:rPr>
              <a:t>出</a:t>
            </a:r>
            <a:r>
              <a:rPr lang="en-US" altLang="zh-CN" sz="800">
                <a:solidFill>
                  <a:srgbClr val="FFFFFF"/>
                </a:solidFill>
                <a:latin typeface="Tahoma" charset="0"/>
                <a:ea typeface="宋体"/>
                <a:cs typeface="宋体"/>
              </a:rPr>
              <a:t> </a:t>
            </a:r>
            <a:r>
              <a:rPr lang="en-US" altLang="zh-CN" sz="800" b="1">
                <a:solidFill>
                  <a:srgbClr val="FFFFFF"/>
                </a:solidFill>
                <a:effectLst>
                  <a:outerShdw blurRad="38100" dist="38100" dir="2700000" algn="tl">
                    <a:srgbClr val="DDDDDD"/>
                  </a:outerShdw>
                </a:effectLst>
                <a:ea typeface="宋体"/>
                <a:cs typeface="宋体"/>
              </a:rPr>
              <a:t>19:6)</a:t>
            </a:r>
          </a:p>
        </p:txBody>
      </p:sp>
      <p:sp>
        <p:nvSpPr>
          <p:cNvPr id="27670" name="Rectangle 22"/>
          <p:cNvSpPr>
            <a:spLocks noChangeArrowheads="1"/>
          </p:cNvSpPr>
          <p:nvPr/>
        </p:nvSpPr>
        <p:spPr bwMode="auto">
          <a:xfrm>
            <a:off x="38100" y="744538"/>
            <a:ext cx="1235075" cy="3048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1400" b="1">
                <a:solidFill>
                  <a:srgbClr val="FFFFFF"/>
                </a:solidFill>
                <a:effectLst>
                  <a:outerShdw blurRad="38100" dist="38100" dir="2700000" algn="tl">
                    <a:srgbClr val="DDDDDD"/>
                  </a:outerShdw>
                </a:effectLst>
                <a:latin typeface="Scholar" charset="0"/>
                <a:ea typeface="宋体"/>
                <a:cs typeface="宋体"/>
              </a:rPr>
              <a:t>王朝的教导</a:t>
            </a:r>
            <a:r>
              <a:rPr lang="en-US" altLang="zh-CN" sz="1400" b="1">
                <a:solidFill>
                  <a:srgbClr val="FFFFFF"/>
                </a:solidFill>
                <a:effectLst>
                  <a:outerShdw blurRad="38100" dist="38100" dir="2700000" algn="tl">
                    <a:srgbClr val="DDDDDD"/>
                  </a:outerShdw>
                </a:effectLst>
                <a:latin typeface="Scholar" charset="0"/>
                <a:ea typeface="宋体"/>
                <a:cs typeface="宋体"/>
              </a:rPr>
              <a:t>...</a:t>
            </a:r>
          </a:p>
        </p:txBody>
      </p:sp>
      <p:sp>
        <p:nvSpPr>
          <p:cNvPr id="67605"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06" name="Freeform 24"/>
          <p:cNvSpPr>
            <a:spLocks/>
          </p:cNvSpPr>
          <p:nvPr/>
        </p:nvSpPr>
        <p:spPr bwMode="auto">
          <a:xfrm>
            <a:off x="603250" y="1489075"/>
            <a:ext cx="122238" cy="179388"/>
          </a:xfrm>
          <a:custGeom>
            <a:avLst/>
            <a:gdLst>
              <a:gd name="T0" fmla="*/ 95766329 w 77"/>
              <a:gd name="T1" fmla="*/ 93246835 h 113"/>
              <a:gd name="T2" fmla="*/ 0 w 77"/>
              <a:gd name="T3" fmla="*/ 0 h 113"/>
              <a:gd name="T4" fmla="*/ 95766329 w 77"/>
              <a:gd name="T5" fmla="*/ 282258287 h 113"/>
              <a:gd name="T6" fmla="*/ 191532658 w 77"/>
              <a:gd name="T7" fmla="*/ 0 h 113"/>
              <a:gd name="T8" fmla="*/ 95766329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solidFill>
                <a:srgbClr val="000000"/>
              </a:solidFill>
              <a:latin typeface="Lucida Console" charset="0"/>
              <a:ea typeface="宋体"/>
              <a:cs typeface="宋体"/>
            </a:endParaRPr>
          </a:p>
        </p:txBody>
      </p:sp>
      <p:sp>
        <p:nvSpPr>
          <p:cNvPr id="27673" name="Rectangle 25"/>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人类的堕落</a:t>
            </a:r>
            <a:endParaRPr lang="en-US" altLang="zh-CN" sz="800" b="1">
              <a:solidFill>
                <a:srgbClr val="FFFFFF"/>
              </a:solidFill>
              <a:effectLst>
                <a:outerShdw blurRad="38100" dist="38100" dir="2700000" algn="tl">
                  <a:srgbClr val="DDDDDD"/>
                </a:outerShdw>
              </a:effectLst>
              <a:ea typeface="宋体"/>
              <a:cs typeface="宋体"/>
            </a:endParaRP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3)</a:t>
            </a:r>
          </a:p>
        </p:txBody>
      </p:sp>
      <p:sp>
        <p:nvSpPr>
          <p:cNvPr id="27674" name="Rectangle 26"/>
          <p:cNvSpPr>
            <a:spLocks noChangeArrowheads="1"/>
          </p:cNvSpPr>
          <p:nvPr/>
        </p:nvSpPr>
        <p:spPr bwMode="auto">
          <a:xfrm>
            <a:off x="3200400" y="987425"/>
            <a:ext cx="1524000" cy="582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因以色列没以祭司国度的身份向各民族作见证，所以上帝让他们被流放到别国的统治下</a:t>
            </a:r>
            <a:endParaRPr lang="en-US" altLang="zh-CN" sz="800" b="1">
              <a:solidFill>
                <a:srgbClr val="FFFFFF"/>
              </a:solidFill>
              <a:effectLst>
                <a:outerShdw blurRad="38100" dist="38100" dir="2700000" algn="tl">
                  <a:srgbClr val="DDDDDD"/>
                </a:outerShdw>
              </a:effectLst>
              <a:ea typeface="宋体"/>
              <a:cs typeface="宋体"/>
            </a:endParaRPr>
          </a:p>
        </p:txBody>
      </p:sp>
      <p:sp>
        <p:nvSpPr>
          <p:cNvPr id="27678" name="Rectangle 30"/>
          <p:cNvSpPr>
            <a:spLocks noChangeArrowheads="1"/>
          </p:cNvSpPr>
          <p:nvPr/>
        </p:nvSpPr>
        <p:spPr bwMode="auto">
          <a:xfrm>
            <a:off x="5726113" y="995363"/>
            <a:ext cx="1120775" cy="455612"/>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耶稣以奥秘形式扩展他的王国与教会</a:t>
            </a:r>
            <a:r>
              <a:rPr lang="en-US" altLang="zh-CN" sz="800" b="1">
                <a:solidFill>
                  <a:srgbClr val="FFFFFF"/>
                </a:solidFill>
                <a:effectLst>
                  <a:outerShdw blurRad="38100" dist="38100" dir="2700000" algn="tl">
                    <a:srgbClr val="DDDDDD"/>
                  </a:outerShdw>
                </a:effectLst>
                <a:ea typeface="宋体"/>
                <a:cs typeface="宋体"/>
              </a:rPr>
              <a:t> </a:t>
            </a: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太</a:t>
            </a:r>
            <a:r>
              <a:rPr lang="en-US" altLang="zh-CN" sz="800" b="1">
                <a:solidFill>
                  <a:srgbClr val="FFFFFF"/>
                </a:solidFill>
                <a:effectLst>
                  <a:outerShdw blurRad="38100" dist="38100" dir="2700000" algn="tl">
                    <a:srgbClr val="DDDDDD"/>
                  </a:outerShdw>
                </a:effectLst>
                <a:ea typeface="宋体"/>
                <a:cs typeface="宋体"/>
              </a:rPr>
              <a:t>13)</a:t>
            </a:r>
          </a:p>
        </p:txBody>
      </p:sp>
      <p:sp>
        <p:nvSpPr>
          <p:cNvPr id="27679" name="Rectangle 31"/>
          <p:cNvSpPr>
            <a:spLocks noChangeArrowheads="1"/>
          </p:cNvSpPr>
          <p:nvPr/>
        </p:nvSpPr>
        <p:spPr bwMode="auto">
          <a:xfrm>
            <a:off x="4643438" y="987425"/>
            <a:ext cx="107632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以色列拒绝</a:t>
            </a:r>
            <a:r>
              <a:rPr lang="zh-CN" altLang="en-US" sz="800" b="1">
                <a:solidFill>
                  <a:srgbClr val="FFFFFF"/>
                </a:solidFill>
                <a:effectLst>
                  <a:outerShdw blurRad="38100" dist="38100" dir="2700000" algn="tl">
                    <a:srgbClr val="DDDDDD"/>
                  </a:outerShdw>
                </a:effectLst>
                <a:latin typeface="Tahoma" charset="0"/>
                <a:ea typeface="宋体"/>
                <a:cs typeface="宋体"/>
              </a:rPr>
              <a:t>弥赛亚赐给他们王朝</a:t>
            </a:r>
            <a:r>
              <a:rPr lang="en-US" altLang="zh-CN" sz="800" b="1">
                <a:solidFill>
                  <a:srgbClr val="FFFFFF"/>
                </a:solidFill>
                <a:effectLst>
                  <a:outerShdw blurRad="38100" dist="38100" dir="2700000" algn="tl">
                    <a:srgbClr val="DDDDDD"/>
                  </a:outerShdw>
                </a:effectLst>
                <a:latin typeface="Tahoma" charset="0"/>
                <a:ea typeface="宋体"/>
                <a:cs typeface="宋体"/>
              </a:rPr>
              <a:t> </a:t>
            </a: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太</a:t>
            </a:r>
            <a:r>
              <a:rPr lang="en-US" altLang="zh-CN" sz="800" b="1">
                <a:solidFill>
                  <a:srgbClr val="FFFFFF"/>
                </a:solidFill>
                <a:effectLst>
                  <a:outerShdw blurRad="38100" dist="38100" dir="2700000" algn="tl">
                    <a:srgbClr val="DDDDDD"/>
                  </a:outerShdw>
                </a:effectLst>
                <a:ea typeface="宋体"/>
                <a:cs typeface="宋体"/>
              </a:rPr>
              <a:t>12:41-42; 23:37-39)</a:t>
            </a:r>
          </a:p>
        </p:txBody>
      </p:sp>
      <p:sp>
        <p:nvSpPr>
          <p:cNvPr id="27680" name="Rectangle 32"/>
          <p:cNvSpPr>
            <a:spLocks noChangeArrowheads="1"/>
          </p:cNvSpPr>
          <p:nvPr/>
        </p:nvSpPr>
        <p:spPr bwMode="auto">
          <a:xfrm>
            <a:off x="6700838" y="989013"/>
            <a:ext cx="1076325" cy="455612"/>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基督征服以色列的敌人而民族相信他</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ea typeface="宋体"/>
                <a:cs typeface="宋体"/>
              </a:rPr>
              <a:t>罗</a:t>
            </a:r>
            <a:r>
              <a:rPr lang="en-US" altLang="zh-CN" sz="800" b="1">
                <a:solidFill>
                  <a:srgbClr val="FFFFFF"/>
                </a:solidFill>
                <a:effectLst>
                  <a:outerShdw blurRad="38100" dist="38100" dir="2700000" algn="tl">
                    <a:srgbClr val="DDDDDD"/>
                  </a:outerShdw>
                </a:effectLst>
                <a:ea typeface="宋体"/>
                <a:cs typeface="宋体"/>
              </a:rPr>
              <a:t>11:26-27)</a:t>
            </a:r>
          </a:p>
        </p:txBody>
      </p:sp>
      <p:sp>
        <p:nvSpPr>
          <p:cNvPr id="6761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61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6"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7" name="Rectangle 39"/>
          <p:cNvSpPr>
            <a:spLocks noChangeArrowheads="1"/>
          </p:cNvSpPr>
          <p:nvPr/>
        </p:nvSpPr>
        <p:spPr bwMode="auto">
          <a:xfrm>
            <a:off x="5943600" y="3505200"/>
            <a:ext cx="1371600"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基督是教会的头。</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教会是属灵的圣殿</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弗</a:t>
            </a:r>
            <a:r>
              <a:rPr lang="en-US" altLang="zh-CN" sz="800" b="1">
                <a:solidFill>
                  <a:srgbClr val="000000"/>
                </a:solidFill>
                <a:latin typeface="Arial"/>
                <a:ea typeface="宋体"/>
                <a:cs typeface="宋体"/>
              </a:rPr>
              <a:t>2:19-22; </a:t>
            </a:r>
            <a:r>
              <a:rPr lang="zh-CN" altLang="en-US" sz="800" b="1">
                <a:solidFill>
                  <a:srgbClr val="000000"/>
                </a:solidFill>
                <a:latin typeface="Tahoma" charset="0"/>
                <a:ea typeface="宋体"/>
                <a:cs typeface="宋体"/>
              </a:rPr>
              <a:t>林后</a:t>
            </a:r>
            <a:r>
              <a:rPr lang="en-US" altLang="zh-CN" sz="800" b="1">
                <a:solidFill>
                  <a:srgbClr val="000000"/>
                </a:solidFill>
                <a:latin typeface="Arial"/>
                <a:ea typeface="宋体"/>
                <a:cs typeface="宋体"/>
              </a:rPr>
              <a:t>6:16)</a:t>
            </a:r>
          </a:p>
        </p:txBody>
      </p:sp>
      <p:sp>
        <p:nvSpPr>
          <p:cNvPr id="67618" name="Rectangle 40"/>
          <p:cNvSpPr>
            <a:spLocks noChangeArrowheads="1"/>
          </p:cNvSpPr>
          <p:nvPr/>
        </p:nvSpPr>
        <p:spPr bwMode="auto">
          <a:xfrm>
            <a:off x="5903913" y="4891088"/>
            <a:ext cx="1397000"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新约的前三个要素代替了摩西的律法</a:t>
            </a:r>
            <a:r>
              <a:rPr lang="en-US" altLang="zh-CN" sz="800" b="1">
                <a:solidFill>
                  <a:srgbClr val="000000"/>
                </a:solidFill>
                <a:latin typeface="Arial"/>
                <a:ea typeface="宋体"/>
                <a:cs typeface="宋体"/>
              </a:rPr>
              <a:t> (</a:t>
            </a:r>
            <a:r>
              <a:rPr lang="zh-CN" altLang="en-US" sz="800" b="1">
                <a:solidFill>
                  <a:srgbClr val="000000"/>
                </a:solidFill>
                <a:latin typeface="Arial"/>
                <a:ea typeface="宋体"/>
                <a:cs typeface="宋体"/>
              </a:rPr>
              <a:t>路</a:t>
            </a:r>
            <a:r>
              <a:rPr lang="en-US" altLang="zh-CN" sz="800" b="1">
                <a:solidFill>
                  <a:srgbClr val="000000"/>
                </a:solidFill>
                <a:latin typeface="Arial"/>
                <a:ea typeface="宋体"/>
                <a:cs typeface="宋体"/>
              </a:rPr>
              <a:t> 22:20;</a:t>
            </a:r>
          </a:p>
          <a:p>
            <a:pPr algn="ctr" eaLnBrk="0" hangingPunct="0"/>
            <a:r>
              <a:rPr lang="zh-CN" altLang="en-US" sz="800" b="1">
                <a:solidFill>
                  <a:srgbClr val="000000"/>
                </a:solidFill>
                <a:latin typeface="Tahoma" charset="0"/>
                <a:ea typeface="宋体"/>
                <a:cs typeface="宋体"/>
              </a:rPr>
              <a:t>林后</a:t>
            </a:r>
            <a:r>
              <a:rPr lang="en-US" altLang="zh-CN" sz="800" b="1">
                <a:solidFill>
                  <a:srgbClr val="000000"/>
                </a:solidFill>
                <a:latin typeface="Arial"/>
                <a:ea typeface="宋体"/>
                <a:cs typeface="宋体"/>
              </a:rPr>
              <a:t>3:6)</a:t>
            </a:r>
          </a:p>
        </p:txBody>
      </p:sp>
      <p:sp>
        <p:nvSpPr>
          <p:cNvPr id="67619"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20"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27691" name="Rectangle 43"/>
          <p:cNvSpPr>
            <a:spLocks noChangeArrowheads="1"/>
          </p:cNvSpPr>
          <p:nvPr/>
        </p:nvSpPr>
        <p:spPr bwMode="auto">
          <a:xfrm>
            <a:off x="7696200" y="2138363"/>
            <a:ext cx="1368425" cy="2286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lgn="ctr" eaLnBrk="0" hangingPunct="0">
              <a:defRPr/>
            </a:pPr>
            <a:r>
              <a:rPr lang="zh-CN" altLang="en-US" sz="900" b="1">
                <a:solidFill>
                  <a:srgbClr val="FFFFFF"/>
                </a:solidFill>
                <a:latin typeface="Arial"/>
                <a:ea typeface="宋体"/>
                <a:cs typeface="宋体"/>
              </a:rPr>
              <a:t>弥塞亚的</a:t>
            </a:r>
            <a:r>
              <a:rPr lang="en-US" altLang="zh-CN" sz="900" b="1">
                <a:solidFill>
                  <a:srgbClr val="FFFFFF"/>
                </a:solidFill>
                <a:latin typeface="Arial"/>
                <a:ea typeface="宋体"/>
                <a:cs typeface="宋体"/>
              </a:rPr>
              <a:t>      </a:t>
            </a:r>
            <a:r>
              <a:rPr lang="zh-CN" altLang="en-US" sz="900" b="1">
                <a:solidFill>
                  <a:srgbClr val="FFFFFF"/>
                </a:solidFill>
                <a:latin typeface="Arial"/>
                <a:ea typeface="宋体"/>
                <a:cs typeface="宋体"/>
              </a:rPr>
              <a:t>王国</a:t>
            </a:r>
            <a:endParaRPr lang="en-US" altLang="zh-CN" sz="900" b="1">
              <a:solidFill>
                <a:srgbClr val="FFFFFF"/>
              </a:solidFill>
              <a:latin typeface="Arial"/>
              <a:ea typeface="宋体"/>
              <a:cs typeface="宋体"/>
            </a:endParaRPr>
          </a:p>
        </p:txBody>
      </p:sp>
      <p:sp>
        <p:nvSpPr>
          <p:cNvPr id="67622"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27693" name="Rectangle 45"/>
          <p:cNvSpPr>
            <a:spLocks noChangeArrowheads="1"/>
          </p:cNvSpPr>
          <p:nvPr/>
        </p:nvSpPr>
        <p:spPr bwMode="auto">
          <a:xfrm>
            <a:off x="7794625" y="2286000"/>
            <a:ext cx="1196975" cy="24288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zh-CN" altLang="en-US" sz="800" b="1">
                <a:solidFill>
                  <a:srgbClr val="FFFFFF"/>
                </a:solidFill>
                <a:latin typeface="Tahoma" charset="0"/>
                <a:ea typeface="宋体"/>
                <a:cs typeface="宋体"/>
              </a:rPr>
              <a:t>千福年</a:t>
            </a:r>
            <a:r>
              <a:rPr lang="en-US" altLang="zh-CN" sz="800" b="1">
                <a:solidFill>
                  <a:srgbClr val="FFFFFF"/>
                </a:solidFill>
                <a:latin typeface="Tahoma" charset="0"/>
                <a:ea typeface="宋体"/>
                <a:cs typeface="宋体"/>
              </a:rPr>
              <a:t>     </a:t>
            </a:r>
            <a:r>
              <a:rPr lang="en-US" altLang="zh-CN" sz="1000" b="1">
                <a:solidFill>
                  <a:srgbClr val="FFFFFF"/>
                </a:solidFill>
                <a:latin typeface="Arial"/>
                <a:ea typeface="宋体"/>
                <a:cs typeface="宋体"/>
              </a:rPr>
              <a:t>   </a:t>
            </a:r>
            <a:r>
              <a:rPr lang="zh-CN" altLang="en-US" sz="1000" b="1">
                <a:solidFill>
                  <a:srgbClr val="FFFFFF"/>
                </a:solidFill>
                <a:latin typeface="Arial"/>
                <a:ea typeface="宋体"/>
                <a:cs typeface="宋体"/>
              </a:rPr>
              <a:t>永恒</a:t>
            </a:r>
            <a:endParaRPr lang="en-US" altLang="zh-CN" sz="1000" b="1">
              <a:solidFill>
                <a:srgbClr val="FFFFFF"/>
              </a:solidFill>
              <a:latin typeface="Arial"/>
              <a:ea typeface="宋体"/>
              <a:cs typeface="宋体"/>
            </a:endParaRPr>
          </a:p>
        </p:txBody>
      </p:sp>
      <p:sp>
        <p:nvSpPr>
          <p:cNvPr id="67624" name="Rectangle 48"/>
          <p:cNvSpPr>
            <a:spLocks noChangeArrowheads="1"/>
          </p:cNvSpPr>
          <p:nvPr/>
        </p:nvSpPr>
        <p:spPr bwMode="auto">
          <a:xfrm>
            <a:off x="7693025" y="3429000"/>
            <a:ext cx="6889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基督跟圣人</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启</a:t>
            </a:r>
            <a:r>
              <a:rPr lang="en-US" altLang="zh-CN" sz="800">
                <a:solidFill>
                  <a:srgbClr val="000000"/>
                </a:solidFill>
                <a:latin typeface="Tahoma" charset="0"/>
                <a:ea typeface="宋体"/>
                <a:cs typeface="宋体"/>
              </a:rPr>
              <a:t> </a:t>
            </a:r>
            <a:r>
              <a:rPr lang="en-US" altLang="zh-CN" sz="800" b="1">
                <a:solidFill>
                  <a:srgbClr val="000000"/>
                </a:solidFill>
                <a:latin typeface="Arial"/>
                <a:ea typeface="宋体"/>
                <a:cs typeface="宋体"/>
              </a:rPr>
              <a:t>5:10)</a:t>
            </a:r>
          </a:p>
          <a:p>
            <a:pPr algn="ctr" eaLnBrk="0" hangingPunct="0"/>
            <a:r>
              <a:rPr lang="zh-CN" altLang="en-US" sz="800" b="1">
                <a:solidFill>
                  <a:srgbClr val="000000"/>
                </a:solidFill>
                <a:latin typeface="Arial"/>
                <a:ea typeface="宋体"/>
                <a:cs typeface="宋体"/>
              </a:rPr>
              <a:t>统治</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全世界</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赛</a:t>
            </a:r>
            <a:r>
              <a:rPr lang="en-US" altLang="zh-CN" sz="800" b="1">
                <a:solidFill>
                  <a:srgbClr val="000000"/>
                </a:solidFill>
                <a:latin typeface="Arial"/>
                <a:ea typeface="宋体"/>
                <a:cs typeface="宋体"/>
              </a:rPr>
              <a:t>11) </a:t>
            </a:r>
          </a:p>
          <a:p>
            <a:pPr algn="ctr" eaLnBrk="0" hangingPunct="0"/>
            <a:r>
              <a:rPr lang="en-US" altLang="zh-CN" sz="800" b="1">
                <a:solidFill>
                  <a:srgbClr val="000000"/>
                </a:solidFill>
                <a:latin typeface="Arial"/>
                <a:ea typeface="宋体"/>
                <a:cs typeface="宋体"/>
              </a:rPr>
              <a:t> </a:t>
            </a:r>
          </a:p>
        </p:txBody>
      </p:sp>
      <p:sp>
        <p:nvSpPr>
          <p:cNvPr id="27697" name="Rectangle 49"/>
          <p:cNvSpPr>
            <a:spLocks noChangeArrowheads="1"/>
          </p:cNvSpPr>
          <p:nvPr/>
        </p:nvSpPr>
        <p:spPr bwMode="auto">
          <a:xfrm>
            <a:off x="7818438" y="987425"/>
            <a:ext cx="107632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基督与圣人统治一切</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latin typeface="Tahoma" charset="0"/>
                <a:ea typeface="宋体"/>
                <a:cs typeface="宋体"/>
              </a:rPr>
              <a:t>弗</a:t>
            </a:r>
            <a:r>
              <a:rPr lang="en-US" altLang="zh-CN" sz="800" b="1">
                <a:solidFill>
                  <a:srgbClr val="FFFFFF"/>
                </a:solidFill>
                <a:effectLst>
                  <a:outerShdw blurRad="38100" dist="38100" dir="2700000" algn="tl">
                    <a:srgbClr val="DDDDDD"/>
                  </a:outerShdw>
                </a:effectLst>
                <a:ea typeface="宋体"/>
                <a:cs typeface="宋体"/>
              </a:rPr>
              <a:t>1:9-10;</a:t>
            </a:r>
            <a:r>
              <a:rPr lang="zh-CN" altLang="en-US" sz="800" b="1">
                <a:solidFill>
                  <a:srgbClr val="FFFFFF"/>
                </a:solidFill>
                <a:effectLst>
                  <a:outerShdw blurRad="38100" dist="38100" dir="2700000" algn="tl">
                    <a:srgbClr val="DDDDDD"/>
                  </a:outerShdw>
                </a:effectLst>
                <a:latin typeface="Tahoma" charset="0"/>
                <a:ea typeface="宋体"/>
                <a:cs typeface="宋体"/>
              </a:rPr>
              <a:t>启</a:t>
            </a:r>
            <a:r>
              <a:rPr lang="en-US" altLang="zh-CN" sz="800" b="1">
                <a:solidFill>
                  <a:srgbClr val="FFFFFF"/>
                </a:solidFill>
                <a:effectLst>
                  <a:outerShdw blurRad="38100" dist="38100" dir="2700000" algn="tl">
                    <a:srgbClr val="DDDDDD"/>
                  </a:outerShdw>
                </a:effectLst>
                <a:ea typeface="宋体"/>
                <a:cs typeface="宋体"/>
              </a:rPr>
              <a:t>20:1-6; 22:5b)</a:t>
            </a:r>
          </a:p>
        </p:txBody>
      </p:sp>
      <p:grpSp>
        <p:nvGrpSpPr>
          <p:cNvPr id="67626" name="Group 50"/>
          <p:cNvGrpSpPr>
            <a:grpSpLocks/>
          </p:cNvGrpSpPr>
          <p:nvPr/>
        </p:nvGrpSpPr>
        <p:grpSpPr bwMode="auto">
          <a:xfrm>
            <a:off x="4648200" y="5105400"/>
            <a:ext cx="76200" cy="304800"/>
            <a:chOff x="2928" y="3216"/>
            <a:chExt cx="48" cy="192"/>
          </a:xfrm>
        </p:grpSpPr>
        <p:sp>
          <p:nvSpPr>
            <p:cNvPr id="6768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grpSp>
        <p:nvGrpSpPr>
          <p:cNvPr id="67627" name="Group 54"/>
          <p:cNvGrpSpPr>
            <a:grpSpLocks/>
          </p:cNvGrpSpPr>
          <p:nvPr/>
        </p:nvGrpSpPr>
        <p:grpSpPr bwMode="auto">
          <a:xfrm>
            <a:off x="4876800" y="5426075"/>
            <a:ext cx="76200" cy="212725"/>
            <a:chOff x="3072" y="3418"/>
            <a:chExt cx="48" cy="134"/>
          </a:xfrm>
        </p:grpSpPr>
        <p:sp>
          <p:nvSpPr>
            <p:cNvPr id="6768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sp>
        <p:nvSpPr>
          <p:cNvPr id="27706" name="Rectangle 58"/>
          <p:cNvSpPr>
            <a:spLocks noChangeArrowheads="1"/>
          </p:cNvSpPr>
          <p:nvPr/>
        </p:nvSpPr>
        <p:spPr bwMode="auto">
          <a:xfrm rot="16200000">
            <a:off x="1503362" y="258603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地区</a:t>
            </a:r>
            <a:endParaRPr lang="en-US" altLang="zh-CN" sz="1600" b="1">
              <a:solidFill>
                <a:srgbClr val="FFFFFF"/>
              </a:solidFill>
              <a:latin typeface="Nadianne" charset="0"/>
              <a:ea typeface="宋体"/>
              <a:cs typeface="宋体"/>
            </a:endParaRPr>
          </a:p>
        </p:txBody>
      </p:sp>
      <p:sp>
        <p:nvSpPr>
          <p:cNvPr id="27707" name="Rectangle 59"/>
          <p:cNvSpPr>
            <a:spLocks noChangeArrowheads="1"/>
          </p:cNvSpPr>
          <p:nvPr/>
        </p:nvSpPr>
        <p:spPr bwMode="auto">
          <a:xfrm rot="16200000">
            <a:off x="1881187" y="3760788"/>
            <a:ext cx="6064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种子</a:t>
            </a:r>
            <a:endParaRPr lang="en-US" altLang="zh-CN" sz="1600" b="1">
              <a:solidFill>
                <a:srgbClr val="FFFFFF"/>
              </a:solidFill>
              <a:latin typeface="Nadianne" charset="0"/>
              <a:ea typeface="宋体"/>
              <a:cs typeface="宋体"/>
            </a:endParaRPr>
          </a:p>
        </p:txBody>
      </p:sp>
      <p:sp>
        <p:nvSpPr>
          <p:cNvPr id="27708" name="Rectangle 60"/>
          <p:cNvSpPr>
            <a:spLocks noChangeArrowheads="1"/>
          </p:cNvSpPr>
          <p:nvPr/>
        </p:nvSpPr>
        <p:spPr bwMode="auto">
          <a:xfrm rot="16200000">
            <a:off x="2552700" y="514508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祝福</a:t>
            </a:r>
            <a:endParaRPr lang="en-US" altLang="zh-CN" sz="1600" b="1">
              <a:solidFill>
                <a:srgbClr val="FFFFFF"/>
              </a:solidFill>
              <a:latin typeface="Nadianne" charset="0"/>
              <a:ea typeface="宋体"/>
              <a:cs typeface="宋体"/>
            </a:endParaRPr>
          </a:p>
        </p:txBody>
      </p:sp>
      <p:sp>
        <p:nvSpPr>
          <p:cNvPr id="27709" name="Rectangle 61"/>
          <p:cNvSpPr>
            <a:spLocks noChangeArrowheads="1"/>
          </p:cNvSpPr>
          <p:nvPr/>
        </p:nvSpPr>
        <p:spPr bwMode="auto">
          <a:xfrm rot="16200000">
            <a:off x="1190625" y="3886200"/>
            <a:ext cx="720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000" b="1">
                <a:solidFill>
                  <a:srgbClr val="FFFFFF"/>
                </a:solidFill>
                <a:latin typeface="Arial"/>
                <a:ea typeface="宋体"/>
                <a:cs typeface="宋体"/>
              </a:rPr>
              <a:t>创</a:t>
            </a:r>
            <a:r>
              <a:rPr lang="en-US" altLang="zh-CN" sz="1000" b="1">
                <a:solidFill>
                  <a:srgbClr val="FFFFFF"/>
                </a:solidFill>
                <a:latin typeface="Arial"/>
                <a:ea typeface="宋体"/>
                <a:cs typeface="宋体"/>
              </a:rPr>
              <a:t> 12:1-3</a:t>
            </a:r>
          </a:p>
        </p:txBody>
      </p:sp>
      <p:sp>
        <p:nvSpPr>
          <p:cNvPr id="67632" name="Rectangle 62"/>
          <p:cNvSpPr>
            <a:spLocks noChangeArrowheads="1"/>
          </p:cNvSpPr>
          <p:nvPr/>
        </p:nvSpPr>
        <p:spPr bwMode="auto">
          <a:xfrm>
            <a:off x="8385175" y="3429000"/>
            <a:ext cx="750888"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基督把王国交给圣父</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 (</a:t>
            </a:r>
            <a:r>
              <a:rPr lang="zh-CN" altLang="en-US" sz="800" b="1">
                <a:solidFill>
                  <a:srgbClr val="000000"/>
                </a:solidFill>
                <a:latin typeface="Tahoma" charset="0"/>
                <a:ea typeface="宋体"/>
                <a:cs typeface="宋体"/>
              </a:rPr>
              <a:t>林前</a:t>
            </a:r>
            <a:r>
              <a:rPr lang="en-US" altLang="zh-CN" sz="800" b="1">
                <a:solidFill>
                  <a:srgbClr val="000000"/>
                </a:solidFill>
                <a:latin typeface="Arial"/>
                <a:ea typeface="宋体"/>
                <a:cs typeface="宋体"/>
              </a:rPr>
              <a:t>15:24)</a:t>
            </a:r>
          </a:p>
        </p:txBody>
      </p:sp>
      <p:grpSp>
        <p:nvGrpSpPr>
          <p:cNvPr id="67633" name="Group 63"/>
          <p:cNvGrpSpPr>
            <a:grpSpLocks/>
          </p:cNvGrpSpPr>
          <p:nvPr/>
        </p:nvGrpSpPr>
        <p:grpSpPr bwMode="auto">
          <a:xfrm>
            <a:off x="7823200" y="1676400"/>
            <a:ext cx="611188" cy="450850"/>
            <a:chOff x="4928" y="1056"/>
            <a:chExt cx="385" cy="284"/>
          </a:xfrm>
        </p:grpSpPr>
        <p:sp>
          <p:nvSpPr>
            <p:cNvPr id="6767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a:solidFill>
                  <a:srgbClr val="000000"/>
                </a:solidFill>
                <a:latin typeface="Lucida Console" charset="0"/>
                <a:ea typeface="宋体"/>
                <a:cs typeface="宋体"/>
              </a:endParaRPr>
            </a:p>
          </p:txBody>
        </p:sp>
        <p:sp>
          <p:nvSpPr>
            <p:cNvPr id="67679"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80"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en-US">
                <a:solidFill>
                  <a:srgbClr val="000000"/>
                </a:solidFill>
                <a:latin typeface="Lucida Console" charset="0"/>
                <a:ea typeface="宋体"/>
                <a:cs typeface="宋体"/>
              </a:endParaRPr>
            </a:p>
          </p:txBody>
        </p:sp>
        <p:sp>
          <p:nvSpPr>
            <p:cNvPr id="6768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grpSp>
        <p:nvGrpSpPr>
          <p:cNvPr id="67634" name="Group 69"/>
          <p:cNvGrpSpPr>
            <a:grpSpLocks/>
          </p:cNvGrpSpPr>
          <p:nvPr/>
        </p:nvGrpSpPr>
        <p:grpSpPr bwMode="auto">
          <a:xfrm>
            <a:off x="4800600" y="5203825"/>
            <a:ext cx="1184275" cy="104775"/>
            <a:chOff x="3024" y="3278"/>
            <a:chExt cx="746" cy="66"/>
          </a:xfrm>
        </p:grpSpPr>
        <p:sp>
          <p:nvSpPr>
            <p:cNvPr id="6767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7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latin typeface="Lucida Console" charset="0"/>
                <a:ea typeface="宋体"/>
                <a:cs typeface="宋体"/>
              </a:endParaRPr>
            </a:p>
          </p:txBody>
        </p:sp>
      </p:grpSp>
      <p:grpSp>
        <p:nvGrpSpPr>
          <p:cNvPr id="67635" name="Group 72"/>
          <p:cNvGrpSpPr>
            <a:grpSpLocks/>
          </p:cNvGrpSpPr>
          <p:nvPr/>
        </p:nvGrpSpPr>
        <p:grpSpPr bwMode="auto">
          <a:xfrm>
            <a:off x="5029200" y="5489575"/>
            <a:ext cx="3001963" cy="104775"/>
            <a:chOff x="3168" y="3458"/>
            <a:chExt cx="1891" cy="66"/>
          </a:xfrm>
        </p:grpSpPr>
        <p:sp>
          <p:nvSpPr>
            <p:cNvPr id="6767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7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latin typeface="Lucida Console" charset="0"/>
                <a:ea typeface="宋体"/>
                <a:cs typeface="宋体"/>
              </a:endParaRPr>
            </a:p>
          </p:txBody>
        </p:sp>
      </p:grpSp>
      <p:sp>
        <p:nvSpPr>
          <p:cNvPr id="67636" name="Rectangle 75"/>
          <p:cNvSpPr>
            <a:spLocks noChangeArrowheads="1"/>
          </p:cNvSpPr>
          <p:nvPr/>
        </p:nvSpPr>
        <p:spPr bwMode="auto">
          <a:xfrm>
            <a:off x="304800" y="6500813"/>
            <a:ext cx="8839200" cy="357187"/>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637" name="Rectangle 76"/>
          <p:cNvSpPr>
            <a:spLocks noChangeArrowheads="1"/>
          </p:cNvSpPr>
          <p:nvPr/>
        </p:nvSpPr>
        <p:spPr bwMode="auto">
          <a:xfrm>
            <a:off x="304800" y="6489700"/>
            <a:ext cx="8689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zh-CN" altLang="en-US" sz="1000" b="1">
                <a:solidFill>
                  <a:srgbClr val="000000"/>
                </a:solidFill>
                <a:ea typeface="宋体"/>
                <a:cs typeface="宋体"/>
              </a:rPr>
              <a:t>圣经包含两大王国和契约的重点。</a:t>
            </a:r>
            <a:r>
              <a:rPr lang="zh-CN" altLang="en-US" sz="1000" b="1">
                <a:solidFill>
                  <a:srgbClr val="000000"/>
                </a:solidFill>
                <a:latin typeface="Lucida Console" charset="0"/>
                <a:ea typeface="宋体"/>
                <a:cs typeface="宋体"/>
              </a:rPr>
              <a:t>从亚伯拉罕到基督，</a:t>
            </a:r>
            <a:r>
              <a:rPr lang="zh-CN" altLang="en-US" sz="1000" b="1">
                <a:solidFill>
                  <a:srgbClr val="000000"/>
                </a:solidFill>
                <a:ea typeface="宋体"/>
                <a:cs typeface="宋体"/>
              </a:rPr>
              <a:t>上帝扩大了以色列的任务，包括教会</a:t>
            </a:r>
            <a:r>
              <a:rPr lang="en-US" altLang="zh-CN" sz="1000" b="1">
                <a:solidFill>
                  <a:srgbClr val="000000"/>
                </a:solidFill>
                <a:ea typeface="宋体"/>
                <a:cs typeface="宋体"/>
              </a:rPr>
              <a:t> (</a:t>
            </a:r>
            <a:r>
              <a:rPr lang="zh-CN" altLang="en-US" sz="1000" b="1">
                <a:solidFill>
                  <a:srgbClr val="000000"/>
                </a:solidFill>
                <a:latin typeface="Tahoma" charset="0"/>
                <a:ea typeface="宋体"/>
                <a:cs typeface="宋体"/>
              </a:rPr>
              <a:t>连续性</a:t>
            </a:r>
            <a:r>
              <a:rPr lang="en-US" altLang="zh-CN" sz="1000" b="1">
                <a:solidFill>
                  <a:srgbClr val="000000"/>
                </a:solidFill>
                <a:ea typeface="宋体"/>
                <a:cs typeface="宋体"/>
              </a:rPr>
              <a:t>)</a:t>
            </a:r>
            <a:r>
              <a:rPr lang="zh-CN" altLang="en-US" sz="1000" b="1">
                <a:solidFill>
                  <a:srgbClr val="000000"/>
                </a:solidFill>
                <a:ea typeface="宋体"/>
                <a:cs typeface="宋体"/>
              </a:rPr>
              <a:t>。但教会从没代替以色列作新的以色列。</a:t>
            </a:r>
            <a:r>
              <a:rPr lang="en-US" altLang="zh-CN" sz="1000" b="1">
                <a:solidFill>
                  <a:srgbClr val="000000"/>
                </a:solidFill>
                <a:ea typeface="宋体"/>
                <a:cs typeface="宋体"/>
              </a:rPr>
              <a:t> </a:t>
            </a:r>
            <a:r>
              <a:rPr lang="en-US" altLang="zh-CN" sz="1000" b="1">
                <a:solidFill>
                  <a:srgbClr val="000000"/>
                </a:solidFill>
                <a:latin typeface="Lucida Console" charset="0"/>
                <a:ea typeface="宋体"/>
                <a:cs typeface="宋体"/>
              </a:rPr>
              <a:t>(</a:t>
            </a:r>
            <a:r>
              <a:rPr lang="zh-CN" altLang="en-US" sz="1000" b="1">
                <a:solidFill>
                  <a:srgbClr val="000000"/>
                </a:solidFill>
                <a:latin typeface="Lucida Console" charset="0"/>
                <a:ea typeface="宋体"/>
                <a:cs typeface="宋体"/>
              </a:rPr>
              <a:t>不连续</a:t>
            </a:r>
            <a:r>
              <a:rPr lang="en-US" altLang="zh-CN" sz="1000" b="1">
                <a:solidFill>
                  <a:srgbClr val="000000"/>
                </a:solidFill>
                <a:latin typeface="Lucida Console" charset="0"/>
                <a:ea typeface="宋体"/>
                <a:cs typeface="宋体"/>
              </a:rPr>
              <a:t>)</a:t>
            </a:r>
            <a:r>
              <a:rPr lang="en-US" altLang="zh-CN" sz="1000" b="1">
                <a:solidFill>
                  <a:srgbClr val="000000"/>
                </a:solidFill>
                <a:ea typeface="宋体"/>
                <a:cs typeface="宋体"/>
              </a:rPr>
              <a:t> </a:t>
            </a:r>
          </a:p>
          <a:p>
            <a:pPr eaLnBrk="0" hangingPunct="0"/>
            <a:r>
              <a:rPr lang="zh-CN" altLang="en-US" sz="1000" b="1">
                <a:solidFill>
                  <a:srgbClr val="000000"/>
                </a:solidFill>
                <a:ea typeface="宋体"/>
                <a:cs typeface="宋体"/>
              </a:rPr>
              <a:t>当耶稣再来的时候，以色列相信他，必将享有全世界的名声。</a:t>
            </a:r>
            <a:r>
              <a:rPr lang="en-US" altLang="zh-CN" sz="1000" b="1">
                <a:solidFill>
                  <a:srgbClr val="000000"/>
                </a:solidFill>
                <a:ea typeface="宋体"/>
                <a:cs typeface="宋体"/>
              </a:rPr>
              <a:t> </a:t>
            </a:r>
          </a:p>
        </p:txBody>
      </p:sp>
      <p:sp>
        <p:nvSpPr>
          <p:cNvPr id="67638" name="Rectangle 77"/>
          <p:cNvSpPr>
            <a:spLocks noChangeArrowheads="1"/>
          </p:cNvSpPr>
          <p:nvPr/>
        </p:nvSpPr>
        <p:spPr bwMode="auto">
          <a:xfrm>
            <a:off x="5114925" y="2095500"/>
            <a:ext cx="5413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zh-CN" altLang="en-US" sz="900" b="1">
                <a:solidFill>
                  <a:srgbClr val="FFFFFF"/>
                </a:solidFill>
                <a:latin typeface="Arial"/>
                <a:ea typeface="宋体"/>
                <a:cs typeface="宋体"/>
              </a:rPr>
              <a:t>以色列</a:t>
            </a:r>
            <a:endParaRPr lang="en-US" altLang="zh-CN" sz="900" b="1">
              <a:solidFill>
                <a:srgbClr val="FFFFFF"/>
              </a:solidFill>
              <a:latin typeface="Arial"/>
              <a:ea typeface="宋体"/>
              <a:cs typeface="宋体"/>
            </a:endParaRPr>
          </a:p>
        </p:txBody>
      </p:sp>
      <p:sp>
        <p:nvSpPr>
          <p:cNvPr id="67639" name="Rectangle 78"/>
          <p:cNvSpPr>
            <a:spLocks noChangeArrowheads="1"/>
          </p:cNvSpPr>
          <p:nvPr/>
        </p:nvSpPr>
        <p:spPr bwMode="auto">
          <a:xfrm>
            <a:off x="6146800" y="2095500"/>
            <a:ext cx="4270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zh-CN" altLang="en-US" sz="900" b="1">
                <a:solidFill>
                  <a:srgbClr val="FFFFFF"/>
                </a:solidFill>
                <a:latin typeface="Arial"/>
                <a:ea typeface="宋体"/>
                <a:cs typeface="宋体"/>
              </a:rPr>
              <a:t>教会</a:t>
            </a:r>
            <a:endParaRPr lang="en-US" altLang="zh-CN" sz="900" b="1">
              <a:solidFill>
                <a:srgbClr val="FFFFFF"/>
              </a:solidFill>
              <a:latin typeface="Arial"/>
              <a:ea typeface="宋体"/>
              <a:cs typeface="宋体"/>
            </a:endParaRPr>
          </a:p>
        </p:txBody>
      </p:sp>
      <p:sp>
        <p:nvSpPr>
          <p:cNvPr id="27727" name="Rectangle 79"/>
          <p:cNvSpPr>
            <a:spLocks noChangeArrowheads="1"/>
          </p:cNvSpPr>
          <p:nvPr/>
        </p:nvSpPr>
        <p:spPr bwMode="auto">
          <a:xfrm>
            <a:off x="4976813" y="2239963"/>
            <a:ext cx="7905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eaLnBrk="0" hangingPunct="0">
              <a:defRPr/>
            </a:pPr>
            <a:r>
              <a:rPr lang="en-US" altLang="zh-CN" sz="800" b="1">
                <a:solidFill>
                  <a:srgbClr val="FFFFFF"/>
                </a:solidFill>
                <a:latin typeface="Arial"/>
                <a:ea typeface="宋体"/>
                <a:cs typeface="宋体"/>
              </a:rPr>
              <a:t>(</a:t>
            </a:r>
            <a:r>
              <a:rPr lang="zh-CN" altLang="en-US" sz="800" b="1">
                <a:solidFill>
                  <a:srgbClr val="FFFFFF"/>
                </a:solidFill>
                <a:latin typeface="Arial"/>
                <a:ea typeface="宋体"/>
                <a:cs typeface="宋体"/>
              </a:rPr>
              <a:t>国家的重点</a:t>
            </a:r>
            <a:r>
              <a:rPr lang="en-US" altLang="zh-CN" sz="800" b="1">
                <a:solidFill>
                  <a:srgbClr val="FFFFFF"/>
                </a:solidFill>
                <a:latin typeface="Arial"/>
                <a:ea typeface="宋体"/>
                <a:cs typeface="宋体"/>
              </a:rPr>
              <a:t>)</a:t>
            </a:r>
          </a:p>
        </p:txBody>
      </p:sp>
      <p:graphicFrame>
        <p:nvGraphicFramePr>
          <p:cNvPr id="67641" name="Object 2"/>
          <p:cNvGraphicFramePr>
            <a:graphicFrameLocks/>
          </p:cNvGraphicFramePr>
          <p:nvPr/>
        </p:nvGraphicFramePr>
        <p:xfrm>
          <a:off x="2286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4" imgW="2120900" imgH="2108200" progId="MS_ClipArt_Gallery">
                  <p:embed/>
                </p:oleObj>
              </mc:Choice>
              <mc:Fallback>
                <p:oleObj name="Microsoft ClipArt Gallery" r:id="rId4" imgW="2120900" imgH="2108200" progId="MS_ClipArt_Gallery">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9213"/>
                        <a:ext cx="665163" cy="63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729" name="Rectangle 81"/>
          <p:cNvSpPr>
            <a:spLocks noChangeArrowheads="1"/>
          </p:cNvSpPr>
          <p:nvPr/>
        </p:nvSpPr>
        <p:spPr bwMode="auto">
          <a:xfrm>
            <a:off x="6067425" y="2239963"/>
            <a:ext cx="11461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eaLnBrk="0" hangingPunct="0">
              <a:defRPr/>
            </a:pPr>
            <a:r>
              <a:rPr lang="zh-CN" altLang="en-US" sz="800" b="1">
                <a:solidFill>
                  <a:srgbClr val="FFFFFF"/>
                </a:solidFill>
                <a:latin typeface="Arial"/>
                <a:ea typeface="宋体"/>
                <a:cs typeface="宋体"/>
              </a:rPr>
              <a:t>新人</a:t>
            </a:r>
            <a:r>
              <a:rPr lang="en-US" altLang="zh-CN" sz="800" b="1">
                <a:solidFill>
                  <a:srgbClr val="FFFFFF"/>
                </a:solidFill>
                <a:latin typeface="Arial"/>
                <a:ea typeface="宋体"/>
                <a:cs typeface="宋体"/>
              </a:rPr>
              <a:t> (</a:t>
            </a:r>
            <a:r>
              <a:rPr lang="zh-CN" altLang="en-US" sz="800" b="1">
                <a:solidFill>
                  <a:srgbClr val="FFFFFF"/>
                </a:solidFill>
                <a:latin typeface="Tahoma" charset="0"/>
                <a:ea typeface="宋体"/>
                <a:cs typeface="宋体"/>
              </a:rPr>
              <a:t>以弗所书</a:t>
            </a:r>
            <a:r>
              <a:rPr lang="en-US" altLang="zh-CN" sz="800" b="1">
                <a:solidFill>
                  <a:srgbClr val="FFFFFF"/>
                </a:solidFill>
                <a:latin typeface="Arial"/>
                <a:ea typeface="宋体"/>
                <a:cs typeface="宋体"/>
              </a:rPr>
              <a:t>2:15)</a:t>
            </a:r>
          </a:p>
        </p:txBody>
      </p:sp>
      <p:sp>
        <p:nvSpPr>
          <p:cNvPr id="6764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27731" name="Rectangle 83"/>
          <p:cNvSpPr>
            <a:spLocks noChangeArrowheads="1"/>
          </p:cNvSpPr>
          <p:nvPr/>
        </p:nvSpPr>
        <p:spPr bwMode="auto">
          <a:xfrm>
            <a:off x="8229600" y="6172200"/>
            <a:ext cx="863600"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en-US" altLang="zh-CN" sz="700" b="1" i="1">
                <a:solidFill>
                  <a:srgbClr val="000000"/>
                </a:solidFill>
                <a:latin typeface="Arial"/>
                <a:ea typeface="宋体"/>
                <a:cs typeface="宋体"/>
              </a:rPr>
              <a:t>Second Edition</a:t>
            </a:r>
          </a:p>
          <a:p>
            <a:pPr eaLnBrk="0" hangingPunct="0">
              <a:defRPr/>
            </a:pPr>
            <a:r>
              <a:rPr lang="en-US" altLang="zh-CN" sz="700" b="1" i="1">
                <a:solidFill>
                  <a:srgbClr val="000000"/>
                </a:solidFill>
                <a:latin typeface="Arial"/>
                <a:ea typeface="宋体"/>
                <a:cs typeface="宋体"/>
              </a:rPr>
              <a:t>2 January 1998</a:t>
            </a:r>
          </a:p>
        </p:txBody>
      </p:sp>
      <p:grpSp>
        <p:nvGrpSpPr>
          <p:cNvPr id="67645" name="Group 84"/>
          <p:cNvGrpSpPr>
            <a:grpSpLocks/>
          </p:cNvGrpSpPr>
          <p:nvPr/>
        </p:nvGrpSpPr>
        <p:grpSpPr bwMode="auto">
          <a:xfrm>
            <a:off x="1387475" y="2087563"/>
            <a:ext cx="165100" cy="176212"/>
            <a:chOff x="874" y="1315"/>
            <a:chExt cx="104" cy="111"/>
          </a:xfrm>
        </p:grpSpPr>
        <p:sp>
          <p:nvSpPr>
            <p:cNvPr id="67672"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73"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nvGrpSpPr>
          <p:cNvPr id="67646" name="Group 87"/>
          <p:cNvGrpSpPr>
            <a:grpSpLocks/>
          </p:cNvGrpSpPr>
          <p:nvPr/>
        </p:nvGrpSpPr>
        <p:grpSpPr bwMode="auto">
          <a:xfrm>
            <a:off x="2305050" y="3333750"/>
            <a:ext cx="288925" cy="222250"/>
            <a:chOff x="1452" y="2100"/>
            <a:chExt cx="182" cy="140"/>
          </a:xfrm>
        </p:grpSpPr>
        <p:sp>
          <p:nvSpPr>
            <p:cNvPr id="6766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solidFill>
                  <a:srgbClr val="000000"/>
                </a:solidFill>
                <a:latin typeface="Lucida Console" charset="0"/>
                <a:ea typeface="宋体"/>
                <a:cs typeface="宋体"/>
              </a:endParaRPr>
            </a:p>
          </p:txBody>
        </p:sp>
        <p:sp>
          <p:nvSpPr>
            <p:cNvPr id="6766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000000"/>
                </a:solidFill>
                <a:latin typeface="Lucida Console" charset="0"/>
                <a:ea typeface="宋体"/>
                <a:cs typeface="宋体"/>
              </a:endParaRPr>
            </a:p>
          </p:txBody>
        </p:sp>
        <p:sp>
          <p:nvSpPr>
            <p:cNvPr id="6767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7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grpSp>
        <p:nvGrpSpPr>
          <p:cNvPr id="67647" name="Group 93"/>
          <p:cNvGrpSpPr>
            <a:grpSpLocks/>
          </p:cNvGrpSpPr>
          <p:nvPr/>
        </p:nvGrpSpPr>
        <p:grpSpPr bwMode="auto">
          <a:xfrm>
            <a:off x="1774825" y="1428750"/>
            <a:ext cx="298450" cy="238125"/>
            <a:chOff x="1118" y="900"/>
            <a:chExt cx="188" cy="150"/>
          </a:xfrm>
        </p:grpSpPr>
        <p:grpSp>
          <p:nvGrpSpPr>
            <p:cNvPr id="67661" name="Group 94"/>
            <p:cNvGrpSpPr>
              <a:grpSpLocks/>
            </p:cNvGrpSpPr>
            <p:nvPr/>
          </p:nvGrpSpPr>
          <p:grpSpPr bwMode="auto">
            <a:xfrm>
              <a:off x="1118" y="900"/>
              <a:ext cx="84" cy="150"/>
              <a:chOff x="1118" y="900"/>
              <a:chExt cx="84" cy="150"/>
            </a:xfrm>
          </p:grpSpPr>
          <p:sp>
            <p:nvSpPr>
              <p:cNvPr id="6766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nvGrpSpPr>
            <p:cNvPr id="67662" name="Group 97"/>
            <p:cNvGrpSpPr>
              <a:grpSpLocks/>
            </p:cNvGrpSpPr>
            <p:nvPr/>
          </p:nvGrpSpPr>
          <p:grpSpPr bwMode="auto">
            <a:xfrm>
              <a:off x="1222" y="900"/>
              <a:ext cx="84" cy="150"/>
              <a:chOff x="1222" y="900"/>
              <a:chExt cx="84" cy="150"/>
            </a:xfrm>
          </p:grpSpPr>
          <p:sp>
            <p:nvSpPr>
              <p:cNvPr id="6766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sp>
        <p:nvSpPr>
          <p:cNvPr id="67648" name="Rectangle 100"/>
          <p:cNvSpPr>
            <a:spLocks noChangeArrowheads="1"/>
          </p:cNvSpPr>
          <p:nvPr/>
        </p:nvSpPr>
        <p:spPr bwMode="auto">
          <a:xfrm>
            <a:off x="7729538" y="4627563"/>
            <a:ext cx="7715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国家的恢复完成所有五个要素</a:t>
            </a:r>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撒迦利亚书</a:t>
            </a:r>
            <a:r>
              <a:rPr lang="en-US" altLang="zh-CN" sz="800" b="1">
                <a:solidFill>
                  <a:srgbClr val="000000"/>
                </a:solidFill>
                <a:latin typeface="Arial"/>
                <a:ea typeface="宋体"/>
                <a:cs typeface="宋体"/>
              </a:rPr>
              <a:t>8)</a:t>
            </a:r>
          </a:p>
        </p:txBody>
      </p:sp>
      <p:sp>
        <p:nvSpPr>
          <p:cNvPr id="67649" name="Rectangle 101"/>
          <p:cNvSpPr>
            <a:spLocks noChangeArrowheads="1"/>
          </p:cNvSpPr>
          <p:nvPr/>
        </p:nvSpPr>
        <p:spPr bwMode="auto">
          <a:xfrm>
            <a:off x="8416925" y="4611688"/>
            <a:ext cx="669925"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一切都</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更新</a:t>
            </a:r>
            <a:r>
              <a:rPr lang="en-US" altLang="zh-CN" sz="800" b="1">
                <a:solidFill>
                  <a:srgbClr val="000000"/>
                </a:solidFill>
                <a:latin typeface="Arial"/>
                <a:ea typeface="宋体"/>
                <a:cs typeface="宋体"/>
              </a:rPr>
              <a:t> </a:t>
            </a: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Arial"/>
                <a:ea typeface="宋体"/>
                <a:cs typeface="宋体"/>
              </a:rPr>
              <a:t>启</a:t>
            </a:r>
            <a:r>
              <a:rPr lang="en-US" altLang="zh-CN" sz="800" b="1">
                <a:solidFill>
                  <a:srgbClr val="000000"/>
                </a:solidFill>
                <a:latin typeface="Arial"/>
                <a:ea typeface="宋体"/>
                <a:cs typeface="宋体"/>
              </a:rPr>
              <a:t> 21:5)</a:t>
            </a:r>
          </a:p>
        </p:txBody>
      </p:sp>
      <p:sp>
        <p:nvSpPr>
          <p:cNvPr id="67650" name="Rectangle 104"/>
          <p:cNvSpPr>
            <a:spLocks noChangeArrowheads="1"/>
          </p:cNvSpPr>
          <p:nvPr/>
        </p:nvSpPr>
        <p:spPr bwMode="auto">
          <a:xfrm>
            <a:off x="3432175" y="1749425"/>
            <a:ext cx="127635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zh-CN" altLang="en-US" sz="1000">
                <a:solidFill>
                  <a:srgbClr val="000000"/>
                </a:solidFill>
                <a:ea typeface="宋体"/>
                <a:cs typeface="宋体"/>
              </a:rPr>
              <a:t>创</a:t>
            </a:r>
            <a:r>
              <a:rPr lang="en-US" altLang="zh-CN" sz="1000">
                <a:solidFill>
                  <a:srgbClr val="000000"/>
                </a:solidFill>
                <a:ea typeface="宋体"/>
                <a:cs typeface="宋体"/>
              </a:rPr>
              <a:t> 6:18; 9:8-17</a:t>
            </a:r>
          </a:p>
        </p:txBody>
      </p:sp>
      <p:sp>
        <p:nvSpPr>
          <p:cNvPr id="27753" name="Text Box 105"/>
          <p:cNvSpPr txBox="1">
            <a:spLocks noChangeArrowheads="1"/>
          </p:cNvSpPr>
          <p:nvPr/>
        </p:nvSpPr>
        <p:spPr bwMode="auto">
          <a:xfrm>
            <a:off x="8494713" y="33338"/>
            <a:ext cx="574346"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altLang="zh-CN" b="1" dirty="0">
                <a:solidFill>
                  <a:srgbClr val="FFFFFF"/>
                </a:solidFill>
                <a:latin typeface="Tahoma" pitchFamily="-112" charset="-52"/>
                <a:ea typeface="宋体"/>
                <a:cs typeface="宋体"/>
              </a:rPr>
              <a:t>9g</a:t>
            </a:r>
          </a:p>
        </p:txBody>
      </p:sp>
      <p:sp>
        <p:nvSpPr>
          <p:cNvPr id="27754" name="Rectangle 106"/>
          <p:cNvSpPr>
            <a:spLocks noGrp="1" noChangeArrowheads="1"/>
          </p:cNvSpPr>
          <p:nvPr>
            <p:ph type="title"/>
          </p:nvPr>
        </p:nvSpPr>
        <p:spPr>
          <a:xfrm>
            <a:off x="914400" y="76200"/>
            <a:ext cx="3851275" cy="638175"/>
          </a:xfrm>
          <a:effectLst>
            <a:outerShdw blurRad="63500" dist="38099" dir="2700000" algn="ctr" rotWithShape="0">
              <a:srgbClr val="000000">
                <a:alpha val="50000"/>
              </a:srgbClr>
            </a:outerShdw>
          </a:effectLst>
        </p:spPr>
        <p:txBody>
          <a:bodyPr wrap="none" lIns="90488" tIns="44450" rIns="90488" bIns="44450" anchor="t">
            <a:spAutoFit/>
          </a:bodyPr>
          <a:lstStyle/>
          <a:p>
            <a:pPr algn="l">
              <a:defRPr/>
            </a:pPr>
            <a:r>
              <a:rPr lang="zh-CN" altLang="en-US" sz="3600" b="1">
                <a:solidFill>
                  <a:schemeClr val="bg1"/>
                </a:solidFill>
                <a:latin typeface="Braggadocio" charset="0"/>
              </a:rPr>
              <a:t>王朝与立约时间表</a:t>
            </a:r>
            <a:endParaRPr lang="en-US" altLang="zh-CN" sz="3600" b="1">
              <a:solidFill>
                <a:schemeClr val="bg1"/>
              </a:solidFill>
              <a:latin typeface="Braggadocio" charset="0"/>
            </a:endParaRPr>
          </a:p>
        </p:txBody>
      </p:sp>
      <p:sp>
        <p:nvSpPr>
          <p:cNvPr id="67653" name="Text Box 108"/>
          <p:cNvSpPr txBox="1">
            <a:spLocks noChangeArrowheads="1"/>
          </p:cNvSpPr>
          <p:nvPr/>
        </p:nvSpPr>
        <p:spPr bwMode="auto">
          <a:xfrm>
            <a:off x="5943600" y="2514600"/>
            <a:ext cx="1600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以色列因拒绝弥赛亚而被上帝</a:t>
            </a:r>
            <a:endParaRPr lang="en-US" altLang="zh-CN" sz="800" b="1">
              <a:solidFill>
                <a:srgbClr val="FFFFFF"/>
              </a:solidFill>
            </a:endParaRPr>
          </a:p>
          <a:p>
            <a:pPr eaLnBrk="1" hangingPunct="1"/>
            <a:r>
              <a:rPr lang="zh-CN" altLang="en-US" sz="800" b="1">
                <a:solidFill>
                  <a:srgbClr val="FFFFFF"/>
                </a:solidFill>
              </a:rPr>
              <a:t>惩罚，十九个世纪</a:t>
            </a:r>
            <a:r>
              <a:rPr lang="en-US" altLang="zh-CN" sz="800" b="1">
                <a:solidFill>
                  <a:srgbClr val="FFFFFF"/>
                </a:solidFill>
              </a:rPr>
              <a:t>(</a:t>
            </a:r>
            <a:r>
              <a:rPr lang="zh-CN" altLang="en-US" sz="800" b="1">
                <a:solidFill>
                  <a:srgbClr val="FFFFFF"/>
                </a:solidFill>
              </a:rPr>
              <a:t>公元</a:t>
            </a:r>
            <a:r>
              <a:rPr lang="en-US" altLang="zh-CN" sz="800" b="1">
                <a:solidFill>
                  <a:srgbClr val="FFFFFF"/>
                </a:solidFill>
              </a:rPr>
              <a:t> 70–</a:t>
            </a:r>
            <a:r>
              <a:rPr lang="zh-CN" altLang="en-US" sz="800" b="1">
                <a:solidFill>
                  <a:srgbClr val="FFFFFF"/>
                </a:solidFill>
              </a:rPr>
              <a:t>公元</a:t>
            </a:r>
            <a:r>
              <a:rPr lang="en-US" altLang="zh-CN" sz="800" b="1">
                <a:solidFill>
                  <a:srgbClr val="FFFFFF"/>
                </a:solidFill>
              </a:rPr>
              <a:t> 1948),</a:t>
            </a:r>
            <a:r>
              <a:rPr lang="zh-CN" altLang="en-US" sz="800" b="1">
                <a:solidFill>
                  <a:srgbClr val="FFFFFF"/>
                </a:solidFill>
              </a:rPr>
              <a:t>被疏散到别地。</a:t>
            </a:r>
            <a:r>
              <a:rPr lang="en-US" altLang="zh-CN" sz="800" b="1">
                <a:solidFill>
                  <a:srgbClr val="FFFFFF"/>
                </a:solidFill>
              </a:rPr>
              <a:t> </a:t>
            </a:r>
          </a:p>
          <a:p>
            <a:pPr eaLnBrk="1" hangingPunct="1"/>
            <a:r>
              <a:rPr lang="zh-CN" altLang="en-US" sz="800" b="1">
                <a:solidFill>
                  <a:srgbClr val="FFFFFF"/>
                </a:solidFill>
              </a:rPr>
              <a:t>现在已经有些被恢复了。</a:t>
            </a:r>
            <a:r>
              <a:rPr lang="en-US" altLang="zh-CN" sz="800" b="1">
                <a:solidFill>
                  <a:srgbClr val="FFFFFF"/>
                </a:solidFill>
              </a:rPr>
              <a:t> </a:t>
            </a:r>
          </a:p>
          <a:p>
            <a:pPr eaLnBrk="1" hangingPunct="1"/>
            <a:r>
              <a:rPr lang="en-US" altLang="zh-CN" sz="800" b="1">
                <a:solidFill>
                  <a:srgbClr val="FFFFFF"/>
                </a:solidFill>
              </a:rPr>
              <a:t>(</a:t>
            </a:r>
            <a:r>
              <a:rPr lang="zh-CN" altLang="en-US" sz="800" b="1">
                <a:solidFill>
                  <a:srgbClr val="FFFFFF"/>
                </a:solidFill>
              </a:rPr>
              <a:t>以西结书</a:t>
            </a:r>
            <a:r>
              <a:rPr lang="en-US" altLang="zh-CN" sz="800" b="1">
                <a:solidFill>
                  <a:srgbClr val="FFFFFF"/>
                </a:solidFill>
              </a:rPr>
              <a:t>37:1-7)</a:t>
            </a:r>
          </a:p>
        </p:txBody>
      </p:sp>
      <p:sp>
        <p:nvSpPr>
          <p:cNvPr id="67654" name="Text Box 109"/>
          <p:cNvSpPr txBox="1">
            <a:spLocks noChangeArrowheads="1"/>
          </p:cNvSpPr>
          <p:nvPr/>
        </p:nvSpPr>
        <p:spPr bwMode="auto">
          <a:xfrm>
            <a:off x="7696200" y="2514600"/>
            <a:ext cx="838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全部恢复</a:t>
            </a:r>
            <a:r>
              <a:rPr lang="en-US" altLang="zh-CN" sz="800" b="1">
                <a:solidFill>
                  <a:srgbClr val="FFFFFF"/>
                </a:solidFill>
              </a:rPr>
              <a:t> (</a:t>
            </a:r>
            <a:r>
              <a:rPr lang="zh-CN" altLang="en-US" sz="800" b="1">
                <a:solidFill>
                  <a:srgbClr val="FFFFFF"/>
                </a:solidFill>
              </a:rPr>
              <a:t>结</a:t>
            </a:r>
            <a:r>
              <a:rPr lang="en-US" altLang="zh-CN" sz="800" b="1">
                <a:solidFill>
                  <a:srgbClr val="FFFFFF"/>
                </a:solidFill>
              </a:rPr>
              <a:t>37:8-28) </a:t>
            </a:r>
          </a:p>
          <a:p>
            <a:pPr eaLnBrk="1" hangingPunct="1"/>
            <a:r>
              <a:rPr lang="zh-CN" altLang="en-US" sz="800" b="1">
                <a:solidFill>
                  <a:srgbClr val="FFFFFF"/>
                </a:solidFill>
              </a:rPr>
              <a:t>耶路撒冷成为</a:t>
            </a:r>
            <a:endParaRPr lang="en-US" altLang="zh-CN" sz="800" b="1">
              <a:solidFill>
                <a:srgbClr val="FFFFFF"/>
              </a:solidFill>
            </a:endParaRPr>
          </a:p>
          <a:p>
            <a:pPr eaLnBrk="1" hangingPunct="1"/>
            <a:r>
              <a:rPr lang="zh-CN" altLang="en-US" sz="800" b="1">
                <a:solidFill>
                  <a:srgbClr val="FFFFFF"/>
                </a:solidFill>
              </a:rPr>
              <a:t>世界首都</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赛</a:t>
            </a:r>
            <a:r>
              <a:rPr lang="en-US" altLang="zh-CN" sz="800" b="1">
                <a:solidFill>
                  <a:srgbClr val="FFFFFF"/>
                </a:solidFill>
              </a:rPr>
              <a:t>2:1-5)</a:t>
            </a:r>
          </a:p>
        </p:txBody>
      </p:sp>
      <p:sp>
        <p:nvSpPr>
          <p:cNvPr id="67655" name="Text Box 110"/>
          <p:cNvSpPr txBox="1">
            <a:spLocks noChangeArrowheads="1"/>
          </p:cNvSpPr>
          <p:nvPr/>
        </p:nvSpPr>
        <p:spPr bwMode="auto">
          <a:xfrm>
            <a:off x="8458200" y="2590800"/>
            <a:ext cx="762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新耶路撒冷</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启</a:t>
            </a:r>
            <a:r>
              <a:rPr lang="en-US" altLang="zh-CN" sz="800" b="1">
                <a:solidFill>
                  <a:srgbClr val="FFFFFF"/>
                </a:solidFill>
              </a:rPr>
              <a:t>21)</a:t>
            </a:r>
          </a:p>
        </p:txBody>
      </p:sp>
      <p:sp>
        <p:nvSpPr>
          <p:cNvPr id="67656" name="Text Box 111"/>
          <p:cNvSpPr txBox="1">
            <a:spLocks noChangeArrowheads="1"/>
          </p:cNvSpPr>
          <p:nvPr/>
        </p:nvSpPr>
        <p:spPr bwMode="auto">
          <a:xfrm>
            <a:off x="2514600" y="2590800"/>
            <a:ext cx="26670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创</a:t>
            </a:r>
            <a:r>
              <a:rPr lang="en-US" altLang="zh-CN" sz="800" b="1">
                <a:solidFill>
                  <a:srgbClr val="FFFFFF"/>
                </a:solidFill>
              </a:rPr>
              <a:t> 15:18 (cf. </a:t>
            </a:r>
            <a:r>
              <a:rPr lang="zh-CN" altLang="en-US" sz="800" b="1">
                <a:solidFill>
                  <a:srgbClr val="FFFFFF"/>
                </a:solidFill>
              </a:rPr>
              <a:t>申</a:t>
            </a:r>
            <a:r>
              <a:rPr lang="en-US" altLang="zh-CN" sz="800" b="1">
                <a:solidFill>
                  <a:srgbClr val="FFFFFF"/>
                </a:solidFill>
              </a:rPr>
              <a:t> 30:1-10) </a:t>
            </a:r>
            <a:r>
              <a:rPr lang="zh-CN" altLang="en-US" sz="800" b="1">
                <a:solidFill>
                  <a:srgbClr val="FFFFFF"/>
                </a:solidFill>
              </a:rPr>
              <a:t>应许</a:t>
            </a:r>
            <a:r>
              <a:rPr lang="en-US" altLang="zh-CN" sz="800" b="1">
                <a:solidFill>
                  <a:srgbClr val="FFFFFF"/>
                </a:solidFill>
              </a:rPr>
              <a:t>:</a:t>
            </a:r>
          </a:p>
          <a:p>
            <a:pPr eaLnBrk="1" hangingPunct="1">
              <a:buFontTx/>
              <a:buChar char="•"/>
            </a:pPr>
            <a:r>
              <a:rPr lang="en-US" altLang="zh-CN" sz="800" b="1">
                <a:solidFill>
                  <a:srgbClr val="FFFFFF"/>
                </a:solidFill>
              </a:rPr>
              <a:t> </a:t>
            </a:r>
            <a:r>
              <a:rPr lang="zh-CN" altLang="en-US" sz="800" b="1">
                <a:solidFill>
                  <a:srgbClr val="FFFFFF"/>
                </a:solidFill>
              </a:rPr>
              <a:t>地从大河直到埃及小河</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27:12)</a:t>
            </a:r>
          </a:p>
          <a:p>
            <a:pPr eaLnBrk="1" hangingPunct="1">
              <a:buFontTx/>
              <a:buChar char="•"/>
            </a:pPr>
            <a:r>
              <a:rPr lang="en-US" altLang="zh-CN" sz="800" b="1">
                <a:solidFill>
                  <a:srgbClr val="FFFFFF"/>
                </a:solidFill>
              </a:rPr>
              <a:t> </a:t>
            </a:r>
            <a:r>
              <a:rPr lang="zh-CN" altLang="en-US" sz="800" b="1">
                <a:solidFill>
                  <a:srgbClr val="FFFFFF"/>
                </a:solidFill>
              </a:rPr>
              <a:t>放逐和重建之后，赐这地为永远为业</a:t>
            </a:r>
            <a:r>
              <a:rPr lang="en-US" altLang="zh-CN" sz="800" b="1">
                <a:solidFill>
                  <a:srgbClr val="FFFFFF"/>
                </a:solidFill>
              </a:rPr>
              <a:t> (</a:t>
            </a:r>
            <a:r>
              <a:rPr lang="zh-CN" altLang="en-US" sz="800" b="1">
                <a:solidFill>
                  <a:srgbClr val="FFFFFF"/>
                </a:solidFill>
              </a:rPr>
              <a:t>创</a:t>
            </a:r>
            <a:r>
              <a:rPr lang="en-US" altLang="zh-CN" sz="800" b="1">
                <a:solidFill>
                  <a:srgbClr val="FFFFFF"/>
                </a:solidFill>
              </a:rPr>
              <a:t> 17:8)</a:t>
            </a:r>
          </a:p>
          <a:p>
            <a:pPr eaLnBrk="1" hangingPunct="1">
              <a:buFontTx/>
              <a:buChar char="•"/>
            </a:pPr>
            <a:r>
              <a:rPr lang="en-US" altLang="zh-CN" sz="800" b="1">
                <a:solidFill>
                  <a:srgbClr val="FFFFFF"/>
                </a:solidFill>
              </a:rPr>
              <a:t> </a:t>
            </a:r>
            <a:r>
              <a:rPr lang="zh-CN" altLang="en-US" sz="800" b="1">
                <a:solidFill>
                  <a:srgbClr val="FFFFFF"/>
                </a:solidFill>
              </a:rPr>
              <a:t>通过这偏地全世界得福</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14:1-2)</a:t>
            </a:r>
            <a:endParaRPr lang="en-US" altLang="zh-CN" sz="800">
              <a:solidFill>
                <a:srgbClr val="FFFFFF"/>
              </a:solidFill>
            </a:endParaRPr>
          </a:p>
        </p:txBody>
      </p:sp>
      <p:sp>
        <p:nvSpPr>
          <p:cNvPr id="67657" name="Rectangle 112"/>
          <p:cNvSpPr>
            <a:spLocks noChangeArrowheads="1"/>
          </p:cNvSpPr>
          <p:nvPr/>
        </p:nvSpPr>
        <p:spPr bwMode="auto">
          <a:xfrm>
            <a:off x="2667000" y="3733800"/>
            <a:ext cx="1754188"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800" b="1">
                <a:solidFill>
                  <a:srgbClr val="000000"/>
                </a:solidFill>
                <a:latin typeface="Lucida Console" charset="0"/>
                <a:ea typeface="宋体"/>
                <a:cs typeface="宋体"/>
              </a:rPr>
              <a:t>撒母耳记下</a:t>
            </a:r>
            <a:r>
              <a:rPr lang="en-US" altLang="zh-CN" sz="800" b="1">
                <a:solidFill>
                  <a:srgbClr val="000000"/>
                </a:solidFill>
                <a:latin typeface="Lucida Console" charset="0"/>
                <a:ea typeface="宋体"/>
                <a:cs typeface="宋体"/>
              </a:rPr>
              <a:t>7:12-16 </a:t>
            </a:r>
            <a:r>
              <a:rPr lang="zh-CN" altLang="en-US" sz="800" b="1">
                <a:solidFill>
                  <a:srgbClr val="000000"/>
                </a:solidFill>
                <a:latin typeface="Lucida Console" charset="0"/>
                <a:ea typeface="宋体"/>
                <a:cs typeface="宋体"/>
              </a:rPr>
              <a:t>永远的应许</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儿子</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家庭永存</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王国</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政治的朝代</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宝座</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后裔有统治的权利</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圣殿</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由儿子建造</a:t>
            </a:r>
            <a:r>
              <a:rPr lang="en-US" altLang="zh-CN" sz="800" b="1">
                <a:solidFill>
                  <a:srgbClr val="000000"/>
                </a:solidFill>
                <a:latin typeface="Lucida Console" charset="0"/>
                <a:ea typeface="宋体"/>
                <a:cs typeface="宋体"/>
              </a:rPr>
              <a:t>)</a:t>
            </a:r>
          </a:p>
        </p:txBody>
      </p:sp>
      <p:sp>
        <p:nvSpPr>
          <p:cNvPr id="67658" name="Rectangle 113"/>
          <p:cNvSpPr>
            <a:spLocks noChangeArrowheads="1"/>
          </p:cNvSpPr>
          <p:nvPr/>
        </p:nvSpPr>
        <p:spPr bwMode="auto">
          <a:xfrm>
            <a:off x="3124200" y="4876800"/>
            <a:ext cx="15875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800" b="1">
                <a:solidFill>
                  <a:srgbClr val="FFFFFF"/>
                </a:solidFill>
                <a:latin typeface="Lucida Console" charset="0"/>
                <a:ea typeface="宋体"/>
                <a:cs typeface="宋体"/>
              </a:rPr>
              <a:t>耶利米书</a:t>
            </a:r>
            <a:r>
              <a:rPr lang="en-US" altLang="zh-CN" sz="800" b="1">
                <a:solidFill>
                  <a:srgbClr val="FFFFFF"/>
                </a:solidFill>
                <a:latin typeface="Lucida Console" charset="0"/>
                <a:ea typeface="宋体"/>
                <a:cs typeface="宋体"/>
              </a:rPr>
              <a:t>31:31-34 </a:t>
            </a:r>
            <a:r>
              <a:rPr lang="zh-CN" altLang="en-US" sz="800" b="1">
                <a:solidFill>
                  <a:srgbClr val="FFFFFF"/>
                </a:solidFill>
                <a:latin typeface="Lucida Console" charset="0"/>
                <a:ea typeface="宋体"/>
                <a:cs typeface="宋体"/>
              </a:rPr>
              <a:t>的应许</a:t>
            </a:r>
            <a:r>
              <a:rPr lang="en-US" altLang="zh-CN" sz="800" b="1">
                <a:solidFill>
                  <a:srgbClr val="FFFFFF"/>
                </a:solidFill>
                <a:latin typeface="Lucida Console" charset="0"/>
                <a:ea typeface="宋体"/>
                <a:cs typeface="宋体"/>
              </a:rPr>
              <a:t>:</a:t>
            </a:r>
          </a:p>
          <a:p>
            <a:pPr>
              <a:buFontTx/>
              <a:buChar char="•"/>
            </a:pPr>
            <a:r>
              <a:rPr lang="zh-CN" altLang="en-US" sz="800" b="1">
                <a:solidFill>
                  <a:srgbClr val="FFFFFF"/>
                </a:solidFill>
                <a:latin typeface="Lucida Console" charset="0"/>
                <a:ea typeface="宋体"/>
                <a:cs typeface="宋体"/>
              </a:rPr>
              <a:t>饶恕</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圣灵存在内心</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新心</a:t>
            </a:r>
            <a:r>
              <a:rPr lang="en-US" altLang="zh-CN" sz="800" b="1">
                <a:solidFill>
                  <a:srgbClr val="FFFFFF"/>
                </a:solidFill>
                <a:latin typeface="Lucida Console" charset="0"/>
                <a:ea typeface="宋体"/>
                <a:cs typeface="宋体"/>
              </a:rPr>
              <a:t>, </a:t>
            </a:r>
            <a:r>
              <a:rPr lang="zh-CN" altLang="en-US" sz="800" b="1">
                <a:solidFill>
                  <a:srgbClr val="FFFFFF"/>
                </a:solidFill>
                <a:latin typeface="Lucida Console" charset="0"/>
                <a:ea typeface="宋体"/>
                <a:cs typeface="宋体"/>
              </a:rPr>
              <a:t>新性格</a:t>
            </a:r>
            <a:r>
              <a:rPr lang="en-US" altLang="zh-CN" sz="800" b="1">
                <a:solidFill>
                  <a:srgbClr val="FFFFFF"/>
                </a:solidFill>
                <a:latin typeface="Lucida Console" charset="0"/>
                <a:ea typeface="宋体"/>
                <a:cs typeface="宋体"/>
              </a:rPr>
              <a:t>, </a:t>
            </a:r>
            <a:r>
              <a:rPr lang="zh-CN" altLang="en-US" sz="800" b="1">
                <a:solidFill>
                  <a:srgbClr val="FFFFFF"/>
                </a:solidFill>
                <a:latin typeface="Lucida Console" charset="0"/>
                <a:ea typeface="宋体"/>
                <a:cs typeface="宋体"/>
              </a:rPr>
              <a:t>新智力</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以色列跟犹大再结合</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不需要传福音</a:t>
            </a:r>
            <a:endParaRPr lang="en-US" altLang="zh-CN" sz="800" b="1">
              <a:solidFill>
                <a:srgbClr val="FFFFFF"/>
              </a:solidFill>
              <a:latin typeface="Lucida Console" charset="0"/>
              <a:ea typeface="宋体"/>
              <a:cs typeface="宋体"/>
            </a:endParaRPr>
          </a:p>
        </p:txBody>
      </p:sp>
      <p:sp>
        <p:nvSpPr>
          <p:cNvPr id="67659" name="Rectangle 114"/>
          <p:cNvSpPr>
            <a:spLocks noChangeArrowheads="1"/>
          </p:cNvSpPr>
          <p:nvPr/>
        </p:nvSpPr>
        <p:spPr bwMode="auto">
          <a:xfrm>
            <a:off x="5867400" y="5638800"/>
            <a:ext cx="17526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800" b="1">
                <a:solidFill>
                  <a:srgbClr val="DDDDDD"/>
                </a:solidFill>
                <a:latin typeface="Lucida Console" charset="0"/>
                <a:ea typeface="宋体"/>
                <a:cs typeface="宋体"/>
              </a:rPr>
              <a:t>在十字架上，摩西的律法被废除，应验</a:t>
            </a:r>
            <a:r>
              <a:rPr lang="en-US" altLang="zh-CN" sz="800" b="1">
                <a:solidFill>
                  <a:srgbClr val="DDDDDD"/>
                </a:solidFill>
                <a:latin typeface="Lucida Console" charset="0"/>
                <a:ea typeface="宋体"/>
                <a:cs typeface="宋体"/>
              </a:rPr>
              <a:t>, </a:t>
            </a:r>
            <a:r>
              <a:rPr lang="zh-CN" altLang="en-US" sz="800" b="1">
                <a:solidFill>
                  <a:srgbClr val="DDDDDD"/>
                </a:solidFill>
                <a:latin typeface="Lucida Console" charset="0"/>
                <a:ea typeface="宋体"/>
                <a:cs typeface="宋体"/>
              </a:rPr>
              <a:t>并取代了</a:t>
            </a:r>
            <a:r>
              <a:rPr lang="en-US" altLang="zh-CN" sz="800" b="1">
                <a:solidFill>
                  <a:srgbClr val="DDDDDD"/>
                </a:solidFill>
                <a:latin typeface="Lucida Console" charset="0"/>
                <a:ea typeface="宋体"/>
                <a:cs typeface="宋体"/>
              </a:rPr>
              <a:t> </a:t>
            </a:r>
          </a:p>
          <a:p>
            <a:r>
              <a:rPr lang="en-US" altLang="zh-CN" sz="800" b="1">
                <a:solidFill>
                  <a:srgbClr val="DDDDDD"/>
                </a:solidFill>
                <a:latin typeface="Lucida Console" charset="0"/>
                <a:ea typeface="宋体"/>
                <a:cs typeface="宋体"/>
              </a:rPr>
              <a:t>(</a:t>
            </a:r>
            <a:r>
              <a:rPr lang="zh-CN" altLang="en-US" sz="800" b="1">
                <a:solidFill>
                  <a:srgbClr val="DDDDDD"/>
                </a:solidFill>
                <a:latin typeface="Lucida Console" charset="0"/>
                <a:ea typeface="宋体"/>
                <a:cs typeface="宋体"/>
              </a:rPr>
              <a:t>罗</a:t>
            </a:r>
            <a:r>
              <a:rPr lang="en-US" altLang="zh-CN" sz="800" b="1">
                <a:solidFill>
                  <a:srgbClr val="DDDDDD"/>
                </a:solidFill>
                <a:latin typeface="Lucida Console" charset="0"/>
                <a:ea typeface="宋体"/>
                <a:cs typeface="宋体"/>
              </a:rPr>
              <a:t>7:1-6;</a:t>
            </a:r>
            <a:r>
              <a:rPr lang="zh-CN" altLang="en-US" sz="800" b="1">
                <a:solidFill>
                  <a:srgbClr val="DDDDDD"/>
                </a:solidFill>
                <a:latin typeface="Lucida Console" charset="0"/>
                <a:ea typeface="宋体"/>
                <a:cs typeface="宋体"/>
              </a:rPr>
              <a:t>林前</a:t>
            </a:r>
            <a:r>
              <a:rPr lang="en-US" altLang="zh-CN" sz="800" b="1">
                <a:solidFill>
                  <a:srgbClr val="DDDDDD"/>
                </a:solidFill>
                <a:latin typeface="Lucida Console" charset="0"/>
                <a:ea typeface="宋体"/>
                <a:cs typeface="宋体"/>
              </a:rPr>
              <a:t>9:19-21; </a:t>
            </a:r>
          </a:p>
          <a:p>
            <a:r>
              <a:rPr lang="zh-CN" altLang="en-US" sz="800" b="1">
                <a:solidFill>
                  <a:srgbClr val="DDDDDD"/>
                </a:solidFill>
                <a:latin typeface="Lucida Console" charset="0"/>
                <a:ea typeface="宋体"/>
                <a:cs typeface="宋体"/>
              </a:rPr>
              <a:t>希</a:t>
            </a:r>
            <a:r>
              <a:rPr lang="en-US" altLang="zh-CN" sz="800" b="1">
                <a:solidFill>
                  <a:srgbClr val="DDDDDD"/>
                </a:solidFill>
                <a:latin typeface="Lucida Console" charset="0"/>
                <a:ea typeface="宋体"/>
                <a:cs typeface="宋体"/>
              </a:rPr>
              <a:t> 8:13)</a:t>
            </a:r>
          </a:p>
        </p:txBody>
      </p:sp>
      <p:sp>
        <p:nvSpPr>
          <p:cNvPr id="67660" name="Rectangle 115"/>
          <p:cNvSpPr>
            <a:spLocks noChangeArrowheads="1"/>
          </p:cNvSpPr>
          <p:nvPr/>
        </p:nvSpPr>
        <p:spPr bwMode="auto">
          <a:xfrm>
            <a:off x="1905000" y="5867400"/>
            <a:ext cx="38909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zh-CN" altLang="en-US" sz="800" b="1">
                <a:solidFill>
                  <a:srgbClr val="FFFFFF"/>
                </a:solidFill>
                <a:latin typeface="Lucida Console" charset="0"/>
                <a:ea typeface="宋体"/>
                <a:cs typeface="宋体"/>
              </a:rPr>
              <a:t>暂时的</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加</a:t>
            </a:r>
            <a:r>
              <a:rPr lang="en-US" altLang="zh-CN" sz="800" b="1">
                <a:solidFill>
                  <a:srgbClr val="FFFFFF"/>
                </a:solidFill>
                <a:latin typeface="Lucida Console" charset="0"/>
                <a:ea typeface="宋体"/>
                <a:cs typeface="宋体"/>
              </a:rPr>
              <a:t>3:19)</a:t>
            </a:r>
            <a:r>
              <a:rPr lang="zh-CN" altLang="en-US" sz="800" b="1">
                <a:solidFill>
                  <a:srgbClr val="FFFFFF"/>
                </a:solidFill>
                <a:latin typeface="Lucida Console" charset="0"/>
                <a:ea typeface="宋体"/>
                <a:cs typeface="宋体"/>
              </a:rPr>
              <a:t>和有条件的</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申</a:t>
            </a:r>
            <a:r>
              <a:rPr lang="en-US" altLang="zh-CN" sz="800" b="1">
                <a:solidFill>
                  <a:srgbClr val="FFFFFF"/>
                </a:solidFill>
                <a:latin typeface="Lucida Console" charset="0"/>
                <a:ea typeface="宋体"/>
                <a:cs typeface="宋体"/>
              </a:rPr>
              <a:t>28)</a:t>
            </a:r>
            <a:r>
              <a:rPr lang="zh-CN" altLang="en-US" sz="800" b="1">
                <a:solidFill>
                  <a:srgbClr val="FFFFFF"/>
                </a:solidFill>
                <a:latin typeface="Lucida Console" charset="0"/>
                <a:ea typeface="宋体"/>
                <a:cs typeface="宋体"/>
              </a:rPr>
              <a:t>显示罪恶</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罗</a:t>
            </a:r>
            <a:r>
              <a:rPr lang="en-US" altLang="zh-CN" sz="800" b="1">
                <a:solidFill>
                  <a:srgbClr val="FFFFFF"/>
                </a:solidFill>
                <a:latin typeface="Lucida Console" charset="0"/>
                <a:ea typeface="宋体"/>
                <a:cs typeface="宋体"/>
              </a:rPr>
              <a:t>7:7)</a:t>
            </a:r>
            <a:r>
              <a:rPr lang="zh-CN" altLang="en-US" sz="800" b="1">
                <a:solidFill>
                  <a:srgbClr val="FFFFFF"/>
                </a:solidFill>
                <a:latin typeface="Lucida Console" charset="0"/>
                <a:ea typeface="宋体"/>
                <a:cs typeface="宋体"/>
              </a:rPr>
              <a:t>并管理以色列</a:t>
            </a:r>
            <a:endParaRPr lang="en-US" altLang="zh-CN" sz="800" b="1">
              <a:solidFill>
                <a:srgbClr val="FFFFFF"/>
              </a:solidFill>
              <a:latin typeface="Lucida Console" charset="0"/>
              <a:ea typeface="宋体"/>
              <a:cs typeface="宋体"/>
            </a:endParaRPr>
          </a:p>
          <a:p>
            <a:pPr eaLnBrk="0" hangingPunct="0"/>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加</a:t>
            </a:r>
            <a:r>
              <a:rPr lang="en-US" altLang="zh-CN" sz="800" b="1">
                <a:solidFill>
                  <a:srgbClr val="FFFFFF"/>
                </a:solidFill>
                <a:latin typeface="Lucida Console" charset="0"/>
                <a:ea typeface="宋体"/>
                <a:cs typeface="宋体"/>
              </a:rPr>
              <a:t>3:23-25)</a:t>
            </a:r>
          </a:p>
        </p:txBody>
      </p:sp>
      <p:grpSp>
        <p:nvGrpSpPr>
          <p:cNvPr id="108" name="Group 107"/>
          <p:cNvGrpSpPr>
            <a:grpSpLocks/>
          </p:cNvGrpSpPr>
          <p:nvPr/>
        </p:nvGrpSpPr>
        <p:grpSpPr bwMode="auto">
          <a:xfrm>
            <a:off x="5364163" y="3087688"/>
            <a:ext cx="3960812" cy="2592387"/>
            <a:chOff x="5364088" y="3088287"/>
            <a:chExt cx="3960440" cy="2592288"/>
          </a:xfrm>
        </p:grpSpPr>
        <p:sp>
          <p:nvSpPr>
            <p:cNvPr id="109" name="Oval Callout 1"/>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endParaRPr lang="en-US">
                <a:solidFill>
                  <a:srgbClr val="FFFFFF"/>
                </a:solidFill>
              </a:endParaRPr>
            </a:p>
          </p:txBody>
        </p:sp>
        <p:sp>
          <p:nvSpPr>
            <p:cNvPr id="110" name="Rectangle 21"/>
            <p:cNvSpPr>
              <a:spLocks noChangeArrowheads="1"/>
            </p:cNvSpPr>
            <p:nvPr/>
          </p:nvSpPr>
          <p:spPr bwMode="auto">
            <a:xfrm>
              <a:off x="5660922" y="3572456"/>
              <a:ext cx="3447726" cy="193635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zh-TW" altLang="en-US" sz="2000" b="1" dirty="0">
                  <a:solidFill>
                    <a:srgbClr val="FFFFFF"/>
                  </a:solidFill>
                  <a:latin typeface="Arial"/>
                  <a:cs typeface="Arial"/>
                </a:rPr>
                <a:t>那么，为甚么要有律法呢？ 是为了过犯的缘故才加上的，直到那得应许的后裔来到。律法是藉着天使经中保的手设立的；</a:t>
              </a:r>
              <a:r>
                <a:rPr lang="en-US" sz="2000" b="1" dirty="0">
                  <a:solidFill>
                    <a:srgbClr val="FFFFFF"/>
                  </a:solidFill>
                  <a:latin typeface="Arial"/>
                  <a:cs typeface="Arial"/>
                </a:rPr>
                <a:t> </a:t>
              </a:r>
              <a:br>
                <a:rPr lang="en-US" sz="2000" b="1" dirty="0">
                  <a:solidFill>
                    <a:srgbClr val="FFFFFF"/>
                  </a:solidFill>
                  <a:latin typeface="Arial"/>
                  <a:cs typeface="Arial"/>
                </a:rPr>
              </a:br>
              <a:r>
                <a:rPr lang="en-US" sz="2000" b="1" dirty="0">
                  <a:solidFill>
                    <a:srgbClr val="FFFFFF"/>
                  </a:solidFill>
                  <a:latin typeface="Arial"/>
                  <a:cs typeface="Arial"/>
                </a:rPr>
                <a:t>(3:19 CNV).</a:t>
              </a:r>
              <a:endParaRPr lang="en-US" sz="2000" b="1" dirty="0">
                <a:solidFill>
                  <a:srgbClr val="FFFFFF"/>
                </a:solidFill>
                <a:effectLst>
                  <a:outerShdw blurRad="38100" dist="38100" dir="2700000" algn="tl">
                    <a:srgbClr val="000000"/>
                  </a:outerShdw>
                </a:effectLst>
                <a:latin typeface="Arial"/>
                <a:cs typeface="Arial"/>
              </a:endParaRPr>
            </a:p>
          </p:txBody>
        </p:sp>
      </p:grpSp>
    </p:spTree>
    <p:extLst>
      <p:ext uri="{BB962C8B-B14F-4D97-AF65-F5344CB8AC3E}">
        <p14:creationId xmlns:p14="http://schemas.microsoft.com/office/powerpoint/2010/main" val="10931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1000" fill="hold"/>
                                        <p:tgtEl>
                                          <p:spTgt spid="108"/>
                                        </p:tgtEl>
                                        <p:attrNameLst>
                                          <p:attrName>ppt_w</p:attrName>
                                        </p:attrNameLst>
                                      </p:cBhvr>
                                      <p:tavLst>
                                        <p:tav tm="0">
                                          <p:val>
                                            <p:strVal val="#ppt_w*0.70"/>
                                          </p:val>
                                        </p:tav>
                                        <p:tav tm="100000">
                                          <p:val>
                                            <p:strVal val="#ppt_w"/>
                                          </p:val>
                                        </p:tav>
                                      </p:tavLst>
                                    </p:anim>
                                    <p:anim calcmode="lin" valueType="num">
                                      <p:cBhvr>
                                        <p:cTn id="8" dur="1000" fill="hold"/>
                                        <p:tgtEl>
                                          <p:spTgt spid="108"/>
                                        </p:tgtEl>
                                        <p:attrNameLst>
                                          <p:attrName>ppt_h</p:attrName>
                                        </p:attrNameLst>
                                      </p:cBhvr>
                                      <p:tavLst>
                                        <p:tav tm="0">
                                          <p:val>
                                            <p:strVal val="#ppt_h"/>
                                          </p:val>
                                        </p:tav>
                                        <p:tav tm="100000">
                                          <p:val>
                                            <p:strVal val="#ppt_h"/>
                                          </p:val>
                                        </p:tav>
                                      </p:tavLst>
                                    </p:anim>
                                    <p:animEffect transition="in" filter="fade">
                                      <p:cBhvr>
                                        <p:cTn id="9"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1125538"/>
            <a:ext cx="5699125" cy="28645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zh-CN" altLang="en-US" sz="3600" b="1" dirty="0">
                <a:solidFill>
                  <a:srgbClr val="000000"/>
                </a:solidFill>
                <a:latin typeface="Arial"/>
                <a:ea typeface="SimSun" charset="0"/>
                <a:cs typeface="Arial"/>
              </a:rPr>
              <a:t>所 以</a:t>
            </a:r>
            <a:r>
              <a:rPr lang="en-US" altLang="zh-CN" sz="3600" b="1" dirty="0">
                <a:solidFill>
                  <a:srgbClr val="000000"/>
                </a:solidFill>
                <a:latin typeface="Arial"/>
                <a:ea typeface="SimSun" charset="0"/>
                <a:cs typeface="Arial"/>
              </a:rPr>
              <a:t> </a:t>
            </a:r>
            <a:r>
              <a:rPr lang="zh-CN" altLang="en-US" sz="3600" b="1" dirty="0">
                <a:solidFill>
                  <a:srgbClr val="000000"/>
                </a:solidFill>
                <a:latin typeface="Arial"/>
                <a:ea typeface="SimSun" charset="0"/>
                <a:cs typeface="Arial"/>
              </a:rPr>
              <a:t>，你 们 因 信 基 督 耶 稣 都 是 神 的 儿 子 。你 们 受 洗 归 入 基 督 的 都 是 披 戴 基 督 了。</a:t>
            </a: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zh-CN" altLang="en-US" sz="4000" b="1" kern="1200" dirty="0">
                <a:solidFill>
                  <a:srgbClr val="FFFFFF"/>
                </a:solidFill>
                <a:latin typeface="AGaramond"/>
              </a:rPr>
              <a:t>加拉太书</a:t>
            </a:r>
            <a:r>
              <a:rPr lang="en-US" sz="4000" b="1" kern="1200" dirty="0">
                <a:solidFill>
                  <a:srgbClr val="FFFFFF"/>
                </a:solidFill>
                <a:latin typeface="AGaramond"/>
                <a:ea typeface="SimSun"/>
                <a:cs typeface="SimSun"/>
              </a:rPr>
              <a:t> </a:t>
            </a:r>
            <a:r>
              <a:rPr lang="en-US" sz="4000" kern="1200" dirty="0">
                <a:solidFill>
                  <a:srgbClr val="FFFFFF"/>
                </a:solidFill>
                <a:latin typeface="AGaramond"/>
                <a:ea typeface="SimSun"/>
                <a:cs typeface="SimSun"/>
              </a:rPr>
              <a:t>3:26-27</a:t>
            </a:r>
            <a:endParaRPr lang="en-US" dirty="0">
              <a:solidFill>
                <a:srgbClr val="FFFFFF"/>
              </a:solidFill>
            </a:endParaRPr>
          </a:p>
        </p:txBody>
      </p:sp>
    </p:spTree>
    <p:extLst>
      <p:ext uri="{BB962C8B-B14F-4D97-AF65-F5344CB8AC3E}">
        <p14:creationId xmlns:p14="http://schemas.microsoft.com/office/powerpoint/2010/main" val="107724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04800" y="762000"/>
            <a:ext cx="4483100" cy="4526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zh-CN" altLang="en-US" sz="3600" b="1" dirty="0">
                <a:solidFill>
                  <a:srgbClr val="000000"/>
                </a:solidFill>
                <a:latin typeface="Arial"/>
                <a:ea typeface="SimSun" charset="0"/>
                <a:cs typeface="Arial"/>
              </a:rPr>
              <a:t>“</a:t>
            </a:r>
            <a:r>
              <a:rPr lang="zh-CN" altLang="en-US" sz="3600" b="1" dirty="0">
                <a:solidFill>
                  <a:srgbClr val="000000"/>
                </a:solidFill>
                <a:latin typeface="华文宋体"/>
                <a:ea typeface="华文宋体"/>
                <a:cs typeface="华文宋体"/>
              </a:rPr>
              <a:t>并 不 分 犹 太 人 、 希 利 尼 人 ， 自 主 的 、 为 奴 的 ， 或 男 或 女 ， 因 为 你 们 在 基 督 耶 稣 里 都 成 为 一 了</a:t>
            </a:r>
            <a:r>
              <a:rPr lang="zh-CN" altLang="en-US" sz="3600" dirty="0">
                <a:solidFill>
                  <a:srgbClr val="000000"/>
                </a:solidFill>
                <a:latin typeface="华文宋体"/>
                <a:ea typeface="华文宋体"/>
                <a:cs typeface="华文宋体"/>
              </a:rPr>
              <a:t> 。”</a:t>
            </a:r>
            <a:r>
              <a:rPr lang="en-US" sz="3600" b="1" dirty="0">
                <a:solidFill>
                  <a:srgbClr val="000000"/>
                </a:solidFill>
                <a:latin typeface="Arial"/>
                <a:ea typeface="SimSun" charset="0"/>
                <a:cs typeface="Arial"/>
              </a:rPr>
              <a:t> </a:t>
            </a:r>
            <a:br>
              <a:rPr lang="en-US" sz="3600" b="1" dirty="0">
                <a:solidFill>
                  <a:srgbClr val="000000"/>
                </a:solidFill>
                <a:latin typeface="Arial"/>
                <a:ea typeface="SimSun" charset="0"/>
                <a:cs typeface="Arial"/>
              </a:rPr>
            </a:br>
            <a:r>
              <a:rPr lang="en-US" sz="3600" dirty="0">
                <a:solidFill>
                  <a:srgbClr val="000000"/>
                </a:solidFill>
                <a:latin typeface="Arial"/>
                <a:ea typeface="SimSun" charset="0"/>
                <a:cs typeface="Arial"/>
              </a:rPr>
              <a:t>(</a:t>
            </a:r>
            <a:r>
              <a:rPr lang="zh-CN" altLang="en-US" sz="3600" b="1" dirty="0">
                <a:solidFill>
                  <a:srgbClr val="000000"/>
                </a:solidFill>
                <a:latin typeface="Arial"/>
                <a:ea typeface="SimSun" charset="0"/>
                <a:cs typeface="Arial"/>
              </a:rPr>
              <a:t>加拉太书</a:t>
            </a:r>
            <a:r>
              <a:rPr lang="en-US" sz="3600" dirty="0">
                <a:solidFill>
                  <a:srgbClr val="000000"/>
                </a:solidFill>
                <a:latin typeface="Arial"/>
                <a:ea typeface="SimSun" charset="0"/>
                <a:cs typeface="Arial"/>
              </a:rPr>
              <a:t> 3:28).</a:t>
            </a:r>
            <a:br>
              <a:rPr lang="en-US" sz="3600" dirty="0">
                <a:solidFill>
                  <a:srgbClr val="000000"/>
                </a:solidFill>
                <a:latin typeface="Arial"/>
                <a:ea typeface="SimSun" charset="0"/>
                <a:cs typeface="Arial"/>
              </a:rPr>
            </a:br>
            <a:endParaRPr lang="en-US" sz="3600" dirty="0">
              <a:solidFill>
                <a:srgbClr val="000000"/>
              </a:solidFill>
              <a:latin typeface="Arial"/>
              <a:ea typeface="SimSun" charset="0"/>
              <a:cs typeface="Arial"/>
            </a:endParaRPr>
          </a:p>
        </p:txBody>
      </p:sp>
    </p:spTree>
    <p:extLst>
      <p:ext uri="{BB962C8B-B14F-4D97-AF65-F5344CB8AC3E}">
        <p14:creationId xmlns:p14="http://schemas.microsoft.com/office/powerpoint/2010/main" val="33167946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27458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descr="DSS"/>
          <p:cNvPicPr>
            <a:picLocks noChangeAspect="1" noChangeArrowheads="1"/>
          </p:cNvPicPr>
          <p:nvPr/>
        </p:nvPicPr>
        <p:blipFill>
          <a:blip r:embed="rId3" cstate="screen">
            <a:lum bright="-48000"/>
            <a:extLst>
              <a:ext uri="{28A0092B-C50C-407E-A947-70E740481C1C}">
                <a14:useLocalDpi xmlns:a14="http://schemas.microsoft.com/office/drawing/2010/main" val="0"/>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Garamond" charset="0"/>
              <a:ea typeface="ＭＳ Ｐゴシック"/>
            </a:endParaRPr>
          </a:p>
        </p:txBody>
      </p:sp>
      <p:sp>
        <p:nvSpPr>
          <p:cNvPr id="224260" name="Rectangle 4"/>
          <p:cNvSpPr>
            <a:spLocks noGrp="1" noChangeArrowheads="1"/>
          </p:cNvSpPr>
          <p:nvPr>
            <p:ph type="title" idx="4294967295"/>
          </p:nvPr>
        </p:nvSpPr>
        <p:spPr>
          <a:xfrm>
            <a:off x="0" y="0"/>
            <a:ext cx="9144000" cy="990600"/>
          </a:xfrm>
          <a:gradFill rotWithShape="0">
            <a:gsLst>
              <a:gs pos="0">
                <a:schemeClr val="tx2"/>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chemeClr val="bg1"/>
                </a:solidFill>
              </a:rPr>
              <a:t>保罗对比律法主义</a:t>
            </a:r>
            <a:r>
              <a:rPr lang="en-US" altLang="zh-CN" b="1" dirty="0">
                <a:solidFill>
                  <a:schemeClr val="bg1"/>
                </a:solidFill>
              </a:rPr>
              <a:t> </a:t>
            </a:r>
          </a:p>
        </p:txBody>
      </p:sp>
      <p:sp>
        <p:nvSpPr>
          <p:cNvPr id="534532" name="Text Box 5"/>
          <p:cNvSpPr txBox="1">
            <a:spLocks noChangeArrowheads="1"/>
          </p:cNvSpPr>
          <p:nvPr/>
        </p:nvSpPr>
        <p:spPr bwMode="auto">
          <a:xfrm>
            <a:off x="304800" y="973138"/>
            <a:ext cx="3810000" cy="57943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0" i="0" u="sng" strike="noStrike" kern="1200" cap="none" spc="0" normalizeH="0" baseline="0" noProof="0">
                <a:ln>
                  <a:noFill/>
                </a:ln>
                <a:solidFill>
                  <a:srgbClr val="FFFFFF"/>
                </a:solidFill>
                <a:effectLst/>
                <a:uLnTx/>
                <a:uFillTx/>
                <a:latin typeface="Arial" charset="0"/>
                <a:ea typeface="ＭＳ Ｐゴシック" charset="0"/>
                <a:cs typeface="ＭＳ Ｐゴシック" charset="0"/>
              </a:rPr>
              <a:t>律法主义</a:t>
            </a:r>
            <a:endParaRPr kumimoji="0" lang="zh-CN" altLang="en-US" sz="2400" b="0" i="1" u="sng"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534533" name="Text Box 6"/>
          <p:cNvSpPr txBox="1">
            <a:spLocks noChangeArrowheads="1"/>
          </p:cNvSpPr>
          <p:nvPr/>
        </p:nvSpPr>
        <p:spPr bwMode="auto">
          <a:xfrm>
            <a:off x="4876800" y="973138"/>
            <a:ext cx="4343400" cy="57943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0" i="0" u="sng" strike="noStrike" kern="1200" cap="none" spc="0" normalizeH="0" baseline="0" noProof="0">
                <a:ln>
                  <a:noFill/>
                </a:ln>
                <a:solidFill>
                  <a:srgbClr val="FFFFFF"/>
                </a:solidFill>
                <a:effectLst/>
                <a:uLnTx/>
                <a:uFillTx/>
                <a:latin typeface="Arial" charset="0"/>
                <a:ea typeface="ＭＳ Ｐゴシック" charset="0"/>
                <a:cs typeface="ＭＳ Ｐゴシック" charset="0"/>
              </a:rPr>
              <a:t>保罗</a:t>
            </a:r>
            <a:endParaRPr kumimoji="0" lang="zh-CN" altLang="en-US" sz="2400" b="0" i="1" u="sng"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71367" name="Text Box 7"/>
          <p:cNvSpPr txBox="1">
            <a:spLocks noChangeArrowheads="1"/>
          </p:cNvSpPr>
          <p:nvPr/>
        </p:nvSpPr>
        <p:spPr bwMode="auto">
          <a:xfrm>
            <a:off x="304800" y="1674813"/>
            <a:ext cx="4038600" cy="47894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“凡行公义的在耶和华那里为自己积蓄生命</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所罗门的诗篇</a:t>
            </a:r>
            <a:b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约公元前</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50</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年</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如论如何，神迹终将向那些靠行为得救的人在合宜的时间显现 。</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巴录</a:t>
            </a:r>
            <a:r>
              <a:rPr kumimoji="0" lang="en-US" altLang="zh-CN"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2</a:t>
            </a: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书</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约公元</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100</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年</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p:txBody>
      </p:sp>
      <p:sp>
        <p:nvSpPr>
          <p:cNvPr id="271368" name="Text Box 8"/>
          <p:cNvSpPr txBox="1">
            <a:spLocks noChangeArrowheads="1"/>
          </p:cNvSpPr>
          <p:nvPr/>
        </p:nvSpPr>
        <p:spPr bwMode="auto">
          <a:xfrm>
            <a:off x="4876800" y="1676400"/>
            <a:ext cx="4267200" cy="38687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但如今，神的义在律法以外已经显明出来，有律法和先知为证，就是神的义，因信耶稣基督加给一切相信的人，并没有分别</a:t>
            </a:r>
            <a:r>
              <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罗</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3:21-22)</a:t>
            </a:r>
          </a:p>
        </p:txBody>
      </p:sp>
      <p:sp>
        <p:nvSpPr>
          <p:cNvPr id="534536" name="Text Box 4"/>
          <p:cNvSpPr txBox="1">
            <a:spLocks noChangeArrowheads="1"/>
          </p:cNvSpPr>
          <p:nvPr/>
        </p:nvSpPr>
        <p:spPr bwMode="auto">
          <a:xfrm>
            <a:off x="8269288" y="95250"/>
            <a:ext cx="8667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Arial" charset="0"/>
              </a:rPr>
              <a:t>154k</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40409941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553200" y="685800"/>
            <a:ext cx="2209800" cy="1754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latin typeface="Times" charset="0"/>
                <a:ea typeface="宋体" charset="0"/>
                <a:cs typeface="宋体" charset="0"/>
              </a:rPr>
              <a:t>礼仪</a:t>
            </a:r>
          </a:p>
          <a:p>
            <a:pPr algn="ctr" eaLnBrk="1" hangingPunct="1">
              <a:defRPr/>
            </a:pPr>
            <a:r>
              <a:rPr lang="zh-CN" altLang="en-US" sz="3600" b="1">
                <a:latin typeface="Times" charset="0"/>
                <a:ea typeface="宋体" charset="0"/>
                <a:cs typeface="宋体" charset="0"/>
              </a:rPr>
              <a:t>对</a:t>
            </a:r>
          </a:p>
          <a:p>
            <a:pPr algn="ctr" eaLnBrk="1" hangingPunct="1">
              <a:defRPr/>
            </a:pPr>
            <a:r>
              <a:rPr lang="zh-CN" altLang="en-US" sz="3600" b="1">
                <a:latin typeface="Times" charset="0"/>
                <a:ea typeface="宋体" charset="0"/>
                <a:cs typeface="宋体" charset="0"/>
              </a:rPr>
              <a:t>真信仰</a:t>
            </a:r>
          </a:p>
        </p:txBody>
      </p:sp>
      <p:sp>
        <p:nvSpPr>
          <p:cNvPr id="131075"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457200" algn="r"/>
                <a:tab pos="2743200" algn="ctr"/>
                <a:tab pos="5486400" algn="r"/>
              </a:tabLst>
            </a:pPr>
            <a:endParaRPr lang="en-US" altLang="zh-CN" b="1">
              <a:latin typeface="Arial" charset="0"/>
              <a:cs typeface="Arial" charset="0"/>
            </a:endParaRPr>
          </a:p>
        </p:txBody>
      </p:sp>
      <p:sp>
        <p:nvSpPr>
          <p:cNvPr id="131076"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7"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8"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742950" algn="r"/>
                <a:tab pos="2743200" algn="ctr"/>
                <a:tab pos="5486400" algn="r"/>
              </a:tabLst>
            </a:pPr>
            <a:endParaRPr lang="en-US" altLang="zh-CN" b="1">
              <a:latin typeface="Arial" charset="0"/>
              <a:cs typeface="Arial" charset="0"/>
            </a:endParaRPr>
          </a:p>
        </p:txBody>
      </p:sp>
      <p:sp>
        <p:nvSpPr>
          <p:cNvPr id="131079"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80"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b="1">
              <a:latin typeface="Arial"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婴儿</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成人</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在领管下（律法）</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享受儿子与父亲的关系（被赎）</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地位：如同奴仆，儿子的权利未完全实现</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地位：儿子和继承人</a:t>
                      </a:r>
                      <a:r>
                        <a:rPr kumimoji="0" lang="en-GB" altLang="zh-CN"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拥有所有权利</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在约束之下：外在律法的权柄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自由：内在神的灵的权柄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不成熟：在启蒙的律法学校，外在的推动力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成熟：在中级程度的属灵学校，内在的推动力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131101" name="Text Box 13"/>
          <p:cNvSpPr txBox="1">
            <a:spLocks noChangeArrowheads="1"/>
          </p:cNvSpPr>
          <p:nvPr/>
        </p:nvSpPr>
        <p:spPr bwMode="auto">
          <a:xfrm>
            <a:off x="6629400" y="4953000"/>
            <a:ext cx="22098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latin typeface="Arial" charset="0"/>
                <a:cs typeface="Arial" charset="0"/>
              </a:rPr>
              <a:t>Paul A. Pomerville, </a:t>
            </a:r>
            <a:r>
              <a:rPr lang="en-US" altLang="zh-CN" sz="1800" b="1" i="1">
                <a:latin typeface="Arial" charset="0"/>
                <a:cs typeface="Arial" charset="0"/>
              </a:rPr>
              <a:t>Galatians &amp; Romans (Brussels: ICI, 1976), 95</a:t>
            </a:r>
            <a:endParaRPr lang="en-US" altLang="zh-CN" sz="1800" b="1">
              <a:latin typeface="Arial" charset="0"/>
              <a:cs typeface="Arial" charset="0"/>
            </a:endParaRPr>
          </a:p>
        </p:txBody>
      </p:sp>
    </p:spTree>
    <p:extLst>
      <p:ext uri="{BB962C8B-B14F-4D97-AF65-F5344CB8AC3E}">
        <p14:creationId xmlns:p14="http://schemas.microsoft.com/office/powerpoint/2010/main" val="3817259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174a</a:t>
            </a:r>
          </a:p>
        </p:txBody>
      </p:sp>
      <p:sp>
        <p:nvSpPr>
          <p:cNvPr id="30723" name="Text Box 3"/>
          <p:cNvSpPr txBox="1">
            <a:spLocks noChangeArrowheads="1"/>
          </p:cNvSpPr>
          <p:nvPr/>
        </p:nvSpPr>
        <p:spPr bwMode="auto">
          <a:xfrm>
            <a:off x="914400" y="76200"/>
            <a:ext cx="6705600" cy="94615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加拉太书四</a:t>
            </a:r>
            <a:r>
              <a:rPr lang="en-US" altLang="zh-CN" sz="2800" b="1">
                <a:latin typeface="Times" charset="0"/>
                <a:ea typeface="宋体" charset="0"/>
                <a:cs typeface="宋体" charset="0"/>
              </a:rPr>
              <a:t>21-31</a:t>
            </a:r>
          </a:p>
          <a:p>
            <a:pPr algn="ctr" eaLnBrk="1" hangingPunct="1">
              <a:defRPr/>
            </a:pPr>
            <a:r>
              <a:rPr lang="zh-CN" altLang="en-US" sz="2800" b="1">
                <a:latin typeface="Times" charset="0"/>
                <a:ea typeface="宋体" charset="0"/>
                <a:cs typeface="宋体" charset="0"/>
              </a:rPr>
              <a:t>里对照的约</a:t>
            </a:r>
          </a:p>
        </p:txBody>
      </p:sp>
      <p:sp>
        <p:nvSpPr>
          <p:cNvPr id="13926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br>
              <a:rPr lang="en-US" altLang="zh-CN" sz="1800">
                <a:ea typeface="宋体" charset="0"/>
                <a:cs typeface="宋体" charset="0"/>
              </a:rPr>
            </a:b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br>
              <a:rPr lang="en-US" altLang="zh-CN" sz="1800">
                <a:ea typeface="宋体" charset="0"/>
                <a:cs typeface="宋体" charset="0"/>
              </a:rPr>
            </a:b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eaLnBrk="0" hangingPunct="0">
              <a:tabLst>
                <a:tab pos="457200" algn="r"/>
                <a:tab pos="2743200" algn="ctr"/>
                <a:tab pos="5486400" algn="r"/>
              </a:tabLst>
            </a:pPr>
            <a:endParaRPr lang="en-US" altLang="zh-CN">
              <a:ea typeface="宋体" charset="0"/>
              <a:cs typeface="宋体" charset="0"/>
            </a:endParaRPr>
          </a:p>
        </p:txBody>
      </p:sp>
      <p:sp>
        <p:nvSpPr>
          <p:cNvPr id="139268"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69"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7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eaLnBrk="0" hangingPunct="0">
              <a:tabLst>
                <a:tab pos="742950" algn="r"/>
                <a:tab pos="2743200" algn="ctr"/>
                <a:tab pos="5486400" algn="r"/>
              </a:tabLst>
            </a:pPr>
            <a:endParaRPr lang="en-US" altLang="zh-CN">
              <a:ea typeface="宋体" charset="0"/>
              <a:cs typeface="宋体" charset="0"/>
            </a:endParaRPr>
          </a:p>
        </p:txBody>
      </p:sp>
      <p:sp>
        <p:nvSpPr>
          <p:cNvPr id="139271"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72"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sp>
        <p:nvSpPr>
          <p:cNvPr id="139273"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sp>
        <p:nvSpPr>
          <p:cNvPr id="139274"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graphicFrame>
        <p:nvGraphicFramePr>
          <p:cNvPr id="30810" name="Group 90"/>
          <p:cNvGraphicFramePr>
            <a:graphicFrameLocks noGrp="1"/>
          </p:cNvGraphicFramePr>
          <p:nvPr/>
        </p:nvGraphicFramePr>
        <p:xfrm>
          <a:off x="0" y="990600"/>
          <a:ext cx="9067800" cy="6583400"/>
        </p:xfrm>
        <a:graphic>
          <a:graphicData uri="http://schemas.openxmlformats.org/drawingml/2006/table">
            <a:tbl>
              <a:tblPr/>
              <a:tblGrid>
                <a:gridCol w="1417638">
                  <a:extLst>
                    <a:ext uri="{9D8B030D-6E8A-4147-A177-3AD203B41FA5}">
                      <a16:colId xmlns:a16="http://schemas.microsoft.com/office/drawing/2014/main" val="20000"/>
                    </a:ext>
                  </a:extLst>
                </a:gridCol>
                <a:gridCol w="359568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82287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约</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(24-25)</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亚伯拉罕</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 </a:t>
                      </a: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参三</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16-18)</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儿子</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以实玛利（没有特别提名）</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以撒（</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1"/>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母亲</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夏甲（</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24-25)</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撒拉</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没有特别提名</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2"/>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奴仆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(22</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24</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31</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(22</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26</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31</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3"/>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出生</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普遍</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(23</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凭着应许</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(23</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4"/>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山</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阿拉伯的西奈</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(24)</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加略</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推理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5"/>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耶路撒冷</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现在尘世的</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(25</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未来</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天国</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母亲</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(26)</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6"/>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门徒</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地狱之子</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推理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应许之子</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7"/>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逼迫</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逼迫者</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(29</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被逼迫者</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(29</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8"/>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教师</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犹太派信徒</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保罗与真传道者</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9"/>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救恩于</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工</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基督里的信心</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10"/>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成果</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没得救</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得救</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11"/>
                  </a:ext>
                </a:extLst>
              </a:tr>
            </a:tbl>
          </a:graphicData>
        </a:graphic>
      </p:graphicFrame>
    </p:spTree>
  </p:cSld>
  <p:clrMapOvr>
    <a:overrideClrMapping bg1="dk2" tx1="lt1" bg2="dk1"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21770511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206752378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065196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自由地走错路吗？</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31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endParaRPr>
          </a:p>
        </p:txBody>
      </p:sp>
      <p:graphicFrame>
        <p:nvGraphicFramePr>
          <p:cNvPr id="62" name="Table 61"/>
          <p:cNvGraphicFramePr>
            <a:graphicFrameLocks noGrp="1"/>
          </p:cNvGraphicFramePr>
          <p:nvPr/>
        </p:nvGraphicFramePr>
        <p:xfrm>
          <a:off x="76200" y="0"/>
          <a:ext cx="9067800" cy="6893222"/>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3896949065"/>
      </p:ext>
    </p:extLst>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只有因信得救才会使我们有</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心灵</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的改变</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(5–6</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81082611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21890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恩典</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并不是放纵犯罪的许可证，正如电也不是允许你电死自己的许可证。</a:t>
            </a:r>
          </a:p>
        </p:txBody>
      </p:sp>
    </p:spTree>
    <p:extLst>
      <p:ext uri="{BB962C8B-B14F-4D97-AF65-F5344CB8AC3E}">
        <p14:creationId xmlns:p14="http://schemas.microsoft.com/office/powerpoint/2010/main" val="149958936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Qimr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844675"/>
            <a:ext cx="7086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4" name="Text Box 6"/>
          <p:cNvSpPr txBox="1">
            <a:spLocks noChangeArrowheads="1"/>
          </p:cNvSpPr>
          <p:nvPr/>
        </p:nvSpPr>
        <p:spPr bwMode="auto">
          <a:xfrm>
            <a:off x="2514600" y="4292600"/>
            <a:ext cx="6629400" cy="2289175"/>
          </a:xfrm>
          <a:prstGeom prst="rect">
            <a:avLst/>
          </a:prstGeom>
          <a:solidFill>
            <a:schemeClr val="bg2"/>
          </a:solidFill>
          <a:ln w="9525">
            <a:noFill/>
            <a:miter lim="800000"/>
            <a:headEnd/>
            <a:tailEnd/>
          </a:ln>
          <a:effectLst/>
        </p:spPr>
        <p:txBody>
          <a:bodyPr>
            <a:spAutoFit/>
          </a:bodyPr>
          <a:lstStyle>
            <a:lvl1pPr marL="293688" indent="-293688"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buFontTx/>
              <a:buChar char="•"/>
              <a:defRPr/>
            </a:pPr>
            <a:r>
              <a:rPr lang="en-US" altLang="zh-CN" sz="3600">
                <a:solidFill>
                  <a:srgbClr val="E5E5FF"/>
                </a:solidFill>
                <a:effectLst>
                  <a:outerShdw blurRad="38100" dist="38100" dir="2700000" algn="tl">
                    <a:srgbClr val="000000"/>
                  </a:outerShdw>
                </a:effectLst>
              </a:rPr>
              <a:t>“</a:t>
            </a:r>
            <a:r>
              <a:rPr lang="zh-CN" altLang="en-US" sz="3600">
                <a:solidFill>
                  <a:srgbClr val="E5E5FF"/>
                </a:solidFill>
                <a:effectLst>
                  <a:outerShdw blurRad="38100" dist="38100" dir="2700000" algn="tl">
                    <a:srgbClr val="000000"/>
                  </a:outerShdw>
                </a:effectLst>
                <a:ea typeface="宋体" charset="0"/>
                <a:cs typeface="宋体" charset="0"/>
              </a:rPr>
              <a:t>律法的果效” </a:t>
            </a:r>
            <a:r>
              <a:rPr lang="en-US" altLang="zh-CN" sz="3600">
                <a:solidFill>
                  <a:srgbClr val="E5E5FF"/>
                </a:solidFill>
                <a:effectLst>
                  <a:outerShdw blurRad="38100" dist="38100" dir="2700000" algn="tl">
                    <a:srgbClr val="000000"/>
                  </a:outerShdw>
                </a:effectLst>
                <a:ea typeface="宋体" charset="0"/>
                <a:cs typeface="宋体" charset="0"/>
              </a:rPr>
              <a:t>(Abegg </a:t>
            </a:r>
            <a:r>
              <a:rPr lang="zh-CN" altLang="en-US" sz="3600">
                <a:solidFill>
                  <a:srgbClr val="E5E5FF"/>
                </a:solidFill>
                <a:effectLst>
                  <a:outerShdw blurRad="38100" dist="38100" dir="2700000" algn="tl">
                    <a:srgbClr val="000000"/>
                  </a:outerShdw>
                </a:effectLst>
                <a:ea typeface="宋体" charset="0"/>
                <a:cs typeface="宋体" charset="0"/>
              </a:rPr>
              <a:t>的翻译表示</a:t>
            </a:r>
            <a:r>
              <a:rPr lang="en-US" altLang="zh-CN" sz="3600">
                <a:solidFill>
                  <a:srgbClr val="E5E5FF"/>
                </a:solidFill>
                <a:effectLst>
                  <a:outerShdw blurRad="38100" dist="38100" dir="2700000" algn="tl">
                    <a:srgbClr val="000000"/>
                  </a:outerShdw>
                </a:effectLst>
                <a:ea typeface="宋体" charset="0"/>
                <a:cs typeface="宋体" charset="0"/>
              </a:rPr>
              <a:t>, </a:t>
            </a:r>
            <a:r>
              <a:rPr lang="zh-CN" altLang="en-US" sz="3600">
                <a:solidFill>
                  <a:srgbClr val="E5E5FF"/>
                </a:solidFill>
                <a:effectLst>
                  <a:outerShdw blurRad="38100" dist="38100" dir="2700000" algn="tl">
                    <a:srgbClr val="000000"/>
                  </a:outerShdw>
                </a:effectLst>
                <a:ea typeface="宋体" charset="0"/>
                <a:cs typeface="宋体" charset="0"/>
              </a:rPr>
              <a:t>依据犹太拉比的法律信仰在于行为得蒙救赎</a:t>
            </a:r>
            <a:r>
              <a:rPr lang="en-US" altLang="zh-CN" sz="3600">
                <a:solidFill>
                  <a:srgbClr val="E5E5FF"/>
                </a:solidFill>
                <a:effectLst>
                  <a:outerShdw blurRad="38100" dist="38100" dir="2700000" algn="tl">
                    <a:srgbClr val="000000"/>
                  </a:outerShdw>
                </a:effectLst>
                <a:ea typeface="宋体" charset="0"/>
                <a:cs typeface="宋体" charset="0"/>
              </a:rPr>
              <a:t>, </a:t>
            </a:r>
            <a:r>
              <a:rPr lang="zh-CN" altLang="en-US" sz="3600">
                <a:solidFill>
                  <a:srgbClr val="E5E5FF"/>
                </a:solidFill>
                <a:effectLst>
                  <a:outerShdw blurRad="38100" dist="38100" dir="2700000" algn="tl">
                    <a:srgbClr val="000000"/>
                  </a:outerShdw>
                </a:effectLst>
                <a:ea typeface="宋体" charset="0"/>
                <a:cs typeface="宋体" charset="0"/>
              </a:rPr>
              <a:t>保罗在加拉太书持反对的意见。</a:t>
            </a:r>
            <a:r>
              <a:rPr lang="en-US" altLang="zh-CN" sz="3600">
                <a:solidFill>
                  <a:srgbClr val="E5E5FF"/>
                </a:solidFill>
                <a:effectLst>
                  <a:outerShdw blurRad="38100" dist="38100" dir="2700000" algn="tl">
                    <a:srgbClr val="000000"/>
                  </a:outerShdw>
                </a:effectLst>
                <a:ea typeface="宋体" charset="0"/>
                <a:cs typeface="宋体" charset="0"/>
              </a:rPr>
              <a:t>)</a:t>
            </a:r>
            <a:endParaRPr lang="en-US" altLang="zh-TW" sz="3600">
              <a:solidFill>
                <a:srgbClr val="E5E5FF"/>
              </a:solidFill>
              <a:effectLst>
                <a:outerShdw blurRad="38100" dist="38100" dir="2700000" algn="tl">
                  <a:srgbClr val="000000"/>
                </a:outerShdw>
              </a:effectLst>
              <a:ea typeface="宋体" charset="0"/>
              <a:cs typeface="宋体" charset="0"/>
            </a:endParaRPr>
          </a:p>
        </p:txBody>
      </p:sp>
      <p:sp>
        <p:nvSpPr>
          <p:cNvPr id="181256" name="Text Box 8"/>
          <p:cNvSpPr txBox="1">
            <a:spLocks noChangeArrowheads="1"/>
          </p:cNvSpPr>
          <p:nvPr/>
        </p:nvSpPr>
        <p:spPr bwMode="auto">
          <a:xfrm>
            <a:off x="3059113" y="3500438"/>
            <a:ext cx="5754687" cy="579437"/>
          </a:xfrm>
          <a:prstGeom prst="rect">
            <a:avLst/>
          </a:prstGeom>
          <a:solidFill>
            <a:schemeClr val="bg2"/>
          </a:solid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3200">
                <a:solidFill>
                  <a:srgbClr val="E5E5FF"/>
                </a:solidFill>
                <a:effectLst>
                  <a:outerShdw blurRad="38100" dist="38100" dir="2700000" algn="tl">
                    <a:srgbClr val="000000"/>
                  </a:outerShdw>
                </a:effectLst>
                <a:ea typeface="新細明體" charset="0"/>
                <a:cs typeface="新細明體" charset="0"/>
              </a:rPr>
              <a:t>MIQSAT MA’ASE HA-TORAH</a:t>
            </a:r>
          </a:p>
        </p:txBody>
      </p:sp>
      <p:sp>
        <p:nvSpPr>
          <p:cNvPr id="181258" name="Rectangle 10"/>
          <p:cNvSpPr>
            <a:spLocks noChangeArrowheads="1"/>
          </p:cNvSpPr>
          <p:nvPr/>
        </p:nvSpPr>
        <p:spPr bwMode="auto">
          <a:xfrm>
            <a:off x="0" y="836613"/>
            <a:ext cx="9318625" cy="1354137"/>
          </a:xfrm>
          <a:prstGeom prst="rect">
            <a:avLst/>
          </a:prstGeom>
          <a:noFill/>
          <a:ln w="9525">
            <a:noFill/>
            <a:miter lim="800000"/>
            <a:headEnd/>
            <a:tailEnd/>
          </a:ln>
          <a:effectLst/>
        </p:spPr>
        <p:txBody>
          <a:bodyPr/>
          <a:lstStyle/>
          <a:p>
            <a:pPr marL="609600" indent="-609600">
              <a:spcBef>
                <a:spcPct val="20000"/>
              </a:spcBef>
              <a:buClr>
                <a:srgbClr val="FFCC00"/>
              </a:buClr>
              <a:buSzPct val="70000"/>
              <a:buFont typeface="Wingdings" charset="0"/>
              <a:buNone/>
              <a:defRPr/>
            </a:pPr>
            <a:r>
              <a:rPr lang="en-US" altLang="zh-CN" sz="3200" b="1">
                <a:solidFill>
                  <a:srgbClr val="FFFFFF"/>
                </a:solidFill>
                <a:effectLst>
                  <a:outerShdw blurRad="38100" dist="38100" dir="2700000" algn="tl">
                    <a:srgbClr val="000000"/>
                  </a:outerShdw>
                </a:effectLst>
                <a:latin typeface="Garamond" charset="0"/>
              </a:rPr>
              <a:t>7. MMT </a:t>
            </a:r>
            <a:r>
              <a:rPr lang="zh-CN" altLang="en-US" sz="3200" b="1">
                <a:solidFill>
                  <a:srgbClr val="FFFFFF"/>
                </a:solidFill>
                <a:effectLst>
                  <a:outerShdw blurRad="38100" dist="38100" dir="2700000" algn="tl">
                    <a:srgbClr val="000000"/>
                  </a:outerShdw>
                </a:effectLst>
                <a:latin typeface="Garamond" charset="0"/>
                <a:ea typeface="宋体" charset="0"/>
                <a:cs typeface="宋体" charset="0"/>
              </a:rPr>
              <a:t>表示</a:t>
            </a:r>
            <a:r>
              <a:rPr lang="en-US" altLang="zh-CN" sz="3200" b="1">
                <a:solidFill>
                  <a:srgbClr val="FFFFFF"/>
                </a:solidFill>
                <a:effectLst>
                  <a:outerShdw blurRad="38100" dist="38100" dir="2700000" algn="tl">
                    <a:srgbClr val="000000"/>
                  </a:outerShdw>
                </a:effectLst>
                <a:latin typeface="Garamond" charset="0"/>
                <a:ea typeface="宋体" charset="0"/>
                <a:cs typeface="宋体" charset="0"/>
              </a:rPr>
              <a:t>, </a:t>
            </a:r>
            <a:r>
              <a:rPr lang="zh-CN" altLang="en-US" sz="3200" b="1">
                <a:solidFill>
                  <a:srgbClr val="FFFFFF"/>
                </a:solidFill>
                <a:effectLst>
                  <a:outerShdw blurRad="38100" dist="38100" dir="2700000" algn="tl">
                    <a:srgbClr val="000000"/>
                  </a:outerShdw>
                </a:effectLst>
                <a:latin typeface="Garamond" charset="0"/>
                <a:ea typeface="宋体" charset="0"/>
                <a:cs typeface="宋体" charset="0"/>
              </a:rPr>
              <a:t>保罗的反对者教导救恩是守律法律才是真正的子民。</a:t>
            </a:r>
            <a:endParaRPr lang="en-US" altLang="zh-TW" sz="1800" b="1">
              <a:solidFill>
                <a:srgbClr val="FFFFFF"/>
              </a:solidFill>
              <a:effectLst>
                <a:outerShdw blurRad="38100" dist="38100" dir="2700000" algn="tl">
                  <a:srgbClr val="000000"/>
                </a:outerShdw>
              </a:effectLst>
              <a:latin typeface="Garamond" charset="0"/>
              <a:ea typeface="新細明體" charset="0"/>
              <a:cs typeface="新細明體" charset="0"/>
            </a:endParaRPr>
          </a:p>
          <a:p>
            <a:pPr marL="609600" indent="-609600">
              <a:spcBef>
                <a:spcPct val="20000"/>
              </a:spcBef>
              <a:buClr>
                <a:srgbClr val="FFCC00"/>
              </a:buClr>
              <a:buSzPct val="70000"/>
              <a:buFont typeface="Wingdings" charset="0"/>
              <a:buNone/>
              <a:defRPr/>
            </a:pPr>
            <a:endParaRPr lang="en-US" altLang="zh-TW" sz="1800" b="1">
              <a:solidFill>
                <a:srgbClr val="FFFFFF"/>
              </a:solidFill>
              <a:effectLst>
                <a:outerShdw blurRad="38100" dist="38100" dir="2700000" algn="tl">
                  <a:srgbClr val="000000"/>
                </a:outerShdw>
              </a:effectLst>
              <a:latin typeface="Garamond" charset="0"/>
              <a:ea typeface="新細明體" charset="0"/>
              <a:cs typeface="新細明體" charset="0"/>
            </a:endParaRPr>
          </a:p>
        </p:txBody>
      </p:sp>
      <p:sp>
        <p:nvSpPr>
          <p:cNvPr id="181261" name="Text Box 13"/>
          <p:cNvSpPr txBox="1">
            <a:spLocks noChangeArrowheads="1"/>
          </p:cNvSpPr>
          <p:nvPr/>
        </p:nvSpPr>
        <p:spPr bwMode="auto">
          <a:xfrm>
            <a:off x="8458200" y="76200"/>
            <a:ext cx="590550" cy="457200"/>
          </a:xfrm>
          <a:prstGeom prst="rect">
            <a:avLst/>
          </a:prstGeom>
          <a:no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2400">
                <a:solidFill>
                  <a:srgbClr val="E5E5FF"/>
                </a:solidFill>
                <a:effectLst>
                  <a:outerShdw blurRad="38100" dist="38100" dir="2700000" algn="tl">
                    <a:srgbClr val="000000"/>
                  </a:outerShdw>
                </a:effectLst>
                <a:ea typeface="新細明體" charset="0"/>
                <a:cs typeface="新細明體" charset="0"/>
              </a:rPr>
              <a:t>183</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altLang="zh-CN">
                <a:latin typeface="Garamond" charset="0"/>
              </a:rPr>
              <a:t>DSS </a:t>
            </a:r>
            <a:r>
              <a:rPr lang="zh-CN" altLang="en-US">
                <a:latin typeface="Garamond" charset="0"/>
                <a:ea typeface="宋体" charset="0"/>
                <a:cs typeface="宋体" charset="0"/>
              </a:rPr>
              <a:t>的</a:t>
            </a:r>
            <a:r>
              <a:rPr lang="zh-TW" altLang="en-US">
                <a:latin typeface="Garamond" charset="0"/>
                <a:ea typeface="新細明體" charset="0"/>
                <a:cs typeface="新細明體" charset="0"/>
              </a:rPr>
              <a:t>重要性</a:t>
            </a:r>
            <a:endParaRPr lang="en-US" altLang="zh-TW">
              <a:latin typeface="Garamond" charset="0"/>
            </a:endParaRPr>
          </a:p>
        </p:txBody>
      </p:sp>
    </p:spTree>
    <p:extLst>
      <p:ext uri="{BB962C8B-B14F-4D97-AF65-F5344CB8AC3E}">
        <p14:creationId xmlns:p14="http://schemas.microsoft.com/office/powerpoint/2010/main" val="18426500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itle 1"/>
          <p:cNvSpPr>
            <a:spLocks noGrp="1"/>
          </p:cNvSpPr>
          <p:nvPr>
            <p:ph type="title" idx="4294967295"/>
          </p:nvPr>
        </p:nvSpPr>
        <p:spPr>
          <a:xfrm>
            <a:off x="0" y="-33338"/>
            <a:ext cx="5651500" cy="4103688"/>
          </a:xfrm>
        </p:spPr>
        <p:txBody>
          <a:bodyPr/>
          <a:lstStyle/>
          <a:p>
            <a:r>
              <a:rPr lang="zh-CN" altLang="en-US" sz="6000" b="1" dirty="0">
                <a:latin typeface="华文宋体"/>
                <a:ea typeface="华文宋体"/>
                <a:cs typeface="华文宋体"/>
              </a:rPr>
              <a:t>保罗的实践论证</a:t>
            </a:r>
            <a:br>
              <a:rPr lang="en-US" sz="6000" b="1" dirty="0">
                <a:latin typeface="Arial Black" charset="0"/>
                <a:ea typeface="ＭＳ Ｐゴシック" charset="0"/>
                <a:cs typeface="ＭＳ Ｐゴシック" charset="0"/>
              </a:rPr>
            </a:br>
            <a:r>
              <a:rPr lang="en-US" sz="6000" dirty="0">
                <a:latin typeface="Arial"/>
                <a:ea typeface="ＭＳ Ｐゴシック" charset="0"/>
                <a:cs typeface="Arial"/>
              </a:rPr>
              <a:t>(</a:t>
            </a:r>
            <a:r>
              <a:rPr lang="zh-CN" altLang="en-US" sz="6000" b="1" dirty="0">
                <a:latin typeface="华文宋体"/>
                <a:ea typeface="华文宋体"/>
                <a:cs typeface="华文宋体"/>
              </a:rPr>
              <a:t>加拉太书</a:t>
            </a:r>
            <a:r>
              <a:rPr lang="en-US" sz="6000" dirty="0">
                <a:latin typeface="Arial"/>
                <a:ea typeface="ＭＳ Ｐゴシック" charset="0"/>
                <a:cs typeface="Arial"/>
              </a:rPr>
              <a:t> 5–6)</a:t>
            </a:r>
          </a:p>
        </p:txBody>
      </p:sp>
      <p:sp>
        <p:nvSpPr>
          <p:cNvPr id="5" name="Title 1"/>
          <p:cNvSpPr txBox="1">
            <a:spLocks/>
          </p:cNvSpPr>
          <p:nvPr/>
        </p:nvSpPr>
        <p:spPr>
          <a:xfrm>
            <a:off x="683568" y="5477730"/>
            <a:ext cx="4067944"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sz="3600" b="1" dirty="0">
                <a:latin typeface="华文宋体"/>
                <a:ea typeface="华文宋体"/>
                <a:cs typeface="华文宋体"/>
              </a:rPr>
              <a:t>保罗卫护责任</a:t>
            </a:r>
            <a:endParaRPr lang="en-US" sz="3600" b="1" dirty="0">
              <a:solidFill>
                <a:srgbClr val="E3EBF1"/>
              </a:solidFill>
              <a:effectLst>
                <a:glow rad="279400">
                  <a:srgbClr val="000000"/>
                </a:glow>
              </a:effectLst>
              <a:latin typeface="华文宋体"/>
              <a:ea typeface="华文宋体"/>
              <a:cs typeface="华文宋体"/>
            </a:endParaRPr>
          </a:p>
        </p:txBody>
      </p:sp>
    </p:spTree>
    <p:extLst>
      <p:ext uri="{BB962C8B-B14F-4D97-AF65-F5344CB8AC3E}">
        <p14:creationId xmlns:p14="http://schemas.microsoft.com/office/powerpoint/2010/main" val="1723981171"/>
      </p:ext>
    </p:extLst>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effectLst/>
        </p:spPr>
        <p:txBody>
          <a:bodyPr/>
          <a:lstStyle/>
          <a:p>
            <a:pPr>
              <a:defRPr/>
            </a:pPr>
            <a:r>
              <a:rPr lang="zh-CN" altLang="en-US" sz="3600" b="1" dirty="0">
                <a:effectLst>
                  <a:glow rad="228600">
                    <a:schemeClr val="accent4">
                      <a:satMod val="175000"/>
                    </a:schemeClr>
                  </a:glow>
                </a:effectLst>
                <a:latin typeface="Arial" charset="0"/>
                <a:ea typeface="ＭＳ Ｐゴシック" charset="0"/>
                <a:cs typeface="ＭＳ Ｐゴシック" charset="0"/>
              </a:rPr>
              <a:t>基督释放了我们，为了要使我们得自由。所以你们要站立得稳，不要再被奴役的轭控制。</a:t>
            </a:r>
            <a:r>
              <a:rPr lang="en-US" sz="3600" b="1" dirty="0">
                <a:effectLst>
                  <a:glow rad="228600">
                    <a:schemeClr val="accent4">
                      <a:satMod val="175000"/>
                    </a:schemeClr>
                  </a:glow>
                </a:effectLst>
                <a:latin typeface="Arial" charset="0"/>
                <a:ea typeface="ＭＳ Ｐゴシック" charset="0"/>
                <a:cs typeface="ＭＳ Ｐゴシック" charset="0"/>
              </a:rPr>
              <a:t> (5:1).</a:t>
            </a:r>
          </a:p>
        </p:txBody>
      </p:sp>
    </p:spTree>
    <p:extLst>
      <p:ext uri="{BB962C8B-B14F-4D97-AF65-F5344CB8AC3E}">
        <p14:creationId xmlns:p14="http://schemas.microsoft.com/office/powerpoint/2010/main" val="23870853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ru-RU" sz="2400" b="1" dirty="0">
                <a:latin typeface="Arial" charset="0"/>
                <a:ea typeface="ＭＳ Ｐゴシック" charset="0"/>
                <a:cs typeface="Arial" charset="0"/>
              </a:rPr>
              <a:t>“</a:t>
            </a:r>
            <a:r>
              <a:rPr lang="zh-TW" altLang="en-US" sz="2400" b="1" dirty="0">
                <a:latin typeface="华文宋体"/>
                <a:ea typeface="华文宋体"/>
                <a:cs typeface="华文宋体"/>
              </a:rPr>
              <a:t>基 督 释 放 了 我 们 ， 叫 我 们 得 以 自 由 。 所 以 要 站 立 得 稳 ， 不 要 再 被 奴 仆 的 轭 挟 制 </a:t>
            </a:r>
            <a:r>
              <a:rPr lang="zh-TW" altLang="en-US" sz="2400" dirty="0"/>
              <a:t>。</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a:t>
            </a:r>
            <a:r>
              <a:rPr lang="en-US" altLang="ja-JP" sz="2400" dirty="0">
                <a:latin typeface="Arial" charset="0"/>
                <a:ea typeface="ＭＳ Ｐゴシック" charset="0"/>
                <a:cs typeface="Arial" charset="0"/>
              </a:rPr>
              <a:t>(</a:t>
            </a:r>
            <a:r>
              <a:rPr lang="zh-CN" altLang="en-US" sz="2400" dirty="0">
                <a:latin typeface="华文宋体"/>
                <a:ea typeface="华文宋体"/>
                <a:cs typeface="华文宋体"/>
              </a:rPr>
              <a:t>加书</a:t>
            </a:r>
            <a:r>
              <a:rPr lang="en-US" altLang="ja-JP" sz="2400" dirty="0">
                <a:latin typeface="Arial" charset="0"/>
                <a:ea typeface="ＭＳ Ｐゴシック" charset="0"/>
                <a:cs typeface="Arial" charset="0"/>
              </a:rPr>
              <a:t> 5:1).</a:t>
            </a:r>
            <a:endParaRPr lang="en-US" sz="2400"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E3EBF1"/>
                </a:solidFill>
                <a:latin typeface="Arial" charset="0"/>
                <a:cs typeface="Arial" charset="0"/>
              </a:rPr>
              <a:t>“</a:t>
            </a:r>
            <a:r>
              <a:rPr lang="zh-CN" altLang="en-US" b="1" dirty="0">
                <a:solidFill>
                  <a:srgbClr val="E3EBF1"/>
                </a:solidFill>
                <a:latin typeface="华文宋体"/>
                <a:ea typeface="华文宋体"/>
                <a:cs typeface="华文宋体"/>
              </a:rPr>
              <a:t>我保 罗 告 诉 你 们 ， 若 受 割 礼 ， 基 督 就 与 你 们 无 益 了 。</a:t>
            </a:r>
            <a:r>
              <a:rPr lang="en-US" b="1" dirty="0">
                <a:solidFill>
                  <a:srgbClr val="E3EBF1"/>
                </a:solidFill>
                <a:latin typeface="华文宋体"/>
                <a:ea typeface="华文宋体"/>
                <a:cs typeface="华文宋体"/>
              </a:rPr>
              <a:t>  </a:t>
            </a:r>
            <a:r>
              <a:rPr lang="en-US" b="1" baseline="30000" dirty="0">
                <a:solidFill>
                  <a:srgbClr val="E3EBF1"/>
                </a:solidFill>
                <a:latin typeface="华文宋体"/>
                <a:ea typeface="华文宋体"/>
                <a:cs typeface="华文宋体"/>
              </a:rPr>
              <a:t>3</a:t>
            </a:r>
            <a:r>
              <a:rPr lang="zh-CN" altLang="en-US" b="1" dirty="0">
                <a:solidFill>
                  <a:srgbClr val="E3EBF1"/>
                </a:solidFill>
                <a:latin typeface="华文宋体"/>
                <a:ea typeface="华文宋体"/>
                <a:cs typeface="华文宋体"/>
              </a:rPr>
              <a:t>我 再 指 着 凡 受 割 礼 的 人 确 实 的 说 ， 他 是 欠 着 行 全 律 法 的 债 。</a:t>
            </a:r>
            <a:r>
              <a:rPr lang="en-US" b="1" dirty="0">
                <a:solidFill>
                  <a:srgbClr val="E3EBF1"/>
                </a:solidFill>
                <a:latin typeface="华文宋体"/>
                <a:ea typeface="华文宋体"/>
                <a:cs typeface="华文宋体"/>
              </a:rPr>
              <a:t>  </a:t>
            </a:r>
            <a:r>
              <a:rPr lang="en-US" b="1" baseline="30000" dirty="0">
                <a:solidFill>
                  <a:srgbClr val="E3EBF1"/>
                </a:solidFill>
                <a:latin typeface="华文宋体"/>
                <a:ea typeface="华文宋体"/>
                <a:cs typeface="华文宋体"/>
              </a:rPr>
              <a:t>4</a:t>
            </a:r>
            <a:r>
              <a:rPr lang="zh-CN" altLang="en-US" b="1" dirty="0">
                <a:solidFill>
                  <a:srgbClr val="E3EBF1"/>
                </a:solidFill>
                <a:latin typeface="华文宋体"/>
                <a:ea typeface="华文宋体"/>
                <a:cs typeface="华文宋体"/>
              </a:rPr>
              <a:t>你 们 这 要 靠 律 法 称 义 的 ， 是 与 基 督 隔 绝 ， 从 恩 典 中 坠 落 了 </a:t>
            </a:r>
            <a:r>
              <a:rPr lang="zh-CN" altLang="en-US" b="1" dirty="0">
                <a:solidFill>
                  <a:srgbClr val="E3EBF1"/>
                </a:solidFill>
                <a:latin typeface="Arial" charset="0"/>
                <a:cs typeface="Arial" charset="0"/>
              </a:rPr>
              <a:t>。</a:t>
            </a:r>
            <a:r>
              <a:rPr lang="ru-RU" altLang="ja-JP" b="1" dirty="0">
                <a:solidFill>
                  <a:srgbClr val="E3EBF1"/>
                </a:solidFill>
                <a:latin typeface="Arial" charset="0"/>
                <a:cs typeface="Arial" charset="0"/>
              </a:rPr>
              <a:t>"</a:t>
            </a:r>
            <a:r>
              <a:rPr lang="en-US" altLang="ja-JP" b="1" dirty="0">
                <a:solidFill>
                  <a:srgbClr val="E3EBF1"/>
                </a:solidFill>
                <a:latin typeface="Arial" charset="0"/>
                <a:cs typeface="Arial" charset="0"/>
              </a:rPr>
              <a:t> </a:t>
            </a:r>
            <a:r>
              <a:rPr lang="en-US" altLang="ja-JP" dirty="0">
                <a:solidFill>
                  <a:srgbClr val="E3EBF1"/>
                </a:solidFill>
                <a:latin typeface="Arial" charset="0"/>
                <a:cs typeface="Arial" charset="0"/>
              </a:rPr>
              <a:t>(5:2-4).</a:t>
            </a:r>
            <a:endParaRPr lang="en-US" dirty="0">
              <a:solidFill>
                <a:srgbClr val="E3EBF1"/>
              </a:solidFill>
              <a:latin typeface="Arial" charset="0"/>
              <a:cs typeface="Arial"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9506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786" y="-27384"/>
            <a:ext cx="5179814" cy="6885384"/>
          </a:xfrm>
          <a:solidFill>
            <a:srgbClr val="000000"/>
          </a:solidFill>
        </p:spPr>
        <p:txBody>
          <a:bodyPr/>
          <a:lstStyle/>
          <a:p>
            <a:pPr>
              <a:defRPr/>
            </a:pPr>
            <a:r>
              <a:rPr lang="zh-CN" altLang="en-US" sz="6000" dirty="0">
                <a:effectLst>
                  <a:glow rad="292100">
                    <a:schemeClr val="tx1">
                      <a:alpha val="92000"/>
                    </a:schemeClr>
                  </a:glow>
                </a:effectLst>
                <a:latin typeface="Arial" charset="0"/>
                <a:ea typeface="ＭＳ Ｐゴシック" charset="0"/>
                <a:cs typeface="ＭＳ Ｐゴシック" charset="0"/>
              </a:rPr>
              <a:t>属灵人身</a:t>
            </a:r>
            <a:endParaRPr lang="en-US" sz="6000" dirty="0">
              <a:effectLst>
                <a:glow rad="292100">
                  <a:schemeClr val="tx1">
                    <a:alpha val="92000"/>
                  </a:schemeClr>
                </a:glow>
              </a:effectLst>
              <a:latin typeface="Arial" charset="0"/>
              <a:ea typeface="ＭＳ Ｐゴシック" charset="0"/>
              <a:cs typeface="ＭＳ Ｐゴシック" charset="0"/>
            </a:endParaRP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xxiii</a:t>
            </a:r>
          </a:p>
        </p:txBody>
      </p:sp>
    </p:spTree>
    <p:extLst>
      <p:ext uri="{BB962C8B-B14F-4D97-AF65-F5344CB8AC3E}">
        <p14:creationId xmlns:p14="http://schemas.microsoft.com/office/powerpoint/2010/main" val="12133168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zh-CN" altLang="en-US" dirty="0">
                <a:solidFill>
                  <a:srgbClr val="FFFFFF"/>
                </a:solidFill>
                <a:latin typeface="Apple Chancery" charset="0"/>
                <a:ea typeface="Osaka" charset="0"/>
                <a:cs typeface="Apple Chancery" charset="0"/>
              </a:rPr>
              <a:t>属灵的果子</a:t>
            </a:r>
            <a:endParaRPr lang="en-US" b="1" dirty="0">
              <a:solidFill>
                <a:srgbClr val="FFFFFF"/>
              </a:solidFill>
              <a:effectLst>
                <a:glow rad="317500">
                  <a:schemeClr val="tx1">
                    <a:alpha val="91000"/>
                  </a:schemeClr>
                </a:glow>
              </a:effectLst>
              <a:latin typeface="Apple Chancery"/>
              <a:cs typeface="Apple Chancery"/>
            </a:endParaRP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400388"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仁爱是</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喜乐</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和平</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忍耐</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良善</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11" name="Title 1"/>
          <p:cNvSpPr txBox="1">
            <a:spLocks/>
          </p:cNvSpPr>
          <p:nvPr/>
        </p:nvSpPr>
        <p:spPr bwMode="auto">
          <a:xfrm>
            <a:off x="3276600" y="495300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恩慈</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信实</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温柔</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600" b="1" dirty="0">
                <a:solidFill>
                  <a:srgbClr val="FFFFFF"/>
                </a:solidFill>
                <a:effectLst>
                  <a:glow rad="317500">
                    <a:srgbClr val="000000">
                      <a:alpha val="91000"/>
                    </a:srgbClr>
                  </a:glow>
                </a:effectLst>
                <a:latin typeface="华文宋体"/>
                <a:ea typeface="华文宋体"/>
                <a:cs typeface="华文宋体"/>
              </a:rPr>
              <a:t>加拉太书</a:t>
            </a:r>
            <a:r>
              <a:rPr lang="en-US" sz="3600" b="1" dirty="0">
                <a:solidFill>
                  <a:srgbClr val="FFFFFF"/>
                </a:solidFill>
                <a:effectLst>
                  <a:glow rad="317500">
                    <a:srgbClr val="000000">
                      <a:alpha val="91000"/>
                    </a:srgbClr>
                  </a:glow>
                </a:effectLst>
                <a:latin typeface="Apple Chancery"/>
                <a:ea typeface="Osaka"/>
                <a:cs typeface="Apple Chancery"/>
              </a:rPr>
              <a:t> 5:22-23</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节制</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力量</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安全</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耐力</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行为</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品德</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自信</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谦卑</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得胜</a:t>
            </a:r>
            <a:endParaRPr lang="en-US" b="1" dirty="0">
              <a:solidFill>
                <a:srgbClr val="FFFF00"/>
              </a:solidFill>
              <a:effectLst>
                <a:glow rad="317500">
                  <a:srgbClr val="000000">
                    <a:alpha val="91000"/>
                  </a:srgbClr>
                </a:glow>
              </a:effectLst>
              <a:latin typeface="华文宋体"/>
              <a:ea typeface="华文宋体"/>
              <a:cs typeface="华文宋体"/>
            </a:endParaRPr>
          </a:p>
        </p:txBody>
      </p:sp>
    </p:spTree>
    <p:extLst>
      <p:ext uri="{BB962C8B-B14F-4D97-AF65-F5344CB8AC3E}">
        <p14:creationId xmlns:p14="http://schemas.microsoft.com/office/powerpoint/2010/main" val="286860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zh-CN" altLang="en-US" sz="5400" dirty="0">
                <a:solidFill>
                  <a:srgbClr val="FFFF00"/>
                </a:solidFill>
                <a:effectLst>
                  <a:glow rad="317500">
                    <a:schemeClr val="tx1">
                      <a:alpha val="91000"/>
                    </a:schemeClr>
                  </a:glow>
                </a:effectLst>
                <a:latin typeface="华文宋体"/>
                <a:ea typeface="华文宋体"/>
                <a:cs typeface="华文宋体"/>
              </a:rPr>
              <a:t>你</a:t>
            </a:r>
            <a:r>
              <a:rPr lang="zh-CN" altLang="en-US" sz="5400" dirty="0">
                <a:solidFill>
                  <a:schemeClr val="bg1"/>
                </a:solidFill>
                <a:effectLst>
                  <a:glow rad="317500">
                    <a:schemeClr val="tx1">
                      <a:alpha val="91000"/>
                    </a:schemeClr>
                  </a:glow>
                </a:effectLst>
                <a:latin typeface="华文宋体"/>
                <a:ea typeface="华文宋体"/>
                <a:cs typeface="华文宋体"/>
              </a:rPr>
              <a:t>屈服于耶稣了没</a:t>
            </a:r>
            <a:r>
              <a:rPr lang="en-US" sz="5400" dirty="0">
                <a:solidFill>
                  <a:srgbClr val="FFFFFF"/>
                </a:solidFill>
                <a:effectLst>
                  <a:glow rad="317500">
                    <a:schemeClr val="tx1">
                      <a:alpha val="91000"/>
                    </a:schemeClr>
                  </a:glow>
                </a:effectLst>
                <a:latin typeface="Apple Chancery"/>
                <a:cs typeface="Apple Chancery"/>
              </a:rPr>
              <a:t>?</a:t>
            </a:r>
          </a:p>
        </p:txBody>
      </p:sp>
    </p:spTree>
    <p:extLst>
      <p:ext uri="{BB962C8B-B14F-4D97-AF65-F5344CB8AC3E}">
        <p14:creationId xmlns:p14="http://schemas.microsoft.com/office/powerpoint/2010/main" val="514910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5142361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dirty="0">
                <a:latin typeface="华文宋体"/>
                <a:ea typeface="华文宋体"/>
                <a:cs typeface="华文宋体"/>
              </a:rPr>
              <a:t>Restore People in Sin</a:t>
            </a:r>
            <a:endParaRPr lang="en-US" sz="3600" dirty="0">
              <a:latin typeface="华文宋体"/>
              <a:ea typeface="华文宋体"/>
              <a:cs typeface="华文宋体"/>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zh-CN" altLang="ja-JP" sz="3600" b="1" dirty="0">
                <a:solidFill>
                  <a:srgbClr val="FFFFFF"/>
                </a:solidFill>
                <a:latin typeface="华文宋体"/>
                <a:ea typeface="华文宋体"/>
                <a:cs typeface="华文宋体"/>
              </a:rPr>
              <a:t>“</a:t>
            </a:r>
            <a:r>
              <a:rPr lang="zh-CN" altLang="en-US" sz="3600" b="1" dirty="0">
                <a:solidFill>
                  <a:srgbClr val="FFFFFF"/>
                </a:solidFill>
                <a:latin typeface="华文宋体"/>
                <a:ea typeface="华文宋体"/>
                <a:cs typeface="华文宋体"/>
              </a:rPr>
              <a:t>弟 兄 们 ，若 有 人 偶 然 被 过 犯 所 胜 ，你 们 属 灵 的 人 就 当 用 温 柔 的 心 把 他 挽 回 过 来 ； 又 当 自 己 小 心 ， 恐 怕 也 被 引 诱。”</a:t>
            </a:r>
            <a:endParaRPr lang="en-US" altLang="ja-JP" sz="3600" b="1" dirty="0">
              <a:solidFill>
                <a:srgbClr val="FFFFFF"/>
              </a:solidFill>
              <a:latin typeface="华文宋体"/>
              <a:ea typeface="华文宋体"/>
              <a:cs typeface="华文宋体"/>
            </a:endParaRPr>
          </a:p>
          <a:p>
            <a:pPr algn="r">
              <a:lnSpc>
                <a:spcPct val="90000"/>
              </a:lnSpc>
              <a:spcBef>
                <a:spcPct val="20000"/>
              </a:spcBef>
            </a:pPr>
            <a:r>
              <a:rPr lang="zh-CN" altLang="en-US" sz="3600" dirty="0">
                <a:solidFill>
                  <a:srgbClr val="FFFFFF"/>
                </a:solidFill>
                <a:latin typeface="华文宋体"/>
                <a:ea typeface="华文宋体"/>
                <a:cs typeface="华文宋体"/>
              </a:rPr>
              <a:t>加拉太书</a:t>
            </a:r>
            <a:r>
              <a:rPr lang="en-US" altLang="zh-CN" sz="3600" b="1" dirty="0">
                <a:solidFill>
                  <a:srgbClr val="FFFFFF"/>
                </a:solidFill>
                <a:latin typeface="Arial" charset="0"/>
                <a:cs typeface="Arial" charset="0"/>
              </a:rPr>
              <a:t> </a:t>
            </a:r>
            <a:r>
              <a:rPr lang="en-US" sz="3600" dirty="0">
                <a:solidFill>
                  <a:srgbClr val="FFFFFF"/>
                </a:solidFill>
                <a:latin typeface="Arial" charset="0"/>
                <a:cs typeface="Arial" charset="0"/>
              </a:rPr>
              <a:t>6:1</a:t>
            </a: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zh-CN" altLang="en-US" sz="4400" dirty="0">
                <a:solidFill>
                  <a:srgbClr val="FFFFFF"/>
                </a:solidFill>
                <a:latin typeface="Arial" charset="0"/>
                <a:cs typeface="Arial" charset="0"/>
              </a:rPr>
              <a:t>恢复过犯者</a:t>
            </a:r>
            <a:endParaRPr lang="en-US" sz="4400" dirty="0">
              <a:solidFill>
                <a:srgbClr val="FFFFFF"/>
              </a:solidFill>
              <a:latin typeface="Arial" charset="0"/>
              <a:cs typeface="Arial" charset="0"/>
            </a:endParaRPr>
          </a:p>
        </p:txBody>
      </p:sp>
    </p:spTree>
    <p:extLst>
      <p:ext uri="{BB962C8B-B14F-4D97-AF65-F5344CB8AC3E}">
        <p14:creationId xmlns:p14="http://schemas.microsoft.com/office/powerpoint/2010/main" val="1580674911"/>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ctr" eaLnBrk="1" hangingPunct="1">
              <a:defRPr/>
            </a:pPr>
            <a:r>
              <a:rPr lang="zh-CN" altLang="en-US" sz="3200" i="0" dirty="0">
                <a:effectLst>
                  <a:glow rad="139700">
                    <a:schemeClr val="bg1">
                      <a:alpha val="75000"/>
                    </a:schemeClr>
                  </a:glow>
                </a:effectLst>
              </a:rPr>
              <a:t>在加拉太书</a:t>
            </a:r>
            <a:r>
              <a:rPr lang="en-US" altLang="zh-CN" sz="3200" i="0" dirty="0">
                <a:effectLst>
                  <a:glow rad="139700">
                    <a:schemeClr val="bg1">
                      <a:alpha val="75000"/>
                    </a:schemeClr>
                  </a:glow>
                </a:effectLst>
              </a:rPr>
              <a:t>6</a:t>
            </a:r>
            <a:r>
              <a:rPr lang="zh-CN" altLang="en-US" sz="3200" i="0" dirty="0">
                <a:effectLst>
                  <a:glow rad="139700">
                    <a:schemeClr val="bg1">
                      <a:alpha val="75000"/>
                    </a:schemeClr>
                  </a:glow>
                </a:effectLst>
              </a:rPr>
              <a:t>：</a:t>
            </a:r>
            <a:r>
              <a:rPr lang="en-US" altLang="zh-CN" sz="3200" i="0" dirty="0">
                <a:effectLst>
                  <a:glow rad="139700">
                    <a:schemeClr val="bg1">
                      <a:alpha val="75000"/>
                    </a:schemeClr>
                  </a:glow>
                </a:effectLst>
              </a:rPr>
              <a:t>1</a:t>
            </a:r>
            <a:r>
              <a:rPr lang="zh-CN" altLang="en-US" sz="3200" i="0" dirty="0">
                <a:effectLst>
                  <a:glow rad="139700">
                    <a:schemeClr val="bg1">
                      <a:alpha val="75000"/>
                    </a:schemeClr>
                  </a:glow>
                </a:effectLst>
              </a:rPr>
              <a:t>中“恢复”一词在其他情况下指渔民修补网</a:t>
            </a:r>
            <a:endParaRPr lang="en-US" sz="3200" i="0" dirty="0">
              <a:effectLst>
                <a:glow rad="139700">
                  <a:schemeClr val="bg1">
                    <a:alpha val="75000"/>
                  </a:schemeClr>
                </a:glow>
              </a:effectLst>
            </a:endParaRPr>
          </a:p>
        </p:txBody>
      </p:sp>
      <p:sp>
        <p:nvSpPr>
          <p:cNvPr id="1294339" name="Rectangle 3"/>
          <p:cNvSpPr>
            <a:spLocks noGrp="1" noChangeArrowheads="1"/>
          </p:cNvSpPr>
          <p:nvPr>
            <p:ph type="body" idx="1"/>
          </p:nvPr>
        </p:nvSpPr>
        <p:spPr>
          <a:xfrm>
            <a:off x="1828800" y="3200400"/>
            <a:ext cx="5029200" cy="914400"/>
          </a:xfrm>
        </p:spPr>
        <p:txBody>
          <a:bodyPr/>
          <a:lstStyle/>
          <a:p>
            <a:pPr marL="0" indent="0" algn="ctr" eaLnBrk="1" hangingPunct="1">
              <a:spcBef>
                <a:spcPct val="0"/>
              </a:spcBef>
              <a:buFont typeface="Monotype Sorts" charset="2"/>
              <a:buNone/>
              <a:defRPr/>
            </a:pPr>
            <a:r>
              <a:rPr lang="zh-CN" altLang="en-US" sz="6000" dirty="0">
                <a:effectLst>
                  <a:glow rad="139700">
                    <a:schemeClr val="bg1">
                      <a:alpha val="75000"/>
                    </a:schemeClr>
                  </a:glow>
                </a:effectLst>
              </a:rPr>
              <a:t>恢复鱼网</a:t>
            </a:r>
            <a:endParaRPr lang="en-US" sz="6000" i="1" dirty="0">
              <a:solidFill>
                <a:schemeClr val="tx2"/>
              </a:solidFill>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Tree>
    <p:extLst>
      <p:ext uri="{BB962C8B-B14F-4D97-AF65-F5344CB8AC3E}">
        <p14:creationId xmlns:p14="http://schemas.microsoft.com/office/powerpoint/2010/main" val="1358997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ctr" eaLnBrk="1" hangingPunct="1">
              <a:defRPr/>
            </a:pPr>
            <a:r>
              <a:rPr lang="zh-CN" altLang="en-US" sz="3200" dirty="0">
                <a:effectLst>
                  <a:glow rad="139700">
                    <a:schemeClr val="bg1">
                      <a:alpha val="75000"/>
                    </a:schemeClr>
                  </a:glow>
                </a:effectLst>
              </a:rPr>
              <a:t>不要把恢复网作为优先事项！</a:t>
            </a:r>
            <a:endParaRPr lang="en-US" sz="3200" dirty="0">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1524000" y="5105400"/>
            <a:ext cx="7620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lgn="ctr">
              <a:defRPr/>
            </a:pPr>
            <a:r>
              <a:rPr lang="zh-CN" altLang="en-US" sz="6000" i="1" kern="0" dirty="0">
                <a:solidFill>
                  <a:srgbClr val="FFFFFF"/>
                </a:solidFill>
                <a:effectLst>
                  <a:glow rad="139700">
                    <a:srgbClr val="000000">
                      <a:alpha val="75000"/>
                    </a:srgbClr>
                  </a:glow>
                </a:effectLst>
                <a:latin typeface="Tahoma"/>
                <a:ea typeface="ＭＳ Ｐゴシック"/>
                <a:cs typeface="ＭＳ Ｐゴシック"/>
              </a:rPr>
              <a:t>恢复人</a:t>
            </a:r>
            <a:r>
              <a:rPr lang="en-US" sz="6000" i="1" kern="0" dirty="0">
                <a:solidFill>
                  <a:srgbClr val="FFFFFF"/>
                </a:solidFill>
                <a:effectLst>
                  <a:glow rad="139700">
                    <a:srgbClr val="000000">
                      <a:alpha val="75000"/>
                    </a:srgbClr>
                  </a:glow>
                </a:effectLst>
                <a:latin typeface="Tahoma"/>
                <a:ea typeface="ＭＳ Ｐゴシック"/>
                <a:cs typeface="ＭＳ Ｐゴシック"/>
              </a:rPr>
              <a:t>!</a:t>
            </a:r>
          </a:p>
        </p:txBody>
      </p:sp>
      <p:sp>
        <p:nvSpPr>
          <p:cNvPr id="40653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72</a:t>
            </a:r>
          </a:p>
        </p:txBody>
      </p:sp>
    </p:spTree>
    <p:extLst>
      <p:ext uri="{BB962C8B-B14F-4D97-AF65-F5344CB8AC3E}">
        <p14:creationId xmlns:p14="http://schemas.microsoft.com/office/powerpoint/2010/main" val="2865647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你怎么能自由呢？</a:t>
            </a:r>
            <a:endParaRPr lang="en-US" sz="5400"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5356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20319" y="2520257"/>
            <a:ext cx="9143999" cy="1800200"/>
          </a:xfrm>
        </p:spPr>
        <p:txBody>
          <a:bodyPr anchor="ctr"/>
          <a:lstStyle/>
          <a:p>
            <a:r>
              <a:rPr lang="zh-CN" altLang="en-US" sz="13800" kern="1200" spc="-200" dirty="0">
                <a:solidFill>
                  <a:schemeClr val="bg1"/>
                </a:solidFill>
                <a:effectLst>
                  <a:glow rad="127000">
                    <a:srgbClr val="C00000">
                      <a:alpha val="38000"/>
                    </a:srgbClr>
                  </a:glow>
                </a:effectLst>
                <a:latin typeface="Helvetica" pitchFamily="2" charset="0"/>
                <a:ea typeface="ヒラギノ角ゴ ProN W3" panose="020B0300000000000000" pitchFamily="34" charset="-128"/>
                <a:cs typeface="Arial" panose="020B0604020202020204" pitchFamily="34" charset="0"/>
              </a:rPr>
              <a:t>永恒</a:t>
            </a:r>
            <a:endParaRPr lang="en-US" sz="13800" spc="-200" dirty="0">
              <a:solidFill>
                <a:schemeClr val="bg1"/>
              </a:solidFill>
              <a:effectLst>
                <a:glow rad="127000">
                  <a:srgbClr val="C00000">
                    <a:alpha val="38000"/>
                  </a:srgbClr>
                </a:glow>
              </a:effectLst>
              <a:latin typeface="Helvetica" pitchFamily="2" charset="0"/>
              <a:cs typeface="Arial" panose="020B0604020202020204" pitchFamily="34" charset="0"/>
            </a:endParaRP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Helvetica" pitchFamily="2" charset="0"/>
                <a:ea typeface="ヒラギノ角ゴ ProN W3" panose="020B0300000000000000" pitchFamily="34" charset="-128"/>
                <a:cs typeface="Arial" panose="020B0604020202020204" pitchFamily="34" charset="0"/>
                <a:sym typeface="Gill Sans" panose="020B0502020104020203" pitchFamily="34" charset="-79"/>
              </a:rPr>
              <a:t>加拉太书</a:t>
            </a:r>
            <a:r>
              <a:rPr kumimoji="0" lang="en-US" sz="3200" b="0" i="0" u="none" strike="noStrike" kern="1200" cap="none" spc="0" normalizeH="0" baseline="0" noProof="0" dirty="0">
                <a:ln>
                  <a:noFill/>
                </a:ln>
                <a:solidFill>
                  <a:srgbClr val="FFFFFF"/>
                </a:solidFill>
                <a:effectLst/>
                <a:uLnTx/>
                <a:uFillTx/>
                <a:latin typeface="Helvetica" pitchFamily="2" charset="0"/>
                <a:ea typeface="ヒラギノ角ゴ ProN W3" panose="020B0300000000000000" pitchFamily="34" charset="-128"/>
                <a:cs typeface="Arial" panose="020B0604020202020204" pitchFamily="34" charset="0"/>
                <a:sym typeface="Gill Sans" panose="020B0502020104020203" pitchFamily="34" charset="-79"/>
              </a:rPr>
              <a:t> 6:8</a:t>
            </a:r>
            <a:endParaRPr kumimoji="0" lang="en-US" sz="3200" b="0" i="0" u="none" strike="noStrike" kern="1200" cap="none" spc="0" normalizeH="0" baseline="0" noProof="0" dirty="0">
              <a:ln>
                <a:noFill/>
              </a:ln>
              <a:solidFill>
                <a:srgbClr val="FFFFFF"/>
              </a:solidFill>
              <a:effectLst/>
              <a:uLnTx/>
              <a:uFillTx/>
              <a:latin typeface="Helvetica" pitchFamily="2" charset="0"/>
              <a:ea typeface="ヒラギノ角ゴ ProN W3"/>
              <a:cs typeface="Arial" panose="020B0604020202020204" pitchFamily="34" charset="0"/>
              <a:sym typeface="Gill Sans" panose="020B0502020104020203" pitchFamily="34" charset="-79"/>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846312" y="4038600"/>
            <a:ext cx="74107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3800" i="1" spc="-200" dirty="0" err="1">
                <a:solidFill>
                  <a:srgbClr val="FFFFFF"/>
                </a:solidFill>
                <a:effectLst>
                  <a:glow rad="127000">
                    <a:srgbClr val="C00000">
                      <a:alpha val="38000"/>
                    </a:srgbClr>
                  </a:glow>
                </a:effectLst>
                <a:latin typeface="Apple Chancery" panose="03020702040506060504" pitchFamily="66" charset="-79"/>
                <a:ea typeface="ヒラギノ角ゴ ProN W3" panose="020B0300000000000000" pitchFamily="34" charset="-128"/>
                <a:cs typeface="Apple Chancery" panose="03020702040506060504" pitchFamily="66" charset="-79"/>
              </a:rPr>
              <a:t>的生命</a:t>
            </a:r>
            <a:endParaRPr kumimoji="0" lang="en-US" sz="13800" b="0" i="1" u="none" strike="noStrike" kern="1200" cap="none" spc="-200" normalizeH="0" baseline="0" noProof="0" dirty="0">
              <a:ln>
                <a:noFill/>
              </a:ln>
              <a:solidFill>
                <a:srgbClr val="FFFFFF"/>
              </a:solidFill>
              <a:effectLst>
                <a:glow rad="127000">
                  <a:srgbClr val="C00000">
                    <a:alpha val="38000"/>
                  </a:srgbClr>
                </a:glow>
              </a:effectLst>
              <a:uLnTx/>
              <a:uFillTx/>
              <a:latin typeface="Apple Chancery" panose="03020702040506060504" pitchFamily="66" charset="-79"/>
              <a:ea typeface="ヒラギノ角ゴ ProN W3"/>
              <a:cs typeface="Apple Chancery" panose="03020702040506060504" pitchFamily="66" charset="-79"/>
              <a:sym typeface="Gill Sans" panose="020B0502020104020203" pitchFamily="34" charset="-79"/>
            </a:endParaRPr>
          </a:p>
        </p:txBody>
      </p:sp>
    </p:spTree>
    <p:extLst>
      <p:ext uri="{BB962C8B-B14F-4D97-AF65-F5344CB8AC3E}">
        <p14:creationId xmlns:p14="http://schemas.microsoft.com/office/powerpoint/2010/main" val="283911709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en-US" sz="3600" dirty="0" err="1">
                <a:solidFill>
                  <a:srgbClr val="ED8883"/>
                </a:solidFill>
                <a:latin typeface="Arial" panose="020B0604020202020204" pitchFamily="34" charset="0"/>
                <a:cs typeface="Arial" panose="020B0604020202020204" pitchFamily="34" charset="0"/>
              </a:rPr>
              <a:t>加拉太书</a:t>
            </a:r>
            <a:r>
              <a:rPr lang="en-US" sz="3600" dirty="0">
                <a:solidFill>
                  <a:srgbClr val="ED8883"/>
                </a:solidFill>
                <a:latin typeface="Arial" panose="020B0604020202020204" pitchFamily="34" charset="0"/>
                <a:cs typeface="Arial" panose="020B0604020202020204" pitchFamily="34" charset="0"/>
              </a:rPr>
              <a:t> 6:8</a:t>
            </a: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769536" y="3645024"/>
            <a:ext cx="4122944"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defRPr/>
            </a:pPr>
            <a:r>
              <a:rPr kumimoji="0" lang="zh-CN" altLang="en-US" sz="24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rPr>
              <a:t>顺着自己的肉体撒种的，必定从肉体收取败坏；顺着圣灵撒种的，必定从圣灵收取永生。</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endParaRPr>
          </a:p>
        </p:txBody>
      </p:sp>
    </p:spTree>
    <p:extLst>
      <p:ext uri="{BB962C8B-B14F-4D97-AF65-F5344CB8AC3E}">
        <p14:creationId xmlns:p14="http://schemas.microsoft.com/office/powerpoint/2010/main" val="185780552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930799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284883881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569319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只有因信得救才会使我们有</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心灵</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的改变</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(5–6</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2988502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62856" y="2100291"/>
            <a:ext cx="8428365"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因信得救把我们</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从律法下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释放</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赐我们在基督里的自由。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8366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zh-CN" alt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rPr>
              <a:t>基督徒法律家</a:t>
            </a:r>
            <a:endParaRPr 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endParaRP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3469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Title 1"/>
          <p:cNvSpPr>
            <a:spLocks noGrp="1"/>
          </p:cNvSpPr>
          <p:nvPr>
            <p:ph type="title"/>
          </p:nvPr>
        </p:nvSpPr>
        <p:spPr/>
        <p:txBody>
          <a:bodyPr/>
          <a:lstStyle/>
          <a:p>
            <a:r>
              <a:rPr lang="zh-CN" altLang="en-US" b="1" dirty="0">
                <a:latin typeface="宋体"/>
                <a:ea typeface="宋体"/>
                <a:cs typeface="宋体"/>
              </a:rPr>
              <a:t>受邀约去教会</a:t>
            </a:r>
            <a:r>
              <a:rPr lang="en-US" dirty="0">
                <a:latin typeface="Arial Black" charset="0"/>
                <a:ea typeface="ＭＳ Ｐゴシック" charset="0"/>
                <a:cs typeface="ＭＳ Ｐゴシック" charset="0"/>
              </a:rPr>
              <a:t>...</a:t>
            </a:r>
          </a:p>
        </p:txBody>
      </p:sp>
    </p:spTree>
    <p:extLst>
      <p:ext uri="{BB962C8B-B14F-4D97-AF65-F5344CB8AC3E}">
        <p14:creationId xmlns:p14="http://schemas.microsoft.com/office/powerpoint/2010/main" val="826319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826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20754211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algn="ctr" eaLnBrk="1" hangingPunct="1">
              <a:defRPr/>
            </a:pPr>
            <a:r>
              <a:rPr lang="zh-CN" altLang="en-US" sz="4600" b="1" dirty="0">
                <a:solidFill>
                  <a:srgbClr val="FFFFFF"/>
                </a:solidFill>
                <a:latin typeface="宋体"/>
                <a:ea typeface="宋体"/>
                <a:cs typeface="宋体"/>
              </a:rPr>
              <a:t>亚当路，真耶稣教会</a:t>
            </a:r>
            <a:endParaRPr lang="en-US" sz="4600" b="1" dirty="0">
              <a:solidFill>
                <a:srgbClr val="FFFFFF"/>
              </a:solidFill>
              <a:latin typeface="宋体"/>
              <a:ea typeface="宋体"/>
              <a:cs typeface="宋体"/>
            </a:endParaRP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spTree>
    <p:extLst>
      <p:ext uri="{BB962C8B-B14F-4D97-AF65-F5344CB8AC3E}">
        <p14:creationId xmlns:p14="http://schemas.microsoft.com/office/powerpoint/2010/main" val="39212072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419600"/>
          </a:xfrm>
        </p:spPr>
        <p:txBody>
          <a:bodyPr anchor="ctr"/>
          <a:lstStyle/>
          <a:p>
            <a:pPr algn="ctr" eaLnBrk="1" hangingPunct="1">
              <a:defRPr/>
            </a:pPr>
            <a:r>
              <a:rPr lang="zh-CN" altLang="en-US" sz="3600" b="1" dirty="0">
                <a:solidFill>
                  <a:srgbClr val="FFFFFF"/>
                </a:solidFill>
                <a:latin typeface="宋体"/>
                <a:ea typeface="宋体"/>
                <a:cs typeface="宋体"/>
              </a:rPr>
              <a:t>真耶稣教会信念</a:t>
            </a:r>
            <a:endParaRPr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教会认同感</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教会洗礼义式</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低头</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4" name="Group 8"/>
          <p:cNvGrpSpPr>
            <a:grpSpLocks/>
          </p:cNvGrpSpPr>
          <p:nvPr/>
        </p:nvGrpSpPr>
        <p:grpSpPr bwMode="auto">
          <a:xfrm>
            <a:off x="2438400" y="10668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教会同工洗脚仪式</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圣餐</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转变现象</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领受圣灵</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讲方言</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effectLst>
                    <a:outerShdw blurRad="38100" dist="38100" dir="2700000" algn="tl">
                      <a:srgbClr val="000000"/>
                    </a:outerShdw>
                  </a:effectLst>
                  <a:latin typeface="Geneva" charset="0"/>
                  <a:cs typeface="Geneva" charset="0"/>
                </a:rPr>
                <a:t>(</a:t>
              </a:r>
              <a:r>
                <a:rPr lang="zh-CN" altLang="en-US" sz="3200" b="1" dirty="0">
                  <a:solidFill>
                    <a:srgbClr val="FFFFFF"/>
                  </a:solidFill>
                  <a:effectLst>
                    <a:outerShdw blurRad="38100" dist="38100" dir="2700000" algn="tl">
                      <a:srgbClr val="000000"/>
                    </a:outerShdw>
                  </a:effectLst>
                  <a:latin typeface="Geneva" charset="0"/>
                  <a:cs typeface="Geneva" charset="0"/>
                </a:rPr>
                <a:t>信主耶稣</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不</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救恩</a:t>
              </a:r>
              <a:r>
                <a:rPr lang="en-US" sz="3200" b="1" dirty="0">
                  <a:solidFill>
                    <a:srgbClr val="FFFFFF"/>
                  </a:solidFill>
                  <a:effectLst>
                    <a:outerShdw blurRad="38100" dist="38100" dir="2700000" algn="tl">
                      <a:srgbClr val="000000"/>
                    </a:outerShdw>
                  </a:effectLst>
                  <a:latin typeface="Geneva" charset="0"/>
                  <a:cs typeface="Geneva" charset="0"/>
                </a:rPr>
                <a:t> ! ? ! ?</a:t>
              </a:r>
            </a:p>
          </p:txBody>
        </p:sp>
      </p:grpSp>
      <p:sp>
        <p:nvSpPr>
          <p:cNvPr id="425995"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94570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70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pPr algn="ctr"/>
            <a:r>
              <a:rPr lang="zh-CN" altLang="en-US" b="1" normalizeH="1" dirty="0">
                <a:solidFill>
                  <a:srgbClr val="FFFFFF"/>
                </a:solidFill>
                <a:latin typeface="宋体"/>
                <a:ea typeface="宋体"/>
                <a:cs typeface="宋体"/>
              </a:rPr>
              <a:t>为</a:t>
            </a:r>
            <a:r>
              <a:rPr lang="zh-CN" altLang="en-US" b="1" normalizeH="1" dirty="0">
                <a:solidFill>
                  <a:schemeClr val="tx1"/>
                </a:solidFill>
                <a:latin typeface="宋体"/>
                <a:ea typeface="宋体"/>
                <a:cs typeface="宋体"/>
              </a:rPr>
              <a:t>什么人们喜欢</a:t>
            </a:r>
            <a:r>
              <a:rPr lang="en-US" altLang="zh-CN" b="1" normalizeH="1" dirty="0">
                <a:solidFill>
                  <a:schemeClr val="tx1"/>
                </a:solidFill>
                <a:latin typeface="宋体"/>
                <a:ea typeface="宋体"/>
                <a:cs typeface="宋体"/>
              </a:rPr>
              <a:t>法律式</a:t>
            </a:r>
            <a:r>
              <a:rPr lang="zh-CN" altLang="en-US" b="1" normalizeH="1" dirty="0">
                <a:solidFill>
                  <a:schemeClr val="tx1"/>
                </a:solidFill>
                <a:latin typeface="宋体"/>
                <a:ea typeface="宋体"/>
                <a:cs typeface="宋体"/>
              </a:rPr>
              <a:t>？</a:t>
            </a:r>
            <a:endParaRPr lang="en-US" b="1" dirty="0">
              <a:latin typeface="宋体"/>
              <a:ea typeface="宋体"/>
              <a:cs typeface="宋体"/>
            </a:endParaRPr>
          </a:p>
        </p:txBody>
      </p:sp>
    </p:spTree>
    <p:extLst>
      <p:ext uri="{BB962C8B-B14F-4D97-AF65-F5344CB8AC3E}">
        <p14:creationId xmlns:p14="http://schemas.microsoft.com/office/powerpoint/2010/main" val="2449777728"/>
      </p:ext>
    </p:extLst>
  </p:cSld>
  <p:clrMapOvr>
    <a:overrideClrMapping bg1="dk2" tx1="lt1" bg2="dk1"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pPr algn="ctr"/>
            <a:r>
              <a:rPr lang="zh-CN" altLang="en-US" normalizeH="1" dirty="0">
                <a:solidFill>
                  <a:srgbClr val="FFFFFF"/>
                </a:solidFill>
                <a:latin typeface="宋体"/>
                <a:ea typeface="宋体"/>
                <a:cs typeface="宋体"/>
              </a:rPr>
              <a:t>为</a:t>
            </a:r>
            <a:r>
              <a:rPr lang="zh-CN" altLang="en-US" normalizeH="1" dirty="0">
                <a:solidFill>
                  <a:schemeClr val="tx1"/>
                </a:solidFill>
                <a:latin typeface="宋体"/>
                <a:ea typeface="宋体"/>
                <a:cs typeface="宋体"/>
              </a:rPr>
              <a:t>什么人们喜欢</a:t>
            </a:r>
            <a:r>
              <a:rPr lang="en-US" altLang="zh-CN" normalizeH="1" dirty="0">
                <a:solidFill>
                  <a:schemeClr val="tx1"/>
                </a:solidFill>
                <a:latin typeface="宋体"/>
                <a:ea typeface="宋体"/>
                <a:cs typeface="宋体"/>
              </a:rPr>
              <a:t>法律式</a:t>
            </a:r>
            <a:r>
              <a:rPr lang="zh-CN" altLang="en-US" normalizeH="1" dirty="0">
                <a:solidFill>
                  <a:schemeClr val="tx1"/>
                </a:solidFill>
                <a:latin typeface="宋体"/>
                <a:ea typeface="宋体"/>
                <a:cs typeface="宋体"/>
              </a:rPr>
              <a:t>？</a:t>
            </a:r>
            <a:endParaRPr lang="en-US" dirty="0">
              <a:latin typeface="宋体"/>
              <a:ea typeface="宋体"/>
              <a:cs typeface="宋体"/>
            </a:endParaRPr>
          </a:p>
        </p:txBody>
      </p:sp>
      <p:pic>
        <p:nvPicPr>
          <p:cNvPr id="428034" name="Picture 2" descr="stop no 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zh-CN" altLang="en-US" sz="3600" b="1" dirty="0">
                <a:solidFill>
                  <a:srgbClr val="E3EBF1"/>
                </a:solidFill>
                <a:latin typeface="宋体"/>
                <a:ea typeface="宋体"/>
                <a:cs typeface="宋体"/>
              </a:rPr>
              <a:t>有</a:t>
            </a:r>
            <a:r>
              <a:rPr lang="zh-CN" altLang="en-US" sz="3600" b="1" dirty="0">
                <a:solidFill>
                  <a:srgbClr val="FFFF00"/>
                </a:solidFill>
                <a:latin typeface="宋体"/>
                <a:ea typeface="宋体"/>
                <a:cs typeface="宋体"/>
              </a:rPr>
              <a:t>实值</a:t>
            </a:r>
            <a:r>
              <a:rPr lang="zh-CN" altLang="en-US" sz="3600" b="1" dirty="0">
                <a:solidFill>
                  <a:srgbClr val="E3EBF1"/>
                </a:solidFill>
                <a:latin typeface="宋体"/>
                <a:ea typeface="宋体"/>
                <a:cs typeface="宋体"/>
              </a:rPr>
              <a:t>感</a:t>
            </a:r>
            <a:endParaRPr lang="en-US" altLang="zh-CN" sz="3600" b="1" dirty="0">
              <a:solidFill>
                <a:srgbClr val="E3EBF1"/>
              </a:solidFill>
              <a:latin typeface="宋体"/>
              <a:ea typeface="宋体"/>
              <a:cs typeface="宋体"/>
            </a:endParaRPr>
          </a:p>
          <a:p>
            <a:pPr marL="0" indent="0"/>
            <a:endParaRPr lang="en-US" sz="3600" dirty="0">
              <a:solidFill>
                <a:srgbClr val="E3EBF1"/>
              </a:solidFill>
              <a:latin typeface="宋体"/>
              <a:ea typeface="宋体"/>
              <a:cs typeface="宋体"/>
            </a:endParaRPr>
          </a:p>
          <a:p>
            <a:pPr>
              <a:buFont typeface="Arial" charset="0"/>
              <a:buChar char="•"/>
            </a:pPr>
            <a:r>
              <a:rPr lang="zh-CN" altLang="en-US" sz="3600" b="1" dirty="0">
                <a:solidFill>
                  <a:srgbClr val="E3EBF1"/>
                </a:solidFill>
                <a:latin typeface="宋体"/>
                <a:ea typeface="宋体"/>
                <a:cs typeface="宋体"/>
              </a:rPr>
              <a:t>让我们有信心做好事</a:t>
            </a:r>
            <a:r>
              <a:rPr lang="zh-CN" altLang="en-US" sz="3600" b="1" dirty="0">
                <a:solidFill>
                  <a:srgbClr val="FFFF00"/>
                </a:solidFill>
                <a:latin typeface="宋体"/>
                <a:ea typeface="宋体"/>
                <a:cs typeface="宋体"/>
              </a:rPr>
              <a:t>得公德</a:t>
            </a:r>
            <a:endParaRPr lang="en-US" altLang="zh-CN" sz="3600" b="1" dirty="0">
              <a:solidFill>
                <a:srgbClr val="FFFF00"/>
              </a:solidFill>
              <a:latin typeface="宋体"/>
              <a:ea typeface="宋体"/>
              <a:cs typeface="宋体"/>
            </a:endParaRPr>
          </a:p>
          <a:p>
            <a:pPr marL="0" indent="0"/>
            <a:endParaRPr lang="en-US" sz="3600" dirty="0">
              <a:solidFill>
                <a:srgbClr val="E3EBF1"/>
              </a:solidFill>
              <a:latin typeface="宋体"/>
              <a:ea typeface="宋体"/>
              <a:cs typeface="宋体"/>
            </a:endParaRPr>
          </a:p>
          <a:p>
            <a:pPr>
              <a:buFont typeface="Arial" charset="0"/>
              <a:buChar char="•"/>
            </a:pPr>
            <a:r>
              <a:rPr lang="zh-CN" altLang="en-US" sz="3600" b="1" dirty="0">
                <a:solidFill>
                  <a:srgbClr val="FFFF00"/>
                </a:solidFill>
                <a:latin typeface="宋体"/>
                <a:ea typeface="宋体"/>
                <a:cs typeface="宋体"/>
              </a:rPr>
              <a:t>做决定时更简易</a:t>
            </a:r>
            <a:r>
              <a:rPr lang="zh-CN" altLang="en-US" sz="3600" b="1" dirty="0">
                <a:solidFill>
                  <a:srgbClr val="E3EBF1"/>
                </a:solidFill>
                <a:latin typeface="宋体"/>
                <a:ea typeface="宋体"/>
                <a:cs typeface="宋体"/>
              </a:rPr>
              <a:t>因为凡事大致上只是对或错</a:t>
            </a:r>
            <a:endParaRPr lang="en-US" sz="3600" b="1" dirty="0">
              <a:solidFill>
                <a:srgbClr val="E3EBF1"/>
              </a:solidFill>
              <a:latin typeface="宋体"/>
              <a:ea typeface="宋体"/>
              <a:cs typeface="宋体"/>
            </a:endParaRPr>
          </a:p>
        </p:txBody>
      </p:sp>
    </p:spTree>
    <p:extLst>
      <p:ext uri="{BB962C8B-B14F-4D97-AF65-F5344CB8AC3E}">
        <p14:creationId xmlns:p14="http://schemas.microsoft.com/office/powerpoint/2010/main" val="2278173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pPr algn="ctr"/>
            <a:r>
              <a:rPr lang="zh-CN" altLang="en-US" b="1" normalizeH="1" dirty="0">
                <a:solidFill>
                  <a:srgbClr val="FFFFFF"/>
                </a:solidFill>
                <a:latin typeface="宋体"/>
                <a:ea typeface="宋体"/>
                <a:cs typeface="宋体"/>
              </a:rPr>
              <a:t>为</a:t>
            </a:r>
            <a:r>
              <a:rPr lang="zh-CN" altLang="en-US" b="1" normalizeH="1" dirty="0">
                <a:solidFill>
                  <a:schemeClr val="tx1"/>
                </a:solidFill>
                <a:latin typeface="宋体"/>
                <a:ea typeface="宋体"/>
                <a:cs typeface="宋体"/>
              </a:rPr>
              <a:t>什么人们喜欢</a:t>
            </a:r>
            <a:r>
              <a:rPr lang="en-US" altLang="zh-CN" b="1" normalizeH="1" dirty="0">
                <a:solidFill>
                  <a:schemeClr val="tx1"/>
                </a:solidFill>
                <a:latin typeface="宋体"/>
                <a:ea typeface="宋体"/>
                <a:cs typeface="宋体"/>
              </a:rPr>
              <a:t>法律式</a:t>
            </a:r>
            <a:r>
              <a:rPr lang="zh-CN" altLang="en-US" b="1" normalizeH="1" dirty="0">
                <a:solidFill>
                  <a:schemeClr val="tx1"/>
                </a:solidFill>
                <a:latin typeface="宋体"/>
                <a:ea typeface="宋体"/>
                <a:cs typeface="宋体"/>
              </a:rPr>
              <a:t>？</a:t>
            </a:r>
            <a:endParaRPr lang="en-US" b="1" dirty="0">
              <a:latin typeface="Arial Black" charset="0"/>
              <a:ea typeface="ＭＳ Ｐゴシック" charset="0"/>
              <a:cs typeface="ＭＳ Ｐゴシック" charset="0"/>
            </a:endParaRPr>
          </a:p>
        </p:txBody>
      </p:sp>
      <p:sp>
        <p:nvSpPr>
          <p:cNvPr id="2" name="TextBox 1"/>
          <p:cNvSpPr txBox="1"/>
          <p:nvPr/>
        </p:nvSpPr>
        <p:spPr>
          <a:xfrm>
            <a:off x="685800" y="1905000"/>
            <a:ext cx="7010400" cy="3170099"/>
          </a:xfrm>
          <a:prstGeom prst="rect">
            <a:avLst/>
          </a:prstGeom>
          <a:noFill/>
        </p:spPr>
        <p:txBody>
          <a:bodyPr wrap="square" rtlCol="0">
            <a:spAutoFit/>
          </a:bodyPr>
          <a:lstStyle/>
          <a:p>
            <a:pPr algn="ctr"/>
            <a:r>
              <a:rPr kumimoji="1" lang="zh-CN" altLang="en-US" sz="20000" b="1" dirty="0">
                <a:solidFill>
                  <a:srgbClr val="FFFF00"/>
                </a:solidFill>
                <a:latin typeface="宋体"/>
                <a:ea typeface="宋体"/>
                <a:cs typeface="宋体"/>
              </a:rPr>
              <a:t>自尊</a:t>
            </a:r>
          </a:p>
        </p:txBody>
      </p:sp>
    </p:spTree>
    <p:extLst>
      <p:ext uri="{BB962C8B-B14F-4D97-AF65-F5344CB8AC3E}">
        <p14:creationId xmlns:p14="http://schemas.microsoft.com/office/powerpoint/2010/main" val="111413506"/>
      </p:ext>
    </p:extLst>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加拉太书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的应用</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要从律法下的法制</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被释放</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好让你能</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为基督而活</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8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0098"/>
                                        </p:tgtEl>
                                        <p:attrNameLst>
                                          <p:attrName>style.visibility</p:attrName>
                                        </p:attrNameLst>
                                      </p:cBhvr>
                                      <p:to>
                                        <p:strVal val="visible"/>
                                      </p:to>
                                    </p:set>
                                    <p:anim calcmode="lin" valueType="num">
                                      <p:cBhvr additive="base">
                                        <p:cTn id="17" dur="500" fill="hold"/>
                                        <p:tgtEl>
                                          <p:spTgt spid="900098"/>
                                        </p:tgtEl>
                                        <p:attrNameLst>
                                          <p:attrName>ppt_x</p:attrName>
                                        </p:attrNameLst>
                                      </p:cBhvr>
                                      <p:tavLst>
                                        <p:tav tm="0">
                                          <p:val>
                                            <p:strVal val="#ppt_x"/>
                                          </p:val>
                                        </p:tav>
                                        <p:tav tm="100000">
                                          <p:val>
                                            <p:strVal val="#ppt_x"/>
                                          </p:val>
                                        </p:tav>
                                      </p:tavLst>
                                    </p:anim>
                                    <p:anim calcmode="lin" valueType="num">
                                      <p:cBhvr additive="base">
                                        <p:cTn id="18" dur="500" fill="hold"/>
                                        <p:tgtEl>
                                          <p:spTgt spid="900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1673618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theme/_rels/theme30.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8.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9.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8.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7274</TotalTime>
  <Words>7078</Words>
  <Application>Microsoft Macintosh PowerPoint</Application>
  <PresentationFormat>全屏显示(4:3)</PresentationFormat>
  <Paragraphs>946</Paragraphs>
  <Slides>97</Slides>
  <Notes>68</Notes>
  <HiddenSlides>0</HiddenSlides>
  <MMClips>0</MMClips>
  <ScaleCrop>false</ScaleCrop>
  <HeadingPairs>
    <vt:vector size="8" baseType="variant">
      <vt:variant>
        <vt:lpstr>已用的字体</vt:lpstr>
      </vt:variant>
      <vt:variant>
        <vt:i4>41</vt:i4>
      </vt:variant>
      <vt:variant>
        <vt:lpstr>主题</vt:lpstr>
      </vt:variant>
      <vt:variant>
        <vt:i4>31</vt:i4>
      </vt:variant>
      <vt:variant>
        <vt:lpstr>嵌入 OLE 服务器</vt:lpstr>
      </vt:variant>
      <vt:variant>
        <vt:i4>1</vt:i4>
      </vt:variant>
      <vt:variant>
        <vt:lpstr>幻灯片标题</vt:lpstr>
      </vt:variant>
      <vt:variant>
        <vt:i4>97</vt:i4>
      </vt:variant>
    </vt:vector>
  </HeadingPairs>
  <TitlesOfParts>
    <vt:vector size="170" baseType="lpstr">
      <vt:lpstr>.AppleSystemUIFont</vt:lpstr>
      <vt:lpstr>黑体</vt:lpstr>
      <vt:lpstr>华文宋体</vt:lpstr>
      <vt:lpstr>宋体</vt:lpstr>
      <vt:lpstr>宋体</vt:lpstr>
      <vt:lpstr>微软简楷体</vt:lpstr>
      <vt:lpstr>微软简魏碑</vt:lpstr>
      <vt:lpstr>微软简中圆</vt:lpstr>
      <vt:lpstr>AGaramond</vt:lpstr>
      <vt:lpstr>Bank Gothic</vt:lpstr>
      <vt:lpstr>BLADES</vt:lpstr>
      <vt:lpstr>Microsoft YaHei UI</vt:lpstr>
      <vt:lpstr>ＭＳ ゴシック</vt:lpstr>
      <vt:lpstr>MS PGothic</vt:lpstr>
      <vt:lpstr>MS PGothic</vt:lpstr>
      <vt:lpstr>Nadianne</vt:lpstr>
      <vt:lpstr>NJ Chinese Simplified</vt:lpstr>
      <vt:lpstr>Osaka</vt:lpstr>
      <vt:lpstr>新細明體</vt:lpstr>
      <vt:lpstr>Scholar</vt:lpstr>
      <vt:lpstr>Times</vt:lpstr>
      <vt:lpstr>XPCopperhead</vt:lpstr>
      <vt:lpstr>Apple Chancery</vt:lpstr>
      <vt:lpstr>Arial</vt:lpstr>
      <vt:lpstr>Arial Black</vt:lpstr>
      <vt:lpstr>Arial Narrow</vt:lpstr>
      <vt:lpstr>Book Antiqua</vt:lpstr>
      <vt:lpstr>Braggadocio</vt:lpstr>
      <vt:lpstr>Calibri</vt:lpstr>
      <vt:lpstr>Comic Sans MS</vt:lpstr>
      <vt:lpstr>Garamond</vt:lpstr>
      <vt:lpstr>Geneva</vt:lpstr>
      <vt:lpstr>Gill Sans</vt:lpstr>
      <vt:lpstr>Helvetica</vt:lpstr>
      <vt:lpstr>Lucida Console</vt:lpstr>
      <vt:lpstr>Monotype Sorts</vt:lpstr>
      <vt:lpstr>News Gothic MT</vt:lpstr>
      <vt:lpstr>Tahoma</vt:lpstr>
      <vt:lpstr>Times New Roman</vt:lpstr>
      <vt:lpstr>Verdana</vt:lpstr>
      <vt:lpstr>Wingdings</vt:lpstr>
      <vt:lpstr>Whirlpool</vt:lpstr>
      <vt:lpstr>Default Design</vt:lpstr>
      <vt:lpstr>14 Literary 2 - Dead Sea Scrolls</vt:lpstr>
      <vt:lpstr>1_Default Design</vt:lpstr>
      <vt:lpstr>Bar Code</vt:lpstr>
      <vt:lpstr>2_Default Design</vt:lpstr>
      <vt:lpstr>2_Blank Presentation</vt:lpstr>
      <vt:lpstr>4_Blank Presentation</vt:lpstr>
      <vt:lpstr>8_Blank Presentation</vt:lpstr>
      <vt:lpstr>1_Whirlpool</vt:lpstr>
      <vt:lpstr>Office Theme</vt:lpstr>
      <vt:lpstr>Blank Presentation</vt:lpstr>
      <vt:lpstr>23_Blank Presentation</vt:lpstr>
      <vt:lpstr>1_Blank Presentation</vt:lpstr>
      <vt:lpstr>3_Default Design</vt:lpstr>
      <vt:lpstr>Full Moon</vt:lpstr>
      <vt:lpstr>3_Whirlpool</vt:lpstr>
      <vt:lpstr>29_Default Design</vt:lpstr>
      <vt:lpstr>4_Whirlpool</vt:lpstr>
      <vt:lpstr>1_14 Literary 2 - Dead Sea Scrolls</vt:lpstr>
      <vt:lpstr>53_Blank Presentation</vt:lpstr>
      <vt:lpstr>54_Blank Presentation</vt:lpstr>
      <vt:lpstr>1_Strategic</vt:lpstr>
      <vt:lpstr>51_Blank Presentation</vt:lpstr>
      <vt:lpstr>5_Blank Presentation</vt:lpstr>
      <vt:lpstr>1_Balance</vt:lpstr>
      <vt:lpstr>4_Orbit</vt:lpstr>
      <vt:lpstr>3_Blank Presentation</vt:lpstr>
      <vt:lpstr>6_Blank Presentation</vt:lpstr>
      <vt:lpstr>Title &amp; Subtitle</vt:lpstr>
      <vt:lpstr>23_Default Design</vt:lpstr>
      <vt:lpstr>Microsoft ClipArt Gallery</vt:lpstr>
      <vt:lpstr>要自由</vt:lpstr>
      <vt:lpstr>奴隶制</vt:lpstr>
      <vt:lpstr>做错误教导的奴隶是最惨的奴隶</vt:lpstr>
      <vt:lpstr>你是奴隶吗？</vt:lpstr>
      <vt:lpstr>PowerPoint 演示文稿</vt:lpstr>
      <vt:lpstr>保罗对比律法主义 </vt:lpstr>
      <vt:lpstr>DSS 的重要性</vt:lpstr>
      <vt:lpstr>你怎么能自由呢？</vt:lpstr>
      <vt:lpstr>为什么救恩是单单靠信心？</vt:lpstr>
      <vt:lpstr> 让我们一起考察经文 </vt:lpstr>
      <vt:lpstr>出埃及记背景</vt:lpstr>
      <vt:lpstr>所以要站稳了，不要再被奴隶的轭挟制。</vt:lpstr>
      <vt:lpstr>PowerPoint 演示文稿</vt:lpstr>
      <vt:lpstr>PowerPoint 演示文稿</vt:lpstr>
      <vt:lpstr>PowerPoint 演示文稿</vt:lpstr>
      <vt:lpstr>利未记 19:28 “不 可 为 死 人 用 刀 划 身 ， 也 不 可 在 身 上 刺 花 纹 。 我 是 耶 和 华 。"</vt:lpstr>
      <vt:lpstr>你看法如何？</vt:lpstr>
      <vt:lpstr>PowerPoint 演示文稿</vt:lpstr>
      <vt:lpstr>新约综览(保罗与他的书信)</vt:lpstr>
      <vt:lpstr>PowerPoint 演示文稿</vt:lpstr>
      <vt:lpstr>PowerPoint 演示文稿</vt:lpstr>
      <vt:lpstr>PowerPoint 演示文稿</vt:lpstr>
      <vt:lpstr>PowerPoint 演示文稿</vt:lpstr>
      <vt:lpstr>PowerPoint 演示文稿</vt:lpstr>
      <vt:lpstr>为什么救恩是单单靠信心？</vt:lpstr>
      <vt:lpstr>PowerPoint 演示文稿</vt:lpstr>
      <vt:lpstr>I. 耶稣吩咐 保罗 教导因信得救  (1–2章)。</vt:lpstr>
      <vt:lpstr>Slides on  加拉太书 1</vt:lpstr>
      <vt:lpstr>保罗的传记论证 (加拉太书 1–2)</vt:lpstr>
      <vt:lpstr>不同类型的称呼 (1:1 和合本)</vt:lpstr>
      <vt:lpstr>Book Chart</vt:lpstr>
      <vt:lpstr>叛教 (加拉太书 1:6-7 CNV)</vt:lpstr>
      <vt:lpstr>叛教 (加拉太书 1:6-7 CNV)</vt:lpstr>
      <vt:lpstr>保罗教学的根源  (1:12)</vt:lpstr>
      <vt:lpstr>保罗教学的根源 (使徒行 9:5b)</vt:lpstr>
      <vt:lpstr>保罗教学的根源 (1:15-16)</vt:lpstr>
      <vt:lpstr>保罗教学的根源 (1:17)</vt:lpstr>
      <vt:lpstr>Slides on  加拉太书 2</vt:lpstr>
      <vt:lpstr>伙伴， 不是老师 (2:9)</vt:lpstr>
      <vt:lpstr>彼得不能被斥责吗？这个教会 柱石会否公然犯罪？</vt:lpstr>
      <vt:lpstr>保罗斥责彼得 (2:11-12)</vt:lpstr>
      <vt:lpstr>关键节</vt:lpstr>
      <vt:lpstr>为什么救恩是单单靠信心？</vt:lpstr>
      <vt:lpstr>I. 耶稣吩咐 保罗 教导因信得救  (1–2章)。</vt:lpstr>
      <vt:lpstr>Book Chart</vt:lpstr>
      <vt:lpstr>Slides on  加拉太书 3</vt:lpstr>
      <vt:lpstr>II. 救赎 一直以来 都是因信  (3–4章).</vt:lpstr>
      <vt:lpstr>神为何给予旧约律法?</vt:lpstr>
      <vt:lpstr>保罗的 神学论证 (加拉太书 3－4)</vt:lpstr>
      <vt:lpstr>PowerPoint 演示文稿</vt:lpstr>
      <vt:lpstr>PowerPoint 演示文稿</vt:lpstr>
      <vt:lpstr>Abraham</vt:lpstr>
      <vt:lpstr>创世纪 15:5-6 （和合本）</vt:lpstr>
      <vt:lpstr>创世纪 15 承认</vt:lpstr>
      <vt:lpstr>加拉太书对付假教师</vt:lpstr>
      <vt:lpstr>王朝与立约时间表</vt:lpstr>
      <vt:lpstr>加拉太书 3:26-27</vt:lpstr>
      <vt:lpstr>PowerPoint 演示文稿</vt:lpstr>
      <vt:lpstr>Slides on  加拉太书 4</vt:lpstr>
      <vt:lpstr>PowerPoint 演示文稿</vt:lpstr>
      <vt:lpstr>PowerPoint 演示文稿</vt:lpstr>
      <vt:lpstr>为什么救恩是单单靠信心？</vt:lpstr>
      <vt:lpstr>I. 耶稣吩咐 保罗 教导因信得救  (1–2章)。</vt:lpstr>
      <vt:lpstr>II. 救赎 一直以来 都是因信  (3–4章).</vt:lpstr>
      <vt:lpstr>自由地走错路吗？</vt:lpstr>
      <vt:lpstr>Book Chart</vt:lpstr>
      <vt:lpstr>III. 只有因信得救才会使我们有 心灵 的改变(5–6章).</vt:lpstr>
      <vt:lpstr>Slides on  加拉太书 5</vt:lpstr>
      <vt:lpstr>恩典</vt:lpstr>
      <vt:lpstr>保罗的实践论证 (加拉太书 5–6)</vt:lpstr>
      <vt:lpstr>基督释放了我们，为了要使我们得自由。所以你们要站立得稳，不要再被奴役的轭控制。 (5:1).</vt:lpstr>
      <vt:lpstr>“基 督 释 放 了 我 们 ， 叫 我 们 得 以 自 由 。 所 以 要 站 立 得 稳 ， 不 要 再 被 奴 仆 的 轭 挟 制 。”  (加书 5:1).</vt:lpstr>
      <vt:lpstr>属灵人身</vt:lpstr>
      <vt:lpstr>属灵的果子</vt:lpstr>
      <vt:lpstr>你屈服于耶稣了没?</vt:lpstr>
      <vt:lpstr>Slides on  加拉太书 6</vt:lpstr>
      <vt:lpstr>Restore People in Sin</vt:lpstr>
      <vt:lpstr>在加拉太书6：1中“恢复”一词在其他情况下指渔民修补网</vt:lpstr>
      <vt:lpstr>不要把恢复网作为优先事项！</vt:lpstr>
      <vt:lpstr>永恒</vt:lpstr>
      <vt:lpstr>加拉太书 6:8</vt:lpstr>
      <vt:lpstr>为什么救恩是单单靠信心？</vt:lpstr>
      <vt:lpstr>I. 耶稣吩咐 保罗 教导因信得救  (1–2章)。</vt:lpstr>
      <vt:lpstr>II. 救赎 一直以来 都是因信  (3–4章).</vt:lpstr>
      <vt:lpstr>III. 只有因信得救才会使我们有 心灵 的改变(5–6章).</vt:lpstr>
      <vt:lpstr>主要思想</vt:lpstr>
      <vt:lpstr>基督徒法律家</vt:lpstr>
      <vt:lpstr>受邀约去教会...</vt:lpstr>
      <vt:lpstr>Boy with long hair</vt:lpstr>
      <vt:lpstr>亚当路，真耶稣教会</vt:lpstr>
      <vt:lpstr>真耶稣教会信念</vt:lpstr>
      <vt:lpstr>为什么人们喜欢法律式？</vt:lpstr>
      <vt:lpstr>为什么人们喜欢法律式？</vt:lpstr>
      <vt:lpstr>为什么人们喜欢法律式？</vt:lpstr>
      <vt:lpstr>加拉太书的应用</vt:lpstr>
      <vt:lpstr>Black</vt:lpstr>
      <vt:lpstr>新约全书讲章链接地址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285</cp:revision>
  <dcterms:created xsi:type="dcterms:W3CDTF">2010-12-05T08:45:20Z</dcterms:created>
  <dcterms:modified xsi:type="dcterms:W3CDTF">2025-01-27T14:51:43Z</dcterms:modified>
</cp:coreProperties>
</file>