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3.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5.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4.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5.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6.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7.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8.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9.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0.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2.xml" ContentType="application/vnd.openxmlformats-officedocument.theme+xml"/>
  <Override PartName="/ppt/slideLayouts/slideLayout435.xml" ContentType="application/vnd.openxmlformats-officedocument.presentationml.slideLayout+xml"/>
  <Override PartName="/ppt/theme/theme43.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4.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7.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8.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9.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50.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51.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52.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3.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4.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5.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6.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7.xml" ContentType="application/vnd.openxmlformats-officedocument.theme+xml"/>
  <Override PartName="/ppt/slideLayouts/slideLayout593.xml" ContentType="application/vnd.openxmlformats-officedocument.presentationml.slideLayout+xml"/>
  <Override PartName="/ppt/theme/theme58.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9.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0.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61.xml" ContentType="application/vnd.openxmlformats-officedocument.theme+xml"/>
  <Override PartName="/ppt/slideLayouts/slideLayout629.xml" ContentType="application/vnd.openxmlformats-officedocument.presentationml.slideLayout+xml"/>
  <Override PartName="/ppt/theme/theme62.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63.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64.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5.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6.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8.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9.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70.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theme/theme71.xml" ContentType="application/vnd.openxmlformats-officedocument.theme+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72.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73.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74.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theme/theme75.xml" ContentType="application/vnd.openxmlformats-officedocument.theme+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theme/theme76.xml" ContentType="application/vnd.openxmlformats-officedocument.theme+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theme/theme77.xml" ContentType="application/vnd.openxmlformats-officedocument.theme+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78.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theme/theme79.xml" ContentType="application/vnd.openxmlformats-officedocument.theme+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theme/theme80.xml" ContentType="application/vnd.openxmlformats-officedocument.theme+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81.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82.xml" ContentType="application/vnd.openxmlformats-officedocument.theme+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83.xml" ContentType="application/vnd.openxmlformats-officedocument.theme+xml"/>
  <Override PartName="/ppt/slideLayouts/slideLayout855.xml" ContentType="application/vnd.openxmlformats-officedocument.presentationml.slideLayout+xml"/>
  <Override PartName="/ppt/theme/theme84.xml" ContentType="application/vnd.openxmlformats-officedocument.theme+xml"/>
  <Override PartName="/ppt/slideLayouts/slideLayout856.xml" ContentType="application/vnd.openxmlformats-officedocument.presentationml.slideLayout+xml"/>
  <Override PartName="/ppt/theme/theme85.xml" ContentType="application/vnd.openxmlformats-officedocument.theme+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theme/theme86.xml" ContentType="application/vnd.openxmlformats-officedocument.theme+xml"/>
  <Override PartName="/ppt/theme/theme8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4.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5" r:id="rId2"/>
    <p:sldMasterId id="2147483653" r:id="rId3"/>
    <p:sldMasterId id="2147483656" r:id="rId4"/>
    <p:sldMasterId id="2147483883" r:id="rId5"/>
    <p:sldMasterId id="2147483885" r:id="rId6"/>
    <p:sldMasterId id="2147484231" r:id="rId7"/>
    <p:sldMasterId id="2147485060" r:id="rId8"/>
    <p:sldMasterId id="2147485108" r:id="rId9"/>
    <p:sldMasterId id="2147485120" r:id="rId10"/>
    <p:sldMasterId id="2147485132" r:id="rId11"/>
    <p:sldMasterId id="2147485144" r:id="rId12"/>
    <p:sldMasterId id="2147485192" r:id="rId13"/>
    <p:sldMasterId id="2147485253" r:id="rId14"/>
    <p:sldMasterId id="2147485265" r:id="rId15"/>
    <p:sldMasterId id="2147485289" r:id="rId16"/>
    <p:sldMasterId id="2147485337" r:id="rId17"/>
    <p:sldMasterId id="2147485349" r:id="rId18"/>
    <p:sldMasterId id="2147485385" r:id="rId19"/>
    <p:sldMasterId id="2147485408" r:id="rId20"/>
    <p:sldMasterId id="2147485420" r:id="rId21"/>
    <p:sldMasterId id="2147485432" r:id="rId22"/>
    <p:sldMasterId id="2147485456" r:id="rId23"/>
    <p:sldMasterId id="2147485468" r:id="rId24"/>
    <p:sldMasterId id="2147485480" r:id="rId25"/>
    <p:sldMasterId id="2147485492" r:id="rId26"/>
    <p:sldMasterId id="2147485841" r:id="rId27"/>
    <p:sldMasterId id="2147485854" r:id="rId28"/>
    <p:sldMasterId id="2147485890" r:id="rId29"/>
    <p:sldMasterId id="2147485914" r:id="rId30"/>
    <p:sldMasterId id="2147485926" r:id="rId31"/>
    <p:sldMasterId id="2147485962" r:id="rId32"/>
    <p:sldMasterId id="2147485986" r:id="rId33"/>
    <p:sldMasterId id="2147486059" r:id="rId34"/>
    <p:sldMasterId id="2147486071" r:id="rId35"/>
    <p:sldMasterId id="2147486083" r:id="rId36"/>
    <p:sldMasterId id="2147486095" r:id="rId37"/>
    <p:sldMasterId id="2147486157" r:id="rId38"/>
    <p:sldMasterId id="2147486169" r:id="rId39"/>
    <p:sldMasterId id="2147486181" r:id="rId40"/>
    <p:sldMasterId id="2147486193" r:id="rId41"/>
    <p:sldMasterId id="2147486207" r:id="rId42"/>
    <p:sldMasterId id="2147486231" r:id="rId43"/>
    <p:sldMasterId id="2147486233" r:id="rId44"/>
    <p:sldMasterId id="2147486245" r:id="rId45"/>
    <p:sldMasterId id="2147486257" r:id="rId46"/>
    <p:sldMasterId id="2147486269" r:id="rId47"/>
    <p:sldMasterId id="2147486281" r:id="rId48"/>
    <p:sldMasterId id="2147486293" r:id="rId49"/>
    <p:sldMasterId id="2147486305" r:id="rId50"/>
    <p:sldMasterId id="2147486317" r:id="rId51"/>
    <p:sldMasterId id="2147486329" r:id="rId52"/>
    <p:sldMasterId id="2147486341" r:id="rId53"/>
    <p:sldMasterId id="2147486353" r:id="rId54"/>
    <p:sldMasterId id="2147486377" r:id="rId55"/>
    <p:sldMasterId id="2147486391" r:id="rId56"/>
    <p:sldMasterId id="2147486429" r:id="rId57"/>
    <p:sldMasterId id="2147486440" r:id="rId58"/>
    <p:sldMasterId id="2147486442" r:id="rId59"/>
    <p:sldMasterId id="2147486456" r:id="rId60"/>
    <p:sldMasterId id="2147486468" r:id="rId61"/>
    <p:sldMasterId id="2147486480" r:id="rId62"/>
    <p:sldMasterId id="2147486482" r:id="rId63"/>
    <p:sldMasterId id="2147486494" r:id="rId64"/>
    <p:sldMasterId id="2147486506" r:id="rId65"/>
    <p:sldMasterId id="2147486530" r:id="rId66"/>
    <p:sldMasterId id="2147486542" r:id="rId67"/>
    <p:sldMasterId id="2147486566" r:id="rId68"/>
    <p:sldMasterId id="2147486578" r:id="rId69"/>
    <p:sldMasterId id="2147486590" r:id="rId70"/>
    <p:sldMasterId id="2147486650" r:id="rId71"/>
    <p:sldMasterId id="2147486686" r:id="rId72"/>
    <p:sldMasterId id="2147486709" r:id="rId73"/>
    <p:sldMasterId id="2147486721" r:id="rId74"/>
    <p:sldMasterId id="2147486928" r:id="rId75"/>
    <p:sldMasterId id="2147486940" r:id="rId76"/>
    <p:sldMasterId id="2147486951" r:id="rId77"/>
    <p:sldMasterId id="2147487046" r:id="rId78"/>
    <p:sldMasterId id="2147487070" r:id="rId79"/>
    <p:sldMasterId id="2147487166" r:id="rId80"/>
    <p:sldMasterId id="2147487230" r:id="rId81"/>
    <p:sldMasterId id="2147487294" r:id="rId82"/>
    <p:sldMasterId id="2147487318" r:id="rId83"/>
    <p:sldMasterId id="2147487366" r:id="rId84"/>
    <p:sldMasterId id="2147487369" r:id="rId85"/>
    <p:sldMasterId id="2147487372" r:id="rId86"/>
  </p:sldMasterIdLst>
  <p:notesMasterIdLst>
    <p:notesMasterId r:id="rId259"/>
  </p:notesMasterIdLst>
  <p:sldIdLst>
    <p:sldId id="1074" r:id="rId87"/>
    <p:sldId id="1075" r:id="rId88"/>
    <p:sldId id="4052" r:id="rId89"/>
    <p:sldId id="4053" r:id="rId90"/>
    <p:sldId id="4139" r:id="rId91"/>
    <p:sldId id="4055" r:id="rId92"/>
    <p:sldId id="4056" r:id="rId93"/>
    <p:sldId id="4057" r:id="rId94"/>
    <p:sldId id="1081" r:id="rId95"/>
    <p:sldId id="4140" r:id="rId96"/>
    <p:sldId id="1083" r:id="rId97"/>
    <p:sldId id="4059" r:id="rId98"/>
    <p:sldId id="4060" r:id="rId99"/>
    <p:sldId id="4061" r:id="rId100"/>
    <p:sldId id="4062" r:id="rId101"/>
    <p:sldId id="4063" r:id="rId102"/>
    <p:sldId id="4064" r:id="rId103"/>
    <p:sldId id="4065" r:id="rId104"/>
    <p:sldId id="4066" r:id="rId105"/>
    <p:sldId id="1156" r:id="rId106"/>
    <p:sldId id="1084" r:id="rId107"/>
    <p:sldId id="1085" r:id="rId108"/>
    <p:sldId id="453" r:id="rId109"/>
    <p:sldId id="302" r:id="rId110"/>
    <p:sldId id="303" r:id="rId111"/>
    <p:sldId id="304" r:id="rId112"/>
    <p:sldId id="305" r:id="rId113"/>
    <p:sldId id="314" r:id="rId114"/>
    <p:sldId id="306" r:id="rId115"/>
    <p:sldId id="1086" r:id="rId116"/>
    <p:sldId id="1059" r:id="rId117"/>
    <p:sldId id="260" r:id="rId118"/>
    <p:sldId id="1087" r:id="rId119"/>
    <p:sldId id="1006" r:id="rId120"/>
    <p:sldId id="262" r:id="rId121"/>
    <p:sldId id="264" r:id="rId122"/>
    <p:sldId id="337" r:id="rId123"/>
    <p:sldId id="258" r:id="rId124"/>
    <p:sldId id="548" r:id="rId125"/>
    <p:sldId id="1033" r:id="rId126"/>
    <p:sldId id="1070" r:id="rId127"/>
    <p:sldId id="1072" r:id="rId128"/>
    <p:sldId id="1071" r:id="rId129"/>
    <p:sldId id="1073" r:id="rId130"/>
    <p:sldId id="900" r:id="rId131"/>
    <p:sldId id="901" r:id="rId132"/>
    <p:sldId id="902" r:id="rId133"/>
    <p:sldId id="903" r:id="rId134"/>
    <p:sldId id="1064" r:id="rId135"/>
    <p:sldId id="1065" r:id="rId136"/>
    <p:sldId id="1066" r:id="rId137"/>
    <p:sldId id="1067" r:id="rId138"/>
    <p:sldId id="1007" r:id="rId139"/>
    <p:sldId id="547" r:id="rId140"/>
    <p:sldId id="312" r:id="rId141"/>
    <p:sldId id="327" r:id="rId142"/>
    <p:sldId id="338" r:id="rId143"/>
    <p:sldId id="4141" r:id="rId144"/>
    <p:sldId id="4142" r:id="rId145"/>
    <p:sldId id="1167" r:id="rId146"/>
    <p:sldId id="4149" r:id="rId147"/>
    <p:sldId id="4150" r:id="rId148"/>
    <p:sldId id="1148" r:id="rId149"/>
    <p:sldId id="4143" r:id="rId150"/>
    <p:sldId id="1142" r:id="rId151"/>
    <p:sldId id="1146" r:id="rId152"/>
    <p:sldId id="1061" r:id="rId153"/>
    <p:sldId id="297" r:id="rId154"/>
    <p:sldId id="1190" r:id="rId155"/>
    <p:sldId id="1191" r:id="rId156"/>
    <p:sldId id="1192" r:id="rId157"/>
    <p:sldId id="1193" r:id="rId158"/>
    <p:sldId id="1194" r:id="rId159"/>
    <p:sldId id="1195" r:id="rId160"/>
    <p:sldId id="1144" r:id="rId161"/>
    <p:sldId id="4151" r:id="rId162"/>
    <p:sldId id="1088" r:id="rId163"/>
    <p:sldId id="1200" r:id="rId164"/>
    <p:sldId id="4159" r:id="rId165"/>
    <p:sldId id="366" r:id="rId166"/>
    <p:sldId id="1009" r:id="rId167"/>
    <p:sldId id="381" r:id="rId168"/>
    <p:sldId id="1089" r:id="rId169"/>
    <p:sldId id="335" r:id="rId170"/>
    <p:sldId id="633" r:id="rId171"/>
    <p:sldId id="634" r:id="rId172"/>
    <p:sldId id="1090" r:id="rId173"/>
    <p:sldId id="635" r:id="rId174"/>
    <p:sldId id="1017" r:id="rId175"/>
    <p:sldId id="640" r:id="rId176"/>
    <p:sldId id="641" r:id="rId177"/>
    <p:sldId id="663" r:id="rId178"/>
    <p:sldId id="1019" r:id="rId179"/>
    <p:sldId id="1021" r:id="rId180"/>
    <p:sldId id="1020" r:id="rId181"/>
    <p:sldId id="666" r:id="rId182"/>
    <p:sldId id="1091" r:id="rId183"/>
    <p:sldId id="667" r:id="rId184"/>
    <p:sldId id="1028" r:id="rId185"/>
    <p:sldId id="4152" r:id="rId186"/>
    <p:sldId id="1092" r:id="rId187"/>
    <p:sldId id="700" r:id="rId188"/>
    <p:sldId id="709" r:id="rId189"/>
    <p:sldId id="711" r:id="rId190"/>
    <p:sldId id="715" r:id="rId191"/>
    <p:sldId id="717" r:id="rId192"/>
    <p:sldId id="732" r:id="rId193"/>
    <p:sldId id="1099" r:id="rId194"/>
    <p:sldId id="738" r:id="rId195"/>
    <p:sldId id="740" r:id="rId196"/>
    <p:sldId id="753" r:id="rId197"/>
    <p:sldId id="754" r:id="rId198"/>
    <p:sldId id="564" r:id="rId199"/>
    <p:sldId id="4153" r:id="rId200"/>
    <p:sldId id="1100" r:id="rId201"/>
    <p:sldId id="1047" r:id="rId202"/>
    <p:sldId id="1048" r:id="rId203"/>
    <p:sldId id="1050" r:id="rId204"/>
    <p:sldId id="1102" r:id="rId205"/>
    <p:sldId id="757" r:id="rId206"/>
    <p:sldId id="758" r:id="rId207"/>
    <p:sldId id="769" r:id="rId208"/>
    <p:sldId id="759" r:id="rId209"/>
    <p:sldId id="760" r:id="rId210"/>
    <p:sldId id="777" r:id="rId211"/>
    <p:sldId id="794" r:id="rId212"/>
    <p:sldId id="1103" r:id="rId213"/>
    <p:sldId id="782" r:id="rId214"/>
    <p:sldId id="797" r:id="rId215"/>
    <p:sldId id="811" r:id="rId216"/>
    <p:sldId id="357" r:id="rId217"/>
    <p:sldId id="812" r:id="rId218"/>
    <p:sldId id="4160" r:id="rId219"/>
    <p:sldId id="4161" r:id="rId220"/>
    <p:sldId id="4181" r:id="rId221"/>
    <p:sldId id="4187" r:id="rId222"/>
    <p:sldId id="1199" r:id="rId223"/>
    <p:sldId id="4194" r:id="rId224"/>
    <p:sldId id="4198" r:id="rId225"/>
    <p:sldId id="4206" r:id="rId226"/>
    <p:sldId id="1115" r:id="rId227"/>
    <p:sldId id="1121" r:id="rId228"/>
    <p:sldId id="1166" r:id="rId229"/>
    <p:sldId id="1219" r:id="rId230"/>
    <p:sldId id="1168" r:id="rId231"/>
    <p:sldId id="1169" r:id="rId232"/>
    <p:sldId id="4228" r:id="rId233"/>
    <p:sldId id="938" r:id="rId234"/>
    <p:sldId id="939" r:id="rId235"/>
    <p:sldId id="944" r:id="rId236"/>
    <p:sldId id="956" r:id="rId237"/>
    <p:sldId id="1201" r:id="rId238"/>
    <p:sldId id="1001" r:id="rId239"/>
    <p:sldId id="1202" r:id="rId240"/>
    <p:sldId id="1232" r:id="rId241"/>
    <p:sldId id="4238" r:id="rId242"/>
    <p:sldId id="1203" r:id="rId243"/>
    <p:sldId id="466" r:id="rId244"/>
    <p:sldId id="477" r:id="rId245"/>
    <p:sldId id="4241" r:id="rId246"/>
    <p:sldId id="486" r:id="rId247"/>
    <p:sldId id="507" r:id="rId248"/>
    <p:sldId id="1204" r:id="rId249"/>
    <p:sldId id="520" r:id="rId250"/>
    <p:sldId id="543" r:id="rId251"/>
    <p:sldId id="4243" r:id="rId252"/>
    <p:sldId id="4244" r:id="rId253"/>
    <p:sldId id="4245" r:id="rId254"/>
    <p:sldId id="4246" r:id="rId255"/>
    <p:sldId id="4247" r:id="rId256"/>
    <p:sldId id="4248" r:id="rId257"/>
    <p:sldId id="1977" r:id="rId258"/>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6893"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37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06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7585"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4479" algn="l" defTabSz="456893" rtl="0" eaLnBrk="1" latinLnBrk="0" hangingPunct="1">
      <a:defRPr sz="2400" b="1" kern="1200">
        <a:solidFill>
          <a:schemeClr val="tx1"/>
        </a:solidFill>
        <a:latin typeface="Arial" charset="0"/>
        <a:ea typeface="ＭＳ Ｐゴシック" charset="0"/>
        <a:cs typeface="ＭＳ Ｐゴシック" charset="0"/>
      </a:defRPr>
    </a:lvl6pPr>
    <a:lvl7pPr marL="2741378" algn="l" defTabSz="456893" rtl="0" eaLnBrk="1" latinLnBrk="0" hangingPunct="1">
      <a:defRPr sz="2400" b="1" kern="1200">
        <a:solidFill>
          <a:schemeClr val="tx1"/>
        </a:solidFill>
        <a:latin typeface="Arial" charset="0"/>
        <a:ea typeface="ＭＳ Ｐゴシック" charset="0"/>
        <a:cs typeface="ＭＳ Ｐゴシック" charset="0"/>
      </a:defRPr>
    </a:lvl7pPr>
    <a:lvl8pPr marL="3198268" algn="l" defTabSz="456893" rtl="0" eaLnBrk="1" latinLnBrk="0" hangingPunct="1">
      <a:defRPr sz="2400" b="1" kern="1200">
        <a:solidFill>
          <a:schemeClr val="tx1"/>
        </a:solidFill>
        <a:latin typeface="Arial" charset="0"/>
        <a:ea typeface="ＭＳ Ｐゴシック" charset="0"/>
        <a:cs typeface="ＭＳ Ｐゴシック" charset="0"/>
      </a:defRPr>
    </a:lvl8pPr>
    <a:lvl9pPr marL="3655169" algn="l" defTabSz="456893"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626EA389-36B9-1A47-9723-C09371F2CCA6}">
          <p14:sldIdLst>
            <p14:sldId id="1074"/>
            <p14:sldId id="1075"/>
            <p14:sldId id="4052"/>
            <p14:sldId id="4053"/>
            <p14:sldId id="4139"/>
            <p14:sldId id="4055"/>
            <p14:sldId id="4056"/>
            <p14:sldId id="4057"/>
            <p14:sldId id="1081"/>
            <p14:sldId id="4140"/>
            <p14:sldId id="1083"/>
            <p14:sldId id="4059"/>
            <p14:sldId id="4060"/>
            <p14:sldId id="4061"/>
            <p14:sldId id="4062"/>
            <p14:sldId id="4063"/>
            <p14:sldId id="4064"/>
            <p14:sldId id="4065"/>
            <p14:sldId id="4066"/>
            <p14:sldId id="1156"/>
          </p14:sldIdLst>
        </p14:section>
        <p14:section name="Introduction" id="{D46D514D-F08C-6C40-A8F1-EC0D98EB351B}">
          <p14:sldIdLst>
            <p14:sldId id="1084"/>
            <p14:sldId id="1085"/>
            <p14:sldId id="453"/>
            <p14:sldId id="302"/>
            <p14:sldId id="303"/>
            <p14:sldId id="304"/>
            <p14:sldId id="305"/>
            <p14:sldId id="314"/>
            <p14:sldId id="306"/>
            <p14:sldId id="1086"/>
            <p14:sldId id="1059"/>
            <p14:sldId id="260"/>
            <p14:sldId id="1087"/>
            <p14:sldId id="1006"/>
            <p14:sldId id="262"/>
            <p14:sldId id="264"/>
            <p14:sldId id="337"/>
            <p14:sldId id="258"/>
            <p14:sldId id="548"/>
            <p14:sldId id="1033"/>
            <p14:sldId id="1070"/>
            <p14:sldId id="1072"/>
            <p14:sldId id="1071"/>
            <p14:sldId id="1073"/>
            <p14:sldId id="900"/>
            <p14:sldId id="901"/>
            <p14:sldId id="902"/>
            <p14:sldId id="903"/>
            <p14:sldId id="1064"/>
            <p14:sldId id="1065"/>
            <p14:sldId id="1066"/>
            <p14:sldId id="1067"/>
            <p14:sldId id="1007"/>
            <p14:sldId id="547"/>
            <p14:sldId id="312"/>
            <p14:sldId id="327"/>
            <p14:sldId id="338"/>
          </p14:sldIdLst>
        </p14:section>
        <p14:section name="Sermon" id="{8BE2AF84-AD48-DA4D-9626-7ED427ED30D3}">
          <p14:sldIdLst>
            <p14:sldId id="4141"/>
            <p14:sldId id="4142"/>
            <p14:sldId id="1167"/>
            <p14:sldId id="4149"/>
            <p14:sldId id="4150"/>
            <p14:sldId id="1148"/>
            <p14:sldId id="4143"/>
            <p14:sldId id="1142"/>
            <p14:sldId id="1146"/>
            <p14:sldId id="1061"/>
            <p14:sldId id="297"/>
            <p14:sldId id="1190"/>
            <p14:sldId id="1191"/>
            <p14:sldId id="1192"/>
            <p14:sldId id="1193"/>
            <p14:sldId id="1194"/>
            <p14:sldId id="1195"/>
            <p14:sldId id="1144"/>
            <p14:sldId id="4151"/>
          </p14:sldIdLst>
        </p14:section>
        <p14:section name="Chapters" id="{6D95DB70-9E6D-9940-B14A-628B46A14D63}">
          <p14:sldIdLst>
            <p14:sldId id="1088"/>
            <p14:sldId id="1200"/>
            <p14:sldId id="4159"/>
            <p14:sldId id="366"/>
            <p14:sldId id="1009"/>
            <p14:sldId id="381"/>
            <p14:sldId id="1089"/>
            <p14:sldId id="335"/>
            <p14:sldId id="633"/>
            <p14:sldId id="634"/>
            <p14:sldId id="1090"/>
            <p14:sldId id="635"/>
            <p14:sldId id="1017"/>
            <p14:sldId id="640"/>
            <p14:sldId id="641"/>
            <p14:sldId id="663"/>
            <p14:sldId id="1019"/>
            <p14:sldId id="1021"/>
            <p14:sldId id="1020"/>
            <p14:sldId id="666"/>
            <p14:sldId id="1091"/>
            <p14:sldId id="667"/>
            <p14:sldId id="1028"/>
            <p14:sldId id="4152"/>
            <p14:sldId id="1092"/>
            <p14:sldId id="700"/>
            <p14:sldId id="709"/>
            <p14:sldId id="711"/>
            <p14:sldId id="715"/>
            <p14:sldId id="717"/>
            <p14:sldId id="732"/>
            <p14:sldId id="1099"/>
            <p14:sldId id="738"/>
            <p14:sldId id="740"/>
            <p14:sldId id="753"/>
            <p14:sldId id="754"/>
            <p14:sldId id="564"/>
            <p14:sldId id="4153"/>
            <p14:sldId id="1100"/>
            <p14:sldId id="1047"/>
            <p14:sldId id="1048"/>
            <p14:sldId id="1050"/>
            <p14:sldId id="1102"/>
            <p14:sldId id="757"/>
            <p14:sldId id="758"/>
            <p14:sldId id="769"/>
            <p14:sldId id="759"/>
            <p14:sldId id="760"/>
            <p14:sldId id="777"/>
            <p14:sldId id="794"/>
            <p14:sldId id="1103"/>
            <p14:sldId id="782"/>
            <p14:sldId id="797"/>
            <p14:sldId id="811"/>
            <p14:sldId id="357"/>
            <p14:sldId id="812"/>
            <p14:sldId id="4160"/>
            <p14:sldId id="4161"/>
            <p14:sldId id="4181"/>
            <p14:sldId id="4187"/>
            <p14:sldId id="1199"/>
            <p14:sldId id="4194"/>
            <p14:sldId id="4198"/>
            <p14:sldId id="4206"/>
            <p14:sldId id="1115"/>
            <p14:sldId id="1121"/>
            <p14:sldId id="1166"/>
            <p14:sldId id="1219"/>
            <p14:sldId id="1168"/>
            <p14:sldId id="1169"/>
            <p14:sldId id="4228"/>
            <p14:sldId id="938"/>
            <p14:sldId id="939"/>
            <p14:sldId id="944"/>
            <p14:sldId id="956"/>
            <p14:sldId id="1201"/>
            <p14:sldId id="1001"/>
            <p14:sldId id="1202"/>
            <p14:sldId id="1232"/>
            <p14:sldId id="4238"/>
            <p14:sldId id="1203"/>
            <p14:sldId id="466"/>
            <p14:sldId id="477"/>
            <p14:sldId id="4241"/>
            <p14:sldId id="486"/>
            <p14:sldId id="507"/>
            <p14:sldId id="1204"/>
            <p14:sldId id="520"/>
            <p14:sldId id="543"/>
          </p14:sldIdLst>
        </p14:section>
        <p14:section name="Conclusion" id="{A2846788-ADF4-8345-BA28-39874A3534AE}">
          <p14:sldIdLst>
            <p14:sldId id="4243"/>
            <p14:sldId id="4244"/>
            <p14:sldId id="4245"/>
            <p14:sldId id="4246"/>
            <p14:sldId id="4247"/>
            <p14:sldId id="4248"/>
            <p14:sldId id="1977"/>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26C"/>
    <a:srgbClr val="FFFFFF"/>
    <a:srgbClr val="EAEAEA"/>
    <a:srgbClr val="DDDDDD"/>
    <a:srgbClr val="CCFFCC"/>
    <a:srgbClr val="CCFF99"/>
    <a:srgbClr val="CCFFFF"/>
    <a:srgbClr val="EEF57B"/>
    <a:srgbClr val="8D10E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1" autoAdjust="0"/>
    <p:restoredTop sz="85479" autoAdjust="0"/>
  </p:normalViewPr>
  <p:slideViewPr>
    <p:cSldViewPr>
      <p:cViewPr varScale="1">
        <p:scale>
          <a:sx n="136" d="100"/>
          <a:sy n="136" d="100"/>
        </p:scale>
        <p:origin x="2512" y="192"/>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3.xml"/><Relationship Id="rId170" Type="http://schemas.openxmlformats.org/officeDocument/2006/relationships/slide" Target="slides/slide84.xml"/><Relationship Id="rId191" Type="http://schemas.openxmlformats.org/officeDocument/2006/relationships/slide" Target="slides/slide105.xml"/><Relationship Id="rId205" Type="http://schemas.openxmlformats.org/officeDocument/2006/relationships/slide" Target="slides/slide119.xml"/><Relationship Id="rId226" Type="http://schemas.openxmlformats.org/officeDocument/2006/relationships/slide" Target="slides/slide140.xml"/><Relationship Id="rId247" Type="http://schemas.openxmlformats.org/officeDocument/2006/relationships/slide" Target="slides/slide161.xml"/><Relationship Id="rId107" Type="http://schemas.openxmlformats.org/officeDocument/2006/relationships/slide" Target="slides/slide2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42.xml"/><Relationship Id="rId149" Type="http://schemas.openxmlformats.org/officeDocument/2006/relationships/slide" Target="slides/slide63.xml"/><Relationship Id="rId5" Type="http://schemas.openxmlformats.org/officeDocument/2006/relationships/slideMaster" Target="slideMasters/slideMaster5.xml"/><Relationship Id="rId95" Type="http://schemas.openxmlformats.org/officeDocument/2006/relationships/slide" Target="slides/slide9.xml"/><Relationship Id="rId160" Type="http://schemas.openxmlformats.org/officeDocument/2006/relationships/slide" Target="slides/slide74.xml"/><Relationship Id="rId181" Type="http://schemas.openxmlformats.org/officeDocument/2006/relationships/slide" Target="slides/slide95.xml"/><Relationship Id="rId216" Type="http://schemas.openxmlformats.org/officeDocument/2006/relationships/slide" Target="slides/slide130.xml"/><Relationship Id="rId237" Type="http://schemas.openxmlformats.org/officeDocument/2006/relationships/slide" Target="slides/slide151.xml"/><Relationship Id="rId258" Type="http://schemas.openxmlformats.org/officeDocument/2006/relationships/slide" Target="slides/slide17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32.xml"/><Relationship Id="rId139" Type="http://schemas.openxmlformats.org/officeDocument/2006/relationships/slide" Target="slides/slide53.xml"/><Relationship Id="rId85" Type="http://schemas.openxmlformats.org/officeDocument/2006/relationships/slideMaster" Target="slideMasters/slideMaster85.xml"/><Relationship Id="rId150" Type="http://schemas.openxmlformats.org/officeDocument/2006/relationships/slide" Target="slides/slide64.xml"/><Relationship Id="rId171" Type="http://schemas.openxmlformats.org/officeDocument/2006/relationships/slide" Target="slides/slide85.xml"/><Relationship Id="rId192" Type="http://schemas.openxmlformats.org/officeDocument/2006/relationships/slide" Target="slides/slide106.xml"/><Relationship Id="rId206" Type="http://schemas.openxmlformats.org/officeDocument/2006/relationships/slide" Target="slides/slide120.xml"/><Relationship Id="rId227" Type="http://schemas.openxmlformats.org/officeDocument/2006/relationships/slide" Target="slides/slide141.xml"/><Relationship Id="rId248" Type="http://schemas.openxmlformats.org/officeDocument/2006/relationships/slide" Target="slides/slide16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22.xml"/><Relationship Id="rId129" Type="http://schemas.openxmlformats.org/officeDocument/2006/relationships/slide" Target="slides/slide43.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10.xml"/><Relationship Id="rId140" Type="http://schemas.openxmlformats.org/officeDocument/2006/relationships/slide" Target="slides/slide54.xml"/><Relationship Id="rId161" Type="http://schemas.openxmlformats.org/officeDocument/2006/relationships/slide" Target="slides/slide75.xml"/><Relationship Id="rId182" Type="http://schemas.openxmlformats.org/officeDocument/2006/relationships/slide" Target="slides/slide96.xml"/><Relationship Id="rId217" Type="http://schemas.openxmlformats.org/officeDocument/2006/relationships/slide" Target="slides/slide131.xml"/><Relationship Id="rId6" Type="http://schemas.openxmlformats.org/officeDocument/2006/relationships/slideMaster" Target="slideMasters/slideMaster6.xml"/><Relationship Id="rId238" Type="http://schemas.openxmlformats.org/officeDocument/2006/relationships/slide" Target="slides/slide152.xml"/><Relationship Id="rId259" Type="http://schemas.openxmlformats.org/officeDocument/2006/relationships/notesMaster" Target="notesMasters/notesMaster1.xml"/><Relationship Id="rId23" Type="http://schemas.openxmlformats.org/officeDocument/2006/relationships/slideMaster" Target="slideMasters/slideMaster23.xml"/><Relationship Id="rId119" Type="http://schemas.openxmlformats.org/officeDocument/2006/relationships/slide" Target="slides/slide33.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Master" Target="slideMasters/slideMaster86.xml"/><Relationship Id="rId130" Type="http://schemas.openxmlformats.org/officeDocument/2006/relationships/slide" Target="slides/slide44.xml"/><Relationship Id="rId151" Type="http://schemas.openxmlformats.org/officeDocument/2006/relationships/slide" Target="slides/slide65.xml"/><Relationship Id="rId172" Type="http://schemas.openxmlformats.org/officeDocument/2006/relationships/slide" Target="slides/slide86.xml"/><Relationship Id="rId193" Type="http://schemas.openxmlformats.org/officeDocument/2006/relationships/slide" Target="slides/slide107.xml"/><Relationship Id="rId207" Type="http://schemas.openxmlformats.org/officeDocument/2006/relationships/slide" Target="slides/slide121.xml"/><Relationship Id="rId228" Type="http://schemas.openxmlformats.org/officeDocument/2006/relationships/slide" Target="slides/slide142.xml"/><Relationship Id="rId249" Type="http://schemas.openxmlformats.org/officeDocument/2006/relationships/slide" Target="slides/slide163.xml"/><Relationship Id="rId13" Type="http://schemas.openxmlformats.org/officeDocument/2006/relationships/slideMaster" Target="slideMasters/slideMaster13.xml"/><Relationship Id="rId109" Type="http://schemas.openxmlformats.org/officeDocument/2006/relationships/slide" Target="slides/slide23.xml"/><Relationship Id="rId260"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1.xml"/><Relationship Id="rId120" Type="http://schemas.openxmlformats.org/officeDocument/2006/relationships/slide" Target="slides/slide34.xml"/><Relationship Id="rId141" Type="http://schemas.openxmlformats.org/officeDocument/2006/relationships/slide" Target="slides/slide55.xml"/><Relationship Id="rId7" Type="http://schemas.openxmlformats.org/officeDocument/2006/relationships/slideMaster" Target="slideMasters/slideMaster7.xml"/><Relationship Id="rId162" Type="http://schemas.openxmlformats.org/officeDocument/2006/relationships/slide" Target="slides/slide76.xml"/><Relationship Id="rId183" Type="http://schemas.openxmlformats.org/officeDocument/2006/relationships/slide" Target="slides/slide97.xml"/><Relationship Id="rId218" Type="http://schemas.openxmlformats.org/officeDocument/2006/relationships/slide" Target="slides/slide132.xml"/><Relationship Id="rId239" Type="http://schemas.openxmlformats.org/officeDocument/2006/relationships/slide" Target="slides/slide153.xml"/><Relationship Id="rId250" Type="http://schemas.openxmlformats.org/officeDocument/2006/relationships/slide" Target="slides/slide16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xml"/><Relationship Id="rId110" Type="http://schemas.openxmlformats.org/officeDocument/2006/relationships/slide" Target="slides/slide24.xml"/><Relationship Id="rId131" Type="http://schemas.openxmlformats.org/officeDocument/2006/relationships/slide" Target="slides/slide45.xml"/><Relationship Id="rId152" Type="http://schemas.openxmlformats.org/officeDocument/2006/relationships/slide" Target="slides/slide66.xml"/><Relationship Id="rId173" Type="http://schemas.openxmlformats.org/officeDocument/2006/relationships/slide" Target="slides/slide87.xml"/><Relationship Id="rId194" Type="http://schemas.openxmlformats.org/officeDocument/2006/relationships/slide" Target="slides/slide108.xml"/><Relationship Id="rId208" Type="http://schemas.openxmlformats.org/officeDocument/2006/relationships/slide" Target="slides/slide122.xml"/><Relationship Id="rId229" Type="http://schemas.openxmlformats.org/officeDocument/2006/relationships/slide" Target="slides/slide143.xml"/><Relationship Id="rId240" Type="http://schemas.openxmlformats.org/officeDocument/2006/relationships/slide" Target="slides/slide154.xml"/><Relationship Id="rId261"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14.xml"/><Relationship Id="rId8" Type="http://schemas.openxmlformats.org/officeDocument/2006/relationships/slideMaster" Target="slideMasters/slideMaster8.xml"/><Relationship Id="rId98" Type="http://schemas.openxmlformats.org/officeDocument/2006/relationships/slide" Target="slides/slide12.xml"/><Relationship Id="rId121" Type="http://schemas.openxmlformats.org/officeDocument/2006/relationships/slide" Target="slides/slide35.xml"/><Relationship Id="rId142" Type="http://schemas.openxmlformats.org/officeDocument/2006/relationships/slide" Target="slides/slide56.xml"/><Relationship Id="rId163" Type="http://schemas.openxmlformats.org/officeDocument/2006/relationships/slide" Target="slides/slide77.xml"/><Relationship Id="rId184" Type="http://schemas.openxmlformats.org/officeDocument/2006/relationships/slide" Target="slides/slide98.xml"/><Relationship Id="rId219" Type="http://schemas.openxmlformats.org/officeDocument/2006/relationships/slide" Target="slides/slide133.xml"/><Relationship Id="rId230" Type="http://schemas.openxmlformats.org/officeDocument/2006/relationships/slide" Target="slides/slide144.xml"/><Relationship Id="rId251" Type="http://schemas.openxmlformats.org/officeDocument/2006/relationships/slide" Target="slides/slide16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88" Type="http://schemas.openxmlformats.org/officeDocument/2006/relationships/slide" Target="slides/slide2.xml"/><Relationship Id="rId111" Type="http://schemas.openxmlformats.org/officeDocument/2006/relationships/slide" Target="slides/slide25.xml"/><Relationship Id="rId132" Type="http://schemas.openxmlformats.org/officeDocument/2006/relationships/slide" Target="slides/slide46.xml"/><Relationship Id="rId153" Type="http://schemas.openxmlformats.org/officeDocument/2006/relationships/slide" Target="slides/slide67.xml"/><Relationship Id="rId174" Type="http://schemas.openxmlformats.org/officeDocument/2006/relationships/slide" Target="slides/slide88.xml"/><Relationship Id="rId195" Type="http://schemas.openxmlformats.org/officeDocument/2006/relationships/slide" Target="slides/slide109.xml"/><Relationship Id="rId209" Type="http://schemas.openxmlformats.org/officeDocument/2006/relationships/slide" Target="slides/slide123.xml"/><Relationship Id="rId220" Type="http://schemas.openxmlformats.org/officeDocument/2006/relationships/slide" Target="slides/slide134.xml"/><Relationship Id="rId241" Type="http://schemas.openxmlformats.org/officeDocument/2006/relationships/slide" Target="slides/slide15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theme" Target="theme/theme1.xml"/><Relationship Id="rId78" Type="http://schemas.openxmlformats.org/officeDocument/2006/relationships/slideMaster" Target="slideMasters/slideMaster78.xml"/><Relationship Id="rId99" Type="http://schemas.openxmlformats.org/officeDocument/2006/relationships/slide" Target="slides/slide13.xml"/><Relationship Id="rId101" Type="http://schemas.openxmlformats.org/officeDocument/2006/relationships/slide" Target="slides/slide15.xml"/><Relationship Id="rId122" Type="http://schemas.openxmlformats.org/officeDocument/2006/relationships/slide" Target="slides/slide36.xml"/><Relationship Id="rId143" Type="http://schemas.openxmlformats.org/officeDocument/2006/relationships/slide" Target="slides/slide57.xml"/><Relationship Id="rId164" Type="http://schemas.openxmlformats.org/officeDocument/2006/relationships/slide" Target="slides/slide78.xml"/><Relationship Id="rId185" Type="http://schemas.openxmlformats.org/officeDocument/2006/relationships/slide" Target="slides/slide99.xml"/><Relationship Id="rId9" Type="http://schemas.openxmlformats.org/officeDocument/2006/relationships/slideMaster" Target="slideMasters/slideMaster9.xml"/><Relationship Id="rId210" Type="http://schemas.openxmlformats.org/officeDocument/2006/relationships/slide" Target="slides/slide124.xml"/><Relationship Id="rId26" Type="http://schemas.openxmlformats.org/officeDocument/2006/relationships/slideMaster" Target="slideMasters/slideMaster26.xml"/><Relationship Id="rId231" Type="http://schemas.openxmlformats.org/officeDocument/2006/relationships/slide" Target="slides/slide145.xml"/><Relationship Id="rId252" Type="http://schemas.openxmlformats.org/officeDocument/2006/relationships/slide" Target="slides/slide16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3.xml"/><Relationship Id="rId112" Type="http://schemas.openxmlformats.org/officeDocument/2006/relationships/slide" Target="slides/slide26.xml"/><Relationship Id="rId133" Type="http://schemas.openxmlformats.org/officeDocument/2006/relationships/slide" Target="slides/slide47.xml"/><Relationship Id="rId154" Type="http://schemas.openxmlformats.org/officeDocument/2006/relationships/slide" Target="slides/slide68.xml"/><Relationship Id="rId175" Type="http://schemas.openxmlformats.org/officeDocument/2006/relationships/slide" Target="slides/slide89.xml"/><Relationship Id="rId196" Type="http://schemas.openxmlformats.org/officeDocument/2006/relationships/slide" Target="slides/slide110.xml"/><Relationship Id="rId200" Type="http://schemas.openxmlformats.org/officeDocument/2006/relationships/slide" Target="slides/slide114.xml"/><Relationship Id="rId16" Type="http://schemas.openxmlformats.org/officeDocument/2006/relationships/slideMaster" Target="slideMasters/slideMaster16.xml"/><Relationship Id="rId221" Type="http://schemas.openxmlformats.org/officeDocument/2006/relationships/slide" Target="slides/slide135.xml"/><Relationship Id="rId242" Type="http://schemas.openxmlformats.org/officeDocument/2006/relationships/slide" Target="slides/slide156.xml"/><Relationship Id="rId263"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16.xml"/><Relationship Id="rId123" Type="http://schemas.openxmlformats.org/officeDocument/2006/relationships/slide" Target="slides/slide37.xml"/><Relationship Id="rId144" Type="http://schemas.openxmlformats.org/officeDocument/2006/relationships/slide" Target="slides/slide58.xml"/><Relationship Id="rId90" Type="http://schemas.openxmlformats.org/officeDocument/2006/relationships/slide" Target="slides/slide4.xml"/><Relationship Id="rId165" Type="http://schemas.openxmlformats.org/officeDocument/2006/relationships/slide" Target="slides/slide79.xml"/><Relationship Id="rId186" Type="http://schemas.openxmlformats.org/officeDocument/2006/relationships/slide" Target="slides/slide100.xml"/><Relationship Id="rId211" Type="http://schemas.openxmlformats.org/officeDocument/2006/relationships/slide" Target="slides/slide125.xml"/><Relationship Id="rId232" Type="http://schemas.openxmlformats.org/officeDocument/2006/relationships/slide" Target="slides/slide146.xml"/><Relationship Id="rId253" Type="http://schemas.openxmlformats.org/officeDocument/2006/relationships/slide" Target="slides/slide16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27.xml"/><Relationship Id="rId134" Type="http://schemas.openxmlformats.org/officeDocument/2006/relationships/slide" Target="slides/slide48.xml"/><Relationship Id="rId80" Type="http://schemas.openxmlformats.org/officeDocument/2006/relationships/slideMaster" Target="slideMasters/slideMaster80.xml"/><Relationship Id="rId155" Type="http://schemas.openxmlformats.org/officeDocument/2006/relationships/slide" Target="slides/slide69.xml"/><Relationship Id="rId176" Type="http://schemas.openxmlformats.org/officeDocument/2006/relationships/slide" Target="slides/slide90.xml"/><Relationship Id="rId197" Type="http://schemas.openxmlformats.org/officeDocument/2006/relationships/slide" Target="slides/slide111.xml"/><Relationship Id="rId201" Type="http://schemas.openxmlformats.org/officeDocument/2006/relationships/slide" Target="slides/slide115.xml"/><Relationship Id="rId222" Type="http://schemas.openxmlformats.org/officeDocument/2006/relationships/slide" Target="slides/slide136.xml"/><Relationship Id="rId243" Type="http://schemas.openxmlformats.org/officeDocument/2006/relationships/slide" Target="slides/slide15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7.xml"/><Relationship Id="rId124" Type="http://schemas.openxmlformats.org/officeDocument/2006/relationships/slide" Target="slides/slide38.xml"/><Relationship Id="rId70" Type="http://schemas.openxmlformats.org/officeDocument/2006/relationships/slideMaster" Target="slideMasters/slideMaster70.xml"/><Relationship Id="rId91" Type="http://schemas.openxmlformats.org/officeDocument/2006/relationships/slide" Target="slides/slide5.xml"/><Relationship Id="rId145" Type="http://schemas.openxmlformats.org/officeDocument/2006/relationships/slide" Target="slides/slide59.xml"/><Relationship Id="rId166" Type="http://schemas.openxmlformats.org/officeDocument/2006/relationships/slide" Target="slides/slide80.xml"/><Relationship Id="rId187" Type="http://schemas.openxmlformats.org/officeDocument/2006/relationships/slide" Target="slides/slide101.xml"/><Relationship Id="rId1" Type="http://schemas.openxmlformats.org/officeDocument/2006/relationships/slideMaster" Target="slideMasters/slideMaster1.xml"/><Relationship Id="rId212" Type="http://schemas.openxmlformats.org/officeDocument/2006/relationships/slide" Target="slides/slide126.xml"/><Relationship Id="rId233" Type="http://schemas.openxmlformats.org/officeDocument/2006/relationships/slide" Target="slides/slide147.xml"/><Relationship Id="rId254" Type="http://schemas.openxmlformats.org/officeDocument/2006/relationships/slide" Target="slides/slide16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8.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9.xml"/><Relationship Id="rId156" Type="http://schemas.openxmlformats.org/officeDocument/2006/relationships/slide" Target="slides/slide70.xml"/><Relationship Id="rId177" Type="http://schemas.openxmlformats.org/officeDocument/2006/relationships/slide" Target="slides/slide91.xml"/><Relationship Id="rId198" Type="http://schemas.openxmlformats.org/officeDocument/2006/relationships/slide" Target="slides/slide112.xml"/><Relationship Id="rId202" Type="http://schemas.openxmlformats.org/officeDocument/2006/relationships/slide" Target="slides/slide116.xml"/><Relationship Id="rId223" Type="http://schemas.openxmlformats.org/officeDocument/2006/relationships/slide" Target="slides/slide137.xml"/><Relationship Id="rId244" Type="http://schemas.openxmlformats.org/officeDocument/2006/relationships/slide" Target="slides/slide15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18.xml"/><Relationship Id="rId125" Type="http://schemas.openxmlformats.org/officeDocument/2006/relationships/slide" Target="slides/slide39.xml"/><Relationship Id="rId146" Type="http://schemas.openxmlformats.org/officeDocument/2006/relationships/slide" Target="slides/slide60.xml"/><Relationship Id="rId167" Type="http://schemas.openxmlformats.org/officeDocument/2006/relationships/slide" Target="slides/slide81.xml"/><Relationship Id="rId188" Type="http://schemas.openxmlformats.org/officeDocument/2006/relationships/slide" Target="slides/slide102.xml"/><Relationship Id="rId71" Type="http://schemas.openxmlformats.org/officeDocument/2006/relationships/slideMaster" Target="slideMasters/slideMaster71.xml"/><Relationship Id="rId92" Type="http://schemas.openxmlformats.org/officeDocument/2006/relationships/slide" Target="slides/slide6.xml"/><Relationship Id="rId213" Type="http://schemas.openxmlformats.org/officeDocument/2006/relationships/slide" Target="slides/slide127.xml"/><Relationship Id="rId234" Type="http://schemas.openxmlformats.org/officeDocument/2006/relationships/slide" Target="slides/slide1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9.xml"/><Relationship Id="rId40" Type="http://schemas.openxmlformats.org/officeDocument/2006/relationships/slideMaster" Target="slideMasters/slideMaster40.xml"/><Relationship Id="rId115" Type="http://schemas.openxmlformats.org/officeDocument/2006/relationships/slide" Target="slides/slide29.xml"/><Relationship Id="rId136" Type="http://schemas.openxmlformats.org/officeDocument/2006/relationships/slide" Target="slides/slide50.xml"/><Relationship Id="rId157" Type="http://schemas.openxmlformats.org/officeDocument/2006/relationships/slide" Target="slides/slide71.xml"/><Relationship Id="rId178" Type="http://schemas.openxmlformats.org/officeDocument/2006/relationships/slide" Target="slides/slide92.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3.xml"/><Relationship Id="rId203" Type="http://schemas.openxmlformats.org/officeDocument/2006/relationships/slide" Target="slides/slide117.xml"/><Relationship Id="rId19" Type="http://schemas.openxmlformats.org/officeDocument/2006/relationships/slideMaster" Target="slideMasters/slideMaster19.xml"/><Relationship Id="rId224" Type="http://schemas.openxmlformats.org/officeDocument/2006/relationships/slide" Target="slides/slide138.xml"/><Relationship Id="rId245" Type="http://schemas.openxmlformats.org/officeDocument/2006/relationships/slide" Target="slides/slide159.xml"/><Relationship Id="rId30" Type="http://schemas.openxmlformats.org/officeDocument/2006/relationships/slideMaster" Target="slideMasters/slideMaster30.xml"/><Relationship Id="rId105" Type="http://schemas.openxmlformats.org/officeDocument/2006/relationships/slide" Target="slides/slide19.xml"/><Relationship Id="rId126" Type="http://schemas.openxmlformats.org/officeDocument/2006/relationships/slide" Target="slides/slide40.xml"/><Relationship Id="rId147" Type="http://schemas.openxmlformats.org/officeDocument/2006/relationships/slide" Target="slides/slide61.xml"/><Relationship Id="rId168" Type="http://schemas.openxmlformats.org/officeDocument/2006/relationships/slide" Target="slides/slide8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7.xml"/><Relationship Id="rId189" Type="http://schemas.openxmlformats.org/officeDocument/2006/relationships/slide" Target="slides/slide103.xml"/><Relationship Id="rId3" Type="http://schemas.openxmlformats.org/officeDocument/2006/relationships/slideMaster" Target="slideMasters/slideMaster3.xml"/><Relationship Id="rId214" Type="http://schemas.openxmlformats.org/officeDocument/2006/relationships/slide" Target="slides/slide128.xml"/><Relationship Id="rId235" Type="http://schemas.openxmlformats.org/officeDocument/2006/relationships/slide" Target="slides/slide149.xml"/><Relationship Id="rId256" Type="http://schemas.openxmlformats.org/officeDocument/2006/relationships/slide" Target="slides/slide170.xml"/><Relationship Id="rId116" Type="http://schemas.openxmlformats.org/officeDocument/2006/relationships/slide" Target="slides/slide30.xml"/><Relationship Id="rId137" Type="http://schemas.openxmlformats.org/officeDocument/2006/relationships/slide" Target="slides/slide51.xml"/><Relationship Id="rId158" Type="http://schemas.openxmlformats.org/officeDocument/2006/relationships/slide" Target="slides/slide7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3.xml"/><Relationship Id="rId190" Type="http://schemas.openxmlformats.org/officeDocument/2006/relationships/slide" Target="slides/slide104.xml"/><Relationship Id="rId204" Type="http://schemas.openxmlformats.org/officeDocument/2006/relationships/slide" Target="slides/slide118.xml"/><Relationship Id="rId225" Type="http://schemas.openxmlformats.org/officeDocument/2006/relationships/slide" Target="slides/slide139.xml"/><Relationship Id="rId246" Type="http://schemas.openxmlformats.org/officeDocument/2006/relationships/slide" Target="slides/slide160.xml"/><Relationship Id="rId106" Type="http://schemas.openxmlformats.org/officeDocument/2006/relationships/slide" Target="slides/slide20.xml"/><Relationship Id="rId12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8.xml"/><Relationship Id="rId148" Type="http://schemas.openxmlformats.org/officeDocument/2006/relationships/slide" Target="slides/slide62.xml"/><Relationship Id="rId169" Type="http://schemas.openxmlformats.org/officeDocument/2006/relationships/slide" Target="slides/slide83.xml"/><Relationship Id="rId4" Type="http://schemas.openxmlformats.org/officeDocument/2006/relationships/slideMaster" Target="slideMasters/slideMaster4.xml"/><Relationship Id="rId180" Type="http://schemas.openxmlformats.org/officeDocument/2006/relationships/slide" Target="slides/slide94.xml"/><Relationship Id="rId215" Type="http://schemas.openxmlformats.org/officeDocument/2006/relationships/slide" Target="slides/slide129.xml"/><Relationship Id="rId236" Type="http://schemas.openxmlformats.org/officeDocument/2006/relationships/slide" Target="slides/slide150.xml"/><Relationship Id="rId257" Type="http://schemas.openxmlformats.org/officeDocument/2006/relationships/slide" Target="slides/slide171.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死亡</a:t>
          </a:r>
          <a:endParaRPr lang="en-US" sz="47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埋葬</a:t>
          </a:r>
          <a:endParaRPr lang="en-GB" sz="47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复活</a:t>
          </a:r>
          <a:endParaRPr lang="en-US" sz="47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689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37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6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585"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4479" algn="l" defTabSz="456893" rtl="0" eaLnBrk="1" latinLnBrk="0" hangingPunct="1">
      <a:defRPr sz="1200" kern="1200">
        <a:solidFill>
          <a:schemeClr val="tx1"/>
        </a:solidFill>
        <a:latin typeface="+mn-lt"/>
        <a:ea typeface="+mn-ea"/>
        <a:cs typeface="+mn-cs"/>
      </a:defRPr>
    </a:lvl6pPr>
    <a:lvl7pPr marL="2741378" algn="l" defTabSz="456893" rtl="0" eaLnBrk="1" latinLnBrk="0" hangingPunct="1">
      <a:defRPr sz="1200" kern="1200">
        <a:solidFill>
          <a:schemeClr val="tx1"/>
        </a:solidFill>
        <a:latin typeface="+mn-lt"/>
        <a:ea typeface="+mn-ea"/>
        <a:cs typeface="+mn-cs"/>
      </a:defRPr>
    </a:lvl7pPr>
    <a:lvl8pPr marL="3198268" algn="l" defTabSz="456893" rtl="0" eaLnBrk="1" latinLnBrk="0" hangingPunct="1">
      <a:defRPr sz="1200" kern="1200">
        <a:solidFill>
          <a:schemeClr val="tx1"/>
        </a:solidFill>
        <a:latin typeface="+mn-lt"/>
        <a:ea typeface="+mn-ea"/>
        <a:cs typeface="+mn-cs"/>
      </a:defRPr>
    </a:lvl8pPr>
    <a:lvl9pPr marL="3655169" algn="l" defTabSz="4568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2449075-6428-6045-85D2-6CCB9673E1B0}" type="slidenum">
              <a:rPr lang="en-US" smtClean="0"/>
              <a:pPr/>
              <a:t>1</a:t>
            </a:fld>
            <a:endParaRPr lang="en-US"/>
          </a:p>
        </p:txBody>
      </p:sp>
    </p:spTree>
    <p:extLst>
      <p:ext uri="{BB962C8B-B14F-4D97-AF65-F5344CB8AC3E}">
        <p14:creationId xmlns:p14="http://schemas.microsoft.com/office/powerpoint/2010/main" val="3572316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从意大利到达爱琴海区域的航线长期以来需要绕过科林斯半岛，这是一段危险的航行，才能抵达希腊文化和贸易的核心地区。</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04950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126</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128</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129</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130</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064346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152347-C468-814A-8FB9-54149FB6583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1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1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D7220-F9A9-664C-8FE6-DBB24C335EC8}" type="slidenum">
              <a:rPr kumimoji="0" lang="en-US" sz="1200" b="1" i="0" u="none" strike="noStrike" kern="1200" cap="none" spc="0" normalizeH="0" baseline="0" noProof="0" smtClean="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99682"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a:xfrm>
            <a:off x="914400" y="4343400"/>
            <a:ext cx="5029200" cy="2746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pPr eaLnBrk="1" hangingPunct="1">
              <a:spcBef>
                <a:spcPct val="0"/>
              </a:spcBef>
              <a:defRPr/>
            </a:pPr>
            <a:endParaRPr lang="en-US">
              <a:latin typeface="Times New Roman" charset="0"/>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257453-1913-C449-8EF8-2F87BC7B877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04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E42745-099C-644E-9839-E6EDB8292C0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902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829FC5-EEE3-4747-BC21-8392B38F6BD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1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15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前的那些年里，一项巧妙的船只运输业务得到了发展。水手们会在科林斯地峡的一侧下船，船只则被放在原木上，由专业团队将其沿陆地滚动整个七公里，运送到地峡的另一侧。这给了水手们几天的休息时间，他们通常会去附近的科林斯游玩，然后几天后在地峡的另一侧与他们的船只会合。</a:t>
            </a:r>
          </a:p>
          <a:p>
            <a:pPr eaLnBrk="1" hangingPunct="1"/>
            <a:endParaRPr lang="en-US" dirty="0">
              <a:latin typeface="Arial" charset="0"/>
            </a:endParaRPr>
          </a:p>
        </p:txBody>
      </p:sp>
    </p:spTree>
    <p:extLst>
      <p:ext uri="{BB962C8B-B14F-4D97-AF65-F5344CB8AC3E}">
        <p14:creationId xmlns:p14="http://schemas.microsoft.com/office/powerpoint/2010/main" val="35816319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AEBE7B-74C6-754D-BA85-945F46253A3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4" name="Text Box 3"/>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en-US">
              <a:latin typeface="Calibri"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CF76B-0D0C-3A4B-8914-2935844624B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2515F3-67AE-DB4A-8A9D-7DD1764BA2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3F094C-2537-854A-8656-620A9D81716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rPr>
              <a:t>Brown</a:t>
            </a:r>
            <a:r>
              <a:rPr lang="uk-UA" altLang="ja-JP" dirty="0">
                <a:latin typeface="Calibri" charset="0"/>
              </a:rPr>
              <a:t>'</a:t>
            </a:r>
            <a:r>
              <a:rPr lang="en-US" dirty="0">
                <a:latin typeface="Calibri" charset="0"/>
              </a:rPr>
              <a:t>s views of </a:t>
            </a:r>
            <a:r>
              <a:rPr lang="ru-RU" altLang="ja-JP" dirty="0">
                <a:latin typeface="Calibri" charset="0"/>
              </a:rPr>
              <a:t>"</a:t>
            </a:r>
            <a:r>
              <a:rPr lang="en-US" altLang="ja-JP" dirty="0">
                <a:latin typeface="Calibri" charset="0"/>
              </a:rPr>
              <a:t>free sex</a:t>
            </a:r>
            <a:r>
              <a:rPr lang="ru-RU" altLang="ja-JP" dirty="0">
                <a:latin typeface="Calibri" charset="0"/>
              </a:rPr>
              <a:t>"</a:t>
            </a:r>
            <a:r>
              <a:rPr lang="en-US" altLang="ja-JP" dirty="0">
                <a:latin typeface="Calibri" charset="0"/>
              </a:rPr>
              <a:t> finds a welcome audience in western society that has largely abandoned the marriage institution.  England even has more unmarried living partners than it has married couples.</a:t>
            </a:r>
            <a:endParaRPr lang="en-US" dirty="0">
              <a:latin typeface="Calibri"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noTextEdit="1"/>
          </p:cNvSpPr>
          <p:nvPr>
            <p:ph type="sldImg"/>
          </p:nvPr>
        </p:nvSpPr>
        <p:spPr>
          <a:ln/>
        </p:spPr>
      </p:sp>
      <p:sp>
        <p:nvSpPr>
          <p:cNvPr id="2355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81F1D-29A3-BA40-9C77-D38BE1DAFC0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4CA112-5BE0-EC4B-93BC-410D61372C3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F300D4-CDC7-E64C-A8FF-4EB423461A6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p:cNvSpPr>
          <p:nvPr>
            <p:ph type="sldImg"/>
          </p:nvPr>
        </p:nvSpPr>
        <p:spPr>
          <a:solidFill>
            <a:srgbClr val="FFFFFF"/>
          </a:solidFill>
          <a:ln/>
        </p:spPr>
      </p:sp>
      <p:sp>
        <p:nvSpPr>
          <p:cNvPr id="184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9AC13-25BF-DC46-B630-DFEA7DF8F1B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0FF61-77AD-9B46-9A41-2E19C16CD48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FA446B-0610-AC4A-9CCF-3CD56205C1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657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6580"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141800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01A92E-20DC-6F4E-A775-392B901E07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73443" name="Rectangle 2"/>
          <p:cNvSpPr>
            <a:spLocks noGrp="1" noRot="1" noChangeAspect="1" noChangeArrowheads="1" noTextEdit="1"/>
          </p:cNvSpPr>
          <p:nvPr>
            <p:ph type="sldImg"/>
          </p:nvPr>
        </p:nvSpPr>
        <p:spPr>
          <a:xfrm>
            <a:off x="1143000" y="685800"/>
            <a:ext cx="4573588" cy="3429000"/>
          </a:xfrm>
          <a:ln/>
        </p:spPr>
      </p:sp>
      <p:sp>
        <p:nvSpPr>
          <p:cNvPr id="573444"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E24595-2081-A34E-8E8F-BD65F4647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28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283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FC53B5-4BAE-4B8F-88B4-E4A4C75F29C3}" type="slidenum">
              <a:rPr kumimoji="0" lang="en-US" altLang="en-US" sz="1200" b="1" i="0" u="none" strike="noStrike" kern="1200" cap="none" spc="0" normalizeH="0" baseline="0" noProof="0">
                <a:ln>
                  <a:noFill/>
                </a:ln>
                <a:solidFill>
                  <a:prstClr val="white"/>
                </a:solidFill>
                <a:effectLst/>
                <a:uLnTx/>
                <a:uFillTx/>
                <a:latin typeface="Arial" pitchFamily="34"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1" i="0" u="none" strike="noStrike" kern="1200" cap="none" spc="0" normalizeH="0" baseline="0" noProof="0">
              <a:ln>
                <a:noFill/>
              </a:ln>
              <a:solidFill>
                <a:prstClr val="white"/>
              </a:solidFill>
              <a:effectLst/>
              <a:uLnTx/>
              <a:uFillTx/>
              <a:latin typeface="Arial" pitchFamily="34" charset="0"/>
              <a:ea typeface="ＭＳ Ｐゴシック" pitchFamily="34" charset="-128"/>
            </a:endParaRPr>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BF33DD-C886-194A-8274-DE94EAE6A2C1}"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502786" name="Rectangle 1026"/>
          <p:cNvSpPr>
            <a:spLocks noGrp="1" noRot="1" noChangeAspect="1" noChangeArrowheads="1" noTextEdit="1"/>
          </p:cNvSpPr>
          <p:nvPr>
            <p:ph type="sldImg"/>
          </p:nvPr>
        </p:nvSpPr>
        <p:spPr>
          <a:solidFill>
            <a:srgbClr val="FFFFFF"/>
          </a:solidFill>
          <a:ln/>
        </p:spPr>
      </p:sp>
      <p:sp>
        <p:nvSpPr>
          <p:cNvPr id="502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82101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5C8802-B017-1047-A878-7279F06957BC}"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0477C-02C6-5345-A7BF-70D66B01EA4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712B32-D7A6-8040-A175-25939ADF829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7715" name="Rectangle 1026"/>
          <p:cNvSpPr>
            <a:spLocks noGrp="1" noRot="1" noChangeAspect="1" noChangeArrowheads="1"/>
          </p:cNvSpPr>
          <p:nvPr>
            <p:ph type="sldImg"/>
          </p:nvPr>
        </p:nvSpPr>
        <p:spPr>
          <a:solidFill>
            <a:srgbClr val="FFFFFF"/>
          </a:solidFill>
          <a:ln/>
        </p:spPr>
      </p:sp>
      <p:sp>
        <p:nvSpPr>
          <p:cNvPr id="62771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r>
              <a:rPr lang="zh-CN" altLang="en-US" dirty="0">
                <a:solidFill>
                  <a:srgbClr val="0E0E0E"/>
                </a:solidFill>
                <a:effectLst/>
                <a:latin typeface=".AppleSystemUIFont"/>
              </a:rPr>
              <a:t>我们都非常清楚，这个世界上存在一种从众心理。似乎盲人引领着盲人</a:t>
            </a:r>
            <a:r>
              <a:rPr lang="en-US" altLang="zh-CN" dirty="0">
                <a:solidFill>
                  <a:srgbClr val="0E0E0E"/>
                </a:solidFill>
                <a:effectLst/>
                <a:latin typeface=".AppleSystemUIFont"/>
              </a:rPr>
              <a:t>——</a:t>
            </a:r>
            <a:r>
              <a:rPr lang="zh-CN" altLang="en-US" dirty="0">
                <a:solidFill>
                  <a:srgbClr val="0E0E0E"/>
                </a:solidFill>
                <a:effectLst/>
                <a:latin typeface=".AppleSystemUIFont"/>
              </a:rPr>
              <a:t>并坚持要我们盲目跟随。</a:t>
            </a:r>
          </a:p>
          <a:p>
            <a:r>
              <a:rPr lang="zh-CN" altLang="en-US" dirty="0">
                <a:solidFill>
                  <a:srgbClr val="0E0E0E"/>
                </a:solidFill>
                <a:effectLst/>
                <a:latin typeface=".AppleSystemUIFont"/>
              </a:rPr>
              <a:t>本周，弗吉尼亚州的州长公开为婴儿谋杀辩护</a:t>
            </a:r>
            <a:r>
              <a:rPr lang="en-US" altLang="zh-CN" dirty="0">
                <a:solidFill>
                  <a:srgbClr val="0E0E0E"/>
                </a:solidFill>
                <a:effectLst/>
                <a:latin typeface=".AppleSystemUIFont"/>
              </a:rPr>
              <a:t>——</a:t>
            </a:r>
            <a:r>
              <a:rPr lang="zh-CN" altLang="en-US" dirty="0">
                <a:solidFill>
                  <a:srgbClr val="0E0E0E"/>
                </a:solidFill>
                <a:effectLst/>
                <a:latin typeface=".AppleSystemUIFont"/>
              </a:rPr>
              <a:t>而且还有数百万人支持他！</a:t>
            </a:r>
          </a:p>
          <a:p>
            <a:r>
              <a:rPr lang="zh-CN" altLang="en-US" dirty="0">
                <a:solidFill>
                  <a:srgbClr val="0E0E0E"/>
                </a:solidFill>
                <a:effectLst/>
                <a:latin typeface=".AppleSystemUIFont"/>
              </a:rPr>
              <a:t>然后，有人曝光了他在医学院时表现出种族歧视的照片</a:t>
            </a:r>
            <a:r>
              <a:rPr lang="en-US" altLang="zh-CN" dirty="0">
                <a:solidFill>
                  <a:srgbClr val="0E0E0E"/>
                </a:solidFill>
                <a:effectLst/>
                <a:latin typeface=".AppleSystemUIFont"/>
              </a:rPr>
              <a:t>——</a:t>
            </a:r>
            <a:r>
              <a:rPr lang="zh-CN" altLang="en-US" dirty="0">
                <a:solidFill>
                  <a:srgbClr val="0E0E0E"/>
                </a:solidFill>
                <a:effectLst/>
                <a:latin typeface=".AppleSystemUIFont"/>
              </a:rPr>
              <a:t>于是他自己政党的政客们开始要求他辞职！</a:t>
            </a:r>
          </a:p>
          <a:p>
            <a:r>
              <a:rPr lang="zh-CN" altLang="en-US" dirty="0">
                <a:solidFill>
                  <a:srgbClr val="0E0E0E"/>
                </a:solidFill>
                <a:effectLst/>
                <a:latin typeface=".AppleSystemUIFont"/>
              </a:rPr>
              <a:t>从什么时候起，偏见竟然比刚出生后杀害婴儿还严重？</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3333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我们应该如何与不信的人不同？我刚刚告诉了你们三个方法！</a:t>
            </a:r>
          </a:p>
          <a:p>
            <a:r>
              <a:rPr lang="zh-CN" altLang="en-US" dirty="0">
                <a:solidFill>
                  <a:srgbClr val="0E0E0E"/>
                </a:solidFill>
                <a:effectLst/>
                <a:latin typeface=".AppleSystemUIFont"/>
              </a:rPr>
              <a:t>有哪些方式是神希望你的生命能够摆脱从众心理的？</a:t>
            </a:r>
          </a:p>
          <a:p>
            <a:r>
              <a:rPr lang="zh-CN" altLang="en-US" dirty="0">
                <a:solidFill>
                  <a:srgbClr val="0E0E0E"/>
                </a:solidFill>
                <a:effectLst/>
                <a:latin typeface=".AppleSystemUIFont"/>
              </a:rPr>
              <a:t>耶稣希望你如何超越纷争、脱颖而出呢？</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703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换句话说，不要分裂教会，不要行为不道德，也不要只为自己的利益行事（重述）。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8071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04400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1399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6318833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1233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A1837C4-A52E-5C43-98D7-559B2C16BBA6}"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Slide 122 repeated</a:t>
            </a:r>
            <a:r>
              <a:rPr lang="en-US" baseline="0" dirty="0">
                <a:latin typeface="Times New Roman" charset="0"/>
                <a:ea typeface="ＭＳ Ｐゴシック" charset="0"/>
                <a:cs typeface="ＭＳ Ｐゴシック" charset="0"/>
              </a:rPr>
              <a:t> as slide 157 to make a total of 235 slides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Slide Image Placeholder 1"/>
          <p:cNvSpPr>
            <a:spLocks noGrp="1" noRot="1" noChangeAspect="1" noTextEdit="1"/>
          </p:cNvSpPr>
          <p:nvPr>
            <p:ph type="sldImg"/>
          </p:nvPr>
        </p:nvSpPr>
        <p:spPr>
          <a:ln/>
          <a:extLst>
            <a:ext uri="{FAA26D3D-D897-4be2-8F04-BA451C77F1D7}">
              <ma14:placeholderFlag xmlns="" xmlns:ma14="http://schemas.microsoft.com/office/mac/drawingml/2011/main" val="1"/>
            </a:ext>
          </a:extLst>
        </p:spPr>
      </p:sp>
      <p:sp>
        <p:nvSpPr>
          <p:cNvPr id="1567747" name="Notes Placeholder 2"/>
          <p:cNvSpPr>
            <a:spLocks noGrp="1"/>
          </p:cNvSpPr>
          <p:nvPr>
            <p:ph type="body" idx="1"/>
          </p:nvPr>
        </p:nvSpPr>
        <p:spPr>
          <a:xfrm>
            <a:off x="914400" y="4343400"/>
            <a:ext cx="5029200" cy="4114800"/>
          </a:xfrm>
        </p:spPr>
        <p:txBody>
          <a:bodyPr/>
          <a:lstStyle/>
          <a:p>
            <a:pPr eaLnBrk="1" hangingPunct="1">
              <a:defRPr/>
            </a:pPr>
            <a:endParaRPr lang="zh-CN" altLang="en-US">
              <a:cs typeface="+mn-cs"/>
            </a:endParaRPr>
          </a:p>
        </p:txBody>
      </p:sp>
      <p:sp>
        <p:nvSpPr>
          <p:cNvPr id="1087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fld id="{827CB8A1-C0B9-9046-9FED-000B3961FDC4}" type="slidenum">
              <a:rPr lang="zh-CN" altLang="en-US" sz="1200">
                <a:solidFill>
                  <a:prstClr val="black"/>
                </a:solidFill>
                <a:latin typeface="Arial" charset="0"/>
              </a:rPr>
              <a:pPr algn="r" eaLnBrk="1" hangingPunct="1"/>
              <a:t>22</a:t>
            </a:fld>
            <a:endParaRPr lang="en-US" altLang="zh-CN" sz="1200">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24</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25</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在尼禄的迫害期间，基督徒拒绝停止敬拜基督，因此他们在罗马地下的墓穴中举行聚会。</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26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她拒绝向戴安娜的神像献香，因此被处死。</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654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27</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214D988-C87F-A84D-B5D5-0020624CCE77}" type="slidenum">
              <a:rPr lang="en-US" sz="1200"/>
              <a:pPr eaLnBrk="1" hangingPunct="1"/>
              <a:t>28</a:t>
            </a:fld>
            <a:endParaRPr lang="en-US" sz="1200"/>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pPr eaLnBrk="1" hangingPunct="1"/>
              <a:t>29</a:t>
            </a:fld>
            <a:endParaRPr lang="en-US" sz="1200"/>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30</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31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32</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solidFill>
                  <a:prstClr val="black"/>
                </a:solidFill>
              </a:rPr>
              <a:pPr eaLnBrk="1" hangingPunct="1"/>
              <a:t>33</a:t>
            </a:fld>
            <a:endParaRPr lang="en-US" sz="1200">
              <a:solidFill>
                <a:prstClr val="black"/>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35</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36</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37</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49355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38</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39</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从意大利通往爱琴海地区的航线，长期以来需要绕行危险的</a:t>
            </a:r>
            <a:r>
              <a:rPr lang="zh-CN" altLang="en-US" b="1" dirty="0">
                <a:solidFill>
                  <a:srgbClr val="0E0E0E"/>
                </a:solidFill>
                <a:effectLst/>
                <a:latin typeface=".AppleSystemUIFont"/>
              </a:rPr>
              <a:t>哥林多半岛</a:t>
            </a:r>
            <a:r>
              <a:rPr lang="zh-CN" altLang="en-US" dirty="0">
                <a:solidFill>
                  <a:srgbClr val="0E0E0E"/>
                </a:solidFill>
                <a:effectLst/>
                <a:latin typeface=".AppleSystemUIFont"/>
              </a:rPr>
              <a:t>，以到达希腊文化和贸易的核心地区。</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40</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之前的数年间，一种巧妙的船只运输业务发展起来。水手们会在科林斯地峡的一侧下船，船只则被放置在圆木上，由专业的团队将它们在陆地上滚动七公里，直至抵达地峡的另一侧。这为水手们提供了几天的休息时间，他们通常会到附近的科林斯游玩，几天后再到地峡另一侧与船只会合。</a:t>
            </a:r>
          </a:p>
          <a:p>
            <a:pPr eaLnBrk="1" hangingPunct="1"/>
            <a:endParaRPr lang="en-US"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In September 2016 my wife Susan and I had the privilege to visit</a:t>
            </a:r>
            <a:r>
              <a:rPr lang="en-US" baseline="0" dirty="0">
                <a:latin typeface="Arial"/>
                <a:cs typeface="Arial"/>
              </a:rPr>
              <a:t> Corinth, Greece.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月，我和妻子苏珊有幸拜访了希腊的哥林多。</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47525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One</a:t>
            </a:r>
            <a:r>
              <a:rPr lang="en-US" baseline="0" dirty="0">
                <a:latin typeface="Arial"/>
                <a:cs typeface="Arial"/>
              </a:rPr>
              <a:t> of the challenges was managing the train system.</a:t>
            </a:r>
          </a:p>
          <a:p>
            <a:r>
              <a:rPr lang="zh-CN" altLang="en-US" dirty="0">
                <a:latin typeface="Arial"/>
                <a:cs typeface="Arial"/>
              </a:rPr>
              <a:t>其中一个挑战是管理火车系统。</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115729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Fortunately,</a:t>
            </a:r>
            <a:r>
              <a:rPr lang="en-US" baseline="0" dirty="0"/>
              <a:t> my three years of Greek in seminary came in handy, for the sign told us ”</a:t>
            </a:r>
            <a:r>
              <a:rPr lang="en-US" altLang="zh-TW" baseline="0" dirty="0"/>
              <a:t>Exodos</a:t>
            </a:r>
            <a:r>
              <a:rPr lang="en-US" baseline="0" dirty="0"/>
              <a:t>," meaning "way out." </a:t>
            </a:r>
          </a:p>
          <a:p>
            <a:r>
              <a:rPr lang="en-US" baseline="0" dirty="0"/>
              <a:t>• OK, yes, it was in English too!</a:t>
            </a:r>
          </a:p>
          <a:p>
            <a:r>
              <a:rPr lang="zh-CN" altLang="en-US" dirty="0">
                <a:solidFill>
                  <a:srgbClr val="0E0E0E"/>
                </a:solidFill>
                <a:effectLst/>
                <a:latin typeface=".AppleSystemUIFont"/>
              </a:rPr>
              <a:t>幸运的是，我在神学院学习的三年希腊语派上了用场，因为这个标志写着“</a:t>
            </a:r>
            <a:r>
              <a:rPr lang="en-US" altLang="zh-CN" dirty="0">
                <a:solidFill>
                  <a:srgbClr val="0E0E0E"/>
                </a:solidFill>
                <a:effectLst/>
                <a:latin typeface=".AppleSystemUIFont"/>
              </a:rPr>
              <a:t>Exodos”</a:t>
            </a:r>
            <a:r>
              <a:rPr lang="zh-CN" altLang="en-US" dirty="0">
                <a:solidFill>
                  <a:srgbClr val="0E0E0E"/>
                </a:solidFill>
                <a:effectLst/>
                <a:latin typeface=".AppleSystemUIFont"/>
              </a:rPr>
              <a:t>，意思是“出口”或“出路”。</a:t>
            </a:r>
          </a:p>
          <a:p>
            <a:r>
              <a:rPr lang="en-US" altLang="zh-CN" dirty="0">
                <a:solidFill>
                  <a:srgbClr val="0E0E0E"/>
                </a:solidFill>
                <a:effectLst/>
                <a:latin typeface=".AppleSystemUIFont"/>
              </a:rPr>
              <a:t>• </a:t>
            </a:r>
            <a:r>
              <a:rPr lang="zh-CN" altLang="en-US" dirty="0">
                <a:solidFill>
                  <a:srgbClr val="0E0E0E"/>
                </a:solidFill>
                <a:effectLst/>
                <a:latin typeface=".AppleSystemUIFont"/>
              </a:rPr>
              <a:t>好吧，是的，它确实也有英文标注！</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473816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We were also blessed with a museum right in the train station.</a:t>
            </a:r>
          </a:p>
          <a:p>
            <a:r>
              <a:rPr lang="zh-CN" altLang="en-US" dirty="0">
                <a:latin typeface="Arial"/>
                <a:cs typeface="Arial"/>
              </a:rPr>
              <a:t>我们还很幸运，在火车站就有一座博物馆。</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25325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49</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不难想象，水手们如果有几天假期且无事可做，会做些什么。古代的哥林多是一个所谓“自由性”的城市。前景中是古城遗址，而远处是阿克罗哥林多（</a:t>
            </a:r>
            <a:r>
              <a:rPr lang="en-US" altLang="zh-CN" dirty="0" err="1">
                <a:solidFill>
                  <a:srgbClr val="0E0E0E"/>
                </a:solidFill>
                <a:effectLst/>
                <a:latin typeface=".AppleSystemUIFont"/>
              </a:rPr>
              <a:t>Acrocorinth</a:t>
            </a:r>
            <a:r>
              <a:rPr lang="zh-CN" altLang="en-US" dirty="0">
                <a:solidFill>
                  <a:srgbClr val="0E0E0E"/>
                </a:solidFill>
                <a:effectLst/>
                <a:latin typeface=".AppleSystemUIFont"/>
              </a:rPr>
              <a:t>），那里曾是古代庙宇的所在地。</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50</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在阿克罗哥林多的山顶上，一座庙宇全年开放，供人们与</a:t>
            </a:r>
            <a:r>
              <a:rPr lang="en-US" altLang="zh-CN" dirty="0">
                <a:solidFill>
                  <a:srgbClr val="0E0E0E"/>
                </a:solidFill>
                <a:effectLst/>
                <a:latin typeface=".AppleSystemUIFont"/>
              </a:rPr>
              <a:t>1000</a:t>
            </a:r>
            <a:r>
              <a:rPr lang="zh-CN" altLang="en-US" dirty="0">
                <a:solidFill>
                  <a:srgbClr val="0E0E0E"/>
                </a:solidFill>
                <a:effectLst/>
                <a:latin typeface=".AppleSystemUIFont"/>
              </a:rPr>
              <a:t>名庙妓之一进行所谓的“敬拜”。</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51</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与阿佛洛狄忒神庙女祭司发生性关系被称为与女神的“合一”。</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734D4B-2E3D-D143-A4F8-ED3F344F456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1505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52</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她是爱与美的女神，因此那些到访哥林多的水手们会利用几天的“自由时间”与她的祭司们相处，以缓解通常平静海上生活的无聊。</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53</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54</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22D1323-6935-7648-BEB0-37504D6B0CC5}" type="slidenum">
              <a:rPr lang="en-US" sz="1200"/>
              <a:pPr eaLnBrk="1" hangingPunct="1"/>
              <a:t>55</a:t>
            </a:fld>
            <a:endParaRPr lang="en-US" sz="1200"/>
          </a:p>
        </p:txBody>
      </p:sp>
      <p:sp>
        <p:nvSpPr>
          <p:cNvPr id="224259" name="Rectangle 2"/>
          <p:cNvSpPr>
            <a:spLocks noGrp="1" noRot="1" noChangeAspect="1" noChangeArrowheads="1"/>
          </p:cNvSpPr>
          <p:nvPr>
            <p:ph type="sldImg"/>
          </p:nvPr>
        </p:nvSpPr>
        <p:spPr>
          <a:xfrm>
            <a:off x="1103313" y="674688"/>
            <a:ext cx="4603750" cy="3452812"/>
          </a:xfrm>
          <a:solidFill>
            <a:srgbClr val="FFFFFF"/>
          </a:solidFill>
          <a:ln/>
        </p:spPr>
      </p:sp>
      <p:sp>
        <p:nvSpPr>
          <p:cNvPr id="22426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E6C0BD-717D-7940-94DE-9E40F471C86B}" type="slidenum">
              <a:rPr lang="en-US" sz="1200"/>
              <a:pPr eaLnBrk="1" hangingPunct="1"/>
              <a:t>56</a:t>
            </a:fld>
            <a:endParaRPr lang="en-US" sz="1200"/>
          </a:p>
        </p:txBody>
      </p:sp>
      <p:sp>
        <p:nvSpPr>
          <p:cNvPr id="226307" name="Rectangle 2"/>
          <p:cNvSpPr>
            <a:spLocks noGrp="1" noRot="1" noChangeAspect="1" noChangeArrowheads="1"/>
          </p:cNvSpPr>
          <p:nvPr>
            <p:ph type="sldImg"/>
          </p:nvPr>
        </p:nvSpPr>
        <p:spPr>
          <a:xfrm>
            <a:off x="1103313" y="674688"/>
            <a:ext cx="4603750" cy="3452812"/>
          </a:xfrm>
          <a:solidFill>
            <a:srgbClr val="FFFFFF"/>
          </a:solidFill>
          <a:ln/>
        </p:spPr>
      </p:sp>
      <p:sp>
        <p:nvSpPr>
          <p:cNvPr id="22630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57</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83703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我们都非常清楚地意识到，当今世界存在一种羊群效应。似乎盲人引领盲人，执意让我们盲目跟随。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辩护</a:t>
            </a:r>
            <a:r>
              <a:rPr lang="en-US" altLang="zh-CN" dirty="0">
                <a:solidFill>
                  <a:srgbClr val="0E0E0E"/>
                </a:solidFill>
                <a:effectLst/>
                <a:latin typeface=".AppleSystemUIFont"/>
              </a:rPr>
              <a:t>——</a:t>
            </a:r>
            <a:r>
              <a:rPr lang="zh-CN" altLang="en-US" dirty="0">
                <a:solidFill>
                  <a:srgbClr val="0E0E0E"/>
                </a:solidFill>
                <a:effectLst/>
                <a:latin typeface=".AppleSystemUIFont"/>
              </a:rPr>
              <a:t>却有数百万人支持他！</a:t>
            </a:r>
          </a:p>
          <a:p>
            <a:r>
              <a:rPr lang="zh-CN" altLang="en-US" dirty="0">
                <a:solidFill>
                  <a:srgbClr val="0E0E0E"/>
                </a:solidFill>
                <a:effectLst/>
                <a:latin typeface=".AppleSystemUIFont"/>
              </a:rPr>
              <a:t>然而，很快又出现了他在医学院时期存在种族主义行为的照片</a:t>
            </a:r>
            <a:r>
              <a:rPr lang="en-US" altLang="zh-CN" dirty="0">
                <a:solidFill>
                  <a:srgbClr val="0E0E0E"/>
                </a:solidFill>
                <a:effectLst/>
                <a:latin typeface=".AppleSystemUIFont"/>
              </a:rPr>
              <a:t>——</a:t>
            </a:r>
            <a:r>
              <a:rPr lang="zh-CN" altLang="en-US" dirty="0">
                <a:solidFill>
                  <a:srgbClr val="0E0E0E"/>
                </a:solidFill>
                <a:effectLst/>
                <a:latin typeface=".AppleSystemUIFont"/>
              </a:rPr>
              <a:t>现在连他自己政党的政客们都要求他辞职！</a:t>
            </a:r>
          </a:p>
          <a:p>
            <a:r>
              <a:rPr lang="zh-CN" altLang="en-US" dirty="0">
                <a:solidFill>
                  <a:srgbClr val="0E0E0E"/>
                </a:solidFill>
                <a:effectLst/>
                <a:latin typeface=".AppleSystemUIFont"/>
              </a:rPr>
              <a:t>从什么时候起，偏见比刚出生后杀害婴儿更严重了？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649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在一个是非颠倒、对错不分的世界中，神呼召信徒与众不同。</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668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a:p>
            <a:r>
              <a:rPr lang="zh-CN" altLang="en-US" dirty="0">
                <a:latin typeface="Arial" panose="020B0604020202020204" pitchFamily="34" charset="0"/>
                <a:cs typeface="Arial" panose="020B0604020202020204" pitchFamily="34" charset="0"/>
              </a:rPr>
              <a:t>我们没被要求颠倒过来。</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88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156B23-09DC-E443-8B78-7AFF8311388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108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a:p>
            <a:r>
              <a:rPr lang="zh-CN" altLang="en-US" dirty="0">
                <a:latin typeface="Arial" panose="020B0604020202020204" pitchFamily="34" charset="0"/>
                <a:cs typeface="Arial" panose="020B0604020202020204" pitchFamily="34" charset="0"/>
              </a:rPr>
              <a:t>事实是，上帝召唤我们在这个颠倒的世界中过正直的生活。</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463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所以，今天当我谈到“与众不同”时，请明白我的意思是超越纷争，以积极的方式与众不同。这个理念并不是要为了吸引注意或“做自己”而变得怪异，而是以一种取悦主的方式行事</a:t>
            </a:r>
            <a:r>
              <a:rPr lang="en-US" altLang="zh-CN" dirty="0">
                <a:solidFill>
                  <a:srgbClr val="0E0E0E"/>
                </a:solidFill>
                <a:effectLst/>
                <a:latin typeface=".AppleSystemUIFont"/>
              </a:rPr>
              <a:t>——</a:t>
            </a:r>
            <a:r>
              <a:rPr lang="zh-CN" altLang="en-US" dirty="0">
                <a:solidFill>
                  <a:srgbClr val="0E0E0E"/>
                </a:solidFill>
                <a:effectLst/>
                <a:latin typeface=".AppleSystemUIFont"/>
              </a:rPr>
              <a:t>即使你不得不独自去做。</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例如：</a:t>
            </a:r>
          </a:p>
          <a:p>
            <a:r>
              <a:rPr lang="en-US" altLang="zh-CN" dirty="0">
                <a:solidFill>
                  <a:srgbClr val="0E0E0E"/>
                </a:solidFill>
                <a:effectLst/>
                <a:latin typeface=".AppleSystemUIFont"/>
              </a:rPr>
              <a:t>• </a:t>
            </a:r>
            <a:r>
              <a:rPr lang="zh-CN" altLang="en-US" dirty="0">
                <a:solidFill>
                  <a:srgbClr val="0E0E0E"/>
                </a:solidFill>
                <a:effectLst/>
                <a:latin typeface=".AppleSystemUIFont"/>
              </a:rPr>
              <a:t>你的存在是让周围的人团结还是分裂？</a:t>
            </a:r>
          </a:p>
          <a:p>
            <a:r>
              <a:rPr lang="en-US" altLang="zh-CN" dirty="0">
                <a:solidFill>
                  <a:srgbClr val="0E0E0E"/>
                </a:solidFill>
                <a:effectLst/>
                <a:latin typeface=".AppleSystemUIFont"/>
              </a:rPr>
              <a:t>• </a:t>
            </a:r>
            <a:r>
              <a:rPr lang="zh-CN" altLang="en-US" dirty="0">
                <a:solidFill>
                  <a:srgbClr val="0E0E0E"/>
                </a:solidFill>
                <a:effectLst/>
                <a:latin typeface=".AppleSystemUIFont"/>
              </a:rPr>
              <a:t>你的个人道德标准是否比那些不信耶稣的人更高？</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你是否以一种优先考虑他人的方式，来处理困难？</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519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我们应该如何与不信的人有所不同呢？我刚刚告诉了你三种方式！</a:t>
            </a:r>
          </a:p>
          <a:p>
            <a:r>
              <a:rPr lang="zh-CN" altLang="en-US" dirty="0">
                <a:solidFill>
                  <a:srgbClr val="0E0E0E"/>
                </a:solidFill>
                <a:effectLst/>
                <a:latin typeface=".AppleSystemUIFont"/>
              </a:rPr>
              <a:t>神希望你用哪些方式摆脱随波逐流的从众心态？</a:t>
            </a:r>
          </a:p>
          <a:p>
            <a:r>
              <a:rPr lang="zh-CN" altLang="en-US" dirty="0">
                <a:solidFill>
                  <a:srgbClr val="0E0E0E"/>
                </a:solidFill>
                <a:effectLst/>
                <a:latin typeface=".AppleSystemUIFont"/>
              </a:rPr>
              <a:t>耶稣希望你如何超越纷争，脱颖而出？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49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 bowl—but God wanted them to escape these values while still remaining in the bowl.</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今天我们将学习一封写给一群信徒的信，这些信徒在摆脱他们“鱼缸”思维模式时遇到了很大的挣扎</a:t>
            </a:r>
            <a:r>
              <a:rPr lang="en-US" altLang="zh-CN" dirty="0">
                <a:solidFill>
                  <a:srgbClr val="0E0E0E"/>
                </a:solidFill>
                <a:effectLst/>
                <a:latin typeface=".AppleSystemUIFont"/>
              </a:rPr>
              <a:t>——</a:t>
            </a:r>
            <a:r>
              <a:rPr lang="zh-CN" altLang="en-US" dirty="0">
                <a:solidFill>
                  <a:srgbClr val="0E0E0E"/>
                </a:solidFill>
                <a:effectLst/>
                <a:latin typeface=".AppleSystemUIFont"/>
              </a:rPr>
              <a:t>但神希望他们能够在仍然留在“鱼缸”中的同时摆脱这些价值观的束缚。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11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53077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4FDD6-A946-3242-8F98-4C92ECC0BB7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6625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D278EC-FA99-2646-871C-23A2D535A2D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1386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从意大利出发的航线长期以来都需要冒险绕行哥林多半岛，才能抵达爱琴海区域，进而进入希腊文化与贸易的核心地区。</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08181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之前的数年里，一种巧妙的船舶运输业务得到了发展。水手们会在哥林多地峡的一侧下船，船只则被放置在圆木上，由专业的工作人员将其滚动通过陆地，全程大约七公里，直到地峡的另一侧。这给了水手们几天的休息时间，于是他们会前往附近的哥林多游玩，几天后再到地峡另一侧与他们的船汇合。</a:t>
            </a:r>
          </a:p>
          <a:p>
            <a:pPr eaLnBrk="1" hangingPunct="1"/>
            <a:endParaRPr lang="en-US" dirty="0">
              <a:latin typeface="Arial" charset="0"/>
            </a:endParaRPr>
          </a:p>
        </p:txBody>
      </p:sp>
    </p:spTree>
    <p:extLst>
      <p:ext uri="{BB962C8B-B14F-4D97-AF65-F5344CB8AC3E}">
        <p14:creationId xmlns:p14="http://schemas.microsoft.com/office/powerpoint/2010/main" val="3643872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F089E-6AD9-3143-8632-C4DCF281904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不难想象水手们有几天的闲暇时光却无事可做时会做些什么。古代的哥林多是一座所谓“自由性爱”的城市。图中前景是古城的遗址，而远处则是阿克罗哥林多山，是古代庙宇的所在地。</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763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7650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B776DA-A04B-BC40-8D1E-CB78ECC08F6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在阿克罗哥林多山顶，有一座全年开放的庙宇，供奉所谓的“敬拜”，而这种“敬拜”是与一千名庙妓之一进行的。</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05639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9C927E-BE02-B541-9795-7CEB9BE2795A}"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与阿佛洛狄忒女神的庙妓发生性关系被称为与女神的所谓“合一”。</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8888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DEA0E8-B9EE-BC45-BD77-19417708B9E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她是爱与美的女神，所以那些到访哥林多的水手会利用几天的“自由时间”与她的庙妓在一起，以缓解海上平静生活中常有的无聊。</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4035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66996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056260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2157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35402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80</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81</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82</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570112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84</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85</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86</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发脾气对婴儿来说是自然的</a:t>
            </a:r>
            <a:r>
              <a:rPr lang="en-US" altLang="zh-CN" dirty="0">
                <a:solidFill>
                  <a:srgbClr val="0E0E0E"/>
                </a:solidFill>
                <a:effectLst/>
                <a:latin typeface=".AppleSystemUIFont"/>
              </a:rPr>
              <a:t>——</a:t>
            </a:r>
            <a:r>
              <a:rPr lang="zh-CN" altLang="en-US" dirty="0">
                <a:solidFill>
                  <a:srgbClr val="0E0E0E"/>
                </a:solidFill>
                <a:effectLst/>
                <a:latin typeface=".AppleSystemUIFont"/>
              </a:rPr>
              <a:t>但对一个成年人来说完全不合适。哥林多教会的信徒却表现得像婴儿一样。</a:t>
            </a:r>
          </a:p>
          <a:p>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91</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92</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93</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94</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96</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98</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98</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99</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我们都深刻意识到，当今世界上存在一种</a:t>
            </a:r>
            <a:r>
              <a:rPr lang="zh-CN" altLang="en-US" b="1" dirty="0">
                <a:solidFill>
                  <a:srgbClr val="0E0E0E"/>
                </a:solidFill>
                <a:effectLst/>
                <a:latin typeface=".AppleSystemUIFont"/>
              </a:rPr>
              <a:t>从众心理</a:t>
            </a:r>
            <a:r>
              <a:rPr lang="zh-CN" altLang="en-US" dirty="0">
                <a:solidFill>
                  <a:srgbClr val="0E0E0E"/>
                </a:solidFill>
                <a:effectLst/>
                <a:latin typeface=".AppleSystemUIFont"/>
              </a:rPr>
              <a:t>。似乎是盲人带领盲人</a:t>
            </a:r>
            <a:r>
              <a:rPr lang="en-US" altLang="zh-CN" dirty="0">
                <a:solidFill>
                  <a:srgbClr val="0E0E0E"/>
                </a:solidFill>
                <a:effectLst/>
                <a:latin typeface=".AppleSystemUIFont"/>
              </a:rPr>
              <a:t>——</a:t>
            </a:r>
            <a:r>
              <a:rPr lang="zh-CN" altLang="en-US" dirty="0">
                <a:solidFill>
                  <a:srgbClr val="0E0E0E"/>
                </a:solidFill>
                <a:effectLst/>
                <a:latin typeface=".AppleSystemUIFont"/>
              </a:rPr>
              <a:t>一再坚持让我们盲目跟随。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辩护</a:t>
            </a:r>
            <a:r>
              <a:rPr lang="en-US" altLang="zh-CN" dirty="0">
                <a:solidFill>
                  <a:srgbClr val="0E0E0E"/>
                </a:solidFill>
                <a:effectLst/>
                <a:latin typeface=".AppleSystemUIFont"/>
              </a:rPr>
              <a:t>——</a:t>
            </a:r>
            <a:r>
              <a:rPr lang="zh-CN" altLang="en-US" dirty="0">
                <a:solidFill>
                  <a:srgbClr val="0E0E0E"/>
                </a:solidFill>
                <a:effectLst/>
                <a:latin typeface=".AppleSystemUIFont"/>
              </a:rPr>
              <a:t>而数百万人支持他！</a:t>
            </a:r>
          </a:p>
          <a:p>
            <a:r>
              <a:rPr lang="zh-CN" altLang="en-US" dirty="0">
                <a:solidFill>
                  <a:srgbClr val="0E0E0E"/>
                </a:solidFill>
                <a:effectLst/>
                <a:latin typeface=".AppleSystemUIFont"/>
              </a:rPr>
              <a:t>然而，他在医学院时表现种族歧视的照片被曝光</a:t>
            </a:r>
            <a:r>
              <a:rPr lang="en-US" altLang="zh-CN" dirty="0">
                <a:solidFill>
                  <a:srgbClr val="0E0E0E"/>
                </a:solidFill>
                <a:effectLst/>
                <a:latin typeface=".AppleSystemUIFont"/>
              </a:rPr>
              <a:t>——</a:t>
            </a:r>
            <a:r>
              <a:rPr lang="zh-CN" altLang="en-US" dirty="0">
                <a:solidFill>
                  <a:srgbClr val="0E0E0E"/>
                </a:solidFill>
                <a:effectLst/>
                <a:latin typeface=".AppleSystemUIFont"/>
              </a:rPr>
              <a:t>于是他自己党派的政治人物现在要求他辞职！</a:t>
            </a:r>
          </a:p>
          <a:p>
            <a:r>
              <a:rPr lang="zh-CN" altLang="en-US" b="1" dirty="0">
                <a:solidFill>
                  <a:srgbClr val="0E0E0E"/>
                </a:solidFill>
                <a:effectLst/>
                <a:latin typeface=".AppleSystemUIFont"/>
              </a:rPr>
              <a:t>自什么时候起，偏见竟然比刚出生的婴儿被杀害还严重呢？</a:t>
            </a:r>
            <a:endParaRPr lang="zh-CN" altLang="en-US" dirty="0">
              <a:solidFill>
                <a:srgbClr val="0E0E0E"/>
              </a:solidFill>
              <a:effectLst/>
              <a:latin typeface=".AppleSystemUIFont"/>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1268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886043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103</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105</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106</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107</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0646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我们应该如何与不信的人有所不同？我刚刚告诉了你们三种方式！</a:t>
            </a:r>
          </a:p>
          <a:p>
            <a:r>
              <a:rPr lang="zh-CN" altLang="en-US" dirty="0">
                <a:solidFill>
                  <a:srgbClr val="0E0E0E"/>
                </a:solidFill>
                <a:effectLst/>
                <a:latin typeface=".AppleSystemUIFont"/>
              </a:rPr>
              <a:t>有哪些方法是神希望用来使你的生命摆脱从众心理的？</a:t>
            </a:r>
          </a:p>
          <a:p>
            <a:r>
              <a:rPr lang="zh-CN" altLang="en-US" dirty="0">
                <a:solidFill>
                  <a:srgbClr val="0E0E0E"/>
                </a:solidFill>
                <a:effectLst/>
                <a:latin typeface=".AppleSystemUIFont"/>
              </a:rPr>
              <a:t>耶稣如何希望你超越纷争与混乱？</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485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449494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116</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117</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118</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120</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2C129-CC7E-B540-9228-3C42CA1D899E}" type="slidenum">
              <a:rPr lang="en-US">
                <a:solidFill>
                  <a:prstClr val="black"/>
                </a:solidFill>
              </a:rPr>
              <a:pPr>
                <a:defRPr/>
              </a:pPr>
              <a:t>121</a:t>
            </a:fld>
            <a:endParaRPr lang="en-US">
              <a:solidFill>
                <a:prstClr val="black"/>
              </a:solidFill>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A29E6-35AC-8F4D-A2B1-D7C5AC0ECF7B}" type="slidenum">
              <a:rPr lang="en-US">
                <a:solidFill>
                  <a:prstClr val="black"/>
                </a:solidFill>
              </a:rPr>
              <a:pPr>
                <a:defRPr/>
              </a:pPr>
              <a:t>122</a:t>
            </a:fld>
            <a:endParaRPr lang="en-US">
              <a:solidFill>
                <a:prstClr val="black"/>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8F52E2-1E31-0C4A-8912-FAD71F4A7729}" type="slidenum">
              <a:rPr lang="en-US">
                <a:solidFill>
                  <a:prstClr val="black"/>
                </a:solidFill>
              </a:rPr>
              <a:pPr>
                <a:defRPr/>
              </a:pPr>
              <a:t>123</a:t>
            </a:fld>
            <a:endParaRPr lang="en-US">
              <a:solidFill>
                <a:prstClr val="black"/>
              </a:solidFill>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CFC46-EF1F-E040-B5F4-21E36F470C37}" type="slidenum">
              <a:rPr lang="en-US">
                <a:solidFill>
                  <a:prstClr val="black"/>
                </a:solidFill>
              </a:rPr>
              <a:pPr>
                <a:defRPr/>
              </a:pPr>
              <a:t>124</a:t>
            </a:fld>
            <a:endParaRPr lang="en-US">
              <a:solidFill>
                <a:prstClr val="black"/>
              </a:solidFill>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C9185-6496-AF41-BD64-1918C176B0DA}" type="slidenum">
              <a:rPr lang="en-US">
                <a:solidFill>
                  <a:prstClr val="black"/>
                </a:solidFill>
              </a:rPr>
              <a:pPr>
                <a:defRPr/>
              </a:pPr>
              <a:t>125</a:t>
            </a:fld>
            <a:endParaRPr lang="en-US">
              <a:solidFill>
                <a:prstClr val="black"/>
              </a:solidFill>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3.xml"/><Relationship Id="rId4" Type="http://schemas.openxmlformats.org/officeDocument/2006/relationships/image" Target="../media/image3.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9.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2.xml"/><Relationship Id="rId4" Type="http://schemas.openxmlformats.org/officeDocument/2006/relationships/image" Target="../media/image3.png"/></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0.xml"/><Relationship Id="rId4" Type="http://schemas.openxmlformats.org/officeDocument/2006/relationships/image" Target="../media/image3.png"/></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4.xml"/><Relationship Id="rId4" Type="http://schemas.openxmlformats.org/officeDocument/2006/relationships/image" Target="../media/image3.png"/></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5.xml"/><Relationship Id="rId4" Type="http://schemas.openxmlformats.org/officeDocument/2006/relationships/image" Target="../media/image3.png"/></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6.xml"/><Relationship Id="rId4" Type="http://schemas.openxmlformats.org/officeDocument/2006/relationships/image" Target="../media/image3.png"/></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5"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26"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22229187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368377371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87702598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3377030970"/>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2/10/25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2/10/25</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2/10/25</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2/10/25</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2/10/25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2/10/25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13344567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690" tIns="0" rIns="4569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9"/>
            <a:ext cx="6400800" cy="1752600"/>
          </a:xfrm>
        </p:spPr>
        <p:txBody>
          <a:bodyPr/>
          <a:lstStyle>
            <a:lvl1pPr marL="0" indent="0" algn="ctr">
              <a:buNone/>
              <a:defRPr>
                <a:solidFill>
                  <a:schemeClr val="tx1"/>
                </a:solidFill>
              </a:defRPr>
            </a:lvl1pPr>
            <a:lvl2pPr marL="456893" indent="0" algn="ctr">
              <a:buNone/>
            </a:lvl2pPr>
            <a:lvl3pPr marL="913790" indent="0" algn="ctr">
              <a:buNone/>
            </a:lvl3pPr>
            <a:lvl4pPr marL="1370690" indent="0" algn="ctr">
              <a:buNone/>
            </a:lvl4pPr>
            <a:lvl5pPr marL="1827585" indent="0" algn="ctr">
              <a:buNone/>
            </a:lvl5pPr>
            <a:lvl6pPr marL="2284479" indent="0" algn="ctr">
              <a:buNone/>
            </a:lvl6pPr>
            <a:lvl7pPr marL="2741378" indent="0" algn="ctr">
              <a:buNone/>
            </a:lvl7pPr>
            <a:lvl8pPr marL="3198268" indent="0" algn="ctr">
              <a:buNone/>
            </a:lvl8pPr>
            <a:lvl9pPr marL="3655169"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164818825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6"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1"/>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2362201"/>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2"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63"/>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690" rIns="4569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6"/>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690" rIns="4569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32508876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32307045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360641728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40395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29898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63552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08916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43795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56709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17613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223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05801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148456076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0315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8303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3387614996"/>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3008434"/>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160298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233730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17027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690999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299931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97230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093433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719043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1"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164872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78948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23075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1779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6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3009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5843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733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4452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002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3133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9786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971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061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6" name="Group 6"/>
          <p:cNvGrpSpPr>
            <a:grpSpLocks/>
          </p:cNvGrpSpPr>
          <p:nvPr/>
        </p:nvGrpSpPr>
        <p:grpSpPr bwMode="auto">
          <a:xfrm>
            <a:off x="533401"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1"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1"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1"/>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1"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EF3110-0531-EC46-B743-A273E4FA4B46}" type="slidenum">
              <a:rPr lang="en-US" altLang="ja-JP"/>
              <a:pPr/>
              <a:t>‹#›</a:t>
            </a:fld>
            <a:endParaRPr lang="en-US" altLang="ja-JP"/>
          </a:p>
        </p:txBody>
      </p:sp>
    </p:spTree>
    <p:extLst>
      <p:ext uri="{BB962C8B-B14F-4D97-AF65-F5344CB8AC3E}">
        <p14:creationId xmlns:p14="http://schemas.microsoft.com/office/powerpoint/2010/main" val="162732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1650B764-656E-4040-B12C-5FBF9425B850}" type="slidenum">
              <a:rPr lang="en-US" altLang="ja-JP"/>
              <a:pPr/>
              <a:t>‹#›</a:t>
            </a:fld>
            <a:endParaRPr lang="en-US" altLang="ja-JP"/>
          </a:p>
        </p:txBody>
      </p:sp>
    </p:spTree>
    <p:extLst>
      <p:ext uri="{BB962C8B-B14F-4D97-AF65-F5344CB8AC3E}">
        <p14:creationId xmlns:p14="http://schemas.microsoft.com/office/powerpoint/2010/main" val="33814728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46278063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101156344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425104185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217024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C8198A87-DC19-054C-A231-77B2044DCB08}" type="slidenum">
              <a:rPr lang="en-US" altLang="ja-JP"/>
              <a:pPr/>
              <a:t>‹#›</a:t>
            </a:fld>
            <a:endParaRPr lang="en-US" altLang="ja-JP"/>
          </a:p>
        </p:txBody>
      </p:sp>
    </p:spTree>
    <p:extLst>
      <p:ext uri="{BB962C8B-B14F-4D97-AF65-F5344CB8AC3E}">
        <p14:creationId xmlns:p14="http://schemas.microsoft.com/office/powerpoint/2010/main" val="36318555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41811590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96932150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26085628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396097584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15815039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199685600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312968173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1"/>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57AA289C-CD16-1141-9DC5-43B9DD80EF0E}" type="slidenum">
              <a:rPr lang="en-US" altLang="ja-JP"/>
              <a:pPr/>
              <a:t>‹#›</a:t>
            </a:fld>
            <a:endParaRPr lang="en-US" altLang="ja-JP"/>
          </a:p>
        </p:txBody>
      </p:sp>
    </p:spTree>
    <p:extLst>
      <p:ext uri="{BB962C8B-B14F-4D97-AF65-F5344CB8AC3E}">
        <p14:creationId xmlns:p14="http://schemas.microsoft.com/office/powerpoint/2010/main" val="11798986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E9E389AC-C3BB-CE4A-A6A7-6EB319D646FE}" type="slidenum">
              <a:rPr lang="en-US" altLang="ja-JP"/>
              <a:pPr/>
              <a:t>‹#›</a:t>
            </a:fld>
            <a:endParaRPr lang="en-US" altLang="ja-JP"/>
          </a:p>
        </p:txBody>
      </p:sp>
    </p:spTree>
    <p:extLst>
      <p:ext uri="{BB962C8B-B14F-4D97-AF65-F5344CB8AC3E}">
        <p14:creationId xmlns:p14="http://schemas.microsoft.com/office/powerpoint/2010/main" val="11834836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227616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43418173-F1B7-E74A-AD4E-0C3595D50456}" type="slidenum">
              <a:rPr lang="en-US" altLang="ja-JP"/>
              <a:pPr/>
              <a:t>‹#›</a:t>
            </a:fld>
            <a:endParaRPr lang="en-US" altLang="ja-JP"/>
          </a:p>
        </p:txBody>
      </p:sp>
    </p:spTree>
    <p:extLst>
      <p:ext uri="{BB962C8B-B14F-4D97-AF65-F5344CB8AC3E}">
        <p14:creationId xmlns:p14="http://schemas.microsoft.com/office/powerpoint/2010/main" val="238010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7488515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0533344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52133151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1478298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130803466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414417872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180729436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31248987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101187636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39412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9473688-A8BF-774E-B0E2-6D90E5941879}" type="slidenum">
              <a:rPr lang="en-US" altLang="ja-JP"/>
              <a:pPr/>
              <a:t>‹#›</a:t>
            </a:fld>
            <a:endParaRPr lang="en-US" altLang="ja-JP"/>
          </a:p>
        </p:txBody>
      </p:sp>
    </p:spTree>
    <p:extLst>
      <p:ext uri="{BB962C8B-B14F-4D97-AF65-F5344CB8AC3E}">
        <p14:creationId xmlns:p14="http://schemas.microsoft.com/office/powerpoint/2010/main" val="1013493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C0F4ADD-BDC9-F142-92A1-35A379C969A8}" type="slidenum">
              <a:rPr lang="en-US" altLang="ja-JP"/>
              <a:pPr/>
              <a:t>‹#›</a:t>
            </a:fld>
            <a:endParaRPr lang="en-US" altLang="ja-JP"/>
          </a:p>
        </p:txBody>
      </p:sp>
    </p:spTree>
    <p:extLst>
      <p:ext uri="{BB962C8B-B14F-4D97-AF65-F5344CB8AC3E}">
        <p14:creationId xmlns:p14="http://schemas.microsoft.com/office/powerpoint/2010/main" val="7572920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84A25AEA-2AC3-F746-9799-D72F5E0F1EFB}" type="slidenum">
              <a:rPr lang="en-US" altLang="ja-JP"/>
              <a:pPr/>
              <a:t>‹#›</a:t>
            </a:fld>
            <a:endParaRPr lang="en-US" altLang="ja-JP"/>
          </a:p>
        </p:txBody>
      </p:sp>
    </p:spTree>
    <p:extLst>
      <p:ext uri="{BB962C8B-B14F-4D97-AF65-F5344CB8AC3E}">
        <p14:creationId xmlns:p14="http://schemas.microsoft.com/office/powerpoint/2010/main" val="35964422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22455392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8860102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0623155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269472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2180803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33749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B2D3878-CCBE-A74C-87B4-5A0BFA7BF69E}" type="slidenum">
              <a:rPr lang="en-US" altLang="ja-JP"/>
              <a:pPr/>
              <a:t>‹#›</a:t>
            </a:fld>
            <a:endParaRPr lang="en-US" altLang="ja-JP"/>
          </a:p>
        </p:txBody>
      </p:sp>
    </p:spTree>
    <p:extLst>
      <p:ext uri="{BB962C8B-B14F-4D97-AF65-F5344CB8AC3E}">
        <p14:creationId xmlns:p14="http://schemas.microsoft.com/office/powerpoint/2010/main" val="23777448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21501288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484593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2163140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1231232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7362668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2/10/25</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4353529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1"/>
            <a:ext cx="3960813" cy="1752600"/>
          </a:xfrm>
          <a:ln w="9525">
            <a:headEnd/>
            <a:tailEnd/>
          </a:ln>
        </p:spPr>
        <p:txBody>
          <a:bodyPr lIns="91958" tIns="45981" rIns="91958" bIns="4598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99138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079768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625" indent="0">
              <a:buNone/>
              <a:defRPr sz="1800"/>
            </a:lvl2pPr>
            <a:lvl3pPr marL="913257" indent="0">
              <a:buNone/>
              <a:defRPr sz="1600"/>
            </a:lvl3pPr>
            <a:lvl4pPr marL="1369889" indent="0">
              <a:buNone/>
              <a:defRPr sz="1400"/>
            </a:lvl4pPr>
            <a:lvl5pPr marL="1826515" indent="0">
              <a:buNone/>
              <a:defRPr sz="1400"/>
            </a:lvl5pPr>
            <a:lvl6pPr marL="2283144" indent="0">
              <a:buNone/>
              <a:defRPr sz="1400"/>
            </a:lvl6pPr>
            <a:lvl7pPr marL="2739774" indent="0">
              <a:buNone/>
              <a:defRPr sz="1400"/>
            </a:lvl7pPr>
            <a:lvl8pPr marL="3196404" indent="0">
              <a:buNone/>
              <a:defRPr sz="1400"/>
            </a:lvl8pPr>
            <a:lvl9pPr marL="365302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856877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2124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9EC231-0182-DA49-B6C8-B2C6B6D8DAE9}" type="slidenum">
              <a:rPr lang="en-US"/>
              <a:pPr/>
              <a:t>‹#›</a:t>
            </a:fld>
            <a:endParaRPr lang="en-US"/>
          </a:p>
        </p:txBody>
      </p:sp>
    </p:spTree>
    <p:extLst>
      <p:ext uri="{BB962C8B-B14F-4D97-AF65-F5344CB8AC3E}">
        <p14:creationId xmlns:p14="http://schemas.microsoft.com/office/powerpoint/2010/main" val="34280388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966919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862187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217417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302253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7" indent="0">
              <a:buNone/>
              <a:defRPr sz="2400"/>
            </a:lvl3pPr>
            <a:lvl4pPr marL="1369889" indent="0">
              <a:buNone/>
              <a:defRPr sz="2000"/>
            </a:lvl4pPr>
            <a:lvl5pPr marL="1826515" indent="0">
              <a:buNone/>
              <a:defRPr sz="2000"/>
            </a:lvl5pPr>
            <a:lvl6pPr marL="2283144" indent="0">
              <a:buNone/>
              <a:defRPr sz="2000"/>
            </a:lvl6pPr>
            <a:lvl7pPr marL="2739774" indent="0">
              <a:buNone/>
              <a:defRPr sz="2000"/>
            </a:lvl7pPr>
            <a:lvl8pPr marL="3196404" indent="0">
              <a:buNone/>
              <a:defRPr sz="2000"/>
            </a:lvl8pPr>
            <a:lvl9pPr marL="365302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35790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86948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182140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67"/>
            <a:ext cx="6400354" cy="1752451"/>
          </a:xfrm>
        </p:spPr>
        <p:txBody>
          <a:bodyPr/>
          <a:lstStyle>
            <a:lvl1pPr marL="0" indent="0" algn="ctr">
              <a:buNone/>
              <a:defRPr/>
            </a:lvl1pPr>
            <a:lvl2pPr marL="321125" indent="0" algn="ctr">
              <a:buNone/>
              <a:defRPr/>
            </a:lvl2pPr>
            <a:lvl3pPr marL="642255" indent="0" algn="ctr">
              <a:buNone/>
              <a:defRPr/>
            </a:lvl3pPr>
            <a:lvl4pPr marL="963382" indent="0" algn="ctr">
              <a:buNone/>
              <a:defRPr/>
            </a:lvl4pPr>
            <a:lvl5pPr marL="1284513" indent="0" algn="ctr">
              <a:buNone/>
              <a:defRPr/>
            </a:lvl5pPr>
            <a:lvl6pPr marL="1605642" indent="0" algn="ctr">
              <a:buNone/>
              <a:defRPr/>
            </a:lvl6pPr>
            <a:lvl7pPr marL="1926770" indent="0" algn="ctr">
              <a:buNone/>
              <a:defRPr/>
            </a:lvl7pPr>
            <a:lvl8pPr marL="2247901" indent="0" algn="ctr">
              <a:buNone/>
              <a:defRPr/>
            </a:lvl8pPr>
            <a:lvl9pPr marL="25690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E6CD37-8291-4B44-B872-0FDC4C47499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961917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C3638B-D7EF-7E47-A3E7-5384A92566A6}"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514647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25" indent="0">
              <a:buNone/>
              <a:defRPr sz="1300"/>
            </a:lvl2pPr>
            <a:lvl3pPr marL="642255" indent="0">
              <a:buNone/>
              <a:defRPr sz="1100"/>
            </a:lvl3pPr>
            <a:lvl4pPr marL="963382" indent="0">
              <a:buNone/>
              <a:defRPr sz="1000"/>
            </a:lvl4pPr>
            <a:lvl5pPr marL="1284513" indent="0">
              <a:buNone/>
              <a:defRPr sz="1000"/>
            </a:lvl5pPr>
            <a:lvl6pPr marL="1605642" indent="0">
              <a:buNone/>
              <a:defRPr sz="1000"/>
            </a:lvl6pPr>
            <a:lvl7pPr marL="1926770" indent="0">
              <a:buNone/>
              <a:defRPr sz="1000"/>
            </a:lvl7pPr>
            <a:lvl8pPr marL="2247901" indent="0">
              <a:buNone/>
              <a:defRPr sz="1000"/>
            </a:lvl8pPr>
            <a:lvl9pPr marL="2569028" indent="0">
              <a:buNone/>
              <a:defRPr sz="1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7D0260-21A0-8043-BD5C-27683379DDD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660653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2/10/25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1517" y="1766983"/>
            <a:ext cx="3830836"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9509" y="1766983"/>
            <a:ext cx="3831952"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31485-247C-A846-8BF2-0C7E35BEE59A}"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38363392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8E401-4CE9-F943-89DD-06D25EF5D0D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90677795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1748885-8BFC-8E4E-9132-55F2CA9F40D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0394990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29559C-3D6E-D34F-BD3A-A959842673A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85382642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7" y="27349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7" y="1435448"/>
            <a:ext cx="3008189" cy="469031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DFA42E-9C4E-B04B-95F7-63202215D52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405824327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55" y="612800"/>
            <a:ext cx="5486177" cy="4114354"/>
          </a:xfrm>
        </p:spPr>
        <p:txBody>
          <a:bodyPr/>
          <a:lstStyle>
            <a:lvl1pPr marL="0" indent="0">
              <a:buNone/>
              <a:defRPr sz="2200"/>
            </a:lvl1pPr>
            <a:lvl2pPr marL="321125" indent="0">
              <a:buNone/>
              <a:defRPr sz="2000"/>
            </a:lvl2pPr>
            <a:lvl3pPr marL="642255" indent="0">
              <a:buNone/>
              <a:defRPr sz="1700"/>
            </a:lvl3pPr>
            <a:lvl4pPr marL="963382" indent="0">
              <a:buNone/>
              <a:defRPr sz="1400"/>
            </a:lvl4pPr>
            <a:lvl5pPr marL="1284513" indent="0">
              <a:buNone/>
              <a:defRPr sz="1400"/>
            </a:lvl5pPr>
            <a:lvl6pPr marL="1605642" indent="0">
              <a:buNone/>
              <a:defRPr sz="1400"/>
            </a:lvl6pPr>
            <a:lvl7pPr marL="1926770" indent="0">
              <a:buNone/>
              <a:defRPr sz="1400"/>
            </a:lvl7pPr>
            <a:lvl8pPr marL="2247901" indent="0">
              <a:buNone/>
              <a:defRPr sz="1400"/>
            </a:lvl8pPr>
            <a:lvl9pPr marL="2569028" indent="0">
              <a:buNone/>
              <a:defRPr sz="1400"/>
            </a:lvl9pPr>
          </a:lstStyle>
          <a:p>
            <a:pPr lvl="0"/>
            <a:endParaRPr lang="en-US" noProof="0"/>
          </a:p>
        </p:txBody>
      </p:sp>
      <p:sp>
        <p:nvSpPr>
          <p:cNvPr id="4" name="Text Placeholder 3"/>
          <p:cNvSpPr>
            <a:spLocks noGrp="1"/>
          </p:cNvSpPr>
          <p:nvPr>
            <p:ph type="body" sz="half" idx="2"/>
          </p:nvPr>
        </p:nvSpPr>
        <p:spPr>
          <a:xfrm>
            <a:off x="1792655" y="5367860"/>
            <a:ext cx="5486177" cy="80478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314C0-ED56-9645-BD1C-1F5278C1D73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475990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914CD-CB79-AF4B-A39A-E4313E52735C}"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7053264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837" y="380628"/>
            <a:ext cx="1944439" cy="54995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1517" y="380628"/>
            <a:ext cx="5726162" cy="54995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4F59E-D5D4-2540-9DD6-2EA4B1F74A17}"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97881817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4761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95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67953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35088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7404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49233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44643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19039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56285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95569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61429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211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73211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77815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1624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35123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1493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43194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98246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42473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6970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289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19167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39360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16323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46014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85300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72196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84944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8858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46815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0172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65488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88398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83523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5000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5522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89401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3085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63376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32644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360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1159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332719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72527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9038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26206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10020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4501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6943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65311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29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47179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808923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82958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11084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99343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427115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63522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10997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40285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241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89662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92076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97762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2617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31966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93657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82542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55665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29362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806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95030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01879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92751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27379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917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38373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32214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1306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161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62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231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28289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05994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00336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60774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38267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28061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55111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62451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325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834928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23689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0154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64354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21614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849150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48057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2808592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8358757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1061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7066662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9329899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1048085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7187444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1272988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9287863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4927765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0354587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22687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1035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767063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3682648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3933632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1928800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1535597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9593691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5284303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372104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7324083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27506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066783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165651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01264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7835039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00096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4846285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054005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4958243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6903356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04828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1"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1"/>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1"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5066854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4420451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8499882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168364825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9306575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6720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0034762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1660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2567063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671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3127938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544264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2163981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647624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6011464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931273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8743409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9497524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3366737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45271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9333255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4271015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1849552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98736596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07177713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0950475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83602042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78804507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724776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3759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3" y="2362213"/>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13"/>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4301138"/>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735282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2/10/25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996538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2/10/25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803290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2/10/25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497421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053107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829087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070843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318253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2/10/25</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16286246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695612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652269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5402701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810323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939804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1328954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3323009"/>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545413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983476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27338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918911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116674705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5744472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8531202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283372034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017852628"/>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403074557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71940870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11262865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1899290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26192366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43110226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411106185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61936917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31128464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64073080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425664349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209493448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131098345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1350952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153442967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56958860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59077357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70418671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400254105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3568392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317037362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19336548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370894623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599150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12837198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18534980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72703102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220625277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AFA3FF4-958C-9C46-A1DB-51F948B8F7D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52981962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0650"/>
            <a:ext cx="9144000" cy="1430338"/>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0" y="1752601"/>
            <a:ext cx="9144000" cy="4373563"/>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704ED7D-A106-5F4A-89DA-30264F7B62B2}"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32499193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462CA3-F348-BF42-8EC4-1BCC118D7D4B}"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47469783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01F6B41F-49BB-C24E-B592-E32D3FA25219}"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73220432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7F65168-19AC-D74E-B2DD-BB9CD8BFFF9A}"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79196062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09FCAEA1-2B8D-9345-8A8F-D0DF7DEA390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8718888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DE70222F-3D97-2041-B5C8-03D69B91683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28317840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C52CCBE-C430-D34B-BAB3-0B367714026C}"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45316962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DB8D5E4-0813-B14C-8A2B-6C17FBFA4505}"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337446451"/>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86901233-1B01-2A47-9AEA-82FF71CD22A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77449977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36"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4F3D9CE-F838-AC4D-B0B7-162A5782B527}"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424505559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A59A24-6C3A-3C4D-9F3F-A13F7F8B6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682499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1D64C-6365-A841-A796-41B75802E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00080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A21D1-F7D0-DE44-80EF-E52E0E7058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52950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40395-CADA-A74F-B8E5-D37040D6E5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46058"/>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0F7EF9A-C1A2-3648-BA89-8B00B71E56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513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13"/>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1" y="762013"/>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CD94CB-1CD7-3647-A3B2-8FCD4DB31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61241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A90236-4B18-FB4D-9822-D356E2320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62070"/>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5A57D-1D50-F440-923F-AC6C7C3D5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92251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ED2F78-B541-9944-8470-6B02591708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32108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23CE0-C350-BE4D-BCAE-BD67EF13B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03303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467BBE-DFE1-614C-A79B-AC1B08372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350541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396034D-F6FC-4640-901C-D0D8E7ECDC6B}"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68897215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D3425389-0EA2-9840-BC57-68455C97B25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553807816"/>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7C12AAA-E408-5E4C-8A47-6CBAC29145A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331432647"/>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4AB52AF7-613B-AE4C-91DD-4F15E8FE29A8}"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22787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6066A6D1-92C8-654D-AA12-9FC0E5687F9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9163257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37A7880B-1CDA-5C4A-B179-016C076D4C9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60373089"/>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D9C6C424-73E8-AB48-8457-780A5E0C45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28216597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0178BE80-9795-FD44-82CA-6D48FA8CE2A1}"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41212822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26EEC99-1667-1F4F-83B2-2EC92084124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07387474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328E34D3-EA7E-A346-8094-A08D636CEE4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90444920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31"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4F26D427-B5D9-A14F-A572-38D0F3AC2F5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2126886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E99BAC72-79A8-8C42-812F-50A9BAD05F3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89607116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0CC15E9-C9E8-5E42-A5A5-D577AE772F5F}"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49987139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17DC464-3654-7941-A9A4-407AA82856DD}"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146888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14E361D1-A39F-E740-A617-DF7E42D8029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21885544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454FB98D-5AEC-B640-93ED-72ADDA56977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34390868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45EA5961-F479-354B-959C-742D69E1CBAA}"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669993959"/>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CED3345D-3ADB-2D45-A335-E772923EC9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1097764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F1561075-4A8D-1A49-BAC5-46F76FCC182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13216680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747BB0F-3522-A343-8C46-401109D8460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45799593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FF7253E-2D08-C24E-AB6C-5DF89B8411E5}"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15698221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31"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A3CF55DF-013E-4A4F-8262-D3F8862EF592}"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07965976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350757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9306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08073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533813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627878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559048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15365"/>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50705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26493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23850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13536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80B3117-1023-FF44-A202-C53C3E955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00356"/>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9740C8D-352C-7C4C-A0E1-8C9344D7E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468462"/>
      </p:ext>
    </p:extLst>
  </p:cSld>
  <p:clrMapOvr>
    <a:masterClrMapping/>
  </p:clrMapOvr>
  <p:transition>
    <p:fade thruBlk="1"/>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B8DF0F7-468F-BE42-99D4-4F4BB6C9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126385"/>
      </p:ext>
    </p:extLst>
  </p:cSld>
  <p:clrMapOvr>
    <a:masterClrMapping/>
  </p:clrMapOvr>
  <p:transition>
    <p:fade thruBlk="1"/>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0E950A81-23DD-A14E-8957-D633EC864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666622"/>
      </p:ext>
    </p:extLst>
  </p:cSld>
  <p:clrMapOvr>
    <a:masterClrMapping/>
  </p:clrMapOvr>
  <p:transition>
    <p:fade thruBlk="1"/>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pPr>
              <a:defRPr/>
            </a:pPr>
            <a:fld id="{AEF1310F-C223-E74F-97A9-EE57CEE80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692733"/>
      </p:ext>
    </p:extLst>
  </p:cSld>
  <p:clrMapOvr>
    <a:masterClrMapping/>
  </p:clrMapOvr>
  <p:transition>
    <p:fade thruBlk="1"/>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94EF6AC4-344A-654B-8589-17C4D7E55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910337"/>
      </p:ext>
    </p:extLst>
  </p:cSld>
  <p:clrMapOvr>
    <a:masterClrMapping/>
  </p:clrMapOvr>
  <p:transition>
    <p:fade thruBlk="1"/>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p:txBody>
          <a:bodyPr/>
          <a:lstStyle>
            <a:lvl1pPr>
              <a:defRPr/>
            </a:lvl1pPr>
          </a:lstStyle>
          <a:p>
            <a:pPr>
              <a:defRPr/>
            </a:pPr>
            <a:fld id="{C4178E5F-33D0-434E-8001-D3EFEF41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531612"/>
      </p:ext>
    </p:extLst>
  </p:cSld>
  <p:clrMapOvr>
    <a:masterClrMapping/>
  </p:clrMapOvr>
  <p:transition>
    <p:fade thruBlk="1"/>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65CF6C6A-FF90-B049-86D2-D545983D7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843190"/>
      </p:ext>
    </p:extLst>
  </p:cSld>
  <p:clrMapOvr>
    <a:masterClrMapping/>
  </p:clrMapOvr>
  <p:transition>
    <p:fade thruBlk="1"/>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A3A3E186-8902-BC4C-995E-9CBEB46438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06241"/>
      </p:ext>
    </p:extLst>
  </p:cSld>
  <p:clrMapOvr>
    <a:masterClrMapping/>
  </p:clrMapOvr>
  <p:transition>
    <p:fade thruBlk="1"/>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6F72286-39D1-B34D-8750-2B2EAD8EB4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683419"/>
      </p:ext>
    </p:extLst>
  </p:cSld>
  <p:clrMapOvr>
    <a:masterClrMapping/>
  </p:clrMapOvr>
  <p:transition>
    <p:fade thruBlk="1"/>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31"/>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31"/>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D44045CD-01A2-224D-B2CF-38044E2FF4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7359938"/>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82538F-A083-584F-AE0D-76C02968AC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174569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EE6320-79C2-FA49-9AAD-7EE768567B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7491049"/>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3D4219-05E2-744F-AAF4-62687DF3C1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336684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15BF2C-DF42-7C4E-A974-1EF034DF4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5742318"/>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8A1C38-12C9-9C4D-BFD3-3E9A372125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246721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8A3D00-41C4-D646-9EC5-A8AAAEBC1F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545099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AE2EEF-6763-A546-B957-74EFB0449B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4495176"/>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B869F-97F2-874E-9C2A-42FD7D656D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981125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B75A8D-ABF6-064E-AA92-28CBDC088F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7597469"/>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B30FD2-5C3B-0A4F-B281-4DAE89742C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9248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CDA6E8-0732-BB41-9316-1AD8B07064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7156036"/>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0"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6930" name="Rectangle 66"/>
          <p:cNvSpPr>
            <a:spLocks noGrp="1" noChangeArrowheads="1"/>
          </p:cNvSpPr>
          <p:nvPr>
            <p:ph type="ctrTitle" sz="quarter"/>
          </p:nvPr>
        </p:nvSpPr>
        <p:spPr>
          <a:xfrm>
            <a:off x="685800" y="1692306"/>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p:txBody>
          <a:bodyPr/>
          <a:lstStyle>
            <a:lvl1pPr>
              <a:defRPr smtClean="0"/>
            </a:lvl1pPr>
          </a:lstStyle>
          <a:p>
            <a:pPr>
              <a:defRPr/>
            </a:pPr>
            <a:fld id="{B40D0E9C-8909-F543-8160-0C3EFADF87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677089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6530F04-8252-8D49-8621-066D1670D6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062926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A33A6FC8-65C5-EE46-930C-3270F032CB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305079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318810A-0F3A-DF41-847D-90F4AF9A97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36621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668B4CC3-4ECF-B145-B927-1A62075A6A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5662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EDCF0855-1D9A-5C49-A473-2DC89C861A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5865467"/>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C7489B50-8D29-1841-A446-E019A16FC2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595710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E86EC3F-B173-9B4C-AF0B-61D09239A2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277786"/>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4C8E438-63FA-3B4C-B8D0-D190FBA64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266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9E074ECF-F29F-0244-BA66-426363CF7A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1461773"/>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D5A887B-9F58-F54A-93BD-8EC42C50FD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851054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76E45881-6E9F-0645-AAFA-A4B91A0991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333976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2D92435C-754B-A748-BB2D-718E14EE68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8038473"/>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4"/>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3046C1B6-4DDF-E249-9524-099795511B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1245247"/>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329859"/>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3862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761745"/>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44151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702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20170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810184"/>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216481"/>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126414"/>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26255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41539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4FEE96BA-E3F5-5E42-8213-66DB6BB318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782584745"/>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61B3698-C23A-8D4F-999C-9D4481159AA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1844626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6" y="1598615"/>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5"/>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33D46425-42DD-AF4D-B5C8-C370D0C7978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5378811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D403E43A-9CF5-BE41-82D3-C55EF6BB446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50960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15DFA549-F874-F342-9E3B-88D7F68C156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91958213"/>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0B7E371-F1B7-5B44-AFCE-B81E779CB43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597305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73881C6A-4F55-8C41-AC67-9EEC545316C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3437291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D27B3E4-3D3F-EB42-B154-6E5E5489B90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670401501"/>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19BBBD7-2207-9348-B662-AD61F530118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054441824"/>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5" y="227015"/>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5"/>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FFCEC104-A653-6847-A784-9AD2425F1BE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01248067"/>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8A7A20-900F-9743-842E-860DAF4CF426}" type="slidenum">
              <a:rPr lang="en-US"/>
              <a:pPr>
                <a:defRPr/>
              </a:pPr>
              <a:t>‹#›</a:t>
            </a:fld>
            <a:endParaRPr lang="en-US"/>
          </a:p>
        </p:txBody>
      </p:sp>
    </p:spTree>
    <p:extLst>
      <p:ext uri="{BB962C8B-B14F-4D97-AF65-F5344CB8AC3E}">
        <p14:creationId xmlns:p14="http://schemas.microsoft.com/office/powerpoint/2010/main" val="289907927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60DDAF-14EB-A94E-A207-A2619AEA87B9}" type="slidenum">
              <a:rPr lang="en-US"/>
              <a:pPr>
                <a:defRPr/>
              </a:pPr>
              <a:t>‹#›</a:t>
            </a:fld>
            <a:endParaRPr lang="en-US"/>
          </a:p>
        </p:txBody>
      </p:sp>
    </p:spTree>
    <p:extLst>
      <p:ext uri="{BB962C8B-B14F-4D97-AF65-F5344CB8AC3E}">
        <p14:creationId xmlns:p14="http://schemas.microsoft.com/office/powerpoint/2010/main" val="2374412740"/>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4D261-3CC0-3341-8703-74362322D1D9}" type="slidenum">
              <a:rPr lang="en-US"/>
              <a:pPr>
                <a:defRPr/>
              </a:pPr>
              <a:t>‹#›</a:t>
            </a:fld>
            <a:endParaRPr lang="en-US"/>
          </a:p>
        </p:txBody>
      </p:sp>
    </p:spTree>
    <p:extLst>
      <p:ext uri="{BB962C8B-B14F-4D97-AF65-F5344CB8AC3E}">
        <p14:creationId xmlns:p14="http://schemas.microsoft.com/office/powerpoint/2010/main" val="394332478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8C15F3-C225-7347-AB78-0240EDD0C179}" type="slidenum">
              <a:rPr lang="en-US"/>
              <a:pPr>
                <a:defRPr/>
              </a:pPr>
              <a:t>‹#›</a:t>
            </a:fld>
            <a:endParaRPr lang="en-US"/>
          </a:p>
        </p:txBody>
      </p:sp>
    </p:spTree>
    <p:extLst>
      <p:ext uri="{BB962C8B-B14F-4D97-AF65-F5344CB8AC3E}">
        <p14:creationId xmlns:p14="http://schemas.microsoft.com/office/powerpoint/2010/main" val="14589553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05628D-C9C9-4E4F-965C-DCA41CC26860}" type="slidenum">
              <a:rPr lang="en-US"/>
              <a:pPr>
                <a:defRPr/>
              </a:pPr>
              <a:t>‹#›</a:t>
            </a:fld>
            <a:endParaRPr lang="en-US"/>
          </a:p>
        </p:txBody>
      </p:sp>
    </p:spTree>
    <p:extLst>
      <p:ext uri="{BB962C8B-B14F-4D97-AF65-F5344CB8AC3E}">
        <p14:creationId xmlns:p14="http://schemas.microsoft.com/office/powerpoint/2010/main" val="311696326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C0CD4F-501C-1A43-BFA3-946E92118E36}" type="slidenum">
              <a:rPr lang="en-US"/>
              <a:pPr>
                <a:defRPr/>
              </a:pPr>
              <a:t>‹#›</a:t>
            </a:fld>
            <a:endParaRPr lang="en-US"/>
          </a:p>
        </p:txBody>
      </p:sp>
    </p:spTree>
    <p:extLst>
      <p:ext uri="{BB962C8B-B14F-4D97-AF65-F5344CB8AC3E}">
        <p14:creationId xmlns:p14="http://schemas.microsoft.com/office/powerpoint/2010/main" val="124879844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4A0AFE-B07A-5A43-9E2A-E81B575075CC}" type="slidenum">
              <a:rPr lang="en-US"/>
              <a:pPr>
                <a:defRPr/>
              </a:pPr>
              <a:t>‹#›</a:t>
            </a:fld>
            <a:endParaRPr lang="en-US"/>
          </a:p>
        </p:txBody>
      </p:sp>
    </p:spTree>
    <p:extLst>
      <p:ext uri="{BB962C8B-B14F-4D97-AF65-F5344CB8AC3E}">
        <p14:creationId xmlns:p14="http://schemas.microsoft.com/office/powerpoint/2010/main" val="1691320197"/>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106318-379A-EE41-B3C4-4852B114E499}" type="slidenum">
              <a:rPr lang="en-US"/>
              <a:pPr>
                <a:defRPr/>
              </a:pPr>
              <a:t>‹#›</a:t>
            </a:fld>
            <a:endParaRPr lang="en-US"/>
          </a:p>
        </p:txBody>
      </p:sp>
    </p:spTree>
    <p:extLst>
      <p:ext uri="{BB962C8B-B14F-4D97-AF65-F5344CB8AC3E}">
        <p14:creationId xmlns:p14="http://schemas.microsoft.com/office/powerpoint/2010/main" val="87719040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4C1E6F-9BCA-534C-B715-DDFC45D88869}" type="slidenum">
              <a:rPr lang="en-US"/>
              <a:pPr>
                <a:defRPr/>
              </a:pPr>
              <a:t>‹#›</a:t>
            </a:fld>
            <a:endParaRPr lang="en-US"/>
          </a:p>
        </p:txBody>
      </p:sp>
    </p:spTree>
    <p:extLst>
      <p:ext uri="{BB962C8B-B14F-4D97-AF65-F5344CB8AC3E}">
        <p14:creationId xmlns:p14="http://schemas.microsoft.com/office/powerpoint/2010/main" val="282539681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2F1AE-D14A-0A44-A5EE-35984699FF03}" type="slidenum">
              <a:rPr lang="en-US"/>
              <a:pPr>
                <a:defRPr/>
              </a:pPr>
              <a:t>‹#›</a:t>
            </a:fld>
            <a:endParaRPr lang="en-US"/>
          </a:p>
        </p:txBody>
      </p:sp>
    </p:spTree>
    <p:extLst>
      <p:ext uri="{BB962C8B-B14F-4D97-AF65-F5344CB8AC3E}">
        <p14:creationId xmlns:p14="http://schemas.microsoft.com/office/powerpoint/2010/main" val="238942169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3FF22-27BF-1042-A62D-73A52B56AFD2}" type="slidenum">
              <a:rPr lang="en-US"/>
              <a:pPr>
                <a:defRPr/>
              </a:pPr>
              <a:t>‹#›</a:t>
            </a:fld>
            <a:endParaRPr lang="en-US"/>
          </a:p>
        </p:txBody>
      </p:sp>
    </p:spTree>
    <p:extLst>
      <p:ext uri="{BB962C8B-B14F-4D97-AF65-F5344CB8AC3E}">
        <p14:creationId xmlns:p14="http://schemas.microsoft.com/office/powerpoint/2010/main" val="197470464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72290933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69923623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87866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12178968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334127582"/>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190707705"/>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309017292"/>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761864293"/>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702978464"/>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682563055"/>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123738200"/>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209640"/>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61766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72557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845243"/>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519517"/>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30184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7028606"/>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3052126"/>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797004"/>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2745015"/>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20689"/>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8844CDF-18AD-2347-9498-4DACA8E5AEBE}" type="slidenum">
              <a:rPr lang="en-US"/>
              <a:pPr/>
              <a:t>‹#›</a:t>
            </a:fld>
            <a:endParaRPr lang="en-US"/>
          </a:p>
        </p:txBody>
      </p:sp>
    </p:spTree>
    <p:extLst>
      <p:ext uri="{BB962C8B-B14F-4D97-AF65-F5344CB8AC3E}">
        <p14:creationId xmlns:p14="http://schemas.microsoft.com/office/powerpoint/2010/main" val="17014014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57DA685-342F-5B4F-AC9C-327A26211FC3}" type="slidenum">
              <a:rPr lang="en-US"/>
              <a:pPr/>
              <a:t>‹#›</a:t>
            </a:fld>
            <a:endParaRPr lang="en-US"/>
          </a:p>
        </p:txBody>
      </p:sp>
    </p:spTree>
    <p:extLst>
      <p:ext uri="{BB962C8B-B14F-4D97-AF65-F5344CB8AC3E}">
        <p14:creationId xmlns:p14="http://schemas.microsoft.com/office/powerpoint/2010/main" val="3767702258"/>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C5CBE28-5D25-AD4A-BE90-0D513D7207DF}" type="slidenum">
              <a:rPr lang="en-US"/>
              <a:pPr/>
              <a:t>‹#›</a:t>
            </a:fld>
            <a:endParaRPr lang="en-US"/>
          </a:p>
        </p:txBody>
      </p:sp>
    </p:spTree>
    <p:extLst>
      <p:ext uri="{BB962C8B-B14F-4D97-AF65-F5344CB8AC3E}">
        <p14:creationId xmlns:p14="http://schemas.microsoft.com/office/powerpoint/2010/main" val="149323505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C075E74-C4B4-7D4F-8F20-7B493CED2358}" type="slidenum">
              <a:rPr lang="en-US"/>
              <a:pPr/>
              <a:t>‹#›</a:t>
            </a:fld>
            <a:endParaRPr lang="en-US"/>
          </a:p>
        </p:txBody>
      </p:sp>
    </p:spTree>
    <p:extLst>
      <p:ext uri="{BB962C8B-B14F-4D97-AF65-F5344CB8AC3E}">
        <p14:creationId xmlns:p14="http://schemas.microsoft.com/office/powerpoint/2010/main" val="2514048078"/>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5D5DDE6B-F7EE-804E-BEF0-9C63090CAF45}" type="slidenum">
              <a:rPr lang="en-US"/>
              <a:pPr/>
              <a:t>‹#›</a:t>
            </a:fld>
            <a:endParaRPr lang="en-US"/>
          </a:p>
        </p:txBody>
      </p:sp>
    </p:spTree>
    <p:extLst>
      <p:ext uri="{BB962C8B-B14F-4D97-AF65-F5344CB8AC3E}">
        <p14:creationId xmlns:p14="http://schemas.microsoft.com/office/powerpoint/2010/main" val="3595248084"/>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2086D1A7-A39A-0244-8134-E462C3399466}" type="slidenum">
              <a:rPr lang="en-US"/>
              <a:pPr/>
              <a:t>‹#›</a:t>
            </a:fld>
            <a:endParaRPr lang="en-US"/>
          </a:p>
        </p:txBody>
      </p:sp>
    </p:spTree>
    <p:extLst>
      <p:ext uri="{BB962C8B-B14F-4D97-AF65-F5344CB8AC3E}">
        <p14:creationId xmlns:p14="http://schemas.microsoft.com/office/powerpoint/2010/main" val="1036401237"/>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23054F90-0464-D54C-A110-0614333A2726}" type="slidenum">
              <a:rPr lang="en-US"/>
              <a:pPr/>
              <a:t>‹#›</a:t>
            </a:fld>
            <a:endParaRPr lang="en-US"/>
          </a:p>
        </p:txBody>
      </p:sp>
    </p:spTree>
    <p:extLst>
      <p:ext uri="{BB962C8B-B14F-4D97-AF65-F5344CB8AC3E}">
        <p14:creationId xmlns:p14="http://schemas.microsoft.com/office/powerpoint/2010/main" val="1007210050"/>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BA49DB7-D4BA-1641-AE73-3722905D1D0E}" type="slidenum">
              <a:rPr lang="en-US"/>
              <a:pPr/>
              <a:t>‹#›</a:t>
            </a:fld>
            <a:endParaRPr lang="en-US"/>
          </a:p>
        </p:txBody>
      </p:sp>
    </p:spTree>
    <p:extLst>
      <p:ext uri="{BB962C8B-B14F-4D97-AF65-F5344CB8AC3E}">
        <p14:creationId xmlns:p14="http://schemas.microsoft.com/office/powerpoint/2010/main" val="195881528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25B506-B6D5-3343-A079-F8D2F64181CE}" type="slidenum">
              <a:rPr lang="en-US"/>
              <a:pPr/>
              <a:t>‹#›</a:t>
            </a:fld>
            <a:endParaRPr lang="en-US"/>
          </a:p>
        </p:txBody>
      </p:sp>
    </p:spTree>
    <p:extLst>
      <p:ext uri="{BB962C8B-B14F-4D97-AF65-F5344CB8AC3E}">
        <p14:creationId xmlns:p14="http://schemas.microsoft.com/office/powerpoint/2010/main" val="3011451974"/>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6E6B6C7-EE70-F14C-A2E8-C1B73AD9BE2B}" type="slidenum">
              <a:rPr lang="en-US"/>
              <a:pPr/>
              <a:t>‹#›</a:t>
            </a:fld>
            <a:endParaRPr lang="en-US"/>
          </a:p>
        </p:txBody>
      </p:sp>
    </p:spTree>
    <p:extLst>
      <p:ext uri="{BB962C8B-B14F-4D97-AF65-F5344CB8AC3E}">
        <p14:creationId xmlns:p14="http://schemas.microsoft.com/office/powerpoint/2010/main" val="88630993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982A42-A500-7741-9F89-3273819FA77B}" type="slidenum">
              <a:rPr lang="en-US"/>
              <a:pPr/>
              <a:t>‹#›</a:t>
            </a:fld>
            <a:endParaRPr lang="en-US"/>
          </a:p>
        </p:txBody>
      </p:sp>
    </p:spTree>
    <p:extLst>
      <p:ext uri="{BB962C8B-B14F-4D97-AF65-F5344CB8AC3E}">
        <p14:creationId xmlns:p14="http://schemas.microsoft.com/office/powerpoint/2010/main" val="1306074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5 w 1699"/>
                <a:gd name="T1" fmla="*/ 869 h 3264"/>
                <a:gd name="T2" fmla="*/ 12 w 1699"/>
                <a:gd name="T3" fmla="*/ 289 h 3264"/>
                <a:gd name="T4" fmla="*/ 25 w 1699"/>
                <a:gd name="T5" fmla="*/ 53 h 3264"/>
                <a:gd name="T6" fmla="*/ 45 w 1699"/>
                <a:gd name="T7" fmla="*/ 53 h 3264"/>
                <a:gd name="T8" fmla="*/ 68 w 1699"/>
                <a:gd name="T9" fmla="*/ 17 h 3264"/>
                <a:gd name="T10" fmla="*/ 84 w 1699"/>
                <a:gd name="T11" fmla="*/ 41 h 3264"/>
                <a:gd name="T12" fmla="*/ 94 w 1699"/>
                <a:gd name="T13" fmla="*/ 264 h 3264"/>
                <a:gd name="T14" fmla="*/ 94 w 1699"/>
                <a:gd name="T15" fmla="*/ 671 h 3264"/>
                <a:gd name="T16" fmla="*/ 89 w 1699"/>
                <a:gd name="T17" fmla="*/ 1217 h 3264"/>
                <a:gd name="T18" fmla="*/ 88 w 1699"/>
                <a:gd name="T19" fmla="*/ 1945 h 3264"/>
                <a:gd name="T20" fmla="*/ 92 w 1699"/>
                <a:gd name="T21" fmla="*/ 2613 h 3264"/>
                <a:gd name="T22" fmla="*/ 96 w 1699"/>
                <a:gd name="T23" fmla="*/ 3689 h 3264"/>
                <a:gd name="T24" fmla="*/ 90 w 1699"/>
                <a:gd name="T25" fmla="*/ 4678 h 3264"/>
                <a:gd name="T26" fmla="*/ 92 w 1699"/>
                <a:gd name="T27" fmla="*/ 5050 h 3264"/>
                <a:gd name="T28" fmla="*/ 87 w 1699"/>
                <a:gd name="T29" fmla="*/ 5345 h 3264"/>
                <a:gd name="T30" fmla="*/ 75 w 1699"/>
                <a:gd name="T31" fmla="*/ 5345 h 3264"/>
                <a:gd name="T32" fmla="*/ 52 w 1699"/>
                <a:gd name="T33" fmla="*/ 5296 h 3264"/>
                <a:gd name="T34" fmla="*/ 29 w 1699"/>
                <a:gd name="T35" fmla="*/ 5370 h 3264"/>
                <a:gd name="T36" fmla="*/ 8 w 1699"/>
                <a:gd name="T37" fmla="*/ 5235 h 3264"/>
                <a:gd name="T38" fmla="*/ 2 w 1699"/>
                <a:gd name="T39" fmla="*/ 4876 h 3264"/>
                <a:gd name="T40" fmla="*/ 6 w 1699"/>
                <a:gd name="T41" fmla="*/ 4382 h 3264"/>
                <a:gd name="T42" fmla="*/ 6 w 1699"/>
                <a:gd name="T43" fmla="*/ 3689 h 3264"/>
                <a:gd name="T44" fmla="*/ 1 w 1699"/>
                <a:gd name="T45" fmla="*/ 2997 h 3264"/>
                <a:gd name="T46" fmla="*/ 3 w 1699"/>
                <a:gd name="T47" fmla="*/ 2081 h 3264"/>
                <a:gd name="T48" fmla="*/ 3 w 1699"/>
                <a:gd name="T49" fmla="*/ 1512 h 3264"/>
                <a:gd name="T50" fmla="*/ 5 w 1699"/>
                <a:gd name="T51" fmla="*/ 869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0" y="2008"/>
                  <a:ext cx="2161" cy="457"/>
                </a:xfrm>
                <a:custGeom>
                  <a:avLst/>
                  <a:gdLst>
                    <a:gd name="T0" fmla="*/ 7 w 2161"/>
                    <a:gd name="T1" fmla="*/ 139 h 457"/>
                    <a:gd name="T2" fmla="*/ 89 w 2161"/>
                    <a:gd name="T3" fmla="*/ 266 h 457"/>
                    <a:gd name="T4" fmla="*/ 187 w 2161"/>
                    <a:gd name="T5" fmla="*/ 333 h 457"/>
                    <a:gd name="T6" fmla="*/ 351 w 2161"/>
                    <a:gd name="T7" fmla="*/ 303 h 457"/>
                    <a:gd name="T8" fmla="*/ 561 w 2161"/>
                    <a:gd name="T9" fmla="*/ 281 h 457"/>
                    <a:gd name="T10" fmla="*/ 852 w 2161"/>
                    <a:gd name="T11" fmla="*/ 259 h 457"/>
                    <a:gd name="T12" fmla="*/ 1167 w 2161"/>
                    <a:gd name="T13" fmla="*/ 259 h 457"/>
                    <a:gd name="T14" fmla="*/ 1541 w 2161"/>
                    <a:gd name="T15" fmla="*/ 318 h 457"/>
                    <a:gd name="T16" fmla="*/ 1758 w 2161"/>
                    <a:gd name="T17" fmla="*/ 401 h 457"/>
                    <a:gd name="T18" fmla="*/ 1907 w 2161"/>
                    <a:gd name="T19" fmla="*/ 453 h 457"/>
                    <a:gd name="T20" fmla="*/ 2049 w 2161"/>
                    <a:gd name="T21" fmla="*/ 423 h 457"/>
                    <a:gd name="T22" fmla="*/ 2109 w 2161"/>
                    <a:gd name="T23" fmla="*/ 348 h 457"/>
                    <a:gd name="T24" fmla="*/ 2109 w 2161"/>
                    <a:gd name="T25" fmla="*/ 251 h 457"/>
                    <a:gd name="T26" fmla="*/ 2004 w 2161"/>
                    <a:gd name="T27" fmla="*/ 154 h 457"/>
                    <a:gd name="T28" fmla="*/ 116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12" name="Freeform 7"/>
                <p:cNvSpPr>
                  <a:spLocks/>
                </p:cNvSpPr>
                <p:nvPr/>
              </p:nvSpPr>
              <p:spPr bwMode="auto">
                <a:xfrm>
                  <a:off x="1865" y="1811"/>
                  <a:ext cx="2341" cy="585"/>
                </a:xfrm>
                <a:custGeom>
                  <a:avLst/>
                  <a:gdLst>
                    <a:gd name="T0" fmla="*/ 506 w 2341"/>
                    <a:gd name="T1" fmla="*/ 441 h 585"/>
                    <a:gd name="T2" fmla="*/ 274 w 2341"/>
                    <a:gd name="T3" fmla="*/ 515 h 585"/>
                    <a:gd name="T4" fmla="*/ 72 w 2341"/>
                    <a:gd name="T5" fmla="*/ 486 h 585"/>
                    <a:gd name="T6" fmla="*/ 5 w 2341"/>
                    <a:gd name="T7" fmla="*/ 37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7 w 2341"/>
                    <a:gd name="T19" fmla="*/ 7 h 585"/>
                    <a:gd name="T20" fmla="*/ 1778 w 2341"/>
                    <a:gd name="T21" fmla="*/ 7 h 585"/>
                    <a:gd name="T22" fmla="*/ 2204 w 2341"/>
                    <a:gd name="T23" fmla="*/ 52 h 585"/>
                    <a:gd name="T24" fmla="*/ 2287 w 2341"/>
                    <a:gd name="T25" fmla="*/ 111 h 585"/>
                    <a:gd name="T26" fmla="*/ 2332 w 2341"/>
                    <a:gd name="T27" fmla="*/ 246 h 585"/>
                    <a:gd name="T28" fmla="*/ 2339 w 2341"/>
                    <a:gd name="T29" fmla="*/ 373 h 585"/>
                    <a:gd name="T30" fmla="*/ 2324 w 2341"/>
                    <a:gd name="T31" fmla="*/ 456 h 585"/>
                    <a:gd name="T32" fmla="*/ 2339 w 2341"/>
                    <a:gd name="T33" fmla="*/ 538 h 585"/>
                    <a:gd name="T34" fmla="*/ 2309 w 2341"/>
                    <a:gd name="T35" fmla="*/ 583 h 585"/>
                    <a:gd name="T36" fmla="*/ 2234 w 2341"/>
                    <a:gd name="T37" fmla="*/ 553 h 585"/>
                    <a:gd name="T38" fmla="*/ 2062 w 2341"/>
                    <a:gd name="T39" fmla="*/ 486 h 585"/>
                    <a:gd name="T40" fmla="*/ 1778 w 2341"/>
                    <a:gd name="T41" fmla="*/ 448 h 585"/>
                    <a:gd name="T42" fmla="*/ 1613 w 2341"/>
                    <a:gd name="T43" fmla="*/ 448 h 585"/>
                    <a:gd name="T44" fmla="*/ 1329 w 2341"/>
                    <a:gd name="T45" fmla="*/ 418 h 585"/>
                    <a:gd name="T46" fmla="*/ 1195 w 2341"/>
                    <a:gd name="T47" fmla="*/ 411 h 585"/>
                    <a:gd name="T48" fmla="*/ 895 w 2341"/>
                    <a:gd name="T49" fmla="*/ 426 h 585"/>
                    <a:gd name="T50" fmla="*/ 671 w 2341"/>
                    <a:gd name="T51" fmla="*/ 411 h 585"/>
                    <a:gd name="T52" fmla="*/ 506 w 2341"/>
                    <a:gd name="T53" fmla="*/ 44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grpSp>
          <p:sp>
            <p:nvSpPr>
              <p:cNvPr id="8" name="Freeform 8"/>
              <p:cNvSpPr>
                <a:spLocks/>
              </p:cNvSpPr>
              <p:nvPr/>
            </p:nvSpPr>
            <p:spPr bwMode="auto">
              <a:xfrm>
                <a:off x="1863" y="3172"/>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9" name="Freeform 9"/>
              <p:cNvSpPr>
                <a:spLocks/>
              </p:cNvSpPr>
              <p:nvPr/>
            </p:nvSpPr>
            <p:spPr bwMode="auto">
              <a:xfrm>
                <a:off x="3352" y="3074"/>
                <a:ext cx="157" cy="337"/>
              </a:xfrm>
              <a:custGeom>
                <a:avLst/>
                <a:gdLst>
                  <a:gd name="T0" fmla="*/ 90 w 157"/>
                  <a:gd name="T1" fmla="*/ 8 h 337"/>
                  <a:gd name="T2" fmla="*/ 157 w 157"/>
                  <a:gd name="T3" fmla="*/ 195 h 337"/>
                  <a:gd name="T4" fmla="*/ 142 w 157"/>
                  <a:gd name="T5" fmla="*/ 337 h 337"/>
                  <a:gd name="T6" fmla="*/ 0 w 157"/>
                  <a:gd name="T7" fmla="*/ 0 h 337"/>
                  <a:gd name="T8" fmla="*/ 9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10" name="Freeform 10"/>
              <p:cNvSpPr>
                <a:spLocks/>
              </p:cNvSpPr>
              <p:nvPr/>
            </p:nvSpPr>
            <p:spPr bwMode="auto">
              <a:xfrm>
                <a:off x="3306" y="3128"/>
                <a:ext cx="808" cy="396"/>
              </a:xfrm>
              <a:custGeom>
                <a:avLst/>
                <a:gdLst>
                  <a:gd name="T0" fmla="*/ 0 w 808"/>
                  <a:gd name="T1" fmla="*/ 366 h 396"/>
                  <a:gd name="T2" fmla="*/ 105 w 808"/>
                  <a:gd name="T3" fmla="*/ 366 h 396"/>
                  <a:gd name="T4" fmla="*/ 255 w 808"/>
                  <a:gd name="T5" fmla="*/ 306 h 396"/>
                  <a:gd name="T6" fmla="*/ 471 w 808"/>
                  <a:gd name="T7" fmla="*/ 112 h 396"/>
                  <a:gd name="T8" fmla="*/ 307 w 808"/>
                  <a:gd name="T9" fmla="*/ 67 h 396"/>
                  <a:gd name="T10" fmla="*/ 232 w 808"/>
                  <a:gd name="T11" fmla="*/ 22 h 396"/>
                  <a:gd name="T12" fmla="*/ 352 w 808"/>
                  <a:gd name="T13" fmla="*/ 22 h 396"/>
                  <a:gd name="T14" fmla="*/ 524 w 808"/>
                  <a:gd name="T15" fmla="*/ 74 h 396"/>
                  <a:gd name="T16" fmla="*/ 621 w 808"/>
                  <a:gd name="T17" fmla="*/ 0 h 396"/>
                  <a:gd name="T18" fmla="*/ 681 w 808"/>
                  <a:gd name="T19" fmla="*/ 0 h 396"/>
                  <a:gd name="T20" fmla="*/ 576 w 808"/>
                  <a:gd name="T21" fmla="*/ 82 h 396"/>
                  <a:gd name="T22" fmla="*/ 801 w 808"/>
                  <a:gd name="T23" fmla="*/ 134 h 396"/>
                  <a:gd name="T24" fmla="*/ 808 w 808"/>
                  <a:gd name="T25" fmla="*/ 209 h 396"/>
                  <a:gd name="T26" fmla="*/ 516 w 808"/>
                  <a:gd name="T27" fmla="*/ 134 h 396"/>
                  <a:gd name="T28" fmla="*/ 344 w 808"/>
                  <a:gd name="T29" fmla="*/ 291 h 396"/>
                  <a:gd name="T30" fmla="*/ 277 w 808"/>
                  <a:gd name="T31" fmla="*/ 344 h 396"/>
                  <a:gd name="T32" fmla="*/ 157 w 808"/>
                  <a:gd name="T33" fmla="*/ 396 h 396"/>
                  <a:gd name="T34" fmla="*/ 0 w 808"/>
                  <a:gd name="T35" fmla="*/ 36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pPr lvl="0"/>
            <a:r>
              <a:rPr lang="en-US" noProof="0"/>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685800" y="6324600"/>
            <a:ext cx="1905000" cy="457200"/>
          </a:xfrm>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a:extLst>
            <a:ext uri="{FAA26D3D-D897-4be2-8F04-BA451C77F1D7}">
              <ma14:placeholderFlag xmlns:ma14="http://schemas.microsoft.com/office/mac/drawingml/2011/main" xmlns="" val="1"/>
            </a:ext>
          </a:extLst>
        </p:spPr>
        <p:txBody>
          <a:bodyPr/>
          <a:lstStyle>
            <a:lvl1pPr>
              <a:defRPr/>
            </a:lvl1pPr>
          </a:lstStyle>
          <a:p>
            <a:fld id="{709BDCCB-FA74-4926-B4F3-8B1DC65391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0519659"/>
      </p:ext>
    </p:extLst>
  </p:cSld>
  <p:clrMapOvr>
    <a:masterClrMapping/>
  </p:clrMapOvr>
  <p:transition>
    <p:fade thruBlk="1"/>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76C4AF22-B48C-4759-9753-EE7CA77329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572395"/>
      </p:ext>
    </p:extLst>
  </p:cSld>
  <p:clrMapOvr>
    <a:masterClrMapping/>
  </p:clrMapOvr>
  <p:transition>
    <p:fade thruBlk="1"/>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8D5A2045-B68B-4C92-A806-9D10689918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934193"/>
      </p:ext>
    </p:extLst>
  </p:cSld>
  <p:clrMapOvr>
    <a:masterClrMapping/>
  </p:clrMapOvr>
  <p:transition>
    <p:fade thruBlk="1"/>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3"/>
          <p:cNvSpPr>
            <a:spLocks noGrp="1" noChangeArrowheads="1"/>
          </p:cNvSpPr>
          <p:nvPr>
            <p:ph type="sldNum" sz="quarter" idx="12"/>
          </p:nvPr>
        </p:nvSpPr>
        <p:spPr>
          <a:ln/>
        </p:spPr>
        <p:txBody>
          <a:bodyPr/>
          <a:lstStyle>
            <a:lvl1pPr>
              <a:defRPr/>
            </a:lvl1pPr>
          </a:lstStyle>
          <a:p>
            <a:fld id="{2B07D21B-7C53-4B18-BE9C-6EA7378ADF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203295"/>
      </p:ext>
    </p:extLst>
  </p:cSld>
  <p:clrMapOvr>
    <a:masterClrMapping/>
  </p:clrMapOvr>
  <p:transition>
    <p:fade thruBlk="1"/>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1033"/>
          <p:cNvSpPr>
            <a:spLocks noGrp="1" noChangeArrowheads="1"/>
          </p:cNvSpPr>
          <p:nvPr>
            <p:ph type="sldNum" sz="quarter" idx="12"/>
          </p:nvPr>
        </p:nvSpPr>
        <p:spPr>
          <a:ln/>
        </p:spPr>
        <p:txBody>
          <a:bodyPr/>
          <a:lstStyle>
            <a:lvl1pPr>
              <a:defRPr/>
            </a:lvl1pPr>
          </a:lstStyle>
          <a:p>
            <a:fld id="{2B2A81F3-81E5-446E-9FAD-B57FEEE042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56751"/>
      </p:ext>
    </p:extLst>
  </p:cSld>
  <p:clrMapOvr>
    <a:masterClrMapping/>
  </p:clrMapOvr>
  <p:transition>
    <p:fade thruBlk="1"/>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1033"/>
          <p:cNvSpPr>
            <a:spLocks noGrp="1" noChangeArrowheads="1"/>
          </p:cNvSpPr>
          <p:nvPr>
            <p:ph type="sldNum" sz="quarter" idx="12"/>
          </p:nvPr>
        </p:nvSpPr>
        <p:spPr>
          <a:ln/>
        </p:spPr>
        <p:txBody>
          <a:bodyPr/>
          <a:lstStyle>
            <a:lvl1pPr>
              <a:defRPr/>
            </a:lvl1pPr>
          </a:lstStyle>
          <a:p>
            <a:fld id="{E5542BB7-9E50-4085-905A-540EA15A33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127762"/>
      </p:ext>
    </p:extLst>
  </p:cSld>
  <p:clrMapOvr>
    <a:masterClrMapping/>
  </p:clrMapOvr>
  <p:transition>
    <p:fade thruBlk="1"/>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1033"/>
          <p:cNvSpPr>
            <a:spLocks noGrp="1" noChangeArrowheads="1"/>
          </p:cNvSpPr>
          <p:nvPr>
            <p:ph type="sldNum" sz="quarter" idx="12"/>
          </p:nvPr>
        </p:nvSpPr>
        <p:spPr>
          <a:ln/>
        </p:spPr>
        <p:txBody>
          <a:bodyPr/>
          <a:lstStyle>
            <a:lvl1pPr>
              <a:defRPr/>
            </a:lvl1pPr>
          </a:lstStyle>
          <a:p>
            <a:fld id="{76502D33-C7C7-4439-9981-7B17F259E1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5828356"/>
      </p:ext>
    </p:extLst>
  </p:cSld>
  <p:clrMapOvr>
    <a:masterClrMapping/>
  </p:clrMapOvr>
  <p:transition>
    <p:fade thruBlk="1"/>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3"/>
          <p:cNvSpPr>
            <a:spLocks noGrp="1" noChangeArrowheads="1"/>
          </p:cNvSpPr>
          <p:nvPr>
            <p:ph type="sldNum" sz="quarter" idx="12"/>
          </p:nvPr>
        </p:nvSpPr>
        <p:spPr>
          <a:ln/>
        </p:spPr>
        <p:txBody>
          <a:bodyPr/>
          <a:lstStyle>
            <a:lvl1pPr>
              <a:defRPr/>
            </a:lvl1pPr>
          </a:lstStyle>
          <a:p>
            <a:fld id="{08D1615D-12A1-4534-9520-723C6B2CB1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9410311"/>
      </p:ext>
    </p:extLst>
  </p:cSld>
  <p:clrMapOvr>
    <a:masterClrMapping/>
  </p:clrMapOvr>
  <p:transition>
    <p:fade thruBlk="1"/>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3"/>
          <p:cNvSpPr>
            <a:spLocks noGrp="1" noChangeArrowheads="1"/>
          </p:cNvSpPr>
          <p:nvPr>
            <p:ph type="sldNum" sz="quarter" idx="12"/>
          </p:nvPr>
        </p:nvSpPr>
        <p:spPr>
          <a:ln/>
        </p:spPr>
        <p:txBody>
          <a:bodyPr/>
          <a:lstStyle>
            <a:lvl1pPr>
              <a:defRPr/>
            </a:lvl1pPr>
          </a:lstStyle>
          <a:p>
            <a:fld id="{A855D546-216E-43DF-9379-58B3541ED7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941807"/>
      </p:ext>
    </p:extLst>
  </p:cSld>
  <p:clrMapOvr>
    <a:masterClrMapping/>
  </p:clrMapOvr>
  <p:transition>
    <p:fade thruBlk="1"/>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BB9D240D-9F91-4932-9104-C7A003140B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836719"/>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AA298B70-7414-4870-8C1B-DE3B8C0253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918465"/>
      </p:ext>
    </p:extLst>
  </p:cSld>
  <p:clrMapOvr>
    <a:masterClrMapping/>
  </p:clrMapOvr>
  <p:transition>
    <p:fade thruBlk="1"/>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6BE5030-9F3E-6245-9289-02251582AF1D}" type="slidenum">
              <a:rPr lang="en-US"/>
              <a:pPr>
                <a:defRPr/>
              </a:pPr>
              <a:t>‹#›</a:t>
            </a:fld>
            <a:endParaRPr lang="en-US"/>
          </a:p>
        </p:txBody>
      </p:sp>
    </p:spTree>
    <p:extLst>
      <p:ext uri="{BB962C8B-B14F-4D97-AF65-F5344CB8AC3E}">
        <p14:creationId xmlns:p14="http://schemas.microsoft.com/office/powerpoint/2010/main" val="960847757"/>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0C0BE89-0C97-4A40-9243-C80E465181F1}" type="slidenum">
              <a:rPr lang="en-US"/>
              <a:pPr>
                <a:defRPr/>
              </a:pPr>
              <a:t>‹#›</a:t>
            </a:fld>
            <a:endParaRPr lang="en-US"/>
          </a:p>
        </p:txBody>
      </p:sp>
    </p:spTree>
    <p:extLst>
      <p:ext uri="{BB962C8B-B14F-4D97-AF65-F5344CB8AC3E}">
        <p14:creationId xmlns:p14="http://schemas.microsoft.com/office/powerpoint/2010/main" val="2858387937"/>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C14215-CA96-4E41-ADF4-D05E66C42D25}" type="slidenum">
              <a:rPr lang="en-US"/>
              <a:pPr>
                <a:defRPr/>
              </a:pPr>
              <a:t>‹#›</a:t>
            </a:fld>
            <a:endParaRPr lang="en-US"/>
          </a:p>
        </p:txBody>
      </p:sp>
    </p:spTree>
    <p:extLst>
      <p:ext uri="{BB962C8B-B14F-4D97-AF65-F5344CB8AC3E}">
        <p14:creationId xmlns:p14="http://schemas.microsoft.com/office/powerpoint/2010/main" val="3861756691"/>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F694FDA-D748-8B46-8085-8E0EE70ADD11}" type="slidenum">
              <a:rPr lang="en-US"/>
              <a:pPr>
                <a:defRPr/>
              </a:pPr>
              <a:t>‹#›</a:t>
            </a:fld>
            <a:endParaRPr lang="en-US"/>
          </a:p>
        </p:txBody>
      </p:sp>
    </p:spTree>
    <p:extLst>
      <p:ext uri="{BB962C8B-B14F-4D97-AF65-F5344CB8AC3E}">
        <p14:creationId xmlns:p14="http://schemas.microsoft.com/office/powerpoint/2010/main" val="2478191073"/>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BE95F0-A3E4-E84A-95A8-47BC4A74C66A}" type="slidenum">
              <a:rPr lang="en-US"/>
              <a:pPr>
                <a:defRPr/>
              </a:pPr>
              <a:t>‹#›</a:t>
            </a:fld>
            <a:endParaRPr lang="en-US"/>
          </a:p>
        </p:txBody>
      </p:sp>
    </p:spTree>
    <p:extLst>
      <p:ext uri="{BB962C8B-B14F-4D97-AF65-F5344CB8AC3E}">
        <p14:creationId xmlns:p14="http://schemas.microsoft.com/office/powerpoint/2010/main" val="2829582220"/>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A84F720-DC46-D647-A5ED-ADC8509F621A}" type="slidenum">
              <a:rPr lang="en-US"/>
              <a:pPr>
                <a:defRPr/>
              </a:pPr>
              <a:t>‹#›</a:t>
            </a:fld>
            <a:endParaRPr lang="en-US"/>
          </a:p>
        </p:txBody>
      </p:sp>
    </p:spTree>
    <p:extLst>
      <p:ext uri="{BB962C8B-B14F-4D97-AF65-F5344CB8AC3E}">
        <p14:creationId xmlns:p14="http://schemas.microsoft.com/office/powerpoint/2010/main" val="2140304714"/>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EA5580B-3978-B846-92EE-692E5F155FE1}" type="slidenum">
              <a:rPr lang="en-US"/>
              <a:pPr>
                <a:defRPr/>
              </a:pPr>
              <a:t>‹#›</a:t>
            </a:fld>
            <a:endParaRPr lang="en-US"/>
          </a:p>
        </p:txBody>
      </p:sp>
    </p:spTree>
    <p:extLst>
      <p:ext uri="{BB962C8B-B14F-4D97-AF65-F5344CB8AC3E}">
        <p14:creationId xmlns:p14="http://schemas.microsoft.com/office/powerpoint/2010/main" val="136595581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F0F4BC-3FBB-3742-A5C5-80E042E241BE}" type="slidenum">
              <a:rPr lang="en-US"/>
              <a:pPr>
                <a:defRPr/>
              </a:pPr>
              <a:t>‹#›</a:t>
            </a:fld>
            <a:endParaRPr lang="en-US"/>
          </a:p>
        </p:txBody>
      </p:sp>
    </p:spTree>
    <p:extLst>
      <p:ext uri="{BB962C8B-B14F-4D97-AF65-F5344CB8AC3E}">
        <p14:creationId xmlns:p14="http://schemas.microsoft.com/office/powerpoint/2010/main" val="194512747"/>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DB35D27-4E68-6A4B-A9A8-2770C7944788}" type="slidenum">
              <a:rPr lang="en-US"/>
              <a:pPr>
                <a:defRPr/>
              </a:pPr>
              <a:t>‹#›</a:t>
            </a:fld>
            <a:endParaRPr lang="en-US"/>
          </a:p>
        </p:txBody>
      </p:sp>
    </p:spTree>
    <p:extLst>
      <p:ext uri="{BB962C8B-B14F-4D97-AF65-F5344CB8AC3E}">
        <p14:creationId xmlns:p14="http://schemas.microsoft.com/office/powerpoint/2010/main" val="336912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15A283E-9F05-0B4A-890D-20F8F12F19AB}" type="slidenum">
              <a:rPr lang="en-US"/>
              <a:pPr>
                <a:defRPr/>
              </a:pPr>
              <a:t>‹#›</a:t>
            </a:fld>
            <a:endParaRPr lang="en-US"/>
          </a:p>
        </p:txBody>
      </p:sp>
    </p:spTree>
    <p:extLst>
      <p:ext uri="{BB962C8B-B14F-4D97-AF65-F5344CB8AC3E}">
        <p14:creationId xmlns:p14="http://schemas.microsoft.com/office/powerpoint/2010/main" val="4062937742"/>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E512841-456C-E74E-B984-558535C261CB}" type="slidenum">
              <a:rPr lang="en-US"/>
              <a:pPr>
                <a:defRPr/>
              </a:pPr>
              <a:t>‹#›</a:t>
            </a:fld>
            <a:endParaRPr lang="en-US"/>
          </a:p>
        </p:txBody>
      </p:sp>
    </p:spTree>
    <p:extLst>
      <p:ext uri="{BB962C8B-B14F-4D97-AF65-F5344CB8AC3E}">
        <p14:creationId xmlns:p14="http://schemas.microsoft.com/office/powerpoint/2010/main" val="1822045706"/>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92839956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266181482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550665509"/>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FFF32D39-12CA-E541-ADC0-EAD4AB8C9968}" type="slidenum">
              <a:rPr lang="en-US"/>
              <a:pPr/>
              <a:t>‹#›</a:t>
            </a:fld>
            <a:endParaRPr lang="en-US"/>
          </a:p>
        </p:txBody>
      </p:sp>
    </p:spTree>
    <p:extLst>
      <p:ext uri="{BB962C8B-B14F-4D97-AF65-F5344CB8AC3E}">
        <p14:creationId xmlns:p14="http://schemas.microsoft.com/office/powerpoint/2010/main" val="443188352"/>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3AF5DA18-D48E-CC43-883C-DF917E2B35C3}" type="slidenum">
              <a:rPr lang="en-US"/>
              <a:pPr/>
              <a:t>‹#›</a:t>
            </a:fld>
            <a:endParaRPr lang="en-US"/>
          </a:p>
        </p:txBody>
      </p:sp>
    </p:spTree>
    <p:extLst>
      <p:ext uri="{BB962C8B-B14F-4D97-AF65-F5344CB8AC3E}">
        <p14:creationId xmlns:p14="http://schemas.microsoft.com/office/powerpoint/2010/main" val="48455985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986931274"/>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965527054"/>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615529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630666316"/>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521372991"/>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55953207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68546629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453783844"/>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02254284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6430309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301770376"/>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546785759"/>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738696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8.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2.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26.xml"/><Relationship Id="rId16" Type="http://schemas.openxmlformats.org/officeDocument/2006/relationships/image" Target="../media/image4.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3.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7.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9.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theme" Target="../theme/theme1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jpe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202.xml"/><Relationship Id="rId16" Type="http://schemas.openxmlformats.org/officeDocument/2006/relationships/image" Target="../media/image4.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3.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3.xml"/><Relationship Id="rId17" Type="http://schemas.openxmlformats.org/officeDocument/2006/relationships/image" Target="../media/image5.png"/><Relationship Id="rId2" Type="http://schemas.openxmlformats.org/officeDocument/2006/relationships/slideLayout" Target="../slideLayouts/slideLayout213.xml"/><Relationship Id="rId16" Type="http://schemas.openxmlformats.org/officeDocument/2006/relationships/image" Target="../media/image4.png"/><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3.pn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1.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7.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8.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9.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8.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1.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8.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2.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jpe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3.xml"/><Relationship Id="rId17" Type="http://schemas.openxmlformats.org/officeDocument/2006/relationships/image" Target="../media/image5.png"/><Relationship Id="rId2" Type="http://schemas.openxmlformats.org/officeDocument/2006/relationships/slideLayout" Target="../slideLayouts/slideLayout324.xml"/><Relationship Id="rId16" Type="http://schemas.openxmlformats.org/officeDocument/2006/relationships/image" Target="../media/image4.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image" Target="../media/image3.png"/><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2.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4.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5.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6.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2.jpe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7.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image" Target="../media/image14.jpeg"/><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image" Target="../media/image13.jpe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8.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jpe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9.xml"/><Relationship Id="rId17" Type="http://schemas.openxmlformats.org/officeDocument/2006/relationships/image" Target="../media/image5.png"/><Relationship Id="rId2" Type="http://schemas.openxmlformats.org/officeDocument/2006/relationships/slideLayout" Target="../slideLayouts/slideLayout390.xml"/><Relationship Id="rId16" Type="http://schemas.openxmlformats.org/officeDocument/2006/relationships/image" Target="../media/image4.png"/><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image" Target="../media/image3.png"/><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0.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jpe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2.xml"/><Relationship Id="rId17" Type="http://schemas.openxmlformats.org/officeDocument/2006/relationships/image" Target="../media/image5.png"/><Relationship Id="rId2" Type="http://schemas.openxmlformats.org/officeDocument/2006/relationships/slideLayout" Target="../slideLayouts/slideLayout425.xml"/><Relationship Id="rId16" Type="http://schemas.openxmlformats.org/officeDocument/2006/relationships/image" Target="../media/image4.png"/><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5" Type="http://schemas.openxmlformats.org/officeDocument/2006/relationships/image" Target="../media/image3.png"/><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image" Target="../media/image2.png"/></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43.xml"/><Relationship Id="rId1" Type="http://schemas.openxmlformats.org/officeDocument/2006/relationships/slideLayout" Target="../slideLayouts/slideLayout43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16.jpe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4.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image" Target="../media/image1.jpeg"/><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5.xml"/><Relationship Id="rId17" Type="http://schemas.openxmlformats.org/officeDocument/2006/relationships/image" Target="../media/image5.png"/><Relationship Id="rId2" Type="http://schemas.openxmlformats.org/officeDocument/2006/relationships/slideLayout" Target="../slideLayouts/slideLayout448.xml"/><Relationship Id="rId16" Type="http://schemas.openxmlformats.org/officeDocument/2006/relationships/image" Target="../media/image4.png"/><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image" Target="../media/image3.png"/><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image" Target="../media/image2.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6.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7.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8.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9.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50.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51.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52.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3.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4.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slideLayout" Target="../slideLayouts/slideLayout569.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7.xml"/><Relationship Id="rId13" Type="http://schemas.openxmlformats.org/officeDocument/2006/relationships/slideLayout" Target="../slideLayouts/slideLayout582.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slideLayout" Target="../slideLayouts/slideLayout581.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90.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theme" Target="../theme/theme57.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58.xml"/><Relationship Id="rId1"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6.xml"/><Relationship Id="rId7" Type="http://schemas.openxmlformats.org/officeDocument/2006/relationships/image" Target="../media/image4.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image" Target="../media/image1.jpeg"/><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60.xml"/><Relationship Id="rId17" Type="http://schemas.openxmlformats.org/officeDocument/2006/relationships/image" Target="../media/image5.png"/><Relationship Id="rId2" Type="http://schemas.openxmlformats.org/officeDocument/2006/relationships/slideLayout" Target="../slideLayouts/slideLayout608.xml"/><Relationship Id="rId16" Type="http://schemas.openxmlformats.org/officeDocument/2006/relationships/image" Target="../media/image4.png"/><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5" Type="http://schemas.openxmlformats.org/officeDocument/2006/relationships/image" Target="../media/image3.png"/><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image" Target="../media/image2.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61.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2.xml"/><Relationship Id="rId1" Type="http://schemas.openxmlformats.org/officeDocument/2006/relationships/slideLayout" Target="../slideLayouts/slideLayout62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7.xml"/><Relationship Id="rId13" Type="http://schemas.openxmlformats.org/officeDocument/2006/relationships/image" Target="../media/image16.jpeg"/><Relationship Id="rId3" Type="http://schemas.openxmlformats.org/officeDocument/2006/relationships/slideLayout" Target="../slideLayouts/slideLayout632.xml"/><Relationship Id="rId7" Type="http://schemas.openxmlformats.org/officeDocument/2006/relationships/slideLayout" Target="../slideLayouts/slideLayout636.xml"/><Relationship Id="rId12" Type="http://schemas.openxmlformats.org/officeDocument/2006/relationships/theme" Target="../theme/theme63.xml"/><Relationship Id="rId2" Type="http://schemas.openxmlformats.org/officeDocument/2006/relationships/slideLayout" Target="../slideLayouts/slideLayout631.xml"/><Relationship Id="rId1" Type="http://schemas.openxmlformats.org/officeDocument/2006/relationships/slideLayout" Target="../slideLayouts/slideLayout630.xml"/><Relationship Id="rId6" Type="http://schemas.openxmlformats.org/officeDocument/2006/relationships/slideLayout" Target="../slideLayouts/slideLayout635.xml"/><Relationship Id="rId11" Type="http://schemas.openxmlformats.org/officeDocument/2006/relationships/slideLayout" Target="../slideLayouts/slideLayout640.xml"/><Relationship Id="rId5" Type="http://schemas.openxmlformats.org/officeDocument/2006/relationships/slideLayout" Target="../slideLayouts/slideLayout634.xml"/><Relationship Id="rId10" Type="http://schemas.openxmlformats.org/officeDocument/2006/relationships/slideLayout" Target="../slideLayouts/slideLayout639.xml"/><Relationship Id="rId4" Type="http://schemas.openxmlformats.org/officeDocument/2006/relationships/slideLayout" Target="../slideLayouts/slideLayout633.xml"/><Relationship Id="rId9" Type="http://schemas.openxmlformats.org/officeDocument/2006/relationships/slideLayout" Target="../slideLayouts/slideLayout638.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48.xml"/><Relationship Id="rId13" Type="http://schemas.openxmlformats.org/officeDocument/2006/relationships/image" Target="../media/image1.jpeg"/><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theme" Target="../theme/theme64.xml"/><Relationship Id="rId17" Type="http://schemas.openxmlformats.org/officeDocument/2006/relationships/image" Target="../media/image5.png"/><Relationship Id="rId2" Type="http://schemas.openxmlformats.org/officeDocument/2006/relationships/slideLayout" Target="../slideLayouts/slideLayout642.xml"/><Relationship Id="rId16" Type="http://schemas.openxmlformats.org/officeDocument/2006/relationships/image" Target="../media/image4.png"/><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5" Type="http://schemas.openxmlformats.org/officeDocument/2006/relationships/image" Target="../media/image3.png"/><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 Id="rId14" Type="http://schemas.openxmlformats.org/officeDocument/2006/relationships/image" Target="../media/image2.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59.xml"/><Relationship Id="rId13" Type="http://schemas.openxmlformats.org/officeDocument/2006/relationships/image" Target="../media/image1.jpeg"/><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theme" Target="../theme/theme65.xml"/><Relationship Id="rId17" Type="http://schemas.openxmlformats.org/officeDocument/2006/relationships/image" Target="../media/image5.png"/><Relationship Id="rId2" Type="http://schemas.openxmlformats.org/officeDocument/2006/relationships/slideLayout" Target="../slideLayouts/slideLayout653.xml"/><Relationship Id="rId16" Type="http://schemas.openxmlformats.org/officeDocument/2006/relationships/image" Target="../media/image4.png"/><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5" Type="http://schemas.openxmlformats.org/officeDocument/2006/relationships/image" Target="../media/image3.png"/><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 Id="rId14" Type="http://schemas.openxmlformats.org/officeDocument/2006/relationships/image" Target="../media/image2.pn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70.xml"/><Relationship Id="rId13" Type="http://schemas.openxmlformats.org/officeDocument/2006/relationships/image" Target="../media/image1.jpeg"/><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theme" Target="../theme/theme66.xml"/><Relationship Id="rId17" Type="http://schemas.openxmlformats.org/officeDocument/2006/relationships/image" Target="../media/image5.png"/><Relationship Id="rId2" Type="http://schemas.openxmlformats.org/officeDocument/2006/relationships/slideLayout" Target="../slideLayouts/slideLayout664.xml"/><Relationship Id="rId16" Type="http://schemas.openxmlformats.org/officeDocument/2006/relationships/image" Target="../media/image4.png"/><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5" Type="http://schemas.openxmlformats.org/officeDocument/2006/relationships/image" Target="../media/image3.png"/><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 Id="rId14" Type="http://schemas.openxmlformats.org/officeDocument/2006/relationships/image" Target="../media/image2.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image" Target="../media/image17.jpeg"/><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theme" Target="../theme/theme67.xml"/><Relationship Id="rId17" Type="http://schemas.openxmlformats.org/officeDocument/2006/relationships/image" Target="../media/image21.png"/><Relationship Id="rId2" Type="http://schemas.openxmlformats.org/officeDocument/2006/relationships/slideLayout" Target="../slideLayouts/slideLayout675.xml"/><Relationship Id="rId16" Type="http://schemas.openxmlformats.org/officeDocument/2006/relationships/image" Target="../media/image20.png"/><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5" Type="http://schemas.openxmlformats.org/officeDocument/2006/relationships/image" Target="../media/image19.png"/><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 Id="rId14" Type="http://schemas.openxmlformats.org/officeDocument/2006/relationships/image" Target="../media/image18.pn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image" Target="../media/image22.jpeg"/><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theme" Target="../theme/theme68.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03.xml"/><Relationship Id="rId13" Type="http://schemas.openxmlformats.org/officeDocument/2006/relationships/image" Target="../media/image17.jpeg"/><Relationship Id="rId3" Type="http://schemas.openxmlformats.org/officeDocument/2006/relationships/slideLayout" Target="../slideLayouts/slideLayout698.xml"/><Relationship Id="rId7" Type="http://schemas.openxmlformats.org/officeDocument/2006/relationships/slideLayout" Target="../slideLayouts/slideLayout702.xml"/><Relationship Id="rId12" Type="http://schemas.openxmlformats.org/officeDocument/2006/relationships/theme" Target="../theme/theme69.xml"/><Relationship Id="rId2" Type="http://schemas.openxmlformats.org/officeDocument/2006/relationships/slideLayout" Target="../slideLayouts/slideLayout697.xml"/><Relationship Id="rId1" Type="http://schemas.openxmlformats.org/officeDocument/2006/relationships/slideLayout" Target="../slideLayouts/slideLayout696.xml"/><Relationship Id="rId6" Type="http://schemas.openxmlformats.org/officeDocument/2006/relationships/slideLayout" Target="../slideLayouts/slideLayout701.xml"/><Relationship Id="rId11" Type="http://schemas.openxmlformats.org/officeDocument/2006/relationships/slideLayout" Target="../slideLayouts/slideLayout706.xml"/><Relationship Id="rId5" Type="http://schemas.openxmlformats.org/officeDocument/2006/relationships/slideLayout" Target="../slideLayouts/slideLayout700.xml"/><Relationship Id="rId10" Type="http://schemas.openxmlformats.org/officeDocument/2006/relationships/slideLayout" Target="../slideLayouts/slideLayout705.xml"/><Relationship Id="rId4" Type="http://schemas.openxmlformats.org/officeDocument/2006/relationships/slideLayout" Target="../slideLayouts/slideLayout699.xml"/><Relationship Id="rId9" Type="http://schemas.openxmlformats.org/officeDocument/2006/relationships/slideLayout" Target="../slideLayouts/slideLayout704.xml"/><Relationship Id="rId14" Type="http://schemas.openxmlformats.org/officeDocument/2006/relationships/image" Target="../media/image21.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image" Target="../media/image17.jpeg"/><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theme" Target="../theme/theme70.xml"/><Relationship Id="rId17" Type="http://schemas.openxmlformats.org/officeDocument/2006/relationships/image" Target="../media/image21.png"/><Relationship Id="rId2" Type="http://schemas.openxmlformats.org/officeDocument/2006/relationships/slideLayout" Target="../slideLayouts/slideLayout708.xml"/><Relationship Id="rId16" Type="http://schemas.openxmlformats.org/officeDocument/2006/relationships/image" Target="../media/image20.png"/><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5" Type="http://schemas.openxmlformats.org/officeDocument/2006/relationships/image" Target="../media/image19.png"/><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 Id="rId14" Type="http://schemas.openxmlformats.org/officeDocument/2006/relationships/image" Target="../media/image18.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25.xml"/><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theme" Target="../theme/theme71.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36.xml"/><Relationship Id="rId13" Type="http://schemas.openxmlformats.org/officeDocument/2006/relationships/image" Target="../media/image23.jpeg"/><Relationship Id="rId3" Type="http://schemas.openxmlformats.org/officeDocument/2006/relationships/slideLayout" Target="../slideLayouts/slideLayout731.xml"/><Relationship Id="rId7" Type="http://schemas.openxmlformats.org/officeDocument/2006/relationships/slideLayout" Target="../slideLayouts/slideLayout735.xml"/><Relationship Id="rId12" Type="http://schemas.openxmlformats.org/officeDocument/2006/relationships/theme" Target="../theme/theme72.xml"/><Relationship Id="rId2" Type="http://schemas.openxmlformats.org/officeDocument/2006/relationships/slideLayout" Target="../slideLayouts/slideLayout730.xml"/><Relationship Id="rId1" Type="http://schemas.openxmlformats.org/officeDocument/2006/relationships/slideLayout" Target="../slideLayouts/slideLayout729.xml"/><Relationship Id="rId6" Type="http://schemas.openxmlformats.org/officeDocument/2006/relationships/slideLayout" Target="../slideLayouts/slideLayout734.xml"/><Relationship Id="rId11" Type="http://schemas.openxmlformats.org/officeDocument/2006/relationships/slideLayout" Target="../slideLayouts/slideLayout739.xml"/><Relationship Id="rId5" Type="http://schemas.openxmlformats.org/officeDocument/2006/relationships/slideLayout" Target="../slideLayouts/slideLayout733.xml"/><Relationship Id="rId10" Type="http://schemas.openxmlformats.org/officeDocument/2006/relationships/slideLayout" Target="../slideLayouts/slideLayout738.xml"/><Relationship Id="rId4" Type="http://schemas.openxmlformats.org/officeDocument/2006/relationships/slideLayout" Target="../slideLayouts/slideLayout732.xml"/><Relationship Id="rId9" Type="http://schemas.openxmlformats.org/officeDocument/2006/relationships/slideLayout" Target="../slideLayouts/slideLayout73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47.xml"/><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73.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58.xml"/><Relationship Id="rId13" Type="http://schemas.openxmlformats.org/officeDocument/2006/relationships/slideLayout" Target="../slideLayouts/slideLayout763.xml"/><Relationship Id="rId3" Type="http://schemas.openxmlformats.org/officeDocument/2006/relationships/slideLayout" Target="../slideLayouts/slideLayout753.xml"/><Relationship Id="rId7" Type="http://schemas.openxmlformats.org/officeDocument/2006/relationships/slideLayout" Target="../slideLayouts/slideLayout757.xml"/><Relationship Id="rId12" Type="http://schemas.openxmlformats.org/officeDocument/2006/relationships/slideLayout" Target="../slideLayouts/slideLayout762.xml"/><Relationship Id="rId2" Type="http://schemas.openxmlformats.org/officeDocument/2006/relationships/slideLayout" Target="../slideLayouts/slideLayout752.xml"/><Relationship Id="rId1" Type="http://schemas.openxmlformats.org/officeDocument/2006/relationships/slideLayout" Target="../slideLayouts/slideLayout751.xml"/><Relationship Id="rId6" Type="http://schemas.openxmlformats.org/officeDocument/2006/relationships/slideLayout" Target="../slideLayouts/slideLayout756.xml"/><Relationship Id="rId11" Type="http://schemas.openxmlformats.org/officeDocument/2006/relationships/slideLayout" Target="../slideLayouts/slideLayout761.xml"/><Relationship Id="rId5" Type="http://schemas.openxmlformats.org/officeDocument/2006/relationships/slideLayout" Target="../slideLayouts/slideLayout755.xml"/><Relationship Id="rId15" Type="http://schemas.openxmlformats.org/officeDocument/2006/relationships/theme" Target="../theme/theme74.xml"/><Relationship Id="rId10" Type="http://schemas.openxmlformats.org/officeDocument/2006/relationships/slideLayout" Target="../slideLayouts/slideLayout760.xml"/><Relationship Id="rId4" Type="http://schemas.openxmlformats.org/officeDocument/2006/relationships/slideLayout" Target="../slideLayouts/slideLayout754.xml"/><Relationship Id="rId9" Type="http://schemas.openxmlformats.org/officeDocument/2006/relationships/slideLayout" Target="../slideLayouts/slideLayout759.xml"/><Relationship Id="rId14" Type="http://schemas.openxmlformats.org/officeDocument/2006/relationships/slideLayout" Target="../slideLayouts/slideLayout76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72.xml"/><Relationship Id="rId3" Type="http://schemas.openxmlformats.org/officeDocument/2006/relationships/slideLayout" Target="../slideLayouts/slideLayout767.xml"/><Relationship Id="rId7" Type="http://schemas.openxmlformats.org/officeDocument/2006/relationships/slideLayout" Target="../slideLayouts/slideLayout771.xml"/><Relationship Id="rId12" Type="http://schemas.openxmlformats.org/officeDocument/2006/relationships/theme" Target="../theme/theme75.xml"/><Relationship Id="rId2" Type="http://schemas.openxmlformats.org/officeDocument/2006/relationships/slideLayout" Target="../slideLayouts/slideLayout766.xml"/><Relationship Id="rId1" Type="http://schemas.openxmlformats.org/officeDocument/2006/relationships/slideLayout" Target="../slideLayouts/slideLayout765.xml"/><Relationship Id="rId6" Type="http://schemas.openxmlformats.org/officeDocument/2006/relationships/slideLayout" Target="../slideLayouts/slideLayout770.xml"/><Relationship Id="rId11" Type="http://schemas.openxmlformats.org/officeDocument/2006/relationships/slideLayout" Target="../slideLayouts/slideLayout775.xml"/><Relationship Id="rId5" Type="http://schemas.openxmlformats.org/officeDocument/2006/relationships/slideLayout" Target="../slideLayouts/slideLayout769.xml"/><Relationship Id="rId10" Type="http://schemas.openxmlformats.org/officeDocument/2006/relationships/slideLayout" Target="../slideLayouts/slideLayout774.xml"/><Relationship Id="rId4" Type="http://schemas.openxmlformats.org/officeDocument/2006/relationships/slideLayout" Target="../slideLayouts/slideLayout768.xml"/><Relationship Id="rId9" Type="http://schemas.openxmlformats.org/officeDocument/2006/relationships/slideLayout" Target="../slideLayouts/slideLayout773.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83.xml"/><Relationship Id="rId13" Type="http://schemas.openxmlformats.org/officeDocument/2006/relationships/image" Target="../media/image25.png"/><Relationship Id="rId3" Type="http://schemas.openxmlformats.org/officeDocument/2006/relationships/slideLayout" Target="../slideLayouts/slideLayout778.xml"/><Relationship Id="rId7" Type="http://schemas.openxmlformats.org/officeDocument/2006/relationships/slideLayout" Target="../slideLayouts/slideLayout782.xml"/><Relationship Id="rId12" Type="http://schemas.openxmlformats.org/officeDocument/2006/relationships/image" Target="../media/image24.emf"/><Relationship Id="rId2" Type="http://schemas.openxmlformats.org/officeDocument/2006/relationships/slideLayout" Target="../slideLayouts/slideLayout777.xml"/><Relationship Id="rId16" Type="http://schemas.openxmlformats.org/officeDocument/2006/relationships/image" Target="../media/image28.png"/><Relationship Id="rId1" Type="http://schemas.openxmlformats.org/officeDocument/2006/relationships/slideLayout" Target="../slideLayouts/slideLayout776.xml"/><Relationship Id="rId6" Type="http://schemas.openxmlformats.org/officeDocument/2006/relationships/slideLayout" Target="../slideLayouts/slideLayout781.xml"/><Relationship Id="rId11" Type="http://schemas.openxmlformats.org/officeDocument/2006/relationships/theme" Target="../theme/theme76.xml"/><Relationship Id="rId5" Type="http://schemas.openxmlformats.org/officeDocument/2006/relationships/slideLayout" Target="../slideLayouts/slideLayout780.xml"/><Relationship Id="rId15" Type="http://schemas.openxmlformats.org/officeDocument/2006/relationships/image" Target="../media/image27.png"/><Relationship Id="rId10" Type="http://schemas.openxmlformats.org/officeDocument/2006/relationships/slideLayout" Target="../slideLayouts/slideLayout785.xml"/><Relationship Id="rId4" Type="http://schemas.openxmlformats.org/officeDocument/2006/relationships/slideLayout" Target="../slideLayouts/slideLayout779.xml"/><Relationship Id="rId9" Type="http://schemas.openxmlformats.org/officeDocument/2006/relationships/slideLayout" Target="../slideLayouts/slideLayout784.xml"/><Relationship Id="rId14" Type="http://schemas.openxmlformats.org/officeDocument/2006/relationships/image" Target="../media/image26.png"/></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93.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theme" Target="../theme/theme77.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04.xml"/><Relationship Id="rId3" Type="http://schemas.openxmlformats.org/officeDocument/2006/relationships/slideLayout" Target="../slideLayouts/slideLayout799.xml"/><Relationship Id="rId7" Type="http://schemas.openxmlformats.org/officeDocument/2006/relationships/slideLayout" Target="../slideLayouts/slideLayout803.xml"/><Relationship Id="rId12" Type="http://schemas.openxmlformats.org/officeDocument/2006/relationships/theme" Target="../theme/theme78.xml"/><Relationship Id="rId2" Type="http://schemas.openxmlformats.org/officeDocument/2006/relationships/slideLayout" Target="../slideLayouts/slideLayout798.xml"/><Relationship Id="rId1" Type="http://schemas.openxmlformats.org/officeDocument/2006/relationships/slideLayout" Target="../slideLayouts/slideLayout797.xml"/><Relationship Id="rId6" Type="http://schemas.openxmlformats.org/officeDocument/2006/relationships/slideLayout" Target="../slideLayouts/slideLayout802.xml"/><Relationship Id="rId11" Type="http://schemas.openxmlformats.org/officeDocument/2006/relationships/slideLayout" Target="../slideLayouts/slideLayout807.xml"/><Relationship Id="rId5" Type="http://schemas.openxmlformats.org/officeDocument/2006/relationships/slideLayout" Target="../slideLayouts/slideLayout801.xml"/><Relationship Id="rId10" Type="http://schemas.openxmlformats.org/officeDocument/2006/relationships/slideLayout" Target="../slideLayouts/slideLayout806.xml"/><Relationship Id="rId4" Type="http://schemas.openxmlformats.org/officeDocument/2006/relationships/slideLayout" Target="../slideLayouts/slideLayout800.xml"/><Relationship Id="rId9" Type="http://schemas.openxmlformats.org/officeDocument/2006/relationships/slideLayout" Target="../slideLayouts/slideLayout805.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15.xml"/><Relationship Id="rId3" Type="http://schemas.openxmlformats.org/officeDocument/2006/relationships/slideLayout" Target="../slideLayouts/slideLayout810.xml"/><Relationship Id="rId7" Type="http://schemas.openxmlformats.org/officeDocument/2006/relationships/slideLayout" Target="../slideLayouts/slideLayout814.xml"/><Relationship Id="rId12" Type="http://schemas.openxmlformats.org/officeDocument/2006/relationships/theme" Target="../theme/theme79.xml"/><Relationship Id="rId2" Type="http://schemas.openxmlformats.org/officeDocument/2006/relationships/slideLayout" Target="../slideLayouts/slideLayout809.xml"/><Relationship Id="rId1" Type="http://schemas.openxmlformats.org/officeDocument/2006/relationships/slideLayout" Target="../slideLayouts/slideLayout808.xml"/><Relationship Id="rId6" Type="http://schemas.openxmlformats.org/officeDocument/2006/relationships/slideLayout" Target="../slideLayouts/slideLayout813.xml"/><Relationship Id="rId11" Type="http://schemas.openxmlformats.org/officeDocument/2006/relationships/slideLayout" Target="../slideLayouts/slideLayout818.xml"/><Relationship Id="rId5" Type="http://schemas.openxmlformats.org/officeDocument/2006/relationships/slideLayout" Target="../slideLayouts/slideLayout812.xml"/><Relationship Id="rId10" Type="http://schemas.openxmlformats.org/officeDocument/2006/relationships/slideLayout" Target="../slideLayouts/slideLayout817.xml"/><Relationship Id="rId4" Type="http://schemas.openxmlformats.org/officeDocument/2006/relationships/slideLayout" Target="../slideLayouts/slideLayout811.xml"/><Relationship Id="rId9" Type="http://schemas.openxmlformats.org/officeDocument/2006/relationships/slideLayout" Target="../slideLayouts/slideLayout8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26.xml"/><Relationship Id="rId3" Type="http://schemas.openxmlformats.org/officeDocument/2006/relationships/slideLayout" Target="../slideLayouts/slideLayout821.xml"/><Relationship Id="rId7" Type="http://schemas.openxmlformats.org/officeDocument/2006/relationships/slideLayout" Target="../slideLayouts/slideLayout825.xml"/><Relationship Id="rId12" Type="http://schemas.openxmlformats.org/officeDocument/2006/relationships/theme" Target="../theme/theme80.xml"/><Relationship Id="rId2" Type="http://schemas.openxmlformats.org/officeDocument/2006/relationships/slideLayout" Target="../slideLayouts/slideLayout820.xml"/><Relationship Id="rId1" Type="http://schemas.openxmlformats.org/officeDocument/2006/relationships/slideLayout" Target="../slideLayouts/slideLayout819.xml"/><Relationship Id="rId6" Type="http://schemas.openxmlformats.org/officeDocument/2006/relationships/slideLayout" Target="../slideLayouts/slideLayout824.xml"/><Relationship Id="rId11" Type="http://schemas.openxmlformats.org/officeDocument/2006/relationships/slideLayout" Target="../slideLayouts/slideLayout829.xml"/><Relationship Id="rId5" Type="http://schemas.openxmlformats.org/officeDocument/2006/relationships/slideLayout" Target="../slideLayouts/slideLayout823.xml"/><Relationship Id="rId10" Type="http://schemas.openxmlformats.org/officeDocument/2006/relationships/slideLayout" Target="../slideLayouts/slideLayout828.xml"/><Relationship Id="rId4" Type="http://schemas.openxmlformats.org/officeDocument/2006/relationships/slideLayout" Target="../slideLayouts/slideLayout822.xml"/><Relationship Id="rId9" Type="http://schemas.openxmlformats.org/officeDocument/2006/relationships/slideLayout" Target="../slideLayouts/slideLayout827.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37.xml"/><Relationship Id="rId13" Type="http://schemas.openxmlformats.org/officeDocument/2006/relationships/image" Target="../media/image29.png"/><Relationship Id="rId3" Type="http://schemas.openxmlformats.org/officeDocument/2006/relationships/slideLayout" Target="../slideLayouts/slideLayout832.xml"/><Relationship Id="rId7" Type="http://schemas.openxmlformats.org/officeDocument/2006/relationships/slideLayout" Target="../slideLayouts/slideLayout836.xml"/><Relationship Id="rId12" Type="http://schemas.openxmlformats.org/officeDocument/2006/relationships/theme" Target="../theme/theme81.xml"/><Relationship Id="rId2" Type="http://schemas.openxmlformats.org/officeDocument/2006/relationships/slideLayout" Target="../slideLayouts/slideLayout831.xml"/><Relationship Id="rId16" Type="http://schemas.openxmlformats.org/officeDocument/2006/relationships/image" Target="../media/image32.png"/><Relationship Id="rId1" Type="http://schemas.openxmlformats.org/officeDocument/2006/relationships/slideLayout" Target="../slideLayouts/slideLayout830.xml"/><Relationship Id="rId6" Type="http://schemas.openxmlformats.org/officeDocument/2006/relationships/slideLayout" Target="../slideLayouts/slideLayout835.xml"/><Relationship Id="rId11" Type="http://schemas.openxmlformats.org/officeDocument/2006/relationships/slideLayout" Target="../slideLayouts/slideLayout840.xml"/><Relationship Id="rId5" Type="http://schemas.openxmlformats.org/officeDocument/2006/relationships/slideLayout" Target="../slideLayouts/slideLayout834.xml"/><Relationship Id="rId15" Type="http://schemas.openxmlformats.org/officeDocument/2006/relationships/image" Target="../media/image31.png"/><Relationship Id="rId10" Type="http://schemas.openxmlformats.org/officeDocument/2006/relationships/slideLayout" Target="../slideLayouts/slideLayout839.xml"/><Relationship Id="rId4" Type="http://schemas.openxmlformats.org/officeDocument/2006/relationships/slideLayout" Target="../slideLayouts/slideLayout833.xml"/><Relationship Id="rId9" Type="http://schemas.openxmlformats.org/officeDocument/2006/relationships/slideLayout" Target="../slideLayouts/slideLayout838.xml"/><Relationship Id="rId14" Type="http://schemas.openxmlformats.org/officeDocument/2006/relationships/image" Target="../media/image30.png"/></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48.xml"/><Relationship Id="rId3" Type="http://schemas.openxmlformats.org/officeDocument/2006/relationships/slideLayout" Target="../slideLayouts/slideLayout843.xml"/><Relationship Id="rId7" Type="http://schemas.openxmlformats.org/officeDocument/2006/relationships/slideLayout" Target="../slideLayouts/slideLayout847.xml"/><Relationship Id="rId12" Type="http://schemas.openxmlformats.org/officeDocument/2006/relationships/theme" Target="../theme/theme82.xml"/><Relationship Id="rId2" Type="http://schemas.openxmlformats.org/officeDocument/2006/relationships/slideLayout" Target="../slideLayouts/slideLayout842.xml"/><Relationship Id="rId1" Type="http://schemas.openxmlformats.org/officeDocument/2006/relationships/slideLayout" Target="../slideLayouts/slideLayout841.xml"/><Relationship Id="rId6" Type="http://schemas.openxmlformats.org/officeDocument/2006/relationships/slideLayout" Target="../slideLayouts/slideLayout846.xml"/><Relationship Id="rId11" Type="http://schemas.openxmlformats.org/officeDocument/2006/relationships/slideLayout" Target="../slideLayouts/slideLayout851.xml"/><Relationship Id="rId5" Type="http://schemas.openxmlformats.org/officeDocument/2006/relationships/slideLayout" Target="../slideLayouts/slideLayout845.xml"/><Relationship Id="rId10" Type="http://schemas.openxmlformats.org/officeDocument/2006/relationships/slideLayout" Target="../slideLayouts/slideLayout850.xml"/><Relationship Id="rId4" Type="http://schemas.openxmlformats.org/officeDocument/2006/relationships/slideLayout" Target="../slideLayouts/slideLayout844.xml"/><Relationship Id="rId9" Type="http://schemas.openxmlformats.org/officeDocument/2006/relationships/slideLayout" Target="../slideLayouts/slideLayout849.xml"/></Relationships>
</file>

<file path=ppt/slideMasters/_rels/slideMaster83.xml.rels><?xml version="1.0" encoding="UTF-8" standalone="yes"?>
<Relationships xmlns="http://schemas.openxmlformats.org/package/2006/relationships"><Relationship Id="rId3" Type="http://schemas.openxmlformats.org/officeDocument/2006/relationships/slideLayout" Target="../slideLayouts/slideLayout854.xml"/><Relationship Id="rId2" Type="http://schemas.openxmlformats.org/officeDocument/2006/relationships/slideLayout" Target="../slideLayouts/slideLayout853.xml"/><Relationship Id="rId1" Type="http://schemas.openxmlformats.org/officeDocument/2006/relationships/slideLayout" Target="../slideLayouts/slideLayout852.xml"/><Relationship Id="rId4" Type="http://schemas.openxmlformats.org/officeDocument/2006/relationships/theme" Target="../theme/theme83.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855.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856.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864.xml"/><Relationship Id="rId13" Type="http://schemas.openxmlformats.org/officeDocument/2006/relationships/slideLayout" Target="../slideLayouts/slideLayout869.xml"/><Relationship Id="rId3" Type="http://schemas.openxmlformats.org/officeDocument/2006/relationships/slideLayout" Target="../slideLayouts/slideLayout859.xml"/><Relationship Id="rId7" Type="http://schemas.openxmlformats.org/officeDocument/2006/relationships/slideLayout" Target="../slideLayouts/slideLayout863.xml"/><Relationship Id="rId12" Type="http://schemas.openxmlformats.org/officeDocument/2006/relationships/slideLayout" Target="../slideLayouts/slideLayout868.xml"/><Relationship Id="rId2" Type="http://schemas.openxmlformats.org/officeDocument/2006/relationships/slideLayout" Target="../slideLayouts/slideLayout858.xml"/><Relationship Id="rId1" Type="http://schemas.openxmlformats.org/officeDocument/2006/relationships/slideLayout" Target="../slideLayouts/slideLayout857.xml"/><Relationship Id="rId6" Type="http://schemas.openxmlformats.org/officeDocument/2006/relationships/slideLayout" Target="../slideLayouts/slideLayout862.xml"/><Relationship Id="rId11" Type="http://schemas.openxmlformats.org/officeDocument/2006/relationships/slideLayout" Target="../slideLayouts/slideLayout867.xml"/><Relationship Id="rId5" Type="http://schemas.openxmlformats.org/officeDocument/2006/relationships/slideLayout" Target="../slideLayouts/slideLayout861.xml"/><Relationship Id="rId10" Type="http://schemas.openxmlformats.org/officeDocument/2006/relationships/slideLayout" Target="../slideLayouts/slideLayout866.xml"/><Relationship Id="rId4" Type="http://schemas.openxmlformats.org/officeDocument/2006/relationships/slideLayout" Target="../slideLayouts/slideLayout860.xml"/><Relationship Id="rId9" Type="http://schemas.openxmlformats.org/officeDocument/2006/relationships/slideLayout" Target="../slideLayouts/slideLayout865.xml"/><Relationship Id="rId14" Type="http://schemas.openxmlformats.org/officeDocument/2006/relationships/theme" Target="../theme/theme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76" y="96839"/>
            <a:ext cx="71580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6" y="1981200"/>
            <a:ext cx="7661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1" y="6248400"/>
            <a:ext cx="28956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6893"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379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069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7585"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376" indent="-447376"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8415" indent="-439445"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2954" indent="-40295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0045" indent="-385507"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6872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562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2514"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3941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631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2/10/25</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2/10/25</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lIns="91378" tIns="45690" rIns="91378" bIns="45690"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13"/>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88"/>
            <a:ext cx="2133600" cy="365125"/>
          </a:xfrm>
          <a:prstGeom prst="rect">
            <a:avLst/>
          </a:prstGeom>
        </p:spPr>
        <p:txBody>
          <a:bodyPr vert="horz" lIns="91378" tIns="45690" rIns="91378" bIns="45690"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1" y="6416688"/>
            <a:ext cx="2895600" cy="365125"/>
          </a:xfrm>
          <a:prstGeom prst="rect">
            <a:avLst/>
          </a:prstGeom>
        </p:spPr>
        <p:txBody>
          <a:bodyPr vert="horz" lIns="91378" tIns="45690" rIns="91378" bIns="45690"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88"/>
            <a:ext cx="762000" cy="365125"/>
          </a:xfrm>
          <a:prstGeom prst="rect">
            <a:avLst/>
          </a:prstGeom>
        </p:spPr>
        <p:txBody>
          <a:bodyPr vert="horz" wrap="square" lIns="0" tIns="45690" rIns="0" bIns="4569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6893" algn="ctr" rtl="0" fontAlgn="base">
        <a:spcBef>
          <a:spcPct val="0"/>
        </a:spcBef>
        <a:spcAft>
          <a:spcPct val="0"/>
        </a:spcAft>
        <a:defRPr sz="4100" b="1">
          <a:solidFill>
            <a:schemeClr val="tx1"/>
          </a:solidFill>
          <a:latin typeface="Lucida Sans" charset="0"/>
          <a:ea typeface="ＭＳ Ｐゴシック" charset="0"/>
        </a:defRPr>
      </a:lvl6pPr>
      <a:lvl7pPr marL="913790" algn="ctr" rtl="0" fontAlgn="base">
        <a:spcBef>
          <a:spcPct val="0"/>
        </a:spcBef>
        <a:spcAft>
          <a:spcPct val="0"/>
        </a:spcAft>
        <a:defRPr sz="4100" b="1">
          <a:solidFill>
            <a:schemeClr val="tx1"/>
          </a:solidFill>
          <a:latin typeface="Lucida Sans" charset="0"/>
          <a:ea typeface="ＭＳ Ｐゴシック" charset="0"/>
        </a:defRPr>
      </a:lvl7pPr>
      <a:lvl8pPr marL="1370690" algn="ctr" rtl="0" fontAlgn="base">
        <a:spcBef>
          <a:spcPct val="0"/>
        </a:spcBef>
        <a:spcAft>
          <a:spcPct val="0"/>
        </a:spcAft>
        <a:defRPr sz="4100" b="1">
          <a:solidFill>
            <a:schemeClr val="tx1"/>
          </a:solidFill>
          <a:latin typeface="Lucida Sans" charset="0"/>
          <a:ea typeface="ＭＳ Ｐゴシック" charset="0"/>
        </a:defRPr>
      </a:lvl8pPr>
      <a:lvl9pPr marL="1827585" algn="ctr" rtl="0" fontAlgn="base">
        <a:spcBef>
          <a:spcPct val="0"/>
        </a:spcBef>
        <a:spcAft>
          <a:spcPct val="0"/>
        </a:spcAft>
        <a:defRPr sz="4100" b="1">
          <a:solidFill>
            <a:schemeClr val="tx1"/>
          </a:solidFill>
          <a:latin typeface="Lucida Sans" charset="0"/>
          <a:ea typeface="ＭＳ Ｐゴシック" charset="0"/>
        </a:defRPr>
      </a:lvl9pPr>
    </p:titleStyle>
    <p:bodyStyle>
      <a:lvl1pPr marL="547324" indent="-410890"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7779" indent="-282390"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2721" indent="-228446"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1652" indent="-182440"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3611" indent="-182440"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3622" indent="-182757"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4655" indent="-182757"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5685" indent="-182757"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6722" indent="-182757"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93" algn="l" rtl="0" eaLnBrk="1" latinLnBrk="0" hangingPunct="1">
        <a:defRPr kumimoji="0" kern="1200">
          <a:solidFill>
            <a:schemeClr val="tx1"/>
          </a:solidFill>
          <a:latin typeface="+mn-lt"/>
          <a:ea typeface="+mn-ea"/>
          <a:cs typeface="+mn-cs"/>
        </a:defRPr>
      </a:lvl2pPr>
      <a:lvl3pPr marL="913790" algn="l" rtl="0" eaLnBrk="1" latinLnBrk="0" hangingPunct="1">
        <a:defRPr kumimoji="0" kern="1200">
          <a:solidFill>
            <a:schemeClr val="tx1"/>
          </a:solidFill>
          <a:latin typeface="+mn-lt"/>
          <a:ea typeface="+mn-ea"/>
          <a:cs typeface="+mn-cs"/>
        </a:defRPr>
      </a:lvl3pPr>
      <a:lvl4pPr marL="1370690" algn="l" rtl="0" eaLnBrk="1" latinLnBrk="0" hangingPunct="1">
        <a:defRPr kumimoji="0" kern="1200">
          <a:solidFill>
            <a:schemeClr val="tx1"/>
          </a:solidFill>
          <a:latin typeface="+mn-lt"/>
          <a:ea typeface="+mn-ea"/>
          <a:cs typeface="+mn-cs"/>
        </a:defRPr>
      </a:lvl4pPr>
      <a:lvl5pPr marL="1827585" algn="l" rtl="0" eaLnBrk="1" latinLnBrk="0" hangingPunct="1">
        <a:defRPr kumimoji="0" kern="1200">
          <a:solidFill>
            <a:schemeClr val="tx1"/>
          </a:solidFill>
          <a:latin typeface="+mn-lt"/>
          <a:ea typeface="+mn-ea"/>
          <a:cs typeface="+mn-cs"/>
        </a:defRPr>
      </a:lvl5pPr>
      <a:lvl6pPr marL="2284479" algn="l" rtl="0" eaLnBrk="1" latinLnBrk="0" hangingPunct="1">
        <a:defRPr kumimoji="0" kern="1200">
          <a:solidFill>
            <a:schemeClr val="tx1"/>
          </a:solidFill>
          <a:latin typeface="+mn-lt"/>
          <a:ea typeface="+mn-ea"/>
          <a:cs typeface="+mn-cs"/>
        </a:defRPr>
      </a:lvl6pPr>
      <a:lvl7pPr marL="2741378" algn="l" rtl="0" eaLnBrk="1" latinLnBrk="0" hangingPunct="1">
        <a:defRPr kumimoji="0" kern="1200">
          <a:solidFill>
            <a:schemeClr val="tx1"/>
          </a:solidFill>
          <a:latin typeface="+mn-lt"/>
          <a:ea typeface="+mn-ea"/>
          <a:cs typeface="+mn-cs"/>
        </a:defRPr>
      </a:lvl7pPr>
      <a:lvl8pPr marL="3198268" algn="l" rtl="0" eaLnBrk="1" latinLnBrk="0" hangingPunct="1">
        <a:defRPr kumimoji="0" kern="1200">
          <a:solidFill>
            <a:schemeClr val="tx1"/>
          </a:solidFill>
          <a:latin typeface="+mn-lt"/>
          <a:ea typeface="+mn-ea"/>
          <a:cs typeface="+mn-cs"/>
        </a:defRPr>
      </a:lvl8pPr>
      <a:lvl9pPr marL="3655169"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370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Blip>
          <a:blip r:embed="rId16"/>
        </a:buBlip>
        <a:defRPr sz="3200">
          <a:solidFill>
            <a:schemeClr val="tx1"/>
          </a:solidFill>
          <a:latin typeface="+mn-lt"/>
          <a:ea typeface="+mn-ea"/>
          <a:cs typeface="+mn-cs"/>
        </a:defRPr>
      </a:lvl1pPr>
      <a:lvl2pPr marL="742456" indent="-285561"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b="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b="0">
                <a:solidFill>
                  <a:srgbClr val="FFFFFF"/>
                </a:solidFill>
                <a:ea typeface="ＭＳ Ｐゴシック" charset="-128"/>
                <a:cs typeface="ＭＳ Ｐゴシック" charset="-128"/>
              </a:rPr>
              <a:pPr>
                <a:defRPr/>
              </a:pPr>
              <a:t>‹#›</a:t>
            </a:fld>
            <a:endParaRPr lang="en-US" b="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1" y="6172200"/>
            <a:ext cx="8610600" cy="0"/>
          </a:xfrm>
          <a:prstGeom prst="line">
            <a:avLst/>
          </a:prstGeom>
          <a:noFill/>
          <a:ln w="127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lgn="l">
              <a:defRPr/>
            </a:pPr>
            <a:endParaRPr lang="en-US" b="0">
              <a:solidFill>
                <a:srgbClr val="FFFFFF"/>
              </a:solidFill>
            </a:endParaRPr>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6893" algn="l" rtl="0" fontAlgn="base">
        <a:spcBef>
          <a:spcPct val="0"/>
        </a:spcBef>
        <a:spcAft>
          <a:spcPct val="0"/>
        </a:spcAft>
        <a:defRPr sz="3900">
          <a:solidFill>
            <a:schemeClr val="tx2"/>
          </a:solidFill>
          <a:latin typeface="Arial" pitchFamily="-111" charset="0"/>
        </a:defRPr>
      </a:lvl6pPr>
      <a:lvl7pPr marL="913790" algn="l" rtl="0" fontAlgn="base">
        <a:spcBef>
          <a:spcPct val="0"/>
        </a:spcBef>
        <a:spcAft>
          <a:spcPct val="0"/>
        </a:spcAft>
        <a:defRPr sz="3900">
          <a:solidFill>
            <a:schemeClr val="tx2"/>
          </a:solidFill>
          <a:latin typeface="Arial" pitchFamily="-111" charset="0"/>
        </a:defRPr>
      </a:lvl7pPr>
      <a:lvl8pPr marL="1370690" algn="l" rtl="0" fontAlgn="base">
        <a:spcBef>
          <a:spcPct val="0"/>
        </a:spcBef>
        <a:spcAft>
          <a:spcPct val="0"/>
        </a:spcAft>
        <a:defRPr sz="3900">
          <a:solidFill>
            <a:schemeClr val="tx2"/>
          </a:solidFill>
          <a:latin typeface="Arial" pitchFamily="-111" charset="0"/>
        </a:defRPr>
      </a:lvl8pPr>
      <a:lvl9pPr marL="1827585" algn="l" rtl="0" fontAlgn="base">
        <a:spcBef>
          <a:spcPct val="0"/>
        </a:spcBef>
        <a:spcAft>
          <a:spcPct val="0"/>
        </a:spcAft>
        <a:defRPr sz="3900">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2236" indent="-228446"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599134" indent="-228446"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6035" indent="-228446"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2931"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6982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6722"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361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1" y="2819401"/>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1"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1"/>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1"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1"/>
            <a:ext cx="708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76"/>
            <a:ext cx="182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1" y="6507176"/>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1"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1"/>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6893" algn="l" rtl="0" fontAlgn="base">
        <a:spcBef>
          <a:spcPct val="0"/>
        </a:spcBef>
        <a:spcAft>
          <a:spcPct val="0"/>
        </a:spcAft>
        <a:defRPr sz="4000">
          <a:solidFill>
            <a:schemeClr val="tx1"/>
          </a:solidFill>
          <a:latin typeface="Helvetica" charset="0"/>
          <a:ea typeface="ＭＳ Ｐゴシック" charset="0"/>
        </a:defRPr>
      </a:lvl6pPr>
      <a:lvl7pPr marL="913790" algn="l" rtl="0" fontAlgn="base">
        <a:spcBef>
          <a:spcPct val="0"/>
        </a:spcBef>
        <a:spcAft>
          <a:spcPct val="0"/>
        </a:spcAft>
        <a:defRPr sz="4000">
          <a:solidFill>
            <a:schemeClr val="tx1"/>
          </a:solidFill>
          <a:latin typeface="Helvetica" charset="0"/>
          <a:ea typeface="ＭＳ Ｐゴシック" charset="0"/>
        </a:defRPr>
      </a:lvl7pPr>
      <a:lvl8pPr marL="1370690" algn="l" rtl="0" fontAlgn="base">
        <a:spcBef>
          <a:spcPct val="0"/>
        </a:spcBef>
        <a:spcAft>
          <a:spcPct val="0"/>
        </a:spcAft>
        <a:defRPr sz="4000">
          <a:solidFill>
            <a:schemeClr val="tx1"/>
          </a:solidFill>
          <a:latin typeface="Helvetica" charset="0"/>
          <a:ea typeface="ＭＳ Ｐゴシック" charset="0"/>
        </a:defRPr>
      </a:lvl8pPr>
      <a:lvl9pPr marL="1827585" algn="l" rtl="0" fontAlgn="base">
        <a:spcBef>
          <a:spcPct val="0"/>
        </a:spcBef>
        <a:spcAft>
          <a:spcPct val="0"/>
        </a:spcAft>
        <a:defRPr sz="4000">
          <a:solidFill>
            <a:schemeClr val="tx1"/>
          </a:solidFill>
          <a:latin typeface="Helvetica" charset="0"/>
          <a:ea typeface="ＭＳ Ｐゴシック" charset="0"/>
        </a:defRPr>
      </a:lvl9pPr>
    </p:titleStyle>
    <p:bodyStyle>
      <a:lvl1pPr marL="342675" indent="-342675"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2236" indent="-228446"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599134" indent="-228446"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6035" indent="-228446"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2931"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6982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6722"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361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solidFill>
                  <a:srgbClr val="000000"/>
                </a:solidFill>
              </a:defRPr>
            </a:lvl1pPr>
          </a:lstStyle>
          <a:p>
            <a:pPr algn="l">
              <a:defRPr/>
            </a:pPr>
            <a:endParaRPr lang="en-US" b="0"/>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solidFill>
                  <a:srgbClr val="000000"/>
                </a:solidFill>
              </a:defRPr>
            </a:lvl1pPr>
          </a:lstStyle>
          <a:p>
            <a:pPr>
              <a:defRPr/>
            </a:pPr>
            <a:endParaRPr lang="en-US" b="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b="0"/>
              <a:pPr>
                <a:defRPr/>
              </a:pPr>
              <a:t>‹#›</a:t>
            </a:fld>
            <a:endParaRPr lang="en-US" b="0"/>
          </a:p>
        </p:txBody>
      </p:sp>
    </p:spTree>
    <p:extLst>
      <p:ext uri="{BB962C8B-B14F-4D97-AF65-F5344CB8AC3E}">
        <p14:creationId xmlns:p14="http://schemas.microsoft.com/office/powerpoint/2010/main" val="9410869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6893"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37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06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758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14"/>
        </a:buBlip>
        <a:defRPr kumimoji="1" sz="2000">
          <a:solidFill>
            <a:schemeClr val="tx1"/>
          </a:solidFill>
          <a:latin typeface="+mn-lt"/>
          <a:ea typeface="+mn-ea"/>
        </a:defRPr>
      </a:lvl5pPr>
      <a:lvl6pPr marL="2512931" indent="-228446" algn="l" rtl="0" fontAlgn="base">
        <a:spcBef>
          <a:spcPct val="20000"/>
        </a:spcBef>
        <a:spcAft>
          <a:spcPct val="0"/>
        </a:spcAft>
        <a:buBlip>
          <a:blip r:embed="rId14"/>
        </a:buBlip>
        <a:defRPr kumimoji="1" sz="2000">
          <a:solidFill>
            <a:schemeClr val="tx1"/>
          </a:solidFill>
          <a:latin typeface="+mn-lt"/>
          <a:ea typeface="+mn-ea"/>
        </a:defRPr>
      </a:lvl6pPr>
      <a:lvl7pPr marL="2969824" indent="-228446" algn="l" rtl="0" fontAlgn="base">
        <a:spcBef>
          <a:spcPct val="20000"/>
        </a:spcBef>
        <a:spcAft>
          <a:spcPct val="0"/>
        </a:spcAft>
        <a:buBlip>
          <a:blip r:embed="rId14"/>
        </a:buBlip>
        <a:defRPr kumimoji="1" sz="2000">
          <a:solidFill>
            <a:schemeClr val="tx1"/>
          </a:solidFill>
          <a:latin typeface="+mn-lt"/>
          <a:ea typeface="+mn-ea"/>
        </a:defRPr>
      </a:lvl7pPr>
      <a:lvl8pPr marL="3426722" indent="-228446" algn="l" rtl="0" fontAlgn="base">
        <a:spcBef>
          <a:spcPct val="20000"/>
        </a:spcBef>
        <a:spcAft>
          <a:spcPct val="0"/>
        </a:spcAft>
        <a:buBlip>
          <a:blip r:embed="rId14"/>
        </a:buBlip>
        <a:defRPr kumimoji="1" sz="2000">
          <a:solidFill>
            <a:schemeClr val="tx1"/>
          </a:solidFill>
          <a:latin typeface="+mn-lt"/>
          <a:ea typeface="+mn-ea"/>
        </a:defRPr>
      </a:lvl8pPr>
      <a:lvl9pPr marL="3883614" indent="-228446"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0688"/>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1"/>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1" y="6248400"/>
            <a:ext cx="1752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kumimoji="1" sz="1400" b="0">
                <a:latin typeface="Helvetica" charset="0"/>
                <a:ea typeface="+mn-ea"/>
                <a:cs typeface="+mn-cs"/>
              </a:defRPr>
            </a:lvl1pPr>
          </a:lstStyle>
          <a:p>
            <a:pPr>
              <a:defRPr/>
            </a:pPr>
            <a:endParaRPr lang="en-US" altLang="ja-JP"/>
          </a:p>
        </p:txBody>
      </p:sp>
      <p:sp>
        <p:nvSpPr>
          <p:cNvPr id="148549" name="Rectangle 69"/>
          <p:cNvSpPr>
            <a:spLocks noGrp="1" noChangeArrowheads="1"/>
          </p:cNvSpPr>
          <p:nvPr>
            <p:ph type="ftr" sz="quarter" idx="3"/>
          </p:nvPr>
        </p:nvSpPr>
        <p:spPr bwMode="auto">
          <a:xfrm>
            <a:off x="2057402" y="6248400"/>
            <a:ext cx="5237163"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mn-ea"/>
                <a:cs typeface="+mn-cs"/>
              </a:defRPr>
            </a:lvl1pPr>
          </a:lstStyle>
          <a:p>
            <a:pPr>
              <a:defRPr/>
            </a:pPr>
            <a:endParaRPr lang="en-US" altLang="ja-JP"/>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Osaka" charset="0"/>
                <a:cs typeface="Osaka" charset="0"/>
              </a:defRPr>
            </a:lvl1pPr>
          </a:lstStyle>
          <a:p>
            <a:fld id="{0B5C7755-24B4-2A4B-BC25-81148F8A4469}" type="slidenum">
              <a:rPr lang="en-US" altLang="ja-JP"/>
              <a:pPr/>
              <a:t>‹#›</a:t>
            </a:fld>
            <a:endParaRPr lang="en-US" altLang="ja-JP"/>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6893"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37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06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758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726" indent="-352191"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552" indent="-35060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690" indent="-31729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3445" indent="-301424"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6353" indent="-295080"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324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0142"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7039"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393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893" algn="ctr" rtl="0" eaLnBrk="0" fontAlgn="base" hangingPunct="0">
        <a:spcBef>
          <a:spcPct val="0"/>
        </a:spcBef>
        <a:spcAft>
          <a:spcPct val="0"/>
        </a:spcAft>
        <a:defRPr sz="4400">
          <a:solidFill>
            <a:schemeClr val="tx2"/>
          </a:solidFill>
          <a:latin typeface="Times New Roman" pitchFamily="-112" charset="0"/>
        </a:defRPr>
      </a:lvl6pPr>
      <a:lvl7pPr marL="913790" algn="ctr" rtl="0" eaLnBrk="0" fontAlgn="base" hangingPunct="0">
        <a:spcBef>
          <a:spcPct val="0"/>
        </a:spcBef>
        <a:spcAft>
          <a:spcPct val="0"/>
        </a:spcAft>
        <a:defRPr sz="4400">
          <a:solidFill>
            <a:schemeClr val="tx2"/>
          </a:solidFill>
          <a:latin typeface="Times New Roman" pitchFamily="-112" charset="0"/>
        </a:defRPr>
      </a:lvl7pPr>
      <a:lvl8pPr marL="1370690" algn="ctr" rtl="0" eaLnBrk="0" fontAlgn="base" hangingPunct="0">
        <a:spcBef>
          <a:spcPct val="0"/>
        </a:spcBef>
        <a:spcAft>
          <a:spcPct val="0"/>
        </a:spcAft>
        <a:defRPr sz="4400">
          <a:solidFill>
            <a:schemeClr val="tx2"/>
          </a:solidFill>
          <a:latin typeface="Times New Roman" pitchFamily="-112" charset="0"/>
        </a:defRPr>
      </a:lvl8pPr>
      <a:lvl9pPr marL="1827585" algn="ctr" rtl="0" eaLnBrk="0" fontAlgn="base" hangingPunct="0">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456" indent="-285561"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236" indent="-22844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134" indent="-22844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035" indent="-22844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2931"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82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6722"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361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252705"/>
      </p:ext>
    </p:extLst>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2/10/25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890358"/>
      </p:ext>
    </p:extLst>
  </p:cSld>
  <p:clrMap bg1="lt1" tx1="dk1" bg2="lt2" tx2="dk2" accent1="accent1" accent2="accent2" accent3="accent3" accent4="accent4" accent5="accent5" accent6="accent6" hlink="hlink" folHlink="folHlink"/>
  <p:sldLayoutIdLst>
    <p:sldLayoutId id="214748623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58" tIns="45981" rIns="91958" bIns="4598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26" tIns="45664" rIns="91326"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07354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25" algn="ctr" rtl="0" fontAlgn="base">
        <a:spcBef>
          <a:spcPct val="0"/>
        </a:spcBef>
        <a:spcAft>
          <a:spcPct val="0"/>
        </a:spcAft>
        <a:defRPr sz="4400">
          <a:solidFill>
            <a:schemeClr val="tx2"/>
          </a:solidFill>
          <a:latin typeface="Times New Roman" pitchFamily="-110" charset="0"/>
        </a:defRPr>
      </a:lvl6pPr>
      <a:lvl7pPr marL="913257" algn="ctr" rtl="0" fontAlgn="base">
        <a:spcBef>
          <a:spcPct val="0"/>
        </a:spcBef>
        <a:spcAft>
          <a:spcPct val="0"/>
        </a:spcAft>
        <a:defRPr sz="4400">
          <a:solidFill>
            <a:schemeClr val="tx2"/>
          </a:solidFill>
          <a:latin typeface="Times New Roman" pitchFamily="-110" charset="0"/>
        </a:defRPr>
      </a:lvl7pPr>
      <a:lvl8pPr marL="1369889" algn="ctr" rtl="0" fontAlgn="base">
        <a:spcBef>
          <a:spcPct val="0"/>
        </a:spcBef>
        <a:spcAft>
          <a:spcPct val="0"/>
        </a:spcAft>
        <a:defRPr sz="4400">
          <a:solidFill>
            <a:schemeClr val="tx2"/>
          </a:solidFill>
          <a:latin typeface="Times New Roman" pitchFamily="-110" charset="0"/>
        </a:defRPr>
      </a:lvl8pPr>
      <a:lvl9pPr marL="1826515" algn="ctr" rtl="0" fontAlgn="base">
        <a:spcBef>
          <a:spcPct val="0"/>
        </a:spcBef>
        <a:spcAft>
          <a:spcPct val="0"/>
        </a:spcAft>
        <a:defRPr sz="4400">
          <a:solidFill>
            <a:schemeClr val="tx2"/>
          </a:solidFill>
          <a:latin typeface="Times New Roman" pitchFamily="-110" charset="0"/>
        </a:defRPr>
      </a:lvl9pPr>
    </p:titleStyle>
    <p:bodyStyle>
      <a:lvl1pPr marL="342474" indent="-342474"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021" indent="-285397"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574" indent="-22831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198"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832"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458" indent="-228311" algn="l" rtl="0" fontAlgn="base">
        <a:spcBef>
          <a:spcPct val="20000"/>
        </a:spcBef>
        <a:spcAft>
          <a:spcPct val="0"/>
        </a:spcAft>
        <a:buChar char="•"/>
        <a:defRPr sz="2000">
          <a:solidFill>
            <a:schemeClr val="tx1"/>
          </a:solidFill>
          <a:latin typeface="+mn-lt"/>
          <a:ea typeface="ＭＳ Ｐゴシック" pitchFamily="-110" charset="-128"/>
        </a:defRPr>
      </a:lvl6pPr>
      <a:lvl7pPr marL="2968088" indent="-228311" algn="l" rtl="0" fontAlgn="base">
        <a:spcBef>
          <a:spcPct val="20000"/>
        </a:spcBef>
        <a:spcAft>
          <a:spcPct val="0"/>
        </a:spcAft>
        <a:buChar char="•"/>
        <a:defRPr sz="2000">
          <a:solidFill>
            <a:schemeClr val="tx1"/>
          </a:solidFill>
          <a:latin typeface="+mn-lt"/>
          <a:ea typeface="ＭＳ Ｐゴシック" pitchFamily="-110" charset="-128"/>
        </a:defRPr>
      </a:lvl7pPr>
      <a:lvl8pPr marL="3424719" indent="-228311" algn="l" rtl="0" fontAlgn="base">
        <a:spcBef>
          <a:spcPct val="20000"/>
        </a:spcBef>
        <a:spcAft>
          <a:spcPct val="0"/>
        </a:spcAft>
        <a:buChar char="•"/>
        <a:defRPr sz="2000">
          <a:solidFill>
            <a:schemeClr val="tx1"/>
          </a:solidFill>
          <a:latin typeface="+mn-lt"/>
          <a:ea typeface="ＭＳ Ｐゴシック" pitchFamily="-110" charset="-128"/>
        </a:defRPr>
      </a:lvl8pPr>
      <a:lvl9pPr marL="3881341" indent="-22831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7" algn="l" defTabSz="456625" rtl="0" eaLnBrk="1" latinLnBrk="0" hangingPunct="1">
        <a:defRPr sz="1800" kern="1200">
          <a:solidFill>
            <a:schemeClr val="tx1"/>
          </a:solidFill>
          <a:latin typeface="+mn-lt"/>
          <a:ea typeface="+mn-ea"/>
          <a:cs typeface="+mn-cs"/>
        </a:defRPr>
      </a:lvl3pPr>
      <a:lvl4pPr marL="1369889" algn="l" defTabSz="456625" rtl="0" eaLnBrk="1" latinLnBrk="0" hangingPunct="1">
        <a:defRPr sz="1800" kern="1200">
          <a:solidFill>
            <a:schemeClr val="tx1"/>
          </a:solidFill>
          <a:latin typeface="+mn-lt"/>
          <a:ea typeface="+mn-ea"/>
          <a:cs typeface="+mn-cs"/>
        </a:defRPr>
      </a:lvl4pPr>
      <a:lvl5pPr marL="1826515" algn="l" defTabSz="456625" rtl="0" eaLnBrk="1" latinLnBrk="0" hangingPunct="1">
        <a:defRPr sz="1800" kern="1200">
          <a:solidFill>
            <a:schemeClr val="tx1"/>
          </a:solidFill>
          <a:latin typeface="+mn-lt"/>
          <a:ea typeface="+mn-ea"/>
          <a:cs typeface="+mn-cs"/>
        </a:defRPr>
      </a:lvl5pPr>
      <a:lvl6pPr marL="2283144" algn="l" defTabSz="456625" rtl="0" eaLnBrk="1" latinLnBrk="0" hangingPunct="1">
        <a:defRPr sz="1800" kern="1200">
          <a:solidFill>
            <a:schemeClr val="tx1"/>
          </a:solidFill>
          <a:latin typeface="+mn-lt"/>
          <a:ea typeface="+mn-ea"/>
          <a:cs typeface="+mn-cs"/>
        </a:defRPr>
      </a:lvl6pPr>
      <a:lvl7pPr marL="2739774" algn="l" defTabSz="456625" rtl="0" eaLnBrk="1" latinLnBrk="0" hangingPunct="1">
        <a:defRPr sz="1800" kern="1200">
          <a:solidFill>
            <a:schemeClr val="tx1"/>
          </a:solidFill>
          <a:latin typeface="+mn-lt"/>
          <a:ea typeface="+mn-ea"/>
          <a:cs typeface="+mn-cs"/>
        </a:defRPr>
      </a:lvl7pPr>
      <a:lvl8pPr marL="3196404" algn="l" defTabSz="456625" rtl="0" eaLnBrk="1" latinLnBrk="0" hangingPunct="1">
        <a:defRPr sz="1800" kern="1200">
          <a:solidFill>
            <a:schemeClr val="tx1"/>
          </a:solidFill>
          <a:latin typeface="+mn-lt"/>
          <a:ea typeface="+mn-ea"/>
          <a:cs typeface="+mn-cs"/>
        </a:defRPr>
      </a:lvl8pPr>
      <a:lvl9pPr marL="3653029"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8576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3" name="Rectangle 3"/>
          <p:cNvSpPr>
            <a:spLocks noGrp="1" noChangeArrowheads="1"/>
          </p:cNvSpPr>
          <p:nvPr>
            <p:ph type="title"/>
          </p:nvPr>
        </p:nvSpPr>
        <p:spPr bwMode="auto">
          <a:xfrm>
            <a:off x="1067102" y="380628"/>
            <a:ext cx="77721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0" compatLnSpc="1">
            <a:prstTxWarp prst="textNoShape">
              <a:avLst/>
            </a:prstTxWarp>
          </a:bodyPr>
          <a:lstStyle/>
          <a:p>
            <a:pPr lvl="0"/>
            <a:r>
              <a:rPr lang="en-US" altLang="zh-CN"/>
              <a:t>Click to edit Master title style</a:t>
            </a:r>
          </a:p>
        </p:txBody>
      </p:sp>
      <p:sp>
        <p:nvSpPr>
          <p:cNvPr id="6148" name="Rectangle 4"/>
          <p:cNvSpPr>
            <a:spLocks noGrp="1" noChangeArrowheads="1"/>
          </p:cNvSpPr>
          <p:nvPr>
            <p:ph type="dt" sz="half" idx="2"/>
          </p:nvPr>
        </p:nvSpPr>
        <p:spPr bwMode="auto">
          <a:xfrm>
            <a:off x="838275" y="6400354"/>
            <a:ext cx="1905372"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defTabSz="913208">
              <a:defRPr sz="1400">
                <a:solidFill>
                  <a:schemeClr val="tx2"/>
                </a:solidFill>
                <a:latin typeface="Arial" charset="0"/>
                <a:cs typeface="ＭＳ Ｐゴシック" charset="0"/>
              </a:defRPr>
            </a:lvl1pPr>
          </a:lstStyle>
          <a:p>
            <a:pPr algn="l">
              <a:defRPr/>
            </a:pPr>
            <a:endParaRPr lang="zh-CN" altLang="en-US" b="0">
              <a:solidFill>
                <a:srgbClr val="482400"/>
              </a:solidFill>
              <a:sym typeface="Times New Roman" charset="0"/>
            </a:endParaRPr>
          </a:p>
        </p:txBody>
      </p:sp>
      <p:sp>
        <p:nvSpPr>
          <p:cNvPr id="6149" name="Rectangle 5"/>
          <p:cNvSpPr>
            <a:spLocks noGrp="1" noChangeArrowheads="1"/>
          </p:cNvSpPr>
          <p:nvPr>
            <p:ph type="ftr" sz="quarter" idx="3"/>
          </p:nvPr>
        </p:nvSpPr>
        <p:spPr bwMode="auto">
          <a:xfrm>
            <a:off x="3429004" y="6400354"/>
            <a:ext cx="2895451"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algn="ctr" defTabSz="913208">
              <a:defRPr sz="1400">
                <a:solidFill>
                  <a:schemeClr val="tx2"/>
                </a:solidFill>
                <a:latin typeface="Arial" charset="0"/>
                <a:cs typeface="ＭＳ Ｐゴシック" charset="0"/>
              </a:defRPr>
            </a:lvl1pPr>
          </a:lstStyle>
          <a:p>
            <a:pPr>
              <a:defRPr/>
            </a:pPr>
            <a:endParaRPr lang="zh-CN" altLang="en-US" b="0">
              <a:solidFill>
                <a:srgbClr val="482400"/>
              </a:solidFill>
              <a:sym typeface="Times New Roman" charset="0"/>
            </a:endParaRPr>
          </a:p>
        </p:txBody>
      </p:sp>
      <p:sp>
        <p:nvSpPr>
          <p:cNvPr id="6150" name="Rectangle 6"/>
          <p:cNvSpPr>
            <a:spLocks noGrp="1" noChangeArrowheads="1"/>
          </p:cNvSpPr>
          <p:nvPr>
            <p:ph type="sldNum" sz="quarter" idx="4"/>
          </p:nvPr>
        </p:nvSpPr>
        <p:spPr bwMode="auto">
          <a:xfrm>
            <a:off x="7010922" y="6400354"/>
            <a:ext cx="1904256"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algn="r" defTabSz="913208">
              <a:defRPr sz="1400">
                <a:solidFill>
                  <a:schemeClr val="tx2"/>
                </a:solidFill>
                <a:latin typeface="Arial" charset="0"/>
                <a:cs typeface="ＭＳ Ｐゴシック" charset="0"/>
              </a:defRPr>
            </a:lvl1pPr>
          </a:lstStyle>
          <a:p>
            <a:pPr>
              <a:defRPr/>
            </a:pPr>
            <a:fld id="{C9C37AFE-B7A8-9442-A61A-599B0C6715EA}" type="slidenum">
              <a:rPr lang="zh-CN" altLang="en-US" b="0">
                <a:solidFill>
                  <a:srgbClr val="482400"/>
                </a:solidFill>
                <a:sym typeface="Times New Roman" charset="0"/>
              </a:rPr>
              <a:pPr>
                <a:defRPr/>
              </a:pPr>
              <a:t>‹#›</a:t>
            </a:fld>
            <a:endParaRPr lang="en-US" altLang="zh-CN" b="0">
              <a:solidFill>
                <a:srgbClr val="482400"/>
              </a:solidFill>
              <a:sym typeface="Times New Roman" charset="0"/>
            </a:endParaRPr>
          </a:p>
        </p:txBody>
      </p:sp>
      <p:pic>
        <p:nvPicPr>
          <p:cNvPr id="88576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7102" y="1574974"/>
            <a:ext cx="7772177" cy="1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8" name="Rectangle 8"/>
          <p:cNvSpPr>
            <a:spLocks noGrp="1" noChangeArrowheads="1"/>
          </p:cNvSpPr>
          <p:nvPr>
            <p:ph type="body" idx="1"/>
          </p:nvPr>
        </p:nvSpPr>
        <p:spPr bwMode="auto">
          <a:xfrm>
            <a:off x="1061517" y="1766967"/>
            <a:ext cx="7769944" cy="41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774643336"/>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Lst>
  <p:hf hdr="0" ftr="0" dt="0"/>
  <p:txStyles>
    <p:titleStyle>
      <a:lvl1pPr algn="l" defTabSz="912841" rtl="0" eaLnBrk="0" fontAlgn="base" hangingPunct="0">
        <a:spcBef>
          <a:spcPct val="0"/>
        </a:spcBef>
        <a:spcAft>
          <a:spcPct val="0"/>
        </a:spcAft>
        <a:defRPr sz="4400">
          <a:solidFill>
            <a:schemeClr val="tx2"/>
          </a:solidFill>
          <a:latin typeface="+mj-lt"/>
          <a:ea typeface="ＭＳ Ｐゴシック" charset="0"/>
          <a:cs typeface="+mj-cs"/>
        </a:defRPr>
      </a:lvl1pPr>
      <a:lvl2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2pPr>
      <a:lvl3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3pPr>
      <a:lvl4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4pPr>
      <a:lvl5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5pPr>
      <a:lvl6pPr marL="321125" algn="l" defTabSz="913208" rtl="0" fontAlgn="base">
        <a:spcBef>
          <a:spcPct val="0"/>
        </a:spcBef>
        <a:spcAft>
          <a:spcPct val="0"/>
        </a:spcAft>
        <a:defRPr sz="4400">
          <a:solidFill>
            <a:schemeClr val="tx2"/>
          </a:solidFill>
          <a:latin typeface="Times New Roman" charset="0"/>
          <a:ea typeface="宋体" charset="0"/>
          <a:cs typeface="宋体" charset="0"/>
        </a:defRPr>
      </a:lvl6pPr>
      <a:lvl7pPr marL="642255" algn="l" defTabSz="913208" rtl="0" fontAlgn="base">
        <a:spcBef>
          <a:spcPct val="0"/>
        </a:spcBef>
        <a:spcAft>
          <a:spcPct val="0"/>
        </a:spcAft>
        <a:defRPr sz="4400">
          <a:solidFill>
            <a:schemeClr val="tx2"/>
          </a:solidFill>
          <a:latin typeface="Times New Roman" charset="0"/>
          <a:ea typeface="宋体" charset="0"/>
          <a:cs typeface="宋体" charset="0"/>
        </a:defRPr>
      </a:lvl7pPr>
      <a:lvl8pPr marL="963382" algn="l" defTabSz="913208" rtl="0" fontAlgn="base">
        <a:spcBef>
          <a:spcPct val="0"/>
        </a:spcBef>
        <a:spcAft>
          <a:spcPct val="0"/>
        </a:spcAft>
        <a:defRPr sz="4400">
          <a:solidFill>
            <a:schemeClr val="tx2"/>
          </a:solidFill>
          <a:latin typeface="Times New Roman" charset="0"/>
          <a:ea typeface="宋体" charset="0"/>
          <a:cs typeface="宋体" charset="0"/>
        </a:defRPr>
      </a:lvl8pPr>
      <a:lvl9pPr marL="1284513" algn="l" defTabSz="913208" rtl="0" fontAlgn="base">
        <a:spcBef>
          <a:spcPct val="0"/>
        </a:spcBef>
        <a:spcAft>
          <a:spcPct val="0"/>
        </a:spcAft>
        <a:defRPr sz="4400">
          <a:solidFill>
            <a:schemeClr val="tx2"/>
          </a:solidFill>
          <a:latin typeface="Times New Roman" charset="0"/>
          <a:ea typeface="宋体" charset="0"/>
          <a:cs typeface="宋体" charset="0"/>
        </a:defRPr>
      </a:lvl9pPr>
    </p:titleStyle>
    <p:bodyStyle>
      <a:lvl1pPr marL="341479" indent="-341479" algn="l" defTabSz="912841" rtl="0" eaLnBrk="0" fontAlgn="base" hangingPunct="0">
        <a:spcBef>
          <a:spcPct val="20000"/>
        </a:spcBef>
        <a:spcAft>
          <a:spcPct val="0"/>
        </a:spcAft>
        <a:buBlip>
          <a:blip r:embed="rId16"/>
        </a:buBlip>
        <a:defRPr sz="3200">
          <a:solidFill>
            <a:schemeClr val="tx1"/>
          </a:solidFill>
          <a:latin typeface="+mn-lt"/>
          <a:ea typeface="ＭＳ Ｐゴシック" charset="0"/>
          <a:cs typeface="+mn-cs"/>
        </a:defRPr>
      </a:lvl1pPr>
      <a:lvl2pPr marL="742102" indent="-284566" algn="l" defTabSz="912841"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cs typeface="+mn-cs"/>
        </a:defRPr>
      </a:lvl2pPr>
      <a:lvl3pPr marL="1141612" indent="-227653" algn="l" defTabSz="912841" rtl="0" eaLnBrk="0" fontAlgn="base" hangingPunct="0">
        <a:spcBef>
          <a:spcPct val="20000"/>
        </a:spcBef>
        <a:spcAft>
          <a:spcPct val="0"/>
        </a:spcAft>
        <a:buChar char="•"/>
        <a:defRPr sz="2400">
          <a:solidFill>
            <a:schemeClr val="tx1"/>
          </a:solidFill>
          <a:latin typeface="+mn-lt"/>
          <a:ea typeface="+mn-ea"/>
          <a:cs typeface="+mn-cs"/>
        </a:defRPr>
      </a:lvl3pPr>
      <a:lvl4pPr marL="1598029"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4452"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376124"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6pPr>
      <a:lvl7pPr marL="2697258"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7pPr>
      <a:lvl8pPr marL="301839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8pPr>
      <a:lvl9pPr marL="333951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9pPr>
    </p:bodyStyle>
    <p:otherStyle>
      <a:defPPr>
        <a:defRPr lang="en-US"/>
      </a:defPPr>
      <a:lvl1pPr marL="0" algn="l" defTabSz="321125" rtl="0" eaLnBrk="1" latinLnBrk="0" hangingPunct="1">
        <a:defRPr sz="1300" kern="1200">
          <a:solidFill>
            <a:schemeClr val="tx1"/>
          </a:solidFill>
          <a:latin typeface="+mn-lt"/>
          <a:ea typeface="+mn-ea"/>
          <a:cs typeface="+mn-cs"/>
        </a:defRPr>
      </a:lvl1pPr>
      <a:lvl2pPr marL="321125" algn="l" defTabSz="321125" rtl="0" eaLnBrk="1" latinLnBrk="0" hangingPunct="1">
        <a:defRPr sz="1300" kern="1200">
          <a:solidFill>
            <a:schemeClr val="tx1"/>
          </a:solidFill>
          <a:latin typeface="+mn-lt"/>
          <a:ea typeface="+mn-ea"/>
          <a:cs typeface="+mn-cs"/>
        </a:defRPr>
      </a:lvl2pPr>
      <a:lvl3pPr marL="642255" algn="l" defTabSz="321125" rtl="0" eaLnBrk="1" latinLnBrk="0" hangingPunct="1">
        <a:defRPr sz="1300" kern="1200">
          <a:solidFill>
            <a:schemeClr val="tx1"/>
          </a:solidFill>
          <a:latin typeface="+mn-lt"/>
          <a:ea typeface="+mn-ea"/>
          <a:cs typeface="+mn-cs"/>
        </a:defRPr>
      </a:lvl3pPr>
      <a:lvl4pPr marL="963382" algn="l" defTabSz="321125" rtl="0" eaLnBrk="1" latinLnBrk="0" hangingPunct="1">
        <a:defRPr sz="1300" kern="1200">
          <a:solidFill>
            <a:schemeClr val="tx1"/>
          </a:solidFill>
          <a:latin typeface="+mn-lt"/>
          <a:ea typeface="+mn-ea"/>
          <a:cs typeface="+mn-cs"/>
        </a:defRPr>
      </a:lvl4pPr>
      <a:lvl5pPr marL="1284513" algn="l" defTabSz="321125" rtl="0" eaLnBrk="1" latinLnBrk="0" hangingPunct="1">
        <a:defRPr sz="1300" kern="1200">
          <a:solidFill>
            <a:schemeClr val="tx1"/>
          </a:solidFill>
          <a:latin typeface="+mn-lt"/>
          <a:ea typeface="+mn-ea"/>
          <a:cs typeface="+mn-cs"/>
        </a:defRPr>
      </a:lvl5pPr>
      <a:lvl6pPr marL="1605642" algn="l" defTabSz="321125" rtl="0" eaLnBrk="1" latinLnBrk="0" hangingPunct="1">
        <a:defRPr sz="1300" kern="1200">
          <a:solidFill>
            <a:schemeClr val="tx1"/>
          </a:solidFill>
          <a:latin typeface="+mn-lt"/>
          <a:ea typeface="+mn-ea"/>
          <a:cs typeface="+mn-cs"/>
        </a:defRPr>
      </a:lvl6pPr>
      <a:lvl7pPr marL="1926770" algn="l" defTabSz="321125" rtl="0" eaLnBrk="1" latinLnBrk="0" hangingPunct="1">
        <a:defRPr sz="1300" kern="1200">
          <a:solidFill>
            <a:schemeClr val="tx1"/>
          </a:solidFill>
          <a:latin typeface="+mn-lt"/>
          <a:ea typeface="+mn-ea"/>
          <a:cs typeface="+mn-cs"/>
        </a:defRPr>
      </a:lvl7pPr>
      <a:lvl8pPr marL="2247901" algn="l" defTabSz="321125" rtl="0" eaLnBrk="1" latinLnBrk="0" hangingPunct="1">
        <a:defRPr sz="1300" kern="1200">
          <a:solidFill>
            <a:schemeClr val="tx1"/>
          </a:solidFill>
          <a:latin typeface="+mn-lt"/>
          <a:ea typeface="+mn-ea"/>
          <a:cs typeface="+mn-cs"/>
        </a:defRPr>
      </a:lvl8pPr>
      <a:lvl9pPr marL="2569028" algn="l" defTabSz="321125" rtl="0" eaLnBrk="1" latinLnBrk="0" hangingPunct="1">
        <a:defRPr sz="13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499867"/>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803058"/>
      </p:ext>
    </p:extLst>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442571"/>
      </p:ext>
    </p:extLst>
  </p:cSld>
  <p:clrMap bg1="lt1" tx1="dk1" bg2="lt2" tx2="dk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67084"/>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A77697E1-5A90-C742-886C-37FE60A74294}" type="slidenum">
              <a:rPr lang="en-US"/>
              <a:pPr/>
              <a:t>‹#›</a:t>
            </a:fld>
            <a:endParaRPr lang="en-US"/>
          </a:p>
        </p:txBody>
      </p:sp>
      <p:pic>
        <p:nvPicPr>
          <p:cNvPr id="634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7762540"/>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357084"/>
      </p:ext>
    </p:extLst>
  </p:cSld>
  <p:clrMap bg1="lt1" tx1="dk1" bg2="lt2" tx2="dk2" accent1="accent1" accent2="accent2" accent3="accent3" accent4="accent4" accent5="accent5" accent6="accent6" hlink="hlink" folHlink="folHlink"/>
  <p:sldLayoutIdLst>
    <p:sldLayoutId id="2147486318" r:id="rId1"/>
    <p:sldLayoutId id="2147486319" r:id="rId2"/>
    <p:sldLayoutId id="2147486320" r:id="rId3"/>
    <p:sldLayoutId id="2147486321" r:id="rId4"/>
    <p:sldLayoutId id="2147486322" r:id="rId5"/>
    <p:sldLayoutId id="2147486323" r:id="rId6"/>
    <p:sldLayoutId id="2147486324" r:id="rId7"/>
    <p:sldLayoutId id="2147486325" r:id="rId8"/>
    <p:sldLayoutId id="2147486326" r:id="rId9"/>
    <p:sldLayoutId id="2147486327" r:id="rId10"/>
    <p:sldLayoutId id="214748632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614194"/>
      </p:ext>
    </p:extLst>
  </p:cSld>
  <p:clrMap bg1="lt1" tx1="dk1" bg2="lt2" tx2="dk2" accent1="accent1" accent2="accent2" accent3="accent3" accent4="accent4" accent5="accent5" accent6="accent6" hlink="hlink" folHlink="folHlink"/>
  <p:sldLayoutIdLst>
    <p:sldLayoutId id="2147486330" r:id="rId1"/>
    <p:sldLayoutId id="2147486331" r:id="rId2"/>
    <p:sldLayoutId id="2147486332" r:id="rId3"/>
    <p:sldLayoutId id="2147486333" r:id="rId4"/>
    <p:sldLayoutId id="2147486334" r:id="rId5"/>
    <p:sldLayoutId id="2147486335" r:id="rId6"/>
    <p:sldLayoutId id="2147486336" r:id="rId7"/>
    <p:sldLayoutId id="2147486337" r:id="rId8"/>
    <p:sldLayoutId id="2147486338" r:id="rId9"/>
    <p:sldLayoutId id="2147486339" r:id="rId10"/>
    <p:sldLayoutId id="2147486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9882239"/>
      </p:ext>
    </p:extLst>
  </p:cSld>
  <p:clrMap bg1="lt1" tx1="dk1" bg2="lt2" tx2="dk2" accent1="accent1" accent2="accent2" accent3="accent3" accent4="accent4" accent5="accent5" accent6="accent6" hlink="hlink" folHlink="folHlink"/>
  <p:sldLayoutIdLst>
    <p:sldLayoutId id="2147486342"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539493"/>
      </p:ext>
    </p:extLst>
  </p:cSld>
  <p:clrMap bg1="lt1" tx1="dk1" bg2="lt2" tx2="dk2" accent1="accent1" accent2="accent2" accent3="accent3" accent4="accent4" accent5="accent5" accent6="accent6" hlink="hlink" folHlink="folHlink"/>
  <p:sldLayoutIdLst>
    <p:sldLayoutId id="2147486354" r:id="rId1"/>
    <p:sldLayoutId id="2147486355" r:id="rId2"/>
    <p:sldLayoutId id="2147486356" r:id="rId3"/>
    <p:sldLayoutId id="2147486357" r:id="rId4"/>
    <p:sldLayoutId id="2147486358" r:id="rId5"/>
    <p:sldLayoutId id="2147486359" r:id="rId6"/>
    <p:sldLayoutId id="2147486360" r:id="rId7"/>
    <p:sldLayoutId id="2147486361" r:id="rId8"/>
    <p:sldLayoutId id="2147486362" r:id="rId9"/>
    <p:sldLayoutId id="2147486363" r:id="rId10"/>
    <p:sldLayoutId id="21474863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151659085"/>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13382405"/>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 id="2147486403" r:id="rId12"/>
    <p:sldLayoutId id="21474864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69615026"/>
      </p:ext>
    </p:extLst>
  </p:cSld>
  <p:clrMap bg1="dk2" tx1="lt1" bg2="dk1" tx2="lt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315275"/>
      </p:ext>
    </p:extLst>
  </p:cSld>
  <p:clrMap bg1="lt1" tx1="dk1" bg2="lt2" tx2="dk2" accent1="accent1" accent2="accent2" accent3="accent3" accent4="accent4" accent5="accent5" accent6="accent6" hlink="hlink" folHlink="folHlink"/>
  <p:sldLayoutIdLst>
    <p:sldLayoutId id="214748644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Times New Roman" pitchFamily="-112" charset="0"/>
        </a:defRPr>
      </a:lvl6pPr>
      <a:lvl7pPr marL="913790" algn="ctr" rtl="0" fontAlgn="base">
        <a:spcBef>
          <a:spcPct val="0"/>
        </a:spcBef>
        <a:spcAft>
          <a:spcPct val="0"/>
        </a:spcAft>
        <a:defRPr sz="4400">
          <a:solidFill>
            <a:schemeClr val="tx2"/>
          </a:solidFill>
          <a:latin typeface="Times New Roman" pitchFamily="-112" charset="0"/>
        </a:defRPr>
      </a:lvl7pPr>
      <a:lvl8pPr marL="1370690" algn="ctr" rtl="0" fontAlgn="base">
        <a:spcBef>
          <a:spcPct val="0"/>
        </a:spcBef>
        <a:spcAft>
          <a:spcPct val="0"/>
        </a:spcAft>
        <a:defRPr sz="4400">
          <a:solidFill>
            <a:schemeClr val="tx2"/>
          </a:solidFill>
          <a:latin typeface="Times New Roman" pitchFamily="-112" charset="0"/>
        </a:defRPr>
      </a:lvl8pPr>
      <a:lvl9pPr marL="1827585" algn="ctr" rtl="0" fontAlgn="base">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2"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2"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2"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649477801"/>
      </p:ext>
    </p:extLst>
  </p:cSld>
  <p:clrMap bg1="lt1" tx1="dk1" bg2="lt2" tx2="dk2" accent1="accent1" accent2="accent2" accent3="accent3" accent4="accent4" accent5="accent5" accent6="accent6" hlink="hlink" folHlink="folHlink"/>
  <p:sldLayoutIdLst>
    <p:sldLayoutId id="2147486443" r:id="rId1"/>
    <p:sldLayoutId id="2147486444" r:id="rId2"/>
    <p:sldLayoutId id="2147486445" r:id="rId3"/>
    <p:sldLayoutId id="2147486446" r:id="rId4"/>
    <p:sldLayoutId id="2147486447" r:id="rId5"/>
    <p:sldLayoutId id="2147486448" r:id="rId6"/>
    <p:sldLayoutId id="2147486449" r:id="rId7"/>
    <p:sldLayoutId id="2147486450" r:id="rId8"/>
    <p:sldLayoutId id="2147486451" r:id="rId9"/>
    <p:sldLayoutId id="2147486452" r:id="rId10"/>
    <p:sldLayoutId id="2147486453" r:id="rId11"/>
    <p:sldLayoutId id="2147486454" r:id="rId12"/>
    <p:sldLayoutId id="21474864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2/10/25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defTabSz="914400"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defTabSz="914400"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pPr defTabSz="914400" fontAlgn="base">
              <a:spcBef>
                <a:spcPct val="0"/>
              </a:spcBef>
              <a:spcAft>
                <a:spcPct val="0"/>
              </a:spcAft>
            </a:pPr>
            <a:fld id="{AAC681F6-BBD6-CD45-A878-559124AAC9C8}" type="slidenum">
              <a:rPr lang="en-US">
                <a:solidFill>
                  <a:srgbClr val="482400"/>
                </a:solidFill>
                <a:latin typeface="Arial" charset="0"/>
                <a:ea typeface="ＭＳ Ｐゴシック" charset="0"/>
              </a:rPr>
              <a:pPr defTabSz="914400" fontAlgn="base">
                <a:spcBef>
                  <a:spcPct val="0"/>
                </a:spcBef>
                <a:spcAft>
                  <a:spcPct val="0"/>
                </a:spcAft>
              </a:pPr>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801696"/>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2/10/25</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749932267"/>
      </p:ext>
    </p:extLst>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pPr defTabSz="914400" fontAlgn="base">
              <a:spcBef>
                <a:spcPct val="0"/>
              </a:spcBef>
              <a:spcAft>
                <a:spcPct val="0"/>
              </a:spcAft>
            </a:pPr>
            <a:fld id="{F2242899-247F-7745-BDAE-1172AA0E68EE}" type="datetime1">
              <a:rPr lang="en-US">
                <a:latin typeface="Arial" charset="0"/>
                <a:ea typeface="ＭＳ Ｐゴシック" charset="0"/>
              </a:rPr>
              <a:pPr defTabSz="914400" fontAlgn="base">
                <a:spcBef>
                  <a:spcPct val="0"/>
                </a:spcBef>
                <a:spcAft>
                  <a:spcPct val="0"/>
                </a:spcAft>
              </a:pPr>
              <a:t>2/10/25</a:t>
            </a:fld>
            <a:endParaRPr lang="en-US">
              <a:latin typeface="Arial" charset="0"/>
              <a:ea typeface="ＭＳ Ｐゴシック"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lgn="ctr" defTabSz="9144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pPr defTabSz="914400" fontAlgn="base">
              <a:spcBef>
                <a:spcPct val="0"/>
              </a:spcBef>
              <a:spcAft>
                <a:spcPct val="0"/>
              </a:spcAft>
            </a:pPr>
            <a:fld id="{54C1DD03-B3C0-DA48-965C-6EFEB75CD8AF}" type="slidenum">
              <a:rPr lang="en-US">
                <a:latin typeface="Arial" charset="0"/>
                <a:ea typeface="ＭＳ Ｐゴシック" charset="0"/>
              </a:rPr>
              <a:pPr defTabSz="914400" fontAlgn="base">
                <a:spcBef>
                  <a:spcPct val="0"/>
                </a:spcBef>
                <a:spcAft>
                  <a:spcPct val="0"/>
                </a:spcAft>
              </a:pPr>
              <a:t>‹#›</a:t>
            </a:fld>
            <a:endParaRPr lang="en-US">
              <a:latin typeface="Arial" charset="0"/>
              <a:ea typeface="ＭＳ Ｐゴシック" charset="0"/>
            </a:endParaRPr>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067048"/>
      </p:ext>
    </p:extLst>
  </p:cSld>
  <p:clrMap bg1="lt1" tx1="dk1" bg2="lt2" tx2="dk2" accent1="accent1" accent2="accent2" accent3="accent3" accent4="accent4" accent5="accent5" accent6="accent6" hlink="hlink" folHlink="folHlink"/>
  <p:sldLayoutIdLst>
    <p:sldLayoutId id="2147486481"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525459"/>
      </p:ext>
    </p:extLst>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576594"/>
      </p:ext>
    </p:extLst>
  </p:cSld>
  <p:clrMap bg1="lt1" tx1="dk1" bg2="lt2" tx2="dk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014882"/>
      </p:ext>
    </p:extLst>
  </p:cSld>
  <p:clrMap bg1="lt1" tx1="dk1" bg2="lt2" tx2="dk2" accent1="accent1" accent2="accent2" accent3="accent3" accent4="accent4" accent5="accent5" accent6="accent6" hlink="hlink" folHlink="folHlink"/>
  <p:sldLayoutIdLst>
    <p:sldLayoutId id="2147486507" r:id="rId1"/>
    <p:sldLayoutId id="2147486508" r:id="rId2"/>
    <p:sldLayoutId id="2147486509" r:id="rId3"/>
    <p:sldLayoutId id="2147486510" r:id="rId4"/>
    <p:sldLayoutId id="2147486511" r:id="rId5"/>
    <p:sldLayoutId id="2147486512" r:id="rId6"/>
    <p:sldLayoutId id="2147486513" r:id="rId7"/>
    <p:sldLayoutId id="2147486514" r:id="rId8"/>
    <p:sldLayoutId id="2147486515" r:id="rId9"/>
    <p:sldLayoutId id="2147486516" r:id="rId10"/>
    <p:sldLayoutId id="214748651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269643"/>
      </p:ext>
    </p:extLst>
  </p:cSld>
  <p:clrMap bg1="lt1" tx1="dk1" bg2="lt2" tx2="dk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348" algn="l" rtl="0" fontAlgn="base">
        <a:spcBef>
          <a:spcPct val="0"/>
        </a:spcBef>
        <a:spcAft>
          <a:spcPct val="0"/>
        </a:spcAft>
        <a:defRPr sz="4400">
          <a:solidFill>
            <a:schemeClr val="tx2"/>
          </a:solidFill>
          <a:latin typeface="Times New Roman" pitchFamily="-111" charset="0"/>
        </a:defRPr>
      </a:lvl6pPr>
      <a:lvl7pPr marL="912713" algn="l" rtl="0" fontAlgn="base">
        <a:spcBef>
          <a:spcPct val="0"/>
        </a:spcBef>
        <a:spcAft>
          <a:spcPct val="0"/>
        </a:spcAft>
        <a:defRPr sz="4400">
          <a:solidFill>
            <a:schemeClr val="tx2"/>
          </a:solidFill>
          <a:latin typeface="Times New Roman" pitchFamily="-111" charset="0"/>
        </a:defRPr>
      </a:lvl7pPr>
      <a:lvl8pPr marL="1369080" algn="l" rtl="0" fontAlgn="base">
        <a:spcBef>
          <a:spcPct val="0"/>
        </a:spcBef>
        <a:spcAft>
          <a:spcPct val="0"/>
        </a:spcAft>
        <a:defRPr sz="4400">
          <a:solidFill>
            <a:schemeClr val="tx2"/>
          </a:solidFill>
          <a:latin typeface="Times New Roman" pitchFamily="-111" charset="0"/>
        </a:defRPr>
      </a:lvl8pPr>
      <a:lvl9pPr marL="1825435" algn="l" rtl="0" fontAlgn="base">
        <a:spcBef>
          <a:spcPct val="0"/>
        </a:spcBef>
        <a:spcAft>
          <a:spcPct val="0"/>
        </a:spcAft>
        <a:defRPr sz="4400">
          <a:solidFill>
            <a:schemeClr val="tx2"/>
          </a:solidFill>
          <a:latin typeface="Times New Roman" pitchFamily="-111" charset="0"/>
        </a:defRPr>
      </a:lvl9pPr>
    </p:titleStyle>
    <p:bodyStyle>
      <a:lvl1pPr marL="342277" indent="-342277"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1582" indent="-285234"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7249" indent="-228174"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3620" indent="-228174"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09974"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6328"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2692"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79039"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1481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36" y="1755811"/>
            <a:ext cx="10969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481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482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85836" y="120650"/>
            <a:ext cx="7770813" cy="1430338"/>
          </a:xfrm>
          <a:prstGeom prst="rect">
            <a:avLst/>
          </a:prstGeom>
        </p:spPr>
        <p:txBody>
          <a:bodyPr vert="horz" wrap="square" lIns="91269" tIns="45635" rIns="91269" bIns="45635" numCol="1" anchor="ctr" anchorCtr="0" compatLnSpc="1">
            <a:prstTxWarp prst="textNoShape">
              <a:avLst/>
            </a:prstTxWarp>
            <a:normAutofit/>
          </a:bodyPr>
          <a:lstStyle/>
          <a:p>
            <a:pPr lvl="0"/>
            <a:r>
              <a:rPr lang="en-US"/>
              <a:t>Click to edit Master title style</a:t>
            </a:r>
          </a:p>
        </p:txBody>
      </p:sp>
      <p:sp>
        <p:nvSpPr>
          <p:cNvPr id="3" name="Text Placeholder 2"/>
          <p:cNvSpPr>
            <a:spLocks noGrp="1"/>
          </p:cNvSpPr>
          <p:nvPr>
            <p:ph type="body" idx="1"/>
          </p:nvPr>
        </p:nvSpPr>
        <p:spPr>
          <a:xfrm>
            <a:off x="685836" y="1752601"/>
            <a:ext cx="7770813" cy="4373563"/>
          </a:xfrm>
          <a:prstGeom prst="rect">
            <a:avLst/>
          </a:prstGeom>
        </p:spPr>
        <p:txBody>
          <a:bodyPr vert="horz" wrap="square" lIns="91269" tIns="45635" rIns="91269" bIns="45635"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6" y="6356386"/>
            <a:ext cx="2133600" cy="365125"/>
          </a:xfrm>
          <a:prstGeom prst="rect">
            <a:avLst/>
          </a:prstGeom>
        </p:spPr>
        <p:txBody>
          <a:bodyPr vert="horz" wrap="square" lIns="91269" tIns="45635" rIns="91269" bIns="45635"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1" name="Footer Placeholder 4"/>
          <p:cNvSpPr>
            <a:spLocks noGrp="1"/>
          </p:cNvSpPr>
          <p:nvPr>
            <p:ph type="ftr" sz="quarter" idx="3"/>
          </p:nvPr>
        </p:nvSpPr>
        <p:spPr>
          <a:xfrm>
            <a:off x="354013" y="6356386"/>
            <a:ext cx="2895600" cy="365125"/>
          </a:xfrm>
          <a:prstGeom prst="rect">
            <a:avLst/>
          </a:prstGeom>
        </p:spPr>
        <p:txBody>
          <a:bodyPr vert="horz" wrap="square" lIns="91269" tIns="45635" rIns="91269" bIns="45635"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2" name="Slide Number Placeholder 5"/>
          <p:cNvSpPr>
            <a:spLocks noGrp="1"/>
          </p:cNvSpPr>
          <p:nvPr>
            <p:ph type="sldNum" sz="quarter" idx="4"/>
          </p:nvPr>
        </p:nvSpPr>
        <p:spPr>
          <a:xfrm>
            <a:off x="4229100" y="6356386"/>
            <a:ext cx="685800" cy="365125"/>
          </a:xfrm>
          <a:prstGeom prst="rect">
            <a:avLst/>
          </a:prstGeom>
        </p:spPr>
        <p:txBody>
          <a:bodyPr vert="horz" wrap="square" lIns="91269" tIns="45635" rIns="91269" bIns="45635"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fld id="{BCD758E6-FC33-1941-9049-44C9928590B4}" type="slidenum">
              <a:rPr lang="en-US" b="0" smtClean="0">
                <a:latin typeface="Calisto MT"/>
                <a:cs typeface="ＭＳ Ｐゴシック"/>
              </a:rPr>
              <a:pPr/>
              <a:t>‹#›</a:t>
            </a:fld>
            <a:endParaRPr lang="en-US" b="0">
              <a:latin typeface="Calisto MT"/>
              <a:cs typeface="ＭＳ Ｐゴシック"/>
            </a:endParaRPr>
          </a:p>
        </p:txBody>
      </p:sp>
    </p:spTree>
    <p:extLst>
      <p:ext uri="{BB962C8B-B14F-4D97-AF65-F5344CB8AC3E}">
        <p14:creationId xmlns:p14="http://schemas.microsoft.com/office/powerpoint/2010/main" val="4182648151"/>
      </p:ext>
    </p:extLst>
  </p:cSld>
  <p:clrMap bg1="dk2" tx1="lt1" bg2="dk1" tx2="lt2" accent1="accent1" accent2="accent2" accent3="accent3" accent4="accent4" accent5="accent5" accent6="accent6" hlink="hlink" folHlink="folHlink"/>
  <p:sldLayoutIdLst>
    <p:sldLayoutId id="2147486543" r:id="rId1"/>
    <p:sldLayoutId id="2147486544" r:id="rId2"/>
    <p:sldLayoutId id="2147486545" r:id="rId3"/>
    <p:sldLayoutId id="2147486546" r:id="rId4"/>
    <p:sldLayoutId id="2147486547" r:id="rId5"/>
    <p:sldLayoutId id="2147486548" r:id="rId6"/>
    <p:sldLayoutId id="2147486549" r:id="rId7"/>
    <p:sldLayoutId id="2147486550" r:id="rId8"/>
    <p:sldLayoutId id="2147486551" r:id="rId9"/>
    <p:sldLayoutId id="2147486552" r:id="rId10"/>
    <p:sldLayoutId id="2147486553" r:id="rId11"/>
  </p:sldLayoutIdLst>
  <p:txStyles>
    <p:titleStyle>
      <a:lvl1pPr algn="ctr" rtl="0" fontAlgn="base">
        <a:spcBef>
          <a:spcPct val="0"/>
        </a:spcBef>
        <a:spcAft>
          <a:spcPct val="0"/>
        </a:spcAft>
        <a:defRPr sz="4800">
          <a:solidFill>
            <a:schemeClr val="tx1"/>
          </a:solidFill>
          <a:latin typeface="+mj-lt"/>
          <a:ea typeface="+mj-ea"/>
          <a:cs typeface="+mj-cs"/>
        </a:defRPr>
      </a:lvl1pPr>
      <a:lvl2pPr algn="ctr" rtl="0" fontAlgn="base">
        <a:spcBef>
          <a:spcPct val="0"/>
        </a:spcBef>
        <a:spcAft>
          <a:spcPct val="0"/>
        </a:spcAft>
        <a:defRPr sz="4800">
          <a:solidFill>
            <a:schemeClr val="tx1"/>
          </a:solidFill>
          <a:latin typeface="Calisto MT" charset="0"/>
          <a:ea typeface="ＭＳ Ｐゴシック" charset="0"/>
          <a:cs typeface="ＭＳ Ｐゴシック" charset="0"/>
        </a:defRPr>
      </a:lvl2pPr>
      <a:lvl3pPr algn="ctr" rtl="0" fontAlgn="base">
        <a:spcBef>
          <a:spcPct val="0"/>
        </a:spcBef>
        <a:spcAft>
          <a:spcPct val="0"/>
        </a:spcAft>
        <a:defRPr sz="4800">
          <a:solidFill>
            <a:schemeClr val="tx1"/>
          </a:solidFill>
          <a:latin typeface="Calisto MT" charset="0"/>
          <a:ea typeface="ＭＳ Ｐゴシック" charset="0"/>
          <a:cs typeface="ＭＳ Ｐゴシック" charset="0"/>
        </a:defRPr>
      </a:lvl3pPr>
      <a:lvl4pPr algn="ctr" rtl="0" fontAlgn="base">
        <a:spcBef>
          <a:spcPct val="0"/>
        </a:spcBef>
        <a:spcAft>
          <a:spcPct val="0"/>
        </a:spcAft>
        <a:defRPr sz="4800">
          <a:solidFill>
            <a:schemeClr val="tx1"/>
          </a:solidFill>
          <a:latin typeface="Calisto MT" charset="0"/>
          <a:ea typeface="ＭＳ Ｐゴシック" charset="0"/>
          <a:cs typeface="ＭＳ Ｐゴシック" charset="0"/>
        </a:defRPr>
      </a:lvl4pPr>
      <a:lvl5pPr algn="ctr" rtl="0" fontAlgn="base">
        <a:spcBef>
          <a:spcPct val="0"/>
        </a:spcBef>
        <a:spcAft>
          <a:spcPct val="0"/>
        </a:spcAft>
        <a:defRPr sz="4800">
          <a:solidFill>
            <a:schemeClr val="tx1"/>
          </a:solidFill>
          <a:latin typeface="Calisto MT" charset="0"/>
          <a:ea typeface="ＭＳ Ｐゴシック" charset="0"/>
          <a:cs typeface="ＭＳ Ｐゴシック" charset="0"/>
        </a:defRPr>
      </a:lvl5pPr>
      <a:lvl6pPr marL="456348"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2713"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6908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5435"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277" indent="-342277" algn="l" rtl="0" fontAlgn="base">
        <a:spcBef>
          <a:spcPts val="2000"/>
        </a:spcBef>
        <a:spcAft>
          <a:spcPct val="0"/>
        </a:spcAft>
        <a:buBlip>
          <a:blip r:embed="rId17"/>
        </a:buBlip>
        <a:defRPr sz="2200">
          <a:solidFill>
            <a:schemeClr val="tx1"/>
          </a:solidFill>
          <a:latin typeface="+mn-lt"/>
          <a:ea typeface="+mn-ea"/>
          <a:cs typeface="+mn-cs"/>
        </a:defRPr>
      </a:lvl1pPr>
      <a:lvl2pPr marL="684540" indent="-335932" algn="l" rtl="0" fontAlgn="base">
        <a:spcBef>
          <a:spcPts val="600"/>
        </a:spcBef>
        <a:spcAft>
          <a:spcPct val="0"/>
        </a:spcAft>
        <a:buBlip>
          <a:blip r:embed="rId17"/>
        </a:buBlip>
        <a:defRPr sz="2000">
          <a:solidFill>
            <a:schemeClr val="tx1"/>
          </a:solidFill>
          <a:latin typeface="+mn-lt"/>
          <a:ea typeface="+mn-ea"/>
        </a:defRPr>
      </a:lvl2pPr>
      <a:lvl3pPr marL="1033142" indent="-348602" algn="l" rtl="0" fontAlgn="base">
        <a:spcBef>
          <a:spcPts val="600"/>
        </a:spcBef>
        <a:spcAft>
          <a:spcPct val="0"/>
        </a:spcAft>
        <a:buBlip>
          <a:blip r:embed="rId17"/>
        </a:buBlip>
        <a:defRPr>
          <a:solidFill>
            <a:schemeClr val="tx1"/>
          </a:solidFill>
          <a:latin typeface="+mn-lt"/>
          <a:ea typeface="+mn-ea"/>
        </a:defRPr>
      </a:lvl3pPr>
      <a:lvl4pPr marL="1369080" indent="-335932" algn="l" rtl="0" fontAlgn="base">
        <a:spcBef>
          <a:spcPts val="600"/>
        </a:spcBef>
        <a:spcAft>
          <a:spcPct val="0"/>
        </a:spcAft>
        <a:buBlip>
          <a:blip r:embed="rId17"/>
        </a:buBlip>
        <a:defRPr>
          <a:solidFill>
            <a:schemeClr val="tx1"/>
          </a:solidFill>
          <a:latin typeface="+mn-lt"/>
          <a:ea typeface="+mn-ea"/>
        </a:defRPr>
      </a:lvl4pPr>
      <a:lvl5pPr marL="1717682" indent="-348602" algn="l" rtl="0" fontAlgn="base">
        <a:spcBef>
          <a:spcPts val="600"/>
        </a:spcBef>
        <a:spcAft>
          <a:spcPct val="0"/>
        </a:spcAft>
        <a:buBlip>
          <a:blip r:embed="rId17"/>
        </a:buBlip>
        <a:defRPr>
          <a:solidFill>
            <a:schemeClr val="tx1"/>
          </a:solidFill>
          <a:latin typeface="+mn-lt"/>
          <a:ea typeface="+mn-ea"/>
        </a:defRPr>
      </a:lvl5pPr>
      <a:lvl6pPr marL="2174044" indent="-348602" algn="l" rtl="0" fontAlgn="base">
        <a:spcBef>
          <a:spcPts val="600"/>
        </a:spcBef>
        <a:spcAft>
          <a:spcPct val="0"/>
        </a:spcAft>
        <a:buBlip>
          <a:blip r:embed="rId17"/>
        </a:buBlip>
        <a:defRPr>
          <a:solidFill>
            <a:schemeClr val="tx1"/>
          </a:solidFill>
          <a:latin typeface="+mn-lt"/>
          <a:ea typeface="+mn-ea"/>
        </a:defRPr>
      </a:lvl6pPr>
      <a:lvl7pPr marL="2630391" indent="-348602" algn="l" rtl="0" fontAlgn="base">
        <a:spcBef>
          <a:spcPts val="600"/>
        </a:spcBef>
        <a:spcAft>
          <a:spcPct val="0"/>
        </a:spcAft>
        <a:buBlip>
          <a:blip r:embed="rId17"/>
        </a:buBlip>
        <a:defRPr>
          <a:solidFill>
            <a:schemeClr val="tx1"/>
          </a:solidFill>
          <a:latin typeface="+mn-lt"/>
          <a:ea typeface="+mn-ea"/>
        </a:defRPr>
      </a:lvl7pPr>
      <a:lvl8pPr marL="3086759" indent="-348602" algn="l" rtl="0" fontAlgn="base">
        <a:spcBef>
          <a:spcPts val="600"/>
        </a:spcBef>
        <a:spcAft>
          <a:spcPct val="0"/>
        </a:spcAft>
        <a:buBlip>
          <a:blip r:embed="rId17"/>
        </a:buBlip>
        <a:defRPr>
          <a:solidFill>
            <a:schemeClr val="tx1"/>
          </a:solidFill>
          <a:latin typeface="+mn-lt"/>
          <a:ea typeface="+mn-ea"/>
        </a:defRPr>
      </a:lvl8pPr>
      <a:lvl9pPr marL="3543109" indent="-348602"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3" tIns="45647" rIns="91293" bIns="45647" numCol="1" anchor="ctr" anchorCtr="0" compatLnSpc="1">
            <a:prstTxWarp prst="textNoShape">
              <a:avLst/>
            </a:prstTxWarp>
          </a:bodyPr>
          <a:lstStyle/>
          <a:p>
            <a:pPr lvl="0"/>
            <a:r>
              <a:rPr lang="en-US" dirty="0"/>
              <a:t>Click to edit Master title style</a:t>
            </a:r>
          </a:p>
        </p:txBody>
      </p:sp>
      <p:sp>
        <p:nvSpPr>
          <p:cNvPr id="957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lvl1pPr algn="l">
              <a:defRPr sz="1400">
                <a:cs typeface="+mn-cs"/>
              </a:defRPr>
            </a:lvl1pPr>
          </a:lstStyle>
          <a:p>
            <a:pPr eaLnBrk="0" hangingPunct="0">
              <a:defRPr/>
            </a:pPr>
            <a:endParaRPr lang="en-US" b="0">
              <a:solidFill>
                <a:srgbClr val="000000"/>
              </a:solidFill>
              <a:latin typeface="Times New Roman" charset="0"/>
            </a:endParaRPr>
          </a:p>
        </p:txBody>
      </p:sp>
      <p:sp>
        <p:nvSpPr>
          <p:cNvPr id="957445"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lvl1pPr>
              <a:defRPr sz="1400">
                <a:cs typeface="+mn-cs"/>
              </a:defRPr>
            </a:lvl1pPr>
          </a:lstStyle>
          <a:p>
            <a:pPr eaLnBrk="0" hangingPunct="0">
              <a:defRPr/>
            </a:pPr>
            <a:endParaRPr lang="en-US" b="0">
              <a:solidFill>
                <a:srgbClr val="000000"/>
              </a:solidFill>
              <a:latin typeface="Times New Roman" charset="0"/>
            </a:endParaRPr>
          </a:p>
        </p:txBody>
      </p:sp>
      <p:sp>
        <p:nvSpPr>
          <p:cNvPr id="957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lvl1pPr algn="r">
              <a:defRPr sz="1400">
                <a:cs typeface="+mn-cs"/>
              </a:defRPr>
            </a:lvl1pPr>
          </a:lstStyle>
          <a:p>
            <a:pPr eaLnBrk="0" hangingPunct="0">
              <a:defRPr/>
            </a:pPr>
            <a:fld id="{976D1466-CB11-4E4A-9B65-1C9C819106F7}" type="slidenum">
              <a:rPr lang="en-US" b="0">
                <a:solidFill>
                  <a:srgbClr val="000000"/>
                </a:solidFill>
                <a:latin typeface="Times New Roman" charset="0"/>
              </a:rPr>
              <a:pPr eaLnBrk="0" hangingPunct="0">
                <a:defRPr/>
              </a:pPr>
              <a:t>‹#›</a:t>
            </a:fld>
            <a:endParaRPr lang="en-US" b="0">
              <a:solidFill>
                <a:srgbClr val="000000"/>
              </a:solidFill>
              <a:latin typeface="Times New Roman" charset="0"/>
            </a:endParaRPr>
          </a:p>
        </p:txBody>
      </p:sp>
    </p:spTree>
    <p:extLst>
      <p:ext uri="{BB962C8B-B14F-4D97-AF65-F5344CB8AC3E}">
        <p14:creationId xmlns:p14="http://schemas.microsoft.com/office/powerpoint/2010/main" val="3051548840"/>
      </p:ext>
    </p:extLst>
  </p:cSld>
  <p:clrMap bg1="lt1" tx1="dk1" bg2="lt2" tx2="dk2" accent1="accent1" accent2="accent2" accent3="accent3" accent4="accent4" accent5="accent5" accent6="accent6" hlink="hlink" folHlink="folHlink"/>
  <p:sldLayoutIdLst>
    <p:sldLayoutId id="2147486567" r:id="rId1"/>
    <p:sldLayoutId id="2147486568" r:id="rId2"/>
    <p:sldLayoutId id="2147486569" r:id="rId3"/>
    <p:sldLayoutId id="2147486570" r:id="rId4"/>
    <p:sldLayoutId id="2147486571" r:id="rId5"/>
    <p:sldLayoutId id="2147486572" r:id="rId6"/>
    <p:sldLayoutId id="2147486573" r:id="rId7"/>
    <p:sldLayoutId id="2147486574" r:id="rId8"/>
    <p:sldLayoutId id="2147486575" r:id="rId9"/>
    <p:sldLayoutId id="2147486576" r:id="rId10"/>
    <p:sldLayoutId id="214748657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6467" algn="ctr" rtl="0" fontAlgn="base">
        <a:spcBef>
          <a:spcPct val="0"/>
        </a:spcBef>
        <a:spcAft>
          <a:spcPct val="0"/>
        </a:spcAft>
        <a:defRPr sz="4400">
          <a:solidFill>
            <a:schemeClr val="tx2"/>
          </a:solidFill>
          <a:latin typeface="Times New Roman" charset="0"/>
          <a:ea typeface="ＭＳ Ｐゴシック" charset="0"/>
        </a:defRPr>
      </a:lvl6pPr>
      <a:lvl7pPr marL="912947" algn="ctr" rtl="0" fontAlgn="base">
        <a:spcBef>
          <a:spcPct val="0"/>
        </a:spcBef>
        <a:spcAft>
          <a:spcPct val="0"/>
        </a:spcAft>
        <a:defRPr sz="4400">
          <a:solidFill>
            <a:schemeClr val="tx2"/>
          </a:solidFill>
          <a:latin typeface="Times New Roman" charset="0"/>
          <a:ea typeface="ＭＳ Ｐゴシック" charset="0"/>
        </a:defRPr>
      </a:lvl7pPr>
      <a:lvl8pPr marL="1369430" algn="ctr" rtl="0" fontAlgn="base">
        <a:spcBef>
          <a:spcPct val="0"/>
        </a:spcBef>
        <a:spcAft>
          <a:spcPct val="0"/>
        </a:spcAft>
        <a:defRPr sz="4400">
          <a:solidFill>
            <a:schemeClr val="tx2"/>
          </a:solidFill>
          <a:latin typeface="Times New Roman" charset="0"/>
          <a:ea typeface="ＭＳ Ｐゴシック" charset="0"/>
        </a:defRPr>
      </a:lvl8pPr>
      <a:lvl9pPr marL="1825903"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363" indent="-342363" algn="l" rtl="0" eaLnBrk="0" fontAlgn="base" hangingPunct="0">
        <a:spcBef>
          <a:spcPct val="20000"/>
        </a:spcBef>
        <a:spcAft>
          <a:spcPct val="0"/>
        </a:spcAft>
        <a:buChar char="•"/>
        <a:defRPr sz="3200">
          <a:solidFill>
            <a:schemeClr val="tx1"/>
          </a:solidFill>
          <a:latin typeface="Arial"/>
          <a:ea typeface="+mn-ea"/>
          <a:cs typeface="Arial"/>
        </a:defRPr>
      </a:lvl1pPr>
      <a:lvl2pPr marL="741772" indent="-285305" algn="l" rtl="0" eaLnBrk="0" fontAlgn="base" hangingPunct="0">
        <a:spcBef>
          <a:spcPct val="20000"/>
        </a:spcBef>
        <a:spcAft>
          <a:spcPct val="0"/>
        </a:spcAft>
        <a:buChar char="–"/>
        <a:defRPr sz="2800">
          <a:solidFill>
            <a:schemeClr val="tx1"/>
          </a:solidFill>
          <a:latin typeface="Arial"/>
          <a:ea typeface="+mn-ea"/>
          <a:cs typeface="Arial"/>
        </a:defRPr>
      </a:lvl2pPr>
      <a:lvl3pPr marL="1141185" indent="-228233" algn="l" rtl="0" eaLnBrk="0" fontAlgn="base" hangingPunct="0">
        <a:spcBef>
          <a:spcPct val="20000"/>
        </a:spcBef>
        <a:spcAft>
          <a:spcPct val="0"/>
        </a:spcAft>
        <a:buChar char="•"/>
        <a:defRPr sz="2400">
          <a:solidFill>
            <a:schemeClr val="tx1"/>
          </a:solidFill>
          <a:latin typeface="Arial"/>
          <a:ea typeface="+mn-ea"/>
          <a:cs typeface="Arial"/>
        </a:defRPr>
      </a:lvl3pPr>
      <a:lvl4pPr marL="1597659" indent="-228233" algn="l" rtl="0" eaLnBrk="0" fontAlgn="base" hangingPunct="0">
        <a:spcBef>
          <a:spcPct val="20000"/>
        </a:spcBef>
        <a:spcAft>
          <a:spcPct val="0"/>
        </a:spcAft>
        <a:buChar char="–"/>
        <a:defRPr sz="2000">
          <a:solidFill>
            <a:schemeClr val="tx1"/>
          </a:solidFill>
          <a:latin typeface="Arial"/>
          <a:ea typeface="+mn-ea"/>
          <a:cs typeface="Arial"/>
        </a:defRPr>
      </a:lvl4pPr>
      <a:lvl5pPr marL="2054145" indent="-228233" algn="l" rtl="0" eaLnBrk="0" fontAlgn="base" hangingPunct="0">
        <a:spcBef>
          <a:spcPct val="20000"/>
        </a:spcBef>
        <a:spcAft>
          <a:spcPct val="0"/>
        </a:spcAft>
        <a:buChar char="»"/>
        <a:defRPr sz="2000">
          <a:solidFill>
            <a:schemeClr val="tx1"/>
          </a:solidFill>
          <a:latin typeface="Arial"/>
          <a:ea typeface="+mn-ea"/>
          <a:cs typeface="Arial"/>
        </a:defRPr>
      </a:lvl5pPr>
      <a:lvl6pPr marL="2510617" indent="-228233" algn="l" rtl="0" fontAlgn="base">
        <a:spcBef>
          <a:spcPct val="20000"/>
        </a:spcBef>
        <a:spcAft>
          <a:spcPct val="0"/>
        </a:spcAft>
        <a:buChar char="»"/>
        <a:defRPr sz="2000">
          <a:solidFill>
            <a:schemeClr val="tx1"/>
          </a:solidFill>
          <a:latin typeface="+mn-lt"/>
          <a:ea typeface="+mn-ea"/>
        </a:defRPr>
      </a:lvl6pPr>
      <a:lvl7pPr marL="2967088" indent="-228233" algn="l" rtl="0" fontAlgn="base">
        <a:spcBef>
          <a:spcPct val="20000"/>
        </a:spcBef>
        <a:spcAft>
          <a:spcPct val="0"/>
        </a:spcAft>
        <a:buChar char="»"/>
        <a:defRPr sz="2000">
          <a:solidFill>
            <a:schemeClr val="tx1"/>
          </a:solidFill>
          <a:latin typeface="+mn-lt"/>
          <a:ea typeface="+mn-ea"/>
        </a:defRPr>
      </a:lvl7pPr>
      <a:lvl8pPr marL="3423568" indent="-228233" algn="l" rtl="0" fontAlgn="base">
        <a:spcBef>
          <a:spcPct val="20000"/>
        </a:spcBef>
        <a:spcAft>
          <a:spcPct val="0"/>
        </a:spcAft>
        <a:buChar char="»"/>
        <a:defRPr sz="2000">
          <a:solidFill>
            <a:schemeClr val="tx1"/>
          </a:solidFill>
          <a:latin typeface="+mn-lt"/>
          <a:ea typeface="+mn-ea"/>
        </a:defRPr>
      </a:lvl8pPr>
      <a:lvl9pPr marL="3880033" indent="-22823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85831" y="120650"/>
            <a:ext cx="77708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685831" y="1752601"/>
            <a:ext cx="77708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6" y="6356381"/>
            <a:ext cx="2133600" cy="365125"/>
          </a:xfrm>
          <a:prstGeom prst="rect">
            <a:avLst/>
          </a:prstGeom>
        </p:spPr>
        <p:txBody>
          <a:bodyPr vert="horz" wrap="square" lIns="91293" tIns="45647" rIns="91293" bIns="45647"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5" name="Footer Placeholder 4"/>
          <p:cNvSpPr>
            <a:spLocks noGrp="1"/>
          </p:cNvSpPr>
          <p:nvPr>
            <p:ph type="ftr" sz="quarter" idx="3"/>
          </p:nvPr>
        </p:nvSpPr>
        <p:spPr>
          <a:xfrm>
            <a:off x="354013" y="6356381"/>
            <a:ext cx="2895600" cy="365125"/>
          </a:xfrm>
          <a:prstGeom prst="rect">
            <a:avLst/>
          </a:prstGeom>
        </p:spPr>
        <p:txBody>
          <a:bodyPr vert="horz" wrap="square" lIns="91293" tIns="45647" rIns="91293" bIns="45647"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6" name="Slide Number Placeholder 5"/>
          <p:cNvSpPr>
            <a:spLocks noGrp="1"/>
          </p:cNvSpPr>
          <p:nvPr>
            <p:ph type="sldNum" sz="quarter" idx="4"/>
          </p:nvPr>
        </p:nvSpPr>
        <p:spPr>
          <a:xfrm>
            <a:off x="4229100" y="6356381"/>
            <a:ext cx="685800" cy="365125"/>
          </a:xfrm>
          <a:prstGeom prst="rect">
            <a:avLst/>
          </a:prstGeom>
        </p:spPr>
        <p:txBody>
          <a:bodyPr vert="horz" wrap="square" lIns="91293" tIns="45647" rIns="91293" bIns="45647"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D0CAC97A-581F-9041-A449-D54F7AEDB91A}" type="slidenum">
              <a:rPr lang="en-US" b="0">
                <a:latin typeface="Calisto MT"/>
                <a:cs typeface="ＭＳ Ｐゴシック"/>
              </a:rPr>
              <a:pPr>
                <a:defRPr/>
              </a:pPr>
              <a:t>‹#›</a:t>
            </a:fld>
            <a:endParaRPr lang="en-US" b="0">
              <a:latin typeface="Calisto MT"/>
              <a:cs typeface="ＭＳ Ｐゴシック"/>
            </a:endParaRPr>
          </a:p>
        </p:txBody>
      </p:sp>
    </p:spTree>
    <p:extLst>
      <p:ext uri="{BB962C8B-B14F-4D97-AF65-F5344CB8AC3E}">
        <p14:creationId xmlns:p14="http://schemas.microsoft.com/office/powerpoint/2010/main" val="3598582958"/>
      </p:ext>
    </p:extLst>
  </p:cSld>
  <p:clrMap bg1="dk2" tx1="lt1" bg2="dk1" tx2="lt2" accent1="accent1" accent2="accent2" accent3="accent3" accent4="accent4" accent5="accent5" accent6="accent6" hlink="hlink" folHlink="folHlink"/>
  <p:sldLayoutIdLst>
    <p:sldLayoutId id="2147486579" r:id="rId1"/>
    <p:sldLayoutId id="2147486580" r:id="rId2"/>
    <p:sldLayoutId id="2147486581" r:id="rId3"/>
    <p:sldLayoutId id="2147486582" r:id="rId4"/>
    <p:sldLayoutId id="2147486583" r:id="rId5"/>
    <p:sldLayoutId id="2147486584" r:id="rId6"/>
    <p:sldLayoutId id="2147486585" r:id="rId7"/>
    <p:sldLayoutId id="2147486586" r:id="rId8"/>
    <p:sldLayoutId id="2147486587" r:id="rId9"/>
    <p:sldLayoutId id="2147486588" r:id="rId10"/>
    <p:sldLayoutId id="2147486589"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6467"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2947"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6943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5903"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363" indent="-342363"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4715" indent="-336018"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3407" indent="-348692" algn="l" rtl="0" eaLnBrk="0" fontAlgn="base" hangingPunct="0">
        <a:spcBef>
          <a:spcPts val="600"/>
        </a:spcBef>
        <a:spcAft>
          <a:spcPct val="0"/>
        </a:spcAft>
        <a:buBlip>
          <a:blip r:embed="rId14"/>
        </a:buBlip>
        <a:defRPr>
          <a:solidFill>
            <a:schemeClr val="tx1"/>
          </a:solidFill>
          <a:latin typeface="Arial"/>
          <a:ea typeface="+mn-ea"/>
          <a:cs typeface="Arial"/>
        </a:defRPr>
      </a:lvl3pPr>
      <a:lvl4pPr marL="1369430" indent="-336018" algn="l" rtl="0" eaLnBrk="0" fontAlgn="base" hangingPunct="0">
        <a:spcBef>
          <a:spcPts val="600"/>
        </a:spcBef>
        <a:spcAft>
          <a:spcPct val="0"/>
        </a:spcAft>
        <a:buBlip>
          <a:blip r:embed="rId14"/>
        </a:buBlip>
        <a:defRPr>
          <a:solidFill>
            <a:schemeClr val="tx1"/>
          </a:solidFill>
          <a:latin typeface="Arial"/>
          <a:ea typeface="+mn-ea"/>
          <a:cs typeface="Arial"/>
        </a:defRPr>
      </a:lvl4pPr>
      <a:lvl5pPr marL="1718122" indent="-348692" algn="l" rtl="0" eaLnBrk="0" fontAlgn="base" hangingPunct="0">
        <a:spcBef>
          <a:spcPts val="600"/>
        </a:spcBef>
        <a:spcAft>
          <a:spcPct val="0"/>
        </a:spcAft>
        <a:buBlip>
          <a:blip r:embed="rId14"/>
        </a:buBlip>
        <a:defRPr>
          <a:solidFill>
            <a:schemeClr val="tx1"/>
          </a:solidFill>
          <a:latin typeface="Arial"/>
          <a:ea typeface="+mn-ea"/>
          <a:cs typeface="Arial"/>
        </a:defRPr>
      </a:lvl5pPr>
      <a:lvl6pPr marL="2174600" indent="-348692" algn="l" rtl="0" fontAlgn="base">
        <a:spcBef>
          <a:spcPts val="600"/>
        </a:spcBef>
        <a:spcAft>
          <a:spcPct val="0"/>
        </a:spcAft>
        <a:buBlip>
          <a:blip r:embed="rId14"/>
        </a:buBlip>
        <a:defRPr>
          <a:solidFill>
            <a:schemeClr val="tx1"/>
          </a:solidFill>
          <a:latin typeface="+mn-lt"/>
          <a:ea typeface="+mn-ea"/>
        </a:defRPr>
      </a:lvl6pPr>
      <a:lvl7pPr marL="2631066" indent="-348692" algn="l" rtl="0" fontAlgn="base">
        <a:spcBef>
          <a:spcPts val="600"/>
        </a:spcBef>
        <a:spcAft>
          <a:spcPct val="0"/>
        </a:spcAft>
        <a:buBlip>
          <a:blip r:embed="rId14"/>
        </a:buBlip>
        <a:defRPr>
          <a:solidFill>
            <a:schemeClr val="tx1"/>
          </a:solidFill>
          <a:latin typeface="+mn-lt"/>
          <a:ea typeface="+mn-ea"/>
        </a:defRPr>
      </a:lvl7pPr>
      <a:lvl8pPr marL="3087549" indent="-348692" algn="l" rtl="0" fontAlgn="base">
        <a:spcBef>
          <a:spcPts val="600"/>
        </a:spcBef>
        <a:spcAft>
          <a:spcPct val="0"/>
        </a:spcAft>
        <a:buBlip>
          <a:blip r:embed="rId14"/>
        </a:buBlip>
        <a:defRPr>
          <a:solidFill>
            <a:schemeClr val="tx1"/>
          </a:solidFill>
          <a:latin typeface="+mn-lt"/>
          <a:ea typeface="+mn-ea"/>
        </a:defRPr>
      </a:lvl8pPr>
      <a:lvl9pPr marL="3544016" indent="-348692"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31" y="1755806"/>
            <a:ext cx="10969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itle Placeholder 1"/>
          <p:cNvSpPr>
            <a:spLocks noGrp="1"/>
          </p:cNvSpPr>
          <p:nvPr>
            <p:ph type="title"/>
          </p:nvPr>
        </p:nvSpPr>
        <p:spPr bwMode="auto">
          <a:xfrm>
            <a:off x="685831" y="120650"/>
            <a:ext cx="77708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31" y="1752601"/>
            <a:ext cx="77708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6" y="6356381"/>
            <a:ext cx="2133600" cy="365125"/>
          </a:xfrm>
          <a:prstGeom prst="rect">
            <a:avLst/>
          </a:prstGeom>
        </p:spPr>
        <p:txBody>
          <a:bodyPr vert="horz" wrap="square" lIns="91293" tIns="45647" rIns="91293" bIns="45647"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11" name="Footer Placeholder 4"/>
          <p:cNvSpPr>
            <a:spLocks noGrp="1"/>
          </p:cNvSpPr>
          <p:nvPr>
            <p:ph type="ftr" sz="quarter" idx="3"/>
          </p:nvPr>
        </p:nvSpPr>
        <p:spPr>
          <a:xfrm>
            <a:off x="354013" y="6356381"/>
            <a:ext cx="2895600" cy="365125"/>
          </a:xfrm>
          <a:prstGeom prst="rect">
            <a:avLst/>
          </a:prstGeom>
        </p:spPr>
        <p:txBody>
          <a:bodyPr vert="horz" wrap="square" lIns="91293" tIns="45647" rIns="91293" bIns="45647"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12" name="Slide Number Placeholder 5"/>
          <p:cNvSpPr>
            <a:spLocks noGrp="1"/>
          </p:cNvSpPr>
          <p:nvPr>
            <p:ph type="sldNum" sz="quarter" idx="4"/>
          </p:nvPr>
        </p:nvSpPr>
        <p:spPr>
          <a:xfrm>
            <a:off x="4229100" y="6356381"/>
            <a:ext cx="685800" cy="365125"/>
          </a:xfrm>
          <a:prstGeom prst="rect">
            <a:avLst/>
          </a:prstGeom>
        </p:spPr>
        <p:txBody>
          <a:bodyPr vert="horz" wrap="square" lIns="91293" tIns="45647" rIns="91293" bIns="45647"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FF6D996B-A81F-9F46-9984-9F31FE6D3546}" type="slidenum">
              <a:rPr lang="en-US" b="0">
                <a:latin typeface="Calisto MT"/>
                <a:cs typeface="ＭＳ Ｐゴシック"/>
              </a:rPr>
              <a:pPr>
                <a:defRPr/>
              </a:pPr>
              <a:t>‹#›</a:t>
            </a:fld>
            <a:endParaRPr lang="en-US" b="0">
              <a:latin typeface="Calisto MT"/>
              <a:cs typeface="ＭＳ Ｐゴシック"/>
            </a:endParaRPr>
          </a:p>
        </p:txBody>
      </p:sp>
    </p:spTree>
    <p:extLst>
      <p:ext uri="{BB962C8B-B14F-4D97-AF65-F5344CB8AC3E}">
        <p14:creationId xmlns:p14="http://schemas.microsoft.com/office/powerpoint/2010/main" val="3015359548"/>
      </p:ext>
    </p:extLst>
  </p:cSld>
  <p:clrMap bg1="dk2" tx1="lt1" bg2="dk1" tx2="lt2" accent1="accent1" accent2="accent2" accent3="accent3" accent4="accent4" accent5="accent5" accent6="accent6" hlink="hlink" folHlink="folHlink"/>
  <p:sldLayoutIdLst>
    <p:sldLayoutId id="2147486591" r:id="rId1"/>
    <p:sldLayoutId id="2147486592" r:id="rId2"/>
    <p:sldLayoutId id="2147486593" r:id="rId3"/>
    <p:sldLayoutId id="2147486594" r:id="rId4"/>
    <p:sldLayoutId id="2147486595" r:id="rId5"/>
    <p:sldLayoutId id="2147486596" r:id="rId6"/>
    <p:sldLayoutId id="2147486597" r:id="rId7"/>
    <p:sldLayoutId id="2147486598" r:id="rId8"/>
    <p:sldLayoutId id="2147486599" r:id="rId9"/>
    <p:sldLayoutId id="2147486600" r:id="rId10"/>
    <p:sldLayoutId id="2147486601"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6467"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2947"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6943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5903"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363" indent="-342363"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4715" indent="-336018" algn="l" rtl="0" eaLnBrk="0" fontAlgn="base" hangingPunct="0">
        <a:spcBef>
          <a:spcPts val="600"/>
        </a:spcBef>
        <a:spcAft>
          <a:spcPct val="0"/>
        </a:spcAft>
        <a:buBlip>
          <a:blip r:embed="rId17"/>
        </a:buBlip>
        <a:defRPr sz="2000">
          <a:solidFill>
            <a:schemeClr val="tx1"/>
          </a:solidFill>
          <a:latin typeface="+mn-lt"/>
          <a:ea typeface="+mn-ea"/>
        </a:defRPr>
      </a:lvl2pPr>
      <a:lvl3pPr marL="1033407" indent="-348692" algn="l" rtl="0" eaLnBrk="0" fontAlgn="base" hangingPunct="0">
        <a:spcBef>
          <a:spcPts val="600"/>
        </a:spcBef>
        <a:spcAft>
          <a:spcPct val="0"/>
        </a:spcAft>
        <a:buBlip>
          <a:blip r:embed="rId17"/>
        </a:buBlip>
        <a:defRPr>
          <a:solidFill>
            <a:schemeClr val="tx1"/>
          </a:solidFill>
          <a:latin typeface="+mn-lt"/>
          <a:ea typeface="+mn-ea"/>
        </a:defRPr>
      </a:lvl3pPr>
      <a:lvl4pPr marL="1369430" indent="-336018" algn="l" rtl="0" eaLnBrk="0" fontAlgn="base" hangingPunct="0">
        <a:spcBef>
          <a:spcPts val="600"/>
        </a:spcBef>
        <a:spcAft>
          <a:spcPct val="0"/>
        </a:spcAft>
        <a:buBlip>
          <a:blip r:embed="rId17"/>
        </a:buBlip>
        <a:defRPr>
          <a:solidFill>
            <a:schemeClr val="tx1"/>
          </a:solidFill>
          <a:latin typeface="+mn-lt"/>
          <a:ea typeface="+mn-ea"/>
        </a:defRPr>
      </a:lvl4pPr>
      <a:lvl5pPr marL="1718122" indent="-348692" algn="l" rtl="0" eaLnBrk="0" fontAlgn="base" hangingPunct="0">
        <a:spcBef>
          <a:spcPts val="600"/>
        </a:spcBef>
        <a:spcAft>
          <a:spcPct val="0"/>
        </a:spcAft>
        <a:buBlip>
          <a:blip r:embed="rId17"/>
        </a:buBlip>
        <a:defRPr>
          <a:solidFill>
            <a:schemeClr val="tx1"/>
          </a:solidFill>
          <a:latin typeface="+mn-lt"/>
          <a:ea typeface="+mn-ea"/>
        </a:defRPr>
      </a:lvl5pPr>
      <a:lvl6pPr marL="2174600" indent="-348692" algn="l" rtl="0" fontAlgn="base">
        <a:spcBef>
          <a:spcPts val="600"/>
        </a:spcBef>
        <a:spcAft>
          <a:spcPct val="0"/>
        </a:spcAft>
        <a:buBlip>
          <a:blip r:embed="rId17"/>
        </a:buBlip>
        <a:defRPr>
          <a:solidFill>
            <a:schemeClr val="tx1"/>
          </a:solidFill>
          <a:latin typeface="+mn-lt"/>
          <a:ea typeface="+mn-ea"/>
        </a:defRPr>
      </a:lvl6pPr>
      <a:lvl7pPr marL="2631066" indent="-348692" algn="l" rtl="0" fontAlgn="base">
        <a:spcBef>
          <a:spcPts val="600"/>
        </a:spcBef>
        <a:spcAft>
          <a:spcPct val="0"/>
        </a:spcAft>
        <a:buBlip>
          <a:blip r:embed="rId17"/>
        </a:buBlip>
        <a:defRPr>
          <a:solidFill>
            <a:schemeClr val="tx1"/>
          </a:solidFill>
          <a:latin typeface="+mn-lt"/>
          <a:ea typeface="+mn-ea"/>
        </a:defRPr>
      </a:lvl7pPr>
      <a:lvl8pPr marL="3087549" indent="-348692" algn="l" rtl="0" fontAlgn="base">
        <a:spcBef>
          <a:spcPts val="600"/>
        </a:spcBef>
        <a:spcAft>
          <a:spcPct val="0"/>
        </a:spcAft>
        <a:buBlip>
          <a:blip r:embed="rId17"/>
        </a:buBlip>
        <a:defRPr>
          <a:solidFill>
            <a:schemeClr val="tx1"/>
          </a:solidFill>
          <a:latin typeface="+mn-lt"/>
          <a:ea typeface="+mn-ea"/>
        </a:defRPr>
      </a:lvl8pPr>
      <a:lvl9pPr marL="3544016" indent="-348692"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629057"/>
      </p:ext>
    </p:extLst>
  </p:cSld>
  <p:clrMap bg1="lt1" tx1="dk1" bg2="lt2" tx2="dk2" accent1="accent1" accent2="accent2" accent3="accent3" accent4="accent4" accent5="accent5" accent6="accent6" hlink="hlink" folHlink="folHlink"/>
  <p:sldLayoutIdLst>
    <p:sldLayoutId id="2147486651" r:id="rId1"/>
    <p:sldLayoutId id="2147486652" r:id="rId2"/>
    <p:sldLayoutId id="2147486653" r:id="rId3"/>
    <p:sldLayoutId id="2147486654" r:id="rId4"/>
    <p:sldLayoutId id="2147486655" r:id="rId5"/>
    <p:sldLayoutId id="2147486656" r:id="rId6"/>
    <p:sldLayoutId id="2147486657" r:id="rId7"/>
    <p:sldLayoutId id="2147486658" r:id="rId8"/>
    <p:sldLayoutId id="2147486659" r:id="rId9"/>
    <p:sldLayoutId id="2147486660" r:id="rId10"/>
    <p:sldLayoutId id="21474866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6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94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4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90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63" indent="-342363" algn="l" rtl="0" eaLnBrk="0" fontAlgn="base" hangingPunct="0">
        <a:spcBef>
          <a:spcPct val="20000"/>
        </a:spcBef>
        <a:spcAft>
          <a:spcPct val="0"/>
        </a:spcAft>
        <a:buChar char="•"/>
        <a:defRPr sz="3200">
          <a:solidFill>
            <a:schemeClr val="tx1"/>
          </a:solidFill>
          <a:latin typeface="+mn-lt"/>
          <a:ea typeface="+mn-ea"/>
          <a:cs typeface="+mn-cs"/>
        </a:defRPr>
      </a:lvl1pPr>
      <a:lvl2pPr marL="741772" indent="-285305" algn="l" rtl="0" eaLnBrk="0" fontAlgn="base" hangingPunct="0">
        <a:spcBef>
          <a:spcPct val="20000"/>
        </a:spcBef>
        <a:spcAft>
          <a:spcPct val="0"/>
        </a:spcAft>
        <a:buChar char="–"/>
        <a:defRPr sz="2800">
          <a:solidFill>
            <a:schemeClr val="tx1"/>
          </a:solidFill>
          <a:latin typeface="+mn-lt"/>
          <a:ea typeface="+mn-ea"/>
          <a:cs typeface="+mn-cs"/>
        </a:defRPr>
      </a:lvl2pPr>
      <a:lvl3pPr marL="1141185" indent="-228233" algn="l" rtl="0" eaLnBrk="0" fontAlgn="base" hangingPunct="0">
        <a:spcBef>
          <a:spcPct val="20000"/>
        </a:spcBef>
        <a:spcAft>
          <a:spcPct val="0"/>
        </a:spcAft>
        <a:buChar char="•"/>
        <a:defRPr sz="2400">
          <a:solidFill>
            <a:schemeClr val="tx1"/>
          </a:solidFill>
          <a:latin typeface="+mn-lt"/>
          <a:ea typeface="+mn-ea"/>
          <a:cs typeface="+mn-cs"/>
        </a:defRPr>
      </a:lvl3pPr>
      <a:lvl4pPr marL="1597659" indent="-228233" algn="l" rtl="0" eaLnBrk="0" fontAlgn="base" hangingPunct="0">
        <a:spcBef>
          <a:spcPct val="20000"/>
        </a:spcBef>
        <a:spcAft>
          <a:spcPct val="0"/>
        </a:spcAft>
        <a:buChar char="–"/>
        <a:defRPr sz="2000">
          <a:solidFill>
            <a:schemeClr val="tx1"/>
          </a:solidFill>
          <a:latin typeface="+mn-lt"/>
          <a:ea typeface="+mn-ea"/>
          <a:cs typeface="+mn-cs"/>
        </a:defRPr>
      </a:lvl4pPr>
      <a:lvl5pPr marL="2054145" indent="-228233" algn="l" rtl="0" eaLnBrk="0" fontAlgn="base" hangingPunct="0">
        <a:spcBef>
          <a:spcPct val="20000"/>
        </a:spcBef>
        <a:spcAft>
          <a:spcPct val="0"/>
        </a:spcAft>
        <a:buChar char="»"/>
        <a:defRPr sz="2000">
          <a:solidFill>
            <a:schemeClr val="tx1"/>
          </a:solidFill>
          <a:latin typeface="+mn-lt"/>
          <a:ea typeface="+mn-ea"/>
          <a:cs typeface="+mn-cs"/>
        </a:defRPr>
      </a:lvl5pPr>
      <a:lvl6pPr marL="2510617" indent="-228233" algn="l" rtl="0" fontAlgn="base">
        <a:spcBef>
          <a:spcPct val="20000"/>
        </a:spcBef>
        <a:spcAft>
          <a:spcPct val="0"/>
        </a:spcAft>
        <a:buChar char="»"/>
        <a:defRPr sz="2000">
          <a:solidFill>
            <a:schemeClr val="tx1"/>
          </a:solidFill>
          <a:latin typeface="+mn-lt"/>
          <a:ea typeface="+mn-ea"/>
          <a:cs typeface="+mn-cs"/>
        </a:defRPr>
      </a:lvl6pPr>
      <a:lvl7pPr marL="2967088" indent="-228233" algn="l" rtl="0" fontAlgn="base">
        <a:spcBef>
          <a:spcPct val="20000"/>
        </a:spcBef>
        <a:spcAft>
          <a:spcPct val="0"/>
        </a:spcAft>
        <a:buChar char="»"/>
        <a:defRPr sz="2000">
          <a:solidFill>
            <a:schemeClr val="tx1"/>
          </a:solidFill>
          <a:latin typeface="+mn-lt"/>
          <a:ea typeface="+mn-ea"/>
          <a:cs typeface="+mn-cs"/>
        </a:defRPr>
      </a:lvl7pPr>
      <a:lvl8pPr marL="3423568" indent="-228233" algn="l" rtl="0" fontAlgn="base">
        <a:spcBef>
          <a:spcPct val="20000"/>
        </a:spcBef>
        <a:spcAft>
          <a:spcPct val="0"/>
        </a:spcAft>
        <a:buChar char="»"/>
        <a:defRPr sz="2000">
          <a:solidFill>
            <a:schemeClr val="tx1"/>
          </a:solidFill>
          <a:latin typeface="+mn-lt"/>
          <a:ea typeface="+mn-ea"/>
          <a:cs typeface="+mn-cs"/>
        </a:defRPr>
      </a:lvl8pPr>
      <a:lvl9pPr marL="3880033" indent="-22823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57348" name="Text Placeholder 2"/>
          <p:cNvSpPr>
            <a:spLocks noGrp="1"/>
          </p:cNvSpPr>
          <p:nvPr>
            <p:ph type="body" idx="1"/>
          </p:nvPr>
        </p:nvSpPr>
        <p:spPr bwMode="auto">
          <a:xfrm>
            <a:off x="457200" y="198123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81"/>
            <a:ext cx="2133600" cy="365125"/>
          </a:xfrm>
          <a:prstGeom prst="rect">
            <a:avLst/>
          </a:prstGeom>
        </p:spPr>
        <p:txBody>
          <a:bodyPr vert="horz" wrap="square" lIns="91293" tIns="45647" rIns="91293" bIns="45647"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6" name="Footer Placeholder 4"/>
          <p:cNvSpPr>
            <a:spLocks noGrp="1"/>
          </p:cNvSpPr>
          <p:nvPr>
            <p:ph type="ftr" sz="quarter" idx="3"/>
          </p:nvPr>
        </p:nvSpPr>
        <p:spPr>
          <a:xfrm>
            <a:off x="3124201" y="6356381"/>
            <a:ext cx="2895600" cy="365125"/>
          </a:xfrm>
          <a:prstGeom prst="rect">
            <a:avLst/>
          </a:prstGeom>
        </p:spPr>
        <p:txBody>
          <a:bodyPr vert="horz" wrap="square" lIns="91293" tIns="45647" rIns="91293" bIns="45647"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7" name="Slide Number Placeholder 5"/>
          <p:cNvSpPr>
            <a:spLocks noGrp="1"/>
          </p:cNvSpPr>
          <p:nvPr>
            <p:ph type="sldNum" sz="quarter" idx="4"/>
          </p:nvPr>
        </p:nvSpPr>
        <p:spPr>
          <a:xfrm>
            <a:off x="6553200" y="6356381"/>
            <a:ext cx="2133600" cy="365125"/>
          </a:xfrm>
          <a:prstGeom prst="rect">
            <a:avLst/>
          </a:prstGeom>
        </p:spPr>
        <p:txBody>
          <a:bodyPr vert="horz" wrap="square" lIns="91293" tIns="45647" rIns="91293" bIns="45647" numCol="1" anchor="t" anchorCtr="0" compatLnSpc="1">
            <a:prstTxWarp prst="textNoShape">
              <a:avLst/>
            </a:prstTxWarp>
          </a:bodyPr>
          <a:lstStyle>
            <a:lvl1pPr eaLnBrk="1" hangingPunct="1">
              <a:defRPr sz="1800" smtClean="0">
                <a:latin typeface="Calibri" charset="0"/>
              </a:defRPr>
            </a:lvl1pPr>
          </a:lstStyle>
          <a:p>
            <a:pPr algn="l">
              <a:defRPr/>
            </a:pPr>
            <a:fld id="{3DBC1BB9-69F7-B640-8CC4-7A389D86E0F7}" type="slidenum">
              <a:rPr lang="en-US" b="0">
                <a:solidFill>
                  <a:srgbClr val="000000"/>
                </a:solidFill>
              </a:rPr>
              <a:pPr algn="l">
                <a:defRPr/>
              </a:pPr>
              <a:t>‹#›</a:t>
            </a:fld>
            <a:endParaRPr lang="en-US" b="0">
              <a:solidFill>
                <a:srgbClr val="000000"/>
              </a:solidFill>
            </a:endParaRPr>
          </a:p>
        </p:txBody>
      </p:sp>
    </p:spTree>
    <p:extLst>
      <p:ext uri="{BB962C8B-B14F-4D97-AF65-F5344CB8AC3E}">
        <p14:creationId xmlns:p14="http://schemas.microsoft.com/office/powerpoint/2010/main" val="792395360"/>
      </p:ext>
    </p:extLst>
  </p:cSld>
  <p:clrMap bg1="lt1" tx1="dk1" bg2="lt2" tx2="dk2" accent1="accent1" accent2="accent2" accent3="accent3" accent4="accent4" accent5="accent5" accent6="accent6" hlink="hlink" folHlink="folHlink"/>
  <p:sldLayoutIdLst>
    <p:sldLayoutId id="2147486687" r:id="rId1"/>
    <p:sldLayoutId id="2147486688" r:id="rId2"/>
    <p:sldLayoutId id="2147486689" r:id="rId3"/>
    <p:sldLayoutId id="2147486690" r:id="rId4"/>
    <p:sldLayoutId id="2147486691" r:id="rId5"/>
    <p:sldLayoutId id="2147486692" r:id="rId6"/>
    <p:sldLayoutId id="2147486693" r:id="rId7"/>
    <p:sldLayoutId id="2147486694" r:id="rId8"/>
    <p:sldLayoutId id="2147486695" r:id="rId9"/>
    <p:sldLayoutId id="2147486696" r:id="rId10"/>
    <p:sldLayoutId id="2147486697" r:id="rId1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6467" algn="ctr" rtl="0" fontAlgn="base">
        <a:spcBef>
          <a:spcPct val="0"/>
        </a:spcBef>
        <a:spcAft>
          <a:spcPct val="0"/>
        </a:spcAft>
        <a:defRPr sz="4400">
          <a:solidFill>
            <a:srgbClr val="984807"/>
          </a:solidFill>
          <a:latin typeface="Calibri" pitchFamily="-110" charset="0"/>
        </a:defRPr>
      </a:lvl6pPr>
      <a:lvl7pPr marL="912947" algn="ctr" rtl="0" fontAlgn="base">
        <a:spcBef>
          <a:spcPct val="0"/>
        </a:spcBef>
        <a:spcAft>
          <a:spcPct val="0"/>
        </a:spcAft>
        <a:defRPr sz="4400">
          <a:solidFill>
            <a:srgbClr val="984807"/>
          </a:solidFill>
          <a:latin typeface="Calibri" pitchFamily="-110" charset="0"/>
        </a:defRPr>
      </a:lvl7pPr>
      <a:lvl8pPr marL="1369430" algn="ctr" rtl="0" fontAlgn="base">
        <a:spcBef>
          <a:spcPct val="0"/>
        </a:spcBef>
        <a:spcAft>
          <a:spcPct val="0"/>
        </a:spcAft>
        <a:defRPr sz="4400">
          <a:solidFill>
            <a:srgbClr val="984807"/>
          </a:solidFill>
          <a:latin typeface="Calibri" pitchFamily="-110" charset="0"/>
        </a:defRPr>
      </a:lvl8pPr>
      <a:lvl9pPr marL="1825903" algn="ctr" rtl="0" fontAlgn="base">
        <a:spcBef>
          <a:spcPct val="0"/>
        </a:spcBef>
        <a:spcAft>
          <a:spcPct val="0"/>
        </a:spcAft>
        <a:defRPr sz="4400">
          <a:solidFill>
            <a:srgbClr val="984807"/>
          </a:solidFill>
          <a:latin typeface="Calibri" pitchFamily="-110" charset="0"/>
        </a:defRPr>
      </a:lvl9pPr>
    </p:titleStyle>
    <p:bodyStyle>
      <a:lvl1pPr marL="342363" indent="-342363"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1772" indent="-285305"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1185" indent="-228233"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597659" indent="-228233"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4145" indent="-228233"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0617" indent="-228233"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67088" indent="-228233"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3568" indent="-228233"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0033" indent="-228233"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defRPr sz="1400" smtClean="0">
                <a:latin typeface="Arial Black" charset="0"/>
              </a:defRPr>
            </a:lvl1pPr>
          </a:lstStyle>
          <a:p>
            <a:pPr algn="l" eaLnBrk="0" hangingPunct="0">
              <a:defRPr/>
            </a:pPr>
            <a:endParaRPr lang="en-US" b="0">
              <a:solidFill>
                <a:srgbClr val="FFFFFF"/>
              </a:solidFill>
            </a:endParaRPr>
          </a:p>
        </p:txBody>
      </p:sp>
      <p:sp>
        <p:nvSpPr>
          <p:cNvPr id="6861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ctr">
              <a:defRPr sz="1400" smtClean="0">
                <a:latin typeface="Arial Black" charset="0"/>
              </a:defRPr>
            </a:lvl1pPr>
          </a:lstStyle>
          <a:p>
            <a:pPr eaLnBrk="0" hangingPunct="0">
              <a:defRPr/>
            </a:pPr>
            <a:endParaRPr lang="en-US" b="0">
              <a:solidFill>
                <a:srgbClr val="FFFFFF"/>
              </a:solidFill>
            </a:endParaRPr>
          </a:p>
        </p:txBody>
      </p:sp>
      <p:sp>
        <p:nvSpPr>
          <p:cNvPr id="686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r">
              <a:defRPr sz="1400" smtClean="0">
                <a:latin typeface="Arial Black" charset="0"/>
              </a:defRPr>
            </a:lvl1pPr>
          </a:lstStyle>
          <a:p>
            <a:pPr eaLnBrk="0" hangingPunct="0">
              <a:defRPr/>
            </a:pPr>
            <a:fld id="{810F2C68-0369-164C-97E1-12426F5A845B}" type="slidenum">
              <a:rPr lang="en-US" b="0">
                <a:solidFill>
                  <a:srgbClr val="FFFFFF"/>
                </a:solidFill>
              </a:rPr>
              <a:pPr eaLnBrk="0" hangingPunct="0">
                <a:defRPr/>
              </a:pPr>
              <a:t>‹#›</a:t>
            </a:fld>
            <a:endParaRPr lang="en-US" b="0">
              <a:solidFill>
                <a:srgbClr val="FFFFFF"/>
              </a:solidFill>
            </a:endParaRPr>
          </a:p>
        </p:txBody>
      </p:sp>
    </p:spTree>
    <p:extLst>
      <p:ext uri="{BB962C8B-B14F-4D97-AF65-F5344CB8AC3E}">
        <p14:creationId xmlns:p14="http://schemas.microsoft.com/office/powerpoint/2010/main" val="1610019054"/>
      </p:ext>
    </p:extLst>
  </p:cSld>
  <p:clrMap bg1="dk2" tx1="lt1" bg2="dk1" tx2="lt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5pPr>
      <a:lvl6pPr marL="456467" algn="ctr" rtl="0" fontAlgn="base">
        <a:spcBef>
          <a:spcPct val="0"/>
        </a:spcBef>
        <a:spcAft>
          <a:spcPct val="0"/>
        </a:spcAft>
        <a:defRPr sz="4400">
          <a:solidFill>
            <a:schemeClr val="tx2"/>
          </a:solidFill>
          <a:latin typeface="Arial Black" pitchFamily="-110" charset="0"/>
        </a:defRPr>
      </a:lvl6pPr>
      <a:lvl7pPr marL="912947" algn="ctr" rtl="0" fontAlgn="base">
        <a:spcBef>
          <a:spcPct val="0"/>
        </a:spcBef>
        <a:spcAft>
          <a:spcPct val="0"/>
        </a:spcAft>
        <a:defRPr sz="4400">
          <a:solidFill>
            <a:schemeClr val="tx2"/>
          </a:solidFill>
          <a:latin typeface="Arial Black" pitchFamily="-110" charset="0"/>
        </a:defRPr>
      </a:lvl7pPr>
      <a:lvl8pPr marL="1369430" algn="ctr" rtl="0" fontAlgn="base">
        <a:spcBef>
          <a:spcPct val="0"/>
        </a:spcBef>
        <a:spcAft>
          <a:spcPct val="0"/>
        </a:spcAft>
        <a:defRPr sz="4400">
          <a:solidFill>
            <a:schemeClr val="tx2"/>
          </a:solidFill>
          <a:latin typeface="Arial Black" pitchFamily="-110" charset="0"/>
        </a:defRPr>
      </a:lvl8pPr>
      <a:lvl9pPr marL="1825903" algn="ctr" rtl="0" fontAlgn="base">
        <a:spcBef>
          <a:spcPct val="0"/>
        </a:spcBef>
        <a:spcAft>
          <a:spcPct val="0"/>
        </a:spcAft>
        <a:defRPr sz="4400">
          <a:solidFill>
            <a:schemeClr val="tx2"/>
          </a:solidFill>
          <a:latin typeface="Arial Black" pitchFamily="-110" charset="0"/>
        </a:defRPr>
      </a:lvl9pPr>
    </p:titleStyle>
    <p:bodyStyle>
      <a:lvl1pPr marL="342363" indent="-34236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772" indent="-28530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185" indent="-22823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7659" indent="-22823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145" indent="-22823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0617" indent="-228233" algn="l" rtl="0" fontAlgn="base">
        <a:spcBef>
          <a:spcPct val="20000"/>
        </a:spcBef>
        <a:spcAft>
          <a:spcPct val="0"/>
        </a:spcAft>
        <a:buChar char="»"/>
        <a:defRPr sz="2000">
          <a:solidFill>
            <a:schemeClr val="tx1"/>
          </a:solidFill>
          <a:latin typeface="+mn-lt"/>
          <a:ea typeface="ＭＳ Ｐゴシック" pitchFamily="-110" charset="-128"/>
        </a:defRPr>
      </a:lvl6pPr>
      <a:lvl7pPr marL="2967088" indent="-228233" algn="l" rtl="0" fontAlgn="base">
        <a:spcBef>
          <a:spcPct val="20000"/>
        </a:spcBef>
        <a:spcAft>
          <a:spcPct val="0"/>
        </a:spcAft>
        <a:buChar char="»"/>
        <a:defRPr sz="2000">
          <a:solidFill>
            <a:schemeClr val="tx1"/>
          </a:solidFill>
          <a:latin typeface="+mn-lt"/>
          <a:ea typeface="ＭＳ Ｐゴシック" pitchFamily="-110" charset="-128"/>
        </a:defRPr>
      </a:lvl7pPr>
      <a:lvl8pPr marL="3423568" indent="-228233" algn="l" rtl="0" fontAlgn="base">
        <a:spcBef>
          <a:spcPct val="20000"/>
        </a:spcBef>
        <a:spcAft>
          <a:spcPct val="0"/>
        </a:spcAft>
        <a:buChar char="»"/>
        <a:defRPr sz="2000">
          <a:solidFill>
            <a:schemeClr val="tx1"/>
          </a:solidFill>
          <a:latin typeface="+mn-lt"/>
          <a:ea typeface="ＭＳ Ｐゴシック" pitchFamily="-110" charset="-128"/>
        </a:defRPr>
      </a:lvl8pPr>
      <a:lvl9pPr marL="3880033" indent="-228233"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3175" y="4267200"/>
            <a:ext cx="9140825" cy="2590800"/>
            <a:chOff x="2" y="2688"/>
            <a:chExt cx="5758" cy="1632"/>
          </a:xfrm>
        </p:grpSpPr>
        <p:sp>
          <p:nvSpPr>
            <p:cNvPr id="41992"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41993" name="Group 4"/>
            <p:cNvGrpSpPr>
              <a:grpSpLocks/>
            </p:cNvGrpSpPr>
            <p:nvPr/>
          </p:nvGrpSpPr>
          <p:grpSpPr bwMode="auto">
            <a:xfrm>
              <a:off x="1776" y="3024"/>
              <a:ext cx="3929" cy="1290"/>
              <a:chOff x="1776" y="3024"/>
              <a:chExt cx="3929" cy="1290"/>
            </a:xfrm>
          </p:grpSpPr>
          <p:grpSp>
            <p:nvGrpSpPr>
              <p:cNvPr id="41994"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1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27"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2"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2035"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2036" name="Group 61"/>
              <p:cNvGrpSpPr>
                <a:grpSpLocks/>
              </p:cNvGrpSpPr>
              <p:nvPr userDrawn="1"/>
            </p:nvGrpSpPr>
            <p:grpSpPr bwMode="auto">
              <a:xfrm>
                <a:off x="5381" y="3085"/>
                <a:ext cx="227" cy="132"/>
                <a:chOff x="5381" y="3085"/>
                <a:chExt cx="227" cy="132"/>
              </a:xfrm>
            </p:grpSpPr>
            <p:sp>
              <p:nvSpPr>
                <p:cNvPr id="4203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4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5906" name="Rectangle 66"/>
          <p:cNvSpPr>
            <a:spLocks noGrp="1" noChangeArrowheads="1"/>
          </p:cNvSpPr>
          <p:nvPr>
            <p:ph type="title"/>
          </p:nvPr>
        </p:nvSpPr>
        <p:spPr bwMode="black">
          <a:xfrm>
            <a:off x="457200" y="277814"/>
            <a:ext cx="8229600" cy="1139825"/>
          </a:xfrm>
          <a:prstGeom prst="rect">
            <a:avLst/>
          </a:prstGeom>
          <a:noFill/>
          <a:ln w="9525">
            <a:noFill/>
            <a:miter lim="800000"/>
            <a:headEnd/>
            <a:tailEnd/>
          </a:ln>
          <a:effectLst/>
        </p:spPr>
        <p:txBody>
          <a:bodyPr vert="horz" wrap="square" lIns="91293" tIns="45647" rIns="91293" bIns="45647"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lgn="l">
              <a:defRPr/>
            </a:pPr>
            <a:endParaRPr lang="en-US" b="0">
              <a:solidFill>
                <a:srgbClr val="FFFFFF"/>
              </a:solidFill>
            </a:endParaRPr>
          </a:p>
        </p:txBody>
      </p:sp>
      <p:sp>
        <p:nvSpPr>
          <p:cNvPr id="35908" name="Rectangle 68"/>
          <p:cNvSpPr>
            <a:spLocks noGrp="1" noChangeArrowheads="1"/>
          </p:cNvSpPr>
          <p:nvPr>
            <p:ph type="ftr" sz="quarter" idx="3"/>
          </p:nvPr>
        </p:nvSpPr>
        <p:spPr bwMode="black">
          <a:xfrm>
            <a:off x="3124201" y="6248400"/>
            <a:ext cx="2895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b="0">
              <a:solidFill>
                <a:srgbClr val="FFFFFF"/>
              </a:solidFill>
            </a:endParaRPr>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17D69F4E-9D0F-F54C-B0D5-2A71A249DDDF}" type="slidenum">
              <a:rPr lang="en-US" b="0">
                <a:solidFill>
                  <a:srgbClr val="FFFFFF"/>
                </a:solidFill>
              </a:rPr>
              <a:pPr>
                <a:defRPr/>
              </a:pPr>
              <a:t>‹#›</a:t>
            </a:fld>
            <a:endParaRPr lang="en-US" b="0">
              <a:solidFill>
                <a:srgbClr val="FFFFFF"/>
              </a:solidFill>
            </a:endParaRPr>
          </a:p>
        </p:txBody>
      </p:sp>
      <p:sp>
        <p:nvSpPr>
          <p:cNvPr id="35910" name="Rectangle 70"/>
          <p:cNvSpPr>
            <a:spLocks noGrp="1" noChangeArrowheads="1"/>
          </p:cNvSpPr>
          <p:nvPr>
            <p:ph type="body" idx="1"/>
          </p:nvPr>
        </p:nvSpPr>
        <p:spPr bwMode="black">
          <a:xfrm>
            <a:off x="457200" y="1600201"/>
            <a:ext cx="8229600" cy="4530725"/>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213456"/>
      </p:ext>
    </p:extLst>
  </p:cSld>
  <p:clrMap bg1="dk2" tx1="lt1" bg2="dk1" tx2="lt2" accent1="accent1" accent2="accent2" accent3="accent3" accent4="accent4" accent5="accent5" accent6="accent6" hlink="hlink" folHlink="folHlink"/>
  <p:sldLayoutIdLst>
    <p:sldLayoutId id="2147486722" r:id="rId1"/>
    <p:sldLayoutId id="2147486723" r:id="rId2"/>
    <p:sldLayoutId id="2147486724" r:id="rId3"/>
    <p:sldLayoutId id="2147486725" r:id="rId4"/>
    <p:sldLayoutId id="2147486726" r:id="rId5"/>
    <p:sldLayoutId id="2147486727" r:id="rId6"/>
    <p:sldLayoutId id="2147486728" r:id="rId7"/>
    <p:sldLayoutId id="2147486729" r:id="rId8"/>
    <p:sldLayoutId id="2147486730" r:id="rId9"/>
    <p:sldLayoutId id="2147486731" r:id="rId10"/>
    <p:sldLayoutId id="2147486732" r:id="rId11"/>
    <p:sldLayoutId id="2147486733" r:id="rId12"/>
    <p:sldLayoutId id="2147486734" r:id="rId13"/>
    <p:sldLayoutId id="214748673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5pPr>
      <a:lvl6pPr marL="456467"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2947"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6943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5903"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363" indent="-342363"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1772" indent="-285305"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1185" indent="-228233"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7659" indent="-228233"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4145" indent="-228233"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0617" indent="-228233"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67088" indent="-228233"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3568" indent="-228233"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0033" indent="-228233"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lvl1pPr algn="r">
              <a:defRPr sz="1400" smtClean="0"/>
            </a:lvl1pPr>
          </a:lstStyle>
          <a:p>
            <a:pPr eaLnBrk="0" hangingPunct="0">
              <a:defRPr/>
            </a:pPr>
            <a:fld id="{B76732AD-70A6-7E45-A486-BEE1C3E32EC5}"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604746754"/>
      </p:ext>
    </p:extLst>
  </p:cSld>
  <p:clrMap bg1="lt1" tx1="dk1" bg2="lt2" tx2="dk2" accent1="accent1" accent2="accent2" accent3="accent3" accent4="accent4" accent5="accent5" accent6="accent6" hlink="hlink" folHlink="folHlink"/>
  <p:sldLayoutIdLst>
    <p:sldLayoutId id="2147486929" r:id="rId1"/>
    <p:sldLayoutId id="2147486930" r:id="rId2"/>
    <p:sldLayoutId id="2147486931" r:id="rId3"/>
    <p:sldLayoutId id="2147486932" r:id="rId4"/>
    <p:sldLayoutId id="2147486933" r:id="rId5"/>
    <p:sldLayoutId id="2147486934" r:id="rId6"/>
    <p:sldLayoutId id="2147486935" r:id="rId7"/>
    <p:sldLayoutId id="2147486936" r:id="rId8"/>
    <p:sldLayoutId id="2147486937" r:id="rId9"/>
    <p:sldLayoutId id="2147486938" r:id="rId10"/>
    <p:sldLayoutId id="21474869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467"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2947"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6943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5903"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363" indent="-342363" algn="l" rtl="0" eaLnBrk="0" fontAlgn="base" hangingPunct="0">
        <a:spcBef>
          <a:spcPct val="20000"/>
        </a:spcBef>
        <a:spcAft>
          <a:spcPct val="0"/>
        </a:spcAft>
        <a:buChar char="•"/>
        <a:defRPr sz="3200">
          <a:solidFill>
            <a:schemeClr val="tx1"/>
          </a:solidFill>
          <a:latin typeface="+mn-lt"/>
          <a:ea typeface="+mn-ea"/>
          <a:cs typeface="+mn-cs"/>
        </a:defRPr>
      </a:lvl1pPr>
      <a:lvl2pPr marL="741772" indent="-285305" algn="l" rtl="0" eaLnBrk="0" fontAlgn="base" hangingPunct="0">
        <a:spcBef>
          <a:spcPct val="20000"/>
        </a:spcBef>
        <a:spcAft>
          <a:spcPct val="0"/>
        </a:spcAft>
        <a:buChar char="–"/>
        <a:defRPr sz="2800">
          <a:solidFill>
            <a:schemeClr val="tx1"/>
          </a:solidFill>
          <a:latin typeface="+mn-lt"/>
          <a:ea typeface="+mn-ea"/>
        </a:defRPr>
      </a:lvl2pPr>
      <a:lvl3pPr marL="1141185" indent="-228233" algn="l" rtl="0" eaLnBrk="0" fontAlgn="base" hangingPunct="0">
        <a:spcBef>
          <a:spcPct val="20000"/>
        </a:spcBef>
        <a:spcAft>
          <a:spcPct val="0"/>
        </a:spcAft>
        <a:buChar char="•"/>
        <a:defRPr sz="2400">
          <a:solidFill>
            <a:schemeClr val="tx1"/>
          </a:solidFill>
          <a:latin typeface="+mn-lt"/>
          <a:ea typeface="+mn-ea"/>
        </a:defRPr>
      </a:lvl3pPr>
      <a:lvl4pPr marL="1597659" indent="-228233" algn="l" rtl="0" eaLnBrk="0" fontAlgn="base" hangingPunct="0">
        <a:spcBef>
          <a:spcPct val="20000"/>
        </a:spcBef>
        <a:spcAft>
          <a:spcPct val="0"/>
        </a:spcAft>
        <a:buChar char="–"/>
        <a:defRPr sz="2000">
          <a:solidFill>
            <a:schemeClr val="tx1"/>
          </a:solidFill>
          <a:latin typeface="+mn-lt"/>
          <a:ea typeface="+mn-ea"/>
        </a:defRPr>
      </a:lvl4pPr>
      <a:lvl5pPr marL="2054145" indent="-228233" algn="l" rtl="0" eaLnBrk="0" fontAlgn="base" hangingPunct="0">
        <a:spcBef>
          <a:spcPct val="20000"/>
        </a:spcBef>
        <a:spcAft>
          <a:spcPct val="0"/>
        </a:spcAft>
        <a:buChar char="»"/>
        <a:defRPr sz="2000">
          <a:solidFill>
            <a:schemeClr val="tx1"/>
          </a:solidFill>
          <a:latin typeface="+mn-lt"/>
          <a:ea typeface="+mn-ea"/>
        </a:defRPr>
      </a:lvl5pPr>
      <a:lvl6pPr marL="2510617" indent="-228233" algn="l" rtl="0" fontAlgn="base">
        <a:spcBef>
          <a:spcPct val="20000"/>
        </a:spcBef>
        <a:spcAft>
          <a:spcPct val="0"/>
        </a:spcAft>
        <a:buChar char="»"/>
        <a:defRPr sz="2000">
          <a:solidFill>
            <a:schemeClr val="tx1"/>
          </a:solidFill>
          <a:latin typeface="+mn-lt"/>
          <a:ea typeface="+mn-ea"/>
        </a:defRPr>
      </a:lvl6pPr>
      <a:lvl7pPr marL="2967088" indent="-228233" algn="l" rtl="0" fontAlgn="base">
        <a:spcBef>
          <a:spcPct val="20000"/>
        </a:spcBef>
        <a:spcAft>
          <a:spcPct val="0"/>
        </a:spcAft>
        <a:buChar char="»"/>
        <a:defRPr sz="2000">
          <a:solidFill>
            <a:schemeClr val="tx1"/>
          </a:solidFill>
          <a:latin typeface="+mn-lt"/>
          <a:ea typeface="+mn-ea"/>
        </a:defRPr>
      </a:lvl7pPr>
      <a:lvl8pPr marL="3423568" indent="-228233" algn="l" rtl="0" fontAlgn="base">
        <a:spcBef>
          <a:spcPct val="20000"/>
        </a:spcBef>
        <a:spcAft>
          <a:spcPct val="0"/>
        </a:spcAft>
        <a:buChar char="»"/>
        <a:defRPr sz="2000">
          <a:solidFill>
            <a:schemeClr val="tx1"/>
          </a:solidFill>
          <a:latin typeface="+mn-lt"/>
          <a:ea typeface="+mn-ea"/>
        </a:defRPr>
      </a:lvl8pPr>
      <a:lvl9pPr marL="3880033" indent="-22823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1" y="0"/>
            <a:ext cx="9159875" cy="6870700"/>
            <a:chOff x="0" y="0"/>
            <a:chExt cx="5770" cy="4328"/>
          </a:xfrm>
        </p:grpSpPr>
        <p:sp>
          <p:nvSpPr>
            <p:cNvPr id="6042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6042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4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b="0">
                <a:solidFill>
                  <a:srgbClr val="2F1311"/>
                </a:solidFill>
              </a:endParaRPr>
            </a:p>
          </p:txBody>
        </p:sp>
        <p:grpSp>
          <p:nvGrpSpPr>
            <p:cNvPr id="60427" name="Group 6"/>
            <p:cNvGrpSpPr>
              <a:grpSpLocks/>
            </p:cNvGrpSpPr>
            <p:nvPr/>
          </p:nvGrpSpPr>
          <p:grpSpPr bwMode="auto">
            <a:xfrm>
              <a:off x="4944" y="1"/>
              <a:ext cx="816" cy="3974"/>
              <a:chOff x="4944" y="1"/>
              <a:chExt cx="816" cy="3974"/>
            </a:xfrm>
          </p:grpSpPr>
          <p:grpSp>
            <p:nvGrpSpPr>
              <p:cNvPr id="60439" name="Group 7"/>
              <p:cNvGrpSpPr>
                <a:grpSpLocks/>
              </p:cNvGrpSpPr>
              <p:nvPr userDrawn="1"/>
            </p:nvGrpSpPr>
            <p:grpSpPr bwMode="auto">
              <a:xfrm>
                <a:off x="5280" y="1"/>
                <a:ext cx="480" cy="1430"/>
                <a:chOff x="5280" y="1"/>
                <a:chExt cx="480" cy="1430"/>
              </a:xfrm>
            </p:grpSpPr>
            <p:grpSp>
              <p:nvGrpSpPr>
                <p:cNvPr id="60460" name="Group 8"/>
                <p:cNvGrpSpPr>
                  <a:grpSpLocks/>
                </p:cNvGrpSpPr>
                <p:nvPr userDrawn="1"/>
              </p:nvGrpSpPr>
              <p:grpSpPr bwMode="auto">
                <a:xfrm rot="-5400000">
                  <a:off x="5484" y="0"/>
                  <a:ext cx="174" cy="176"/>
                  <a:chOff x="1657" y="323"/>
                  <a:chExt cx="1691" cy="2560"/>
                </a:xfrm>
              </p:grpSpPr>
              <p:grpSp>
                <p:nvGrpSpPr>
                  <p:cNvPr id="60469" name="Group 9"/>
                  <p:cNvGrpSpPr>
                    <a:grpSpLocks/>
                  </p:cNvGrpSpPr>
                  <p:nvPr/>
                </p:nvGrpSpPr>
                <p:grpSpPr bwMode="auto">
                  <a:xfrm>
                    <a:off x="1657" y="323"/>
                    <a:ext cx="1691" cy="2560"/>
                    <a:chOff x="1657" y="323"/>
                    <a:chExt cx="1691" cy="2560"/>
                  </a:xfrm>
                </p:grpSpPr>
                <p:sp>
                  <p:nvSpPr>
                    <p:cNvPr id="60476" name="Freeform 10"/>
                    <p:cNvSpPr>
                      <a:spLocks/>
                    </p:cNvSpPr>
                    <p:nvPr/>
                  </p:nvSpPr>
                  <p:spPr bwMode="auto">
                    <a:xfrm>
                      <a:off x="2133"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7" name="Freeform 11"/>
                    <p:cNvSpPr>
                      <a:spLocks/>
                    </p:cNvSpPr>
                    <p:nvPr/>
                  </p:nvSpPr>
                  <p:spPr bwMode="auto">
                    <a:xfrm>
                      <a:off x="1667" y="367"/>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sp>
                <p:nvSpPr>
                  <p:cNvPr id="60470" name="Oval 12"/>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60471" name="Freeform 13"/>
                  <p:cNvSpPr>
                    <a:spLocks/>
                  </p:cNvSpPr>
                  <p:nvPr/>
                </p:nvSpPr>
                <p:spPr bwMode="auto">
                  <a:xfrm>
                    <a:off x="2619" y="730"/>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2" name="Freeform 14"/>
                  <p:cNvSpPr>
                    <a:spLocks/>
                  </p:cNvSpPr>
                  <p:nvPr/>
                </p:nvSpPr>
                <p:spPr bwMode="auto">
                  <a:xfrm>
                    <a:off x="2687"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3" name="Freeform 15"/>
                  <p:cNvSpPr>
                    <a:spLocks/>
                  </p:cNvSpPr>
                  <p:nvPr/>
                </p:nvSpPr>
                <p:spPr bwMode="auto">
                  <a:xfrm>
                    <a:off x="2425"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4"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5" name="Freeform 17"/>
                  <p:cNvSpPr>
                    <a:spLocks/>
                  </p:cNvSpPr>
                  <p:nvPr/>
                </p:nvSpPr>
                <p:spPr bwMode="auto">
                  <a:xfrm>
                    <a:off x="2094" y="919"/>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pic>
              <p:nvPicPr>
                <p:cNvPr id="60461"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2"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3"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4"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5"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6"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7"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8"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40" name="Group 26"/>
              <p:cNvGrpSpPr>
                <a:grpSpLocks/>
              </p:cNvGrpSpPr>
              <p:nvPr userDrawn="1"/>
            </p:nvGrpSpPr>
            <p:grpSpPr bwMode="auto">
              <a:xfrm>
                <a:off x="4944" y="1008"/>
                <a:ext cx="522" cy="2967"/>
                <a:chOff x="4944" y="1008"/>
                <a:chExt cx="522" cy="2967"/>
              </a:xfrm>
            </p:grpSpPr>
            <p:pic>
              <p:nvPicPr>
                <p:cNvPr id="60441"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2"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3"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4"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5"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6"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7"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8"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9"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0"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1"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2"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3"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4"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5"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6"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7"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8"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9"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042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24478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24478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3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24478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9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60438"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l" eaLnBrk="0" hangingPunct="0"/>
              <a:endParaRPr lang="en-US" b="0">
                <a:solidFill>
                  <a:srgbClr val="2F1311"/>
                </a:solidFill>
              </a:endParaRPr>
            </a:p>
          </p:txBody>
        </p:sp>
      </p:grpSp>
      <p:sp>
        <p:nvSpPr>
          <p:cNvPr id="60419" name="Rectangle 57"/>
          <p:cNvSpPr>
            <a:spLocks noGrp="1" noChangeArrowheads="1"/>
          </p:cNvSpPr>
          <p:nvPr>
            <p:ph type="title"/>
          </p:nvPr>
        </p:nvSpPr>
        <p:spPr bwMode="auto">
          <a:xfrm>
            <a:off x="21910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60420" name="Rectangle 58"/>
          <p:cNvSpPr>
            <a:spLocks noGrp="1" noChangeArrowheads="1"/>
          </p:cNvSpPr>
          <p:nvPr>
            <p:ph type="body" idx="1"/>
          </p:nvPr>
        </p:nvSpPr>
        <p:spPr bwMode="auto">
          <a:xfrm>
            <a:off x="263525" y="1598615"/>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4795" name="Rectangle 59"/>
          <p:cNvSpPr>
            <a:spLocks noGrp="1" noChangeArrowheads="1"/>
          </p:cNvSpPr>
          <p:nvPr>
            <p:ph type="dt" sz="half" idx="2"/>
          </p:nvPr>
        </p:nvSpPr>
        <p:spPr bwMode="auto">
          <a:xfrm>
            <a:off x="301656" y="6242050"/>
            <a:ext cx="1782763" cy="474663"/>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eaLnBrk="1" hangingPunct="1">
              <a:defRPr sz="1000" smtClean="0"/>
            </a:lvl1pPr>
          </a:lstStyle>
          <a:p>
            <a:pPr algn="l">
              <a:defRPr/>
            </a:pPr>
            <a:endParaRPr lang="en-US" b="0">
              <a:solidFill>
                <a:srgbClr val="2F1311"/>
              </a:solidFill>
            </a:endParaRPr>
          </a:p>
        </p:txBody>
      </p:sp>
      <p:sp>
        <p:nvSpPr>
          <p:cNvPr id="24479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ctr" eaLnBrk="1" hangingPunct="1">
              <a:defRPr sz="1000" smtClean="0"/>
            </a:lvl1pPr>
          </a:lstStyle>
          <a:p>
            <a:pPr>
              <a:defRPr/>
            </a:pPr>
            <a:endParaRPr lang="en-US" b="0">
              <a:solidFill>
                <a:srgbClr val="2F1311"/>
              </a:solidFill>
            </a:endParaRPr>
          </a:p>
        </p:txBody>
      </p:sp>
      <p:sp>
        <p:nvSpPr>
          <p:cNvPr id="24479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r" eaLnBrk="1" hangingPunct="1">
              <a:defRPr sz="1000" smtClean="0"/>
            </a:lvl1pPr>
          </a:lstStyle>
          <a:p>
            <a:pPr>
              <a:defRPr/>
            </a:pPr>
            <a:fld id="{36F18F49-C851-7B46-83D5-FFF3133C04CA}" type="slidenum">
              <a:rPr lang="en-US" b="0">
                <a:solidFill>
                  <a:srgbClr val="2F1311"/>
                </a:solidFill>
              </a:rPr>
              <a:pPr>
                <a:defRPr/>
              </a:pPr>
              <a:t>‹#›</a:t>
            </a:fld>
            <a:endParaRPr lang="en-US" b="0">
              <a:solidFill>
                <a:srgbClr val="2F1311"/>
              </a:solidFill>
            </a:endParaRPr>
          </a:p>
        </p:txBody>
      </p:sp>
    </p:spTree>
    <p:extLst>
      <p:ext uri="{BB962C8B-B14F-4D97-AF65-F5344CB8AC3E}">
        <p14:creationId xmlns:p14="http://schemas.microsoft.com/office/powerpoint/2010/main" val="1921975322"/>
      </p:ext>
    </p:extLst>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5pPr>
      <a:lvl6pPr marL="456467" algn="l" rtl="0" fontAlgn="base">
        <a:spcBef>
          <a:spcPct val="0"/>
        </a:spcBef>
        <a:spcAft>
          <a:spcPct val="0"/>
        </a:spcAft>
        <a:defRPr sz="4000">
          <a:solidFill>
            <a:schemeClr val="tx2"/>
          </a:solidFill>
          <a:latin typeface="Arial" pitchFamily="-110" charset="0"/>
        </a:defRPr>
      </a:lvl6pPr>
      <a:lvl7pPr marL="912947" algn="l" rtl="0" fontAlgn="base">
        <a:spcBef>
          <a:spcPct val="0"/>
        </a:spcBef>
        <a:spcAft>
          <a:spcPct val="0"/>
        </a:spcAft>
        <a:defRPr sz="4000">
          <a:solidFill>
            <a:schemeClr val="tx2"/>
          </a:solidFill>
          <a:latin typeface="Arial" pitchFamily="-110" charset="0"/>
        </a:defRPr>
      </a:lvl7pPr>
      <a:lvl8pPr marL="1369430" algn="l" rtl="0" fontAlgn="base">
        <a:spcBef>
          <a:spcPct val="0"/>
        </a:spcBef>
        <a:spcAft>
          <a:spcPct val="0"/>
        </a:spcAft>
        <a:defRPr sz="4000">
          <a:solidFill>
            <a:schemeClr val="tx2"/>
          </a:solidFill>
          <a:latin typeface="Arial" pitchFamily="-110" charset="0"/>
        </a:defRPr>
      </a:lvl8pPr>
      <a:lvl9pPr marL="1825903" algn="l" rtl="0" fontAlgn="base">
        <a:spcBef>
          <a:spcPct val="0"/>
        </a:spcBef>
        <a:spcAft>
          <a:spcPct val="0"/>
        </a:spcAft>
        <a:defRPr sz="4000">
          <a:solidFill>
            <a:schemeClr val="tx2"/>
          </a:solidFill>
          <a:latin typeface="Arial" pitchFamily="-110" charset="0"/>
        </a:defRPr>
      </a:lvl9pPr>
    </p:titleStyle>
    <p:bodyStyle>
      <a:lvl1pPr marL="342363" indent="-342363" algn="l" rtl="0" eaLnBrk="0" fontAlgn="base" hangingPunct="0">
        <a:spcBef>
          <a:spcPct val="20000"/>
        </a:spcBef>
        <a:spcAft>
          <a:spcPct val="0"/>
        </a:spcAft>
        <a:buBlip>
          <a:blip r:embed="rId14"/>
        </a:buBlip>
        <a:defRPr sz="3200">
          <a:solidFill>
            <a:schemeClr val="tx1"/>
          </a:solidFill>
          <a:latin typeface="+mn-lt"/>
          <a:ea typeface="ＭＳ Ｐゴシック" charset="0"/>
          <a:cs typeface="ＭＳ Ｐゴシック" charset="0"/>
        </a:defRPr>
      </a:lvl1pPr>
      <a:lvl2pPr marL="741772" indent="-285305"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1185" indent="-228233" algn="l" rtl="0" eaLnBrk="0" fontAlgn="base" hangingPunct="0">
        <a:spcBef>
          <a:spcPct val="20000"/>
        </a:spcBef>
        <a:spcAft>
          <a:spcPct val="0"/>
        </a:spcAft>
        <a:buSzPct val="70000"/>
        <a:buBlip>
          <a:blip r:embed="rId16"/>
        </a:buBlip>
        <a:defRPr sz="2400">
          <a:solidFill>
            <a:schemeClr val="tx1"/>
          </a:solidFill>
          <a:latin typeface="+mn-lt"/>
          <a:ea typeface="ＭＳ Ｐゴシック" pitchFamily="-110" charset="-128"/>
        </a:defRPr>
      </a:lvl3pPr>
      <a:lvl4pPr marL="1597659" indent="-22823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145" indent="-22823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0617" indent="-228233" algn="l" rtl="0" fontAlgn="base">
        <a:spcBef>
          <a:spcPct val="20000"/>
        </a:spcBef>
        <a:spcAft>
          <a:spcPct val="0"/>
        </a:spcAft>
        <a:buChar char="»"/>
        <a:defRPr sz="2000">
          <a:solidFill>
            <a:schemeClr val="tx1"/>
          </a:solidFill>
          <a:latin typeface="+mn-lt"/>
          <a:ea typeface="ＭＳ Ｐゴシック" pitchFamily="-110" charset="-128"/>
        </a:defRPr>
      </a:lvl6pPr>
      <a:lvl7pPr marL="2967088" indent="-228233" algn="l" rtl="0" fontAlgn="base">
        <a:spcBef>
          <a:spcPct val="20000"/>
        </a:spcBef>
        <a:spcAft>
          <a:spcPct val="0"/>
        </a:spcAft>
        <a:buChar char="»"/>
        <a:defRPr sz="2000">
          <a:solidFill>
            <a:schemeClr val="tx1"/>
          </a:solidFill>
          <a:latin typeface="+mn-lt"/>
          <a:ea typeface="ＭＳ Ｐゴシック" pitchFamily="-110" charset="-128"/>
        </a:defRPr>
      </a:lvl7pPr>
      <a:lvl8pPr marL="3423568" indent="-228233" algn="l" rtl="0" fontAlgn="base">
        <a:spcBef>
          <a:spcPct val="20000"/>
        </a:spcBef>
        <a:spcAft>
          <a:spcPct val="0"/>
        </a:spcAft>
        <a:buChar char="»"/>
        <a:defRPr sz="2000">
          <a:solidFill>
            <a:schemeClr val="tx1"/>
          </a:solidFill>
          <a:latin typeface="+mn-lt"/>
          <a:ea typeface="ＭＳ Ｐゴシック" pitchFamily="-110" charset="-128"/>
        </a:defRPr>
      </a:lvl8pPr>
      <a:lvl9pPr marL="3880033" indent="-228233"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48131" name="Text Placeholder 2"/>
          <p:cNvSpPr>
            <a:spLocks noGrp="1"/>
          </p:cNvSpPr>
          <p:nvPr>
            <p:ph type="body" idx="1"/>
          </p:nvPr>
        </p:nvSpPr>
        <p:spPr bwMode="auto">
          <a:xfrm>
            <a:off x="457200" y="160023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1"/>
            <a:ext cx="2133600" cy="365125"/>
          </a:xfrm>
          <a:prstGeom prst="rect">
            <a:avLst/>
          </a:prstGeom>
        </p:spPr>
        <p:txBody>
          <a:bodyPr vert="horz" wrap="square" lIns="91293" tIns="45647" rIns="91293" bIns="45647" numCol="1" anchor="ctr" anchorCtr="0" compatLnSpc="1">
            <a:prstTxWarp prst="textNoShape">
              <a:avLst/>
            </a:prstTxWarp>
          </a:bodyPr>
          <a:lstStyle>
            <a:lvl1pPr eaLnBrk="1" hangingPunct="1">
              <a:defRPr sz="1200" smtClean="0">
                <a:solidFill>
                  <a:srgbClr val="898989"/>
                </a:solidFill>
                <a:latin typeface="Calibri" charset="0"/>
              </a:defRPr>
            </a:lvl1pPr>
          </a:lstStyle>
          <a:p>
            <a:pPr algn="l">
              <a:defRPr/>
            </a:pPr>
            <a:endParaRPr lang="en-US" b="0"/>
          </a:p>
        </p:txBody>
      </p:sp>
      <p:sp>
        <p:nvSpPr>
          <p:cNvPr id="5" name="Footer Placeholder 4"/>
          <p:cNvSpPr>
            <a:spLocks noGrp="1"/>
          </p:cNvSpPr>
          <p:nvPr>
            <p:ph type="ftr" sz="quarter" idx="3"/>
          </p:nvPr>
        </p:nvSpPr>
        <p:spPr>
          <a:xfrm>
            <a:off x="3124201" y="6356381"/>
            <a:ext cx="2895600" cy="365125"/>
          </a:xfrm>
          <a:prstGeom prst="rect">
            <a:avLst/>
          </a:prstGeom>
        </p:spPr>
        <p:txBody>
          <a:bodyPr vert="horz" wrap="square" lIns="91293" tIns="45647" rIns="91293" bIns="45647" numCol="1" anchor="ctr" anchorCtr="0" compatLnSpc="1">
            <a:prstTxWarp prst="textNoShape">
              <a:avLst/>
            </a:prstTxWarp>
          </a:bodyPr>
          <a:lstStyle>
            <a:lvl1pPr algn="ctr" eaLnBrk="1" hangingPunct="1">
              <a:defRPr sz="1200" smtClean="0">
                <a:solidFill>
                  <a:srgbClr val="898989"/>
                </a:solidFill>
                <a:latin typeface="Calibri" charset="0"/>
              </a:defRPr>
            </a:lvl1pPr>
          </a:lstStyle>
          <a:p>
            <a:pPr>
              <a:defRPr/>
            </a:pPr>
            <a:endParaRPr lang="en-US" b="0"/>
          </a:p>
        </p:txBody>
      </p:sp>
      <p:sp>
        <p:nvSpPr>
          <p:cNvPr id="6" name="Slide Number Placeholder 5"/>
          <p:cNvSpPr>
            <a:spLocks noGrp="1"/>
          </p:cNvSpPr>
          <p:nvPr>
            <p:ph type="sldNum" sz="quarter" idx="4"/>
          </p:nvPr>
        </p:nvSpPr>
        <p:spPr>
          <a:xfrm>
            <a:off x="6553200" y="6356381"/>
            <a:ext cx="2133600" cy="365125"/>
          </a:xfrm>
          <a:prstGeom prst="rect">
            <a:avLst/>
          </a:prstGeom>
        </p:spPr>
        <p:txBody>
          <a:bodyPr vert="horz" wrap="square" lIns="91293" tIns="45647" rIns="91293" bIns="45647"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F0B80751-370E-5340-A28B-70319E3BB4A6}" type="slidenum">
              <a:rPr lang="en-US" b="0"/>
              <a:pPr>
                <a:defRPr/>
              </a:pPr>
              <a:t>‹#›</a:t>
            </a:fld>
            <a:endParaRPr lang="en-US" b="0"/>
          </a:p>
        </p:txBody>
      </p:sp>
    </p:spTree>
    <p:extLst>
      <p:ext uri="{BB962C8B-B14F-4D97-AF65-F5344CB8AC3E}">
        <p14:creationId xmlns:p14="http://schemas.microsoft.com/office/powerpoint/2010/main" val="3870531134"/>
      </p:ext>
    </p:extLst>
  </p:cSld>
  <p:clrMap bg1="lt1" tx1="dk1" bg2="lt2" tx2="dk2" accent1="accent1" accent2="accent2" accent3="accent3" accent4="accent4" accent5="accent5" accent6="accent6" hlink="hlink" folHlink="folHlink"/>
  <p:sldLayoutIdLst>
    <p:sldLayoutId id="2147486952" r:id="rId1"/>
    <p:sldLayoutId id="2147486953" r:id="rId2"/>
    <p:sldLayoutId id="2147486954" r:id="rId3"/>
    <p:sldLayoutId id="2147486955" r:id="rId4"/>
    <p:sldLayoutId id="2147486956" r:id="rId5"/>
    <p:sldLayoutId id="2147486957" r:id="rId6"/>
    <p:sldLayoutId id="2147486958" r:id="rId7"/>
    <p:sldLayoutId id="2147486959" r:id="rId8"/>
    <p:sldLayoutId id="2147486960" r:id="rId9"/>
    <p:sldLayoutId id="2147486961" r:id="rId10"/>
    <p:sldLayoutId id="2147486962"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467"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2947"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43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5903"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363" indent="-342363"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1772" indent="-285305" algn="l" rtl="0" eaLnBrk="0" fontAlgn="base" hangingPunct="0">
        <a:spcBef>
          <a:spcPct val="20000"/>
        </a:spcBef>
        <a:spcAft>
          <a:spcPct val="0"/>
        </a:spcAft>
        <a:buFont typeface="Arial" charset="0"/>
        <a:buChar char="–"/>
        <a:defRPr sz="2800">
          <a:solidFill>
            <a:schemeClr val="tx1"/>
          </a:solidFill>
          <a:latin typeface="+mn-lt"/>
          <a:ea typeface="+mn-ea"/>
        </a:defRPr>
      </a:lvl2pPr>
      <a:lvl3pPr marL="1141185" indent="-228233" algn="l" rtl="0" eaLnBrk="0" fontAlgn="base" hangingPunct="0">
        <a:spcBef>
          <a:spcPct val="20000"/>
        </a:spcBef>
        <a:spcAft>
          <a:spcPct val="0"/>
        </a:spcAft>
        <a:buFont typeface="Arial" charset="0"/>
        <a:buChar char="•"/>
        <a:defRPr sz="2400">
          <a:solidFill>
            <a:schemeClr val="tx1"/>
          </a:solidFill>
          <a:latin typeface="+mn-lt"/>
          <a:ea typeface="+mn-ea"/>
        </a:defRPr>
      </a:lvl3pPr>
      <a:lvl4pPr marL="1597659" indent="-228233" algn="l" rtl="0" eaLnBrk="0" fontAlgn="base" hangingPunct="0">
        <a:spcBef>
          <a:spcPct val="20000"/>
        </a:spcBef>
        <a:spcAft>
          <a:spcPct val="0"/>
        </a:spcAft>
        <a:buFont typeface="Arial" charset="0"/>
        <a:buChar char="–"/>
        <a:defRPr sz="2000">
          <a:solidFill>
            <a:schemeClr val="tx1"/>
          </a:solidFill>
          <a:latin typeface="+mn-lt"/>
          <a:ea typeface="+mn-ea"/>
        </a:defRPr>
      </a:lvl4pPr>
      <a:lvl5pPr marL="2054145" indent="-228233" algn="l" rtl="0" eaLnBrk="0" fontAlgn="base" hangingPunct="0">
        <a:spcBef>
          <a:spcPct val="20000"/>
        </a:spcBef>
        <a:spcAft>
          <a:spcPct val="0"/>
        </a:spcAft>
        <a:buFont typeface="Arial" charset="0"/>
        <a:buChar char="»"/>
        <a:defRPr sz="2000">
          <a:solidFill>
            <a:schemeClr val="tx1"/>
          </a:solidFill>
          <a:latin typeface="+mn-lt"/>
          <a:ea typeface="+mn-ea"/>
        </a:defRPr>
      </a:lvl5pPr>
      <a:lvl6pPr marL="2510617" indent="-228233" algn="l" rtl="0" eaLnBrk="0" fontAlgn="base" hangingPunct="0">
        <a:spcBef>
          <a:spcPct val="20000"/>
        </a:spcBef>
        <a:spcAft>
          <a:spcPct val="0"/>
        </a:spcAft>
        <a:buFont typeface="Arial" pitchFamily="-110" charset="0"/>
        <a:buChar char="»"/>
        <a:defRPr sz="2000">
          <a:solidFill>
            <a:schemeClr val="tx1"/>
          </a:solidFill>
          <a:latin typeface="+mn-lt"/>
          <a:ea typeface="+mn-ea"/>
        </a:defRPr>
      </a:lvl6pPr>
      <a:lvl7pPr marL="2967088" indent="-228233" algn="l" rtl="0" eaLnBrk="0" fontAlgn="base" hangingPunct="0">
        <a:spcBef>
          <a:spcPct val="20000"/>
        </a:spcBef>
        <a:spcAft>
          <a:spcPct val="0"/>
        </a:spcAft>
        <a:buFont typeface="Arial" pitchFamily="-110" charset="0"/>
        <a:buChar char="»"/>
        <a:defRPr sz="2000">
          <a:solidFill>
            <a:schemeClr val="tx1"/>
          </a:solidFill>
          <a:latin typeface="+mn-lt"/>
          <a:ea typeface="+mn-ea"/>
        </a:defRPr>
      </a:lvl7pPr>
      <a:lvl8pPr marL="3423568" indent="-228233" algn="l" rtl="0" eaLnBrk="0" fontAlgn="base" hangingPunct="0">
        <a:spcBef>
          <a:spcPct val="20000"/>
        </a:spcBef>
        <a:spcAft>
          <a:spcPct val="0"/>
        </a:spcAft>
        <a:buFont typeface="Arial" pitchFamily="-110" charset="0"/>
        <a:buChar char="»"/>
        <a:defRPr sz="2000">
          <a:solidFill>
            <a:schemeClr val="tx1"/>
          </a:solidFill>
          <a:latin typeface="+mn-lt"/>
          <a:ea typeface="+mn-ea"/>
        </a:defRPr>
      </a:lvl8pPr>
      <a:lvl9pPr marL="3880033" indent="-228233" algn="l" rtl="0" eaLnBrk="0" fontAlgn="base" hangingPunct="0">
        <a:spcBef>
          <a:spcPct val="20000"/>
        </a:spcBef>
        <a:spcAft>
          <a:spcPct val="0"/>
        </a:spcAft>
        <a:buFont typeface="Arial" pitchFamily="-110" charset="0"/>
        <a:buChar char="»"/>
        <a:defRPr sz="2000">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algn="r" eaLnBrk="1" hangingPunct="1">
              <a:defRPr sz="1800">
                <a:solidFill>
                  <a:schemeClr val="bg1"/>
                </a:solidFill>
                <a:latin typeface="Times New Roman" charset="0"/>
              </a:defRPr>
            </a:lvl1pPr>
          </a:lstStyle>
          <a:p>
            <a:r>
              <a:rPr lang="en-US" b="0">
                <a:solidFill>
                  <a:srgbClr val="FFFFFF"/>
                </a:solidFill>
              </a:rPr>
              <a:t>Source</a:t>
            </a:r>
            <a:endParaRPr lang="en-US" sz="1400" b="0">
              <a:solidFill>
                <a:srgbClr val="FFFFFF"/>
              </a:solidFill>
            </a:endParaRPr>
          </a:p>
        </p:txBody>
      </p:sp>
    </p:spTree>
    <p:extLst>
      <p:ext uri="{BB962C8B-B14F-4D97-AF65-F5344CB8AC3E}">
        <p14:creationId xmlns:p14="http://schemas.microsoft.com/office/powerpoint/2010/main" val="2864477036"/>
      </p:ext>
    </p:extLst>
  </p:cSld>
  <p:clrMap bg1="lt1" tx1="dk1" bg2="lt2" tx2="dk2" accent1="accent1" accent2="accent2" accent3="accent3" accent4="accent4" accent5="accent5" accent6="accent6" hlink="hlink" folHlink="folHlink"/>
  <p:sldLayoutIdLst>
    <p:sldLayoutId id="2147487047" r:id="rId1"/>
    <p:sldLayoutId id="2147487048" r:id="rId2"/>
    <p:sldLayoutId id="2147487049" r:id="rId3"/>
    <p:sldLayoutId id="2147487050" r:id="rId4"/>
    <p:sldLayoutId id="2147487051" r:id="rId5"/>
    <p:sldLayoutId id="2147487052" r:id="rId6"/>
    <p:sldLayoutId id="2147487053" r:id="rId7"/>
    <p:sldLayoutId id="2147487054" r:id="rId8"/>
    <p:sldLayoutId id="2147487055" r:id="rId9"/>
    <p:sldLayoutId id="2147487056" r:id="rId10"/>
    <p:sldLayoutId id="2147487057" r:id="rId11"/>
  </p:sldLayoutIdLst>
  <p:txStyles>
    <p:titleStyle>
      <a:lvl1pPr algn="ctr" rtl="0" fontAlgn="base">
        <a:spcBef>
          <a:spcPct val="0"/>
        </a:spcBef>
        <a:spcAft>
          <a:spcPct val="0"/>
        </a:spcAft>
        <a:defRPr sz="4000" b="1">
          <a:solidFill>
            <a:schemeClr val="bg1"/>
          </a:solidFill>
          <a:latin typeface="Arial"/>
          <a:ea typeface="+mj-ea"/>
          <a:cs typeface="Arial"/>
        </a:defRPr>
      </a:lvl1pPr>
      <a:lvl2pPr algn="ctr" rtl="0" fontAlgn="base">
        <a:spcBef>
          <a:spcPct val="0"/>
        </a:spcBef>
        <a:spcAft>
          <a:spcPct val="0"/>
        </a:spcAft>
        <a:defRPr sz="4000" b="1">
          <a:solidFill>
            <a:schemeClr val="bg1"/>
          </a:solidFill>
          <a:latin typeface="Arial" charset="0"/>
          <a:ea typeface="ＭＳ Ｐゴシック" charset="0"/>
        </a:defRPr>
      </a:lvl2pPr>
      <a:lvl3pPr algn="ctr" rtl="0" fontAlgn="base">
        <a:spcBef>
          <a:spcPct val="0"/>
        </a:spcBef>
        <a:spcAft>
          <a:spcPct val="0"/>
        </a:spcAft>
        <a:defRPr sz="4000" b="1">
          <a:solidFill>
            <a:schemeClr val="bg1"/>
          </a:solidFill>
          <a:latin typeface="Arial" charset="0"/>
          <a:ea typeface="ＭＳ Ｐゴシック" charset="0"/>
        </a:defRPr>
      </a:lvl3pPr>
      <a:lvl4pPr algn="ctr" rtl="0" fontAlgn="base">
        <a:spcBef>
          <a:spcPct val="0"/>
        </a:spcBef>
        <a:spcAft>
          <a:spcPct val="0"/>
        </a:spcAft>
        <a:defRPr sz="4000" b="1">
          <a:solidFill>
            <a:schemeClr val="bg1"/>
          </a:solidFill>
          <a:latin typeface="Arial" charset="0"/>
          <a:ea typeface="ＭＳ Ｐゴシック" charset="0"/>
        </a:defRPr>
      </a:lvl4pPr>
      <a:lvl5pPr algn="ctr" rtl="0" fontAlgn="base">
        <a:spcBef>
          <a:spcPct val="0"/>
        </a:spcBef>
        <a:spcAft>
          <a:spcPct val="0"/>
        </a:spcAft>
        <a:defRPr sz="4000" b="1">
          <a:solidFill>
            <a:schemeClr val="bg1"/>
          </a:solidFill>
          <a:latin typeface="Arial" charset="0"/>
          <a:ea typeface="ＭＳ Ｐゴシック" charset="0"/>
        </a:defRPr>
      </a:lvl5pPr>
      <a:lvl6pPr marL="456348" algn="ctr" rtl="0" fontAlgn="base">
        <a:spcBef>
          <a:spcPct val="0"/>
        </a:spcBef>
        <a:spcAft>
          <a:spcPct val="0"/>
        </a:spcAft>
        <a:defRPr sz="4000" b="1">
          <a:solidFill>
            <a:schemeClr val="bg1"/>
          </a:solidFill>
          <a:latin typeface="Arial" charset="0"/>
          <a:ea typeface="ＭＳ Ｐゴシック" charset="0"/>
        </a:defRPr>
      </a:lvl6pPr>
      <a:lvl7pPr marL="912713" algn="ctr" rtl="0" fontAlgn="base">
        <a:spcBef>
          <a:spcPct val="0"/>
        </a:spcBef>
        <a:spcAft>
          <a:spcPct val="0"/>
        </a:spcAft>
        <a:defRPr sz="4000" b="1">
          <a:solidFill>
            <a:schemeClr val="bg1"/>
          </a:solidFill>
          <a:latin typeface="Arial" charset="0"/>
          <a:ea typeface="ＭＳ Ｐゴシック" charset="0"/>
        </a:defRPr>
      </a:lvl7pPr>
      <a:lvl8pPr marL="1369080" algn="ctr" rtl="0" fontAlgn="base">
        <a:spcBef>
          <a:spcPct val="0"/>
        </a:spcBef>
        <a:spcAft>
          <a:spcPct val="0"/>
        </a:spcAft>
        <a:defRPr sz="4000" b="1">
          <a:solidFill>
            <a:schemeClr val="bg1"/>
          </a:solidFill>
          <a:latin typeface="Arial" charset="0"/>
          <a:ea typeface="ＭＳ Ｐゴシック" charset="0"/>
        </a:defRPr>
      </a:lvl8pPr>
      <a:lvl9pPr marL="1825435" algn="ctr" rtl="0" fontAlgn="base">
        <a:spcBef>
          <a:spcPct val="0"/>
        </a:spcBef>
        <a:spcAft>
          <a:spcPct val="0"/>
        </a:spcAft>
        <a:defRPr sz="4000" b="1">
          <a:solidFill>
            <a:schemeClr val="bg1"/>
          </a:solidFill>
          <a:latin typeface="Arial" charset="0"/>
          <a:ea typeface="ＭＳ Ｐゴシック" charset="0"/>
        </a:defRPr>
      </a:lvl9pPr>
    </p:titleStyle>
    <p:bodyStyle>
      <a:lvl1pPr marL="342277" indent="-342277" algn="l" rtl="0" fontAlgn="base">
        <a:spcBef>
          <a:spcPct val="20000"/>
        </a:spcBef>
        <a:spcAft>
          <a:spcPct val="0"/>
        </a:spcAft>
        <a:buChar char="•"/>
        <a:defRPr sz="3200">
          <a:solidFill>
            <a:schemeClr val="tx1"/>
          </a:solidFill>
          <a:latin typeface="Arial"/>
          <a:ea typeface="+mn-ea"/>
          <a:cs typeface="Arial"/>
        </a:defRPr>
      </a:lvl1pPr>
      <a:lvl2pPr marL="741582" indent="-285234" algn="l" rtl="0" fontAlgn="base">
        <a:spcBef>
          <a:spcPct val="20000"/>
        </a:spcBef>
        <a:spcAft>
          <a:spcPct val="0"/>
        </a:spcAft>
        <a:buChar char="–"/>
        <a:defRPr sz="3200">
          <a:solidFill>
            <a:schemeClr val="bg1"/>
          </a:solidFill>
          <a:latin typeface="Arial"/>
          <a:ea typeface="+mn-ea"/>
          <a:cs typeface="Arial"/>
        </a:defRPr>
      </a:lvl2pPr>
      <a:lvl3pPr marL="1140892" indent="-228174" algn="l" rtl="0" fontAlgn="base">
        <a:spcBef>
          <a:spcPct val="20000"/>
        </a:spcBef>
        <a:spcAft>
          <a:spcPct val="0"/>
        </a:spcAft>
        <a:buChar char="•"/>
        <a:defRPr sz="2400">
          <a:solidFill>
            <a:schemeClr val="tx1"/>
          </a:solidFill>
          <a:latin typeface="Arial"/>
          <a:ea typeface="+mn-ea"/>
          <a:cs typeface="Arial"/>
        </a:defRPr>
      </a:lvl3pPr>
      <a:lvl4pPr marL="1597249" indent="-228174" algn="l" rtl="0" fontAlgn="base">
        <a:spcBef>
          <a:spcPct val="20000"/>
        </a:spcBef>
        <a:spcAft>
          <a:spcPct val="0"/>
        </a:spcAft>
        <a:buChar char="–"/>
        <a:defRPr sz="2000">
          <a:solidFill>
            <a:schemeClr val="tx1"/>
          </a:solidFill>
          <a:latin typeface="Arial"/>
          <a:ea typeface="+mn-ea"/>
          <a:cs typeface="Arial"/>
        </a:defRPr>
      </a:lvl4pPr>
      <a:lvl5pPr marL="2053620" indent="-228174" algn="l" rtl="0" fontAlgn="base">
        <a:spcBef>
          <a:spcPct val="20000"/>
        </a:spcBef>
        <a:spcAft>
          <a:spcPct val="0"/>
        </a:spcAft>
        <a:buChar char="»"/>
        <a:defRPr sz="2000">
          <a:solidFill>
            <a:schemeClr val="tx1"/>
          </a:solidFill>
          <a:latin typeface="Arial"/>
          <a:ea typeface="+mn-ea"/>
          <a:cs typeface="Arial"/>
        </a:defRPr>
      </a:lvl5pPr>
      <a:lvl6pPr marL="2509974" indent="-228174" algn="l" rtl="0" fontAlgn="base">
        <a:spcBef>
          <a:spcPct val="20000"/>
        </a:spcBef>
        <a:spcAft>
          <a:spcPct val="0"/>
        </a:spcAft>
        <a:buChar char="»"/>
        <a:defRPr sz="2000">
          <a:solidFill>
            <a:schemeClr val="tx1"/>
          </a:solidFill>
          <a:latin typeface="Times New Roman" charset="0"/>
          <a:ea typeface="+mn-ea"/>
        </a:defRPr>
      </a:lvl6pPr>
      <a:lvl7pPr marL="2966328" indent="-228174" algn="l" rtl="0" fontAlgn="base">
        <a:spcBef>
          <a:spcPct val="20000"/>
        </a:spcBef>
        <a:spcAft>
          <a:spcPct val="0"/>
        </a:spcAft>
        <a:buChar char="»"/>
        <a:defRPr sz="2000">
          <a:solidFill>
            <a:schemeClr val="tx1"/>
          </a:solidFill>
          <a:latin typeface="Times New Roman" charset="0"/>
          <a:ea typeface="+mn-ea"/>
        </a:defRPr>
      </a:lvl7pPr>
      <a:lvl8pPr marL="3422692" indent="-228174" algn="l" rtl="0" fontAlgn="base">
        <a:spcBef>
          <a:spcPct val="20000"/>
        </a:spcBef>
        <a:spcAft>
          <a:spcPct val="0"/>
        </a:spcAft>
        <a:buChar char="»"/>
        <a:defRPr sz="2000">
          <a:solidFill>
            <a:schemeClr val="tx1"/>
          </a:solidFill>
          <a:latin typeface="Times New Roman" charset="0"/>
          <a:ea typeface="+mn-ea"/>
        </a:defRPr>
      </a:lvl8pPr>
      <a:lvl9pPr marL="3879039" indent="-228174"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82001576"/>
      </p:ext>
    </p:extLst>
  </p:cSld>
  <p:clrMap bg1="lt1" tx1="dk1" bg2="lt2" tx2="dk2" accent1="accent1" accent2="accent2" accent3="accent3" accent4="accent4" accent5="accent5" accent6="accent6" hlink="hlink" folHlink="folHlink"/>
  <p:sldLayoutIdLst>
    <p:sldLayoutId id="2147487071" r:id="rId1"/>
    <p:sldLayoutId id="2147487072" r:id="rId2"/>
    <p:sldLayoutId id="2147487073" r:id="rId3"/>
    <p:sldLayoutId id="2147487074" r:id="rId4"/>
    <p:sldLayoutId id="2147487075" r:id="rId5"/>
    <p:sldLayoutId id="2147487076" r:id="rId6"/>
    <p:sldLayoutId id="2147487077" r:id="rId7"/>
    <p:sldLayoutId id="2147487078" r:id="rId8"/>
    <p:sldLayoutId id="2147487079" r:id="rId9"/>
    <p:sldLayoutId id="2147487080" r:id="rId10"/>
    <p:sldLayoutId id="214748708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4681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solidFill>
                  <a:srgbClr val="000000"/>
                </a:solidFill>
                <a:latin typeface="+mn-lt"/>
                <a:ea typeface="+mn-ea"/>
                <a:cs typeface="+mn-cs"/>
              </a:defRPr>
            </a:lvl1pPr>
          </a:lstStyle>
          <a:p>
            <a:pPr algn="l">
              <a:defRPr/>
            </a:pPr>
            <a:endParaRPr lang="en-US">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solidFill>
                  <a:srgbClr val="000000"/>
                </a:solidFill>
                <a:latin typeface="+mn-lt"/>
                <a:ea typeface="+mn-ea"/>
                <a:cs typeface="+mn-cs"/>
              </a:defRPr>
            </a:lvl1pPr>
          </a:lstStyle>
          <a:p>
            <a:pPr>
              <a:defRPr/>
            </a:pPr>
            <a:endParaRPr lang="en-US">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solidFill>
                  <a:srgbClr val="000000"/>
                </a:solidFill>
                <a:cs typeface="ＭＳ Ｐゴシック" charset="0"/>
              </a:defRPr>
            </a:lvl1pPr>
          </a:lstStyle>
          <a:p>
            <a:fld id="{8B8E9CA3-A43C-0D40-B2D2-7981B2D39634}"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2809172859"/>
      </p:ext>
    </p:extLst>
  </p:cSld>
  <p:clrMap bg1="lt1" tx1="dk1" bg2="lt2" tx2="dk2" accent1="accent1" accent2="accent2" accent3="accent3" accent4="accent4" accent5="accent5" accent6="accent6" hlink="hlink" folHlink="folHlink"/>
  <p:sldLayoutIdLst>
    <p:sldLayoutId id="2147487167" r:id="rId1"/>
    <p:sldLayoutId id="2147487168" r:id="rId2"/>
    <p:sldLayoutId id="2147487169" r:id="rId3"/>
    <p:sldLayoutId id="2147487170" r:id="rId4"/>
    <p:sldLayoutId id="2147487171" r:id="rId5"/>
    <p:sldLayoutId id="2147487172" r:id="rId6"/>
    <p:sldLayoutId id="2147487173" r:id="rId7"/>
    <p:sldLayoutId id="2147487174" r:id="rId8"/>
    <p:sldLayoutId id="2147487175" r:id="rId9"/>
    <p:sldLayoutId id="2147487176" r:id="rId10"/>
    <p:sldLayoutId id="214748717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3794" name="Freeform 1026"/>
          <p:cNvSpPr>
            <a:spLocks/>
          </p:cNvSpPr>
          <p:nvPr/>
        </p:nvSpPr>
        <p:spPr bwMode="auto">
          <a:xfrm>
            <a:off x="-23813" y="1763713"/>
            <a:ext cx="6899276" cy="171450"/>
          </a:xfrm>
          <a:custGeom>
            <a:avLst/>
            <a:gdLst>
              <a:gd name="T0" fmla="*/ 5519738 w 4346"/>
              <a:gd name="T1" fmla="*/ 15875 h 108"/>
              <a:gd name="T2" fmla="*/ 6440488 w 4346"/>
              <a:gd name="T3" fmla="*/ 26988 h 108"/>
              <a:gd name="T4" fmla="*/ 6815138 w 4346"/>
              <a:gd name="T5" fmla="*/ 47625 h 108"/>
              <a:gd name="T6" fmla="*/ 6815138 w 4346"/>
              <a:gd name="T7" fmla="*/ 79375 h 108"/>
              <a:gd name="T8" fmla="*/ 6872288 w 4346"/>
              <a:gd name="T9" fmla="*/ 115888 h 108"/>
              <a:gd name="T10" fmla="*/ 6834188 w 4346"/>
              <a:gd name="T11" fmla="*/ 141288 h 108"/>
              <a:gd name="T12" fmla="*/ 6480176 w 4346"/>
              <a:gd name="T13" fmla="*/ 157163 h 108"/>
              <a:gd name="T14" fmla="*/ 5834063 w 4346"/>
              <a:gd name="T15" fmla="*/ 157163 h 108"/>
              <a:gd name="T16" fmla="*/ 4967288 w 4346"/>
              <a:gd name="T17" fmla="*/ 149225 h 108"/>
              <a:gd name="T18" fmla="*/ 3811588 w 4346"/>
              <a:gd name="T19" fmla="*/ 149225 h 108"/>
              <a:gd name="T20" fmla="*/ 2751138 w 4346"/>
              <a:gd name="T21" fmla="*/ 155575 h 108"/>
              <a:gd name="T22" fmla="*/ 1042988 w 4346"/>
              <a:gd name="T23" fmla="*/ 161925 h 108"/>
              <a:gd name="T24" fmla="*/ 1588 w 4346"/>
              <a:gd name="T25" fmla="*/ 147638 h 108"/>
              <a:gd name="T26" fmla="*/ 0 w 4346"/>
              <a:gd name="T27" fmla="*/ 20638 h 108"/>
              <a:gd name="T28" fmla="*/ 1042988 w 4346"/>
              <a:gd name="T29" fmla="*/ 19050 h 108"/>
              <a:gd name="T30" fmla="*/ 2141538 w 4346"/>
              <a:gd name="T31" fmla="*/ 11113 h 108"/>
              <a:gd name="T32" fmla="*/ 3595688 w 4346"/>
              <a:gd name="T33" fmla="*/ 14288 h 108"/>
              <a:gd name="T34" fmla="*/ 4498976 w 4346"/>
              <a:gd name="T35" fmla="*/ 12700 h 108"/>
              <a:gd name="T36" fmla="*/ 5519738 w 4346"/>
              <a:gd name="T37" fmla="*/ 15875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33795" name="Freeform 1027"/>
          <p:cNvSpPr>
            <a:spLocks/>
          </p:cNvSpPr>
          <p:nvPr/>
        </p:nvSpPr>
        <p:spPr bwMode="auto">
          <a:xfrm>
            <a:off x="198438" y="152400"/>
            <a:ext cx="715962" cy="6400800"/>
          </a:xfrm>
          <a:custGeom>
            <a:avLst/>
            <a:gdLst>
              <a:gd name="T0" fmla="*/ 69731 w 883"/>
              <a:gd name="T1" fmla="*/ 4979091 h 4115"/>
              <a:gd name="T2" fmla="*/ 64055 w 883"/>
              <a:gd name="T3" fmla="*/ 4246460 h 4115"/>
              <a:gd name="T4" fmla="*/ 51893 w 883"/>
              <a:gd name="T5" fmla="*/ 3280507 h 4115"/>
              <a:gd name="T6" fmla="*/ 81894 w 883"/>
              <a:gd name="T7" fmla="*/ 2745422 h 4115"/>
              <a:gd name="T8" fmla="*/ 64055 w 883"/>
              <a:gd name="T9" fmla="*/ 1768581 h 4115"/>
              <a:gd name="T10" fmla="*/ 27568 w 883"/>
              <a:gd name="T11" fmla="*/ 1012617 h 4115"/>
              <a:gd name="T12" fmla="*/ 15406 w 883"/>
              <a:gd name="T13" fmla="*/ 441756 h 4115"/>
              <a:gd name="T14" fmla="*/ 39731 w 883"/>
              <a:gd name="T15" fmla="*/ 69997 h 4115"/>
              <a:gd name="T16" fmla="*/ 99732 w 883"/>
              <a:gd name="T17" fmla="*/ 23332 h 4115"/>
              <a:gd name="T18" fmla="*/ 197031 w 883"/>
              <a:gd name="T19" fmla="*/ 57553 h 4115"/>
              <a:gd name="T20" fmla="*/ 287844 w 883"/>
              <a:gd name="T21" fmla="*/ 23332 h 4115"/>
              <a:gd name="T22" fmla="*/ 415144 w 883"/>
              <a:gd name="T23" fmla="*/ 10888 h 4115"/>
              <a:gd name="T24" fmla="*/ 573256 w 883"/>
              <a:gd name="T25" fmla="*/ 93329 h 4115"/>
              <a:gd name="T26" fmla="*/ 646231 w 883"/>
              <a:gd name="T27" fmla="*/ 220878 h 4115"/>
              <a:gd name="T28" fmla="*/ 639744 w 883"/>
              <a:gd name="T29" fmla="*/ 499309 h 4115"/>
              <a:gd name="T30" fmla="*/ 651907 w 883"/>
              <a:gd name="T31" fmla="*/ 1023506 h 4115"/>
              <a:gd name="T32" fmla="*/ 688394 w 883"/>
              <a:gd name="T33" fmla="*/ 1628588 h 4115"/>
              <a:gd name="T34" fmla="*/ 676231 w 883"/>
              <a:gd name="T35" fmla="*/ 2466991 h 4115"/>
              <a:gd name="T36" fmla="*/ 658393 w 883"/>
              <a:gd name="T37" fmla="*/ 3420500 h 4115"/>
              <a:gd name="T38" fmla="*/ 712719 w 883"/>
              <a:gd name="T39" fmla="*/ 4374010 h 4115"/>
              <a:gd name="T40" fmla="*/ 676231 w 883"/>
              <a:gd name="T41" fmla="*/ 5178193 h 4115"/>
              <a:gd name="T42" fmla="*/ 682718 w 883"/>
              <a:gd name="T43" fmla="*/ 6155034 h 4115"/>
              <a:gd name="T44" fmla="*/ 646231 w 883"/>
              <a:gd name="T45" fmla="*/ 6305916 h 4115"/>
              <a:gd name="T46" fmla="*/ 506768 w 883"/>
              <a:gd name="T47" fmla="*/ 6352580 h 4115"/>
              <a:gd name="T48" fmla="*/ 348656 w 883"/>
              <a:gd name="T49" fmla="*/ 6282584 h 4115"/>
              <a:gd name="T50" fmla="*/ 203518 w 883"/>
              <a:gd name="T51" fmla="*/ 6329248 h 4115"/>
              <a:gd name="T52" fmla="*/ 99732 w 883"/>
              <a:gd name="T53" fmla="*/ 6399245 h 4115"/>
              <a:gd name="T54" fmla="*/ 15406 w 883"/>
              <a:gd name="T55" fmla="*/ 6318360 h 4115"/>
              <a:gd name="T56" fmla="*/ 8919 w 883"/>
              <a:gd name="T57" fmla="*/ 6027485 h 4115"/>
              <a:gd name="T58" fmla="*/ 51893 w 883"/>
              <a:gd name="T59" fmla="*/ 5596617 h 4115"/>
              <a:gd name="T60" fmla="*/ 69731 w 883"/>
              <a:gd name="T61" fmla="*/ 4979091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33796" name="Freeform 1028"/>
          <p:cNvSpPr>
            <a:spLocks/>
          </p:cNvSpPr>
          <p:nvPr/>
        </p:nvSpPr>
        <p:spPr bwMode="invGray">
          <a:xfrm>
            <a:off x="323850" y="1157288"/>
            <a:ext cx="152400" cy="914400"/>
          </a:xfrm>
          <a:custGeom>
            <a:avLst/>
            <a:gdLst>
              <a:gd name="T0" fmla="*/ 127462 w 110"/>
              <a:gd name="T1" fmla="*/ 0 h 842"/>
              <a:gd name="T2" fmla="*/ 112222 w 110"/>
              <a:gd name="T3" fmla="*/ 184618 h 842"/>
              <a:gd name="T4" fmla="*/ 70658 w 110"/>
              <a:gd name="T5" fmla="*/ 393127 h 842"/>
              <a:gd name="T6" fmla="*/ 102524 w 110"/>
              <a:gd name="T7" fmla="*/ 585346 h 842"/>
              <a:gd name="T8" fmla="*/ 121920 w 110"/>
              <a:gd name="T9" fmla="*/ 769964 h 842"/>
              <a:gd name="T10" fmla="*/ 152400 w 110"/>
              <a:gd name="T11" fmla="*/ 914400 h 842"/>
              <a:gd name="T12" fmla="*/ 112222 w 110"/>
              <a:gd name="T13" fmla="*/ 834037 h 842"/>
              <a:gd name="T14" fmla="*/ 81742 w 110"/>
              <a:gd name="T15" fmla="*/ 777566 h 842"/>
              <a:gd name="T16" fmla="*/ 40178 w 110"/>
              <a:gd name="T17" fmla="*/ 649419 h 842"/>
              <a:gd name="T18" fmla="*/ 0 w 110"/>
              <a:gd name="T19" fmla="*/ 449598 h 842"/>
              <a:gd name="T20" fmla="*/ 30480 w 110"/>
              <a:gd name="T21" fmla="*/ 272582 h 842"/>
              <a:gd name="T22" fmla="*/ 70658 w 110"/>
              <a:gd name="T23" fmla="*/ 87965 h 842"/>
              <a:gd name="T24" fmla="*/ 127462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33797" name="Rectangle 1029"/>
          <p:cNvSpPr>
            <a:spLocks noGrp="1" noChangeArrowheads="1"/>
          </p:cNvSpPr>
          <p:nvPr>
            <p:ph type="title"/>
          </p:nvPr>
        </p:nvSpPr>
        <p:spPr bwMode="auto">
          <a:xfrm>
            <a:off x="519113" y="547688"/>
            <a:ext cx="859472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3798" name="Rectangle 1030"/>
          <p:cNvSpPr>
            <a:spLocks noGrp="1" noChangeArrowheads="1"/>
          </p:cNvSpPr>
          <p:nvPr>
            <p:ph type="body" idx="1"/>
          </p:nvPr>
        </p:nvSpPr>
        <p:spPr bwMode="auto">
          <a:xfrm>
            <a:off x="1066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1031"/>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Comic Sans MS" pitchFamily="66" charset="0"/>
              </a:defRPr>
            </a:lvl1pPr>
          </a:lstStyle>
          <a:p>
            <a:pPr algn="l"/>
            <a:endParaRPr lang="en-US" altLang="en-US" b="0">
              <a:solidFill>
                <a:srgbClr val="000000"/>
              </a:solidFill>
              <a:ea typeface="ＭＳ Ｐゴシック" pitchFamily="34" charset="-128"/>
              <a:cs typeface="+mn-cs"/>
            </a:endParaRPr>
          </a:p>
        </p:txBody>
      </p:sp>
      <p:sp>
        <p:nvSpPr>
          <p:cNvPr id="33800" name="Rectangle 1032"/>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Comic Sans MS" pitchFamily="66" charset="0"/>
              </a:defRPr>
            </a:lvl1pPr>
          </a:lstStyle>
          <a:p>
            <a:endParaRPr lang="en-US" altLang="en-US" b="0">
              <a:solidFill>
                <a:srgbClr val="000000"/>
              </a:solidFill>
              <a:ea typeface="ＭＳ Ｐゴシック" pitchFamily="34" charset="-128"/>
              <a:cs typeface="+mn-cs"/>
            </a:endParaRPr>
          </a:p>
        </p:txBody>
      </p:sp>
      <p:sp>
        <p:nvSpPr>
          <p:cNvPr id="33801" name="Rectangle 1033"/>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pitchFamily="66" charset="0"/>
              </a:defRPr>
            </a:lvl1pPr>
          </a:lstStyle>
          <a:p>
            <a:fld id="{23EC4B8D-CAF5-4D73-805E-CF143ECF4E3E}" type="slidenum">
              <a:rPr lang="en-US" altLang="en-US" b="0">
                <a:solidFill>
                  <a:srgbClr val="000000"/>
                </a:solidFill>
                <a:ea typeface="ＭＳ Ｐゴシック" pitchFamily="34" charset="-128"/>
                <a:cs typeface="+mn-cs"/>
              </a:rPr>
              <a:pPr/>
              <a:t>‹#›</a:t>
            </a:fld>
            <a:endParaRPr lang="en-US" altLang="en-US" b="0">
              <a:solidFill>
                <a:srgbClr val="000000"/>
              </a:solidFill>
              <a:ea typeface="ＭＳ Ｐゴシック" pitchFamily="34" charset="-128"/>
              <a:cs typeface="+mn-cs"/>
            </a:endParaRPr>
          </a:p>
        </p:txBody>
      </p:sp>
    </p:spTree>
    <p:extLst>
      <p:ext uri="{BB962C8B-B14F-4D97-AF65-F5344CB8AC3E}">
        <p14:creationId xmlns:p14="http://schemas.microsoft.com/office/powerpoint/2010/main" val="4219749893"/>
      </p:ext>
    </p:extLst>
  </p:cSld>
  <p:clrMap bg1="lt1" tx1="dk1" bg2="lt2" tx2="dk2" accent1="accent1" accent2="accent2" accent3="accent3" accent4="accent4" accent5="accent5" accent6="accent6" hlink="hlink" folHlink="folHlink"/>
  <p:sldLayoutIdLst>
    <p:sldLayoutId id="2147487231" r:id="rId1"/>
    <p:sldLayoutId id="2147487232" r:id="rId2"/>
    <p:sldLayoutId id="2147487233" r:id="rId3"/>
    <p:sldLayoutId id="2147487234" r:id="rId4"/>
    <p:sldLayoutId id="2147487235" r:id="rId5"/>
    <p:sldLayoutId id="2147487236" r:id="rId6"/>
    <p:sldLayoutId id="2147487237" r:id="rId7"/>
    <p:sldLayoutId id="2147487238" r:id="rId8"/>
    <p:sldLayoutId id="2147487239" r:id="rId9"/>
    <p:sldLayoutId id="2147487240" r:id="rId10"/>
    <p:sldLayoutId id="2147487241"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j-ea"/>
          <a:cs typeface="+mj-cs"/>
        </a:defRPr>
      </a:lvl1pPr>
      <a:lvl2pPr algn="l" rtl="0" eaLnBrk="0" fontAlgn="base" hangingPunct="0">
        <a:spcBef>
          <a:spcPct val="0"/>
        </a:spcBef>
        <a:spcAft>
          <a:spcPct val="0"/>
        </a:spcAft>
        <a:defRPr sz="4300">
          <a:solidFill>
            <a:schemeClr val="tx2"/>
          </a:solidFill>
          <a:latin typeface="Comic Sans MS" charset="0"/>
          <a:ea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defRPr>
      </a:lvl5pPr>
      <a:lvl6pPr marL="457200" algn="l" rtl="0" fontAlgn="base">
        <a:spcBef>
          <a:spcPct val="0"/>
        </a:spcBef>
        <a:spcAft>
          <a:spcPct val="0"/>
        </a:spcAft>
        <a:defRPr sz="4300">
          <a:solidFill>
            <a:schemeClr val="tx2"/>
          </a:solidFill>
          <a:latin typeface="Comic Sans MS" charset="0"/>
          <a:ea typeface="ＭＳ Ｐゴシック" charset="0"/>
        </a:defRPr>
      </a:lvl6pPr>
      <a:lvl7pPr marL="914400" algn="l" rtl="0" fontAlgn="base">
        <a:spcBef>
          <a:spcPct val="0"/>
        </a:spcBef>
        <a:spcAft>
          <a:spcPct val="0"/>
        </a:spcAft>
        <a:defRPr sz="4300">
          <a:solidFill>
            <a:schemeClr val="tx2"/>
          </a:solidFill>
          <a:latin typeface="Comic Sans MS" charset="0"/>
          <a:ea typeface="ＭＳ Ｐゴシック" charset="0"/>
        </a:defRPr>
      </a:lvl7pPr>
      <a:lvl8pPr marL="1371600" algn="l" rtl="0" fontAlgn="base">
        <a:spcBef>
          <a:spcPct val="0"/>
        </a:spcBef>
        <a:spcAft>
          <a:spcPct val="0"/>
        </a:spcAft>
        <a:defRPr sz="4300">
          <a:solidFill>
            <a:schemeClr val="tx2"/>
          </a:solidFill>
          <a:latin typeface="Comic Sans MS" charset="0"/>
          <a:ea typeface="ＭＳ Ｐゴシック" charset="0"/>
        </a:defRPr>
      </a:lvl8pPr>
      <a:lvl9pPr marL="1828800" algn="l" rtl="0" fontAlgn="base">
        <a:spcBef>
          <a:spcPct val="0"/>
        </a:spcBef>
        <a:spcAft>
          <a:spcPct val="0"/>
        </a:spcAft>
        <a:defRPr sz="43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n-ea"/>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n-ea"/>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n-ea"/>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n-ea"/>
        </a:defRPr>
      </a:lvl5pPr>
      <a:lvl6pPr marL="2514600" indent="-228600" algn="l" rtl="0" fontAlgn="base">
        <a:spcBef>
          <a:spcPct val="20000"/>
        </a:spcBef>
        <a:spcAft>
          <a:spcPct val="0"/>
        </a:spcAft>
        <a:buSzPct val="60000"/>
        <a:buBlip>
          <a:blip r:embed="rId15"/>
        </a:buBlip>
        <a:defRPr sz="2000">
          <a:solidFill>
            <a:schemeClr val="tx1"/>
          </a:solidFill>
          <a:latin typeface="+mn-lt"/>
          <a:ea typeface="+mn-ea"/>
        </a:defRPr>
      </a:lvl6pPr>
      <a:lvl7pPr marL="2971800" indent="-228600" algn="l" rtl="0" fontAlgn="base">
        <a:spcBef>
          <a:spcPct val="20000"/>
        </a:spcBef>
        <a:spcAft>
          <a:spcPct val="0"/>
        </a:spcAft>
        <a:buSzPct val="60000"/>
        <a:buBlip>
          <a:blip r:embed="rId15"/>
        </a:buBlip>
        <a:defRPr sz="2000">
          <a:solidFill>
            <a:schemeClr val="tx1"/>
          </a:solidFill>
          <a:latin typeface="+mn-lt"/>
          <a:ea typeface="+mn-ea"/>
        </a:defRPr>
      </a:lvl7pPr>
      <a:lvl8pPr marL="3429000" indent="-228600" algn="l" rtl="0" fontAlgn="base">
        <a:spcBef>
          <a:spcPct val="20000"/>
        </a:spcBef>
        <a:spcAft>
          <a:spcPct val="0"/>
        </a:spcAft>
        <a:buSzPct val="60000"/>
        <a:buBlip>
          <a:blip r:embed="rId15"/>
        </a:buBlip>
        <a:defRPr sz="2000">
          <a:solidFill>
            <a:schemeClr val="tx1"/>
          </a:solidFill>
          <a:latin typeface="+mn-lt"/>
          <a:ea typeface="+mn-ea"/>
        </a:defRPr>
      </a:lvl8pPr>
      <a:lvl9pPr marL="3886200" indent="-228600"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08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208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Osaka" charset="0"/>
                <a:cs typeface="Osaka" charset="0"/>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Osaka" charset="0"/>
                <a:cs typeface="Osaka" charset="0"/>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26D84DAF-3DA3-6C42-A241-87F0F23DE878}" type="slidenum">
              <a:rPr lang="en-US"/>
              <a:pPr>
                <a:defRPr/>
              </a:pPr>
              <a:t>‹#›</a:t>
            </a:fld>
            <a:endParaRPr lang="en-US"/>
          </a:p>
        </p:txBody>
      </p:sp>
    </p:spTree>
    <p:extLst>
      <p:ext uri="{BB962C8B-B14F-4D97-AF65-F5344CB8AC3E}">
        <p14:creationId xmlns:p14="http://schemas.microsoft.com/office/powerpoint/2010/main" val="3640621528"/>
      </p:ext>
    </p:extLst>
  </p:cSld>
  <p:clrMap bg1="lt1" tx1="dk1" bg2="lt2" tx2="dk2" accent1="accent1" accent2="accent2" accent3="accent3" accent4="accent4" accent5="accent5" accent6="accent6" hlink="hlink" folHlink="folHlink"/>
  <p:sldLayoutIdLst>
    <p:sldLayoutId id="2147487295" r:id="rId1"/>
    <p:sldLayoutId id="2147487296" r:id="rId2"/>
    <p:sldLayoutId id="2147487297" r:id="rId3"/>
    <p:sldLayoutId id="2147487298" r:id="rId4"/>
    <p:sldLayoutId id="2147487299" r:id="rId5"/>
    <p:sldLayoutId id="2147487300" r:id="rId6"/>
    <p:sldLayoutId id="2147487301" r:id="rId7"/>
    <p:sldLayoutId id="2147487302" r:id="rId8"/>
    <p:sldLayoutId id="2147487303" r:id="rId9"/>
    <p:sldLayoutId id="2147487304" r:id="rId10"/>
    <p:sldLayoutId id="214748730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040068997"/>
      </p:ext>
    </p:extLst>
  </p:cSld>
  <p:clrMap bg1="lt1" tx1="dk1" bg2="lt2" tx2="dk2" accent1="accent1" accent2="accent2" accent3="accent3" accent4="accent4" accent5="accent5" accent6="accent6" hlink="hlink" folHlink="folHlink"/>
  <p:sldLayoutIdLst>
    <p:sldLayoutId id="2147487319" r:id="rId1"/>
    <p:sldLayoutId id="2147487320" r:id="rId2"/>
    <p:sldLayoutId id="2147487321"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defRPr>
            </a:lvl1pPr>
          </a:lstStyle>
          <a:p>
            <a:fld id="{4C6DD95C-D560-8F42-932C-3AF805C02CC6}" type="slidenum">
              <a:rPr lang="en-US"/>
              <a:pPr/>
              <a:t>‹#›</a:t>
            </a:fld>
            <a:endParaRPr lang="en-US"/>
          </a:p>
        </p:txBody>
      </p:sp>
    </p:spTree>
    <p:extLst>
      <p:ext uri="{BB962C8B-B14F-4D97-AF65-F5344CB8AC3E}">
        <p14:creationId xmlns:p14="http://schemas.microsoft.com/office/powerpoint/2010/main" val="409555951"/>
      </p:ext>
    </p:extLst>
  </p:cSld>
  <p:clrMap bg1="lt1" tx1="dk1" bg2="lt2" tx2="dk2" accent1="accent1" accent2="accent2" accent3="accent3" accent4="accent4" accent5="accent5" accent6="accent6" hlink="hlink" folHlink="folHlink"/>
  <p:sldLayoutIdLst>
    <p:sldLayoutId id="214748736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348"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2713"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6908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5435"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mn-cs"/>
        </a:defRPr>
      </a:lvl1pPr>
      <a:lvl2pPr marL="741582" indent="-285234" algn="l" rtl="0" eaLnBrk="0" fontAlgn="base" hangingPunct="0">
        <a:spcBef>
          <a:spcPct val="20000"/>
        </a:spcBef>
        <a:spcAft>
          <a:spcPct val="0"/>
        </a:spcAft>
        <a:buChar char="–"/>
        <a:defRPr sz="2800">
          <a:solidFill>
            <a:schemeClr val="tx1"/>
          </a:solidFill>
          <a:latin typeface="+mn-lt"/>
          <a:ea typeface="+mn-ea"/>
        </a:defRPr>
      </a:lvl2pPr>
      <a:lvl3pPr marL="1140892" indent="-228174" algn="l" rtl="0" eaLnBrk="0" fontAlgn="base" hangingPunct="0">
        <a:spcBef>
          <a:spcPct val="20000"/>
        </a:spcBef>
        <a:spcAft>
          <a:spcPct val="0"/>
        </a:spcAft>
        <a:buChar char="•"/>
        <a:defRPr sz="2400">
          <a:solidFill>
            <a:schemeClr val="tx1"/>
          </a:solidFill>
          <a:latin typeface="+mn-lt"/>
          <a:ea typeface="+mn-ea"/>
        </a:defRPr>
      </a:lvl3pPr>
      <a:lvl4pPr marL="1597249" indent="-228174" algn="l" rtl="0" eaLnBrk="0" fontAlgn="base" hangingPunct="0">
        <a:spcBef>
          <a:spcPct val="20000"/>
        </a:spcBef>
        <a:spcAft>
          <a:spcPct val="0"/>
        </a:spcAft>
        <a:buChar char="–"/>
        <a:defRPr sz="2000">
          <a:solidFill>
            <a:schemeClr val="tx1"/>
          </a:solidFill>
          <a:latin typeface="+mn-lt"/>
          <a:ea typeface="+mn-ea"/>
        </a:defRPr>
      </a:lvl4pPr>
      <a:lvl5pPr marL="2053620" indent="-228174" algn="l" rtl="0" eaLnBrk="0" fontAlgn="base" hangingPunct="0">
        <a:spcBef>
          <a:spcPct val="20000"/>
        </a:spcBef>
        <a:spcAft>
          <a:spcPct val="0"/>
        </a:spcAft>
        <a:buChar char="»"/>
        <a:defRPr sz="2000">
          <a:solidFill>
            <a:schemeClr val="tx1"/>
          </a:solidFill>
          <a:latin typeface="+mn-lt"/>
          <a:ea typeface="+mn-ea"/>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457200" y="160023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solidFill>
                  <a:srgbClr val="000000"/>
                </a:solidFill>
              </a:defRPr>
            </a:lvl1pPr>
          </a:lstStyle>
          <a:p>
            <a:fld id="{797D2CFE-D664-D747-9FA9-7091F31203CF}" type="slidenum">
              <a:rPr lang="en-US"/>
              <a:pPr/>
              <a:t>‹#›</a:t>
            </a:fld>
            <a:endParaRPr lang="en-US"/>
          </a:p>
        </p:txBody>
      </p:sp>
    </p:spTree>
    <p:extLst>
      <p:ext uri="{BB962C8B-B14F-4D97-AF65-F5344CB8AC3E}">
        <p14:creationId xmlns:p14="http://schemas.microsoft.com/office/powerpoint/2010/main" val="1923036537"/>
      </p:ext>
    </p:extLst>
  </p:cSld>
  <p:clrMap bg1="lt1" tx1="dk1" bg2="lt2" tx2="dk2" accent1="accent1" accent2="accent2" accent3="accent3" accent4="accent4" accent5="accent5" accent6="accent6" hlink="hlink" folHlink="folHlink"/>
  <p:sldLayoutIdLst>
    <p:sldLayoutId id="214748737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348"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2713"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6908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5435"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mn-cs"/>
        </a:defRPr>
      </a:lvl1pPr>
      <a:lvl2pPr marL="741582" indent="-285234" algn="l" rtl="0" eaLnBrk="0" fontAlgn="base" hangingPunct="0">
        <a:spcBef>
          <a:spcPct val="20000"/>
        </a:spcBef>
        <a:spcAft>
          <a:spcPct val="0"/>
        </a:spcAft>
        <a:buChar char="–"/>
        <a:defRPr sz="2800">
          <a:solidFill>
            <a:schemeClr val="tx1"/>
          </a:solidFill>
          <a:latin typeface="+mn-lt"/>
          <a:ea typeface="+mn-ea"/>
        </a:defRPr>
      </a:lvl2pPr>
      <a:lvl3pPr marL="1140892" indent="-228174" algn="l" rtl="0" eaLnBrk="0" fontAlgn="base" hangingPunct="0">
        <a:spcBef>
          <a:spcPct val="20000"/>
        </a:spcBef>
        <a:spcAft>
          <a:spcPct val="0"/>
        </a:spcAft>
        <a:buChar char="•"/>
        <a:defRPr sz="2400">
          <a:solidFill>
            <a:schemeClr val="tx1"/>
          </a:solidFill>
          <a:latin typeface="+mn-lt"/>
          <a:ea typeface="+mn-ea"/>
        </a:defRPr>
      </a:lvl3pPr>
      <a:lvl4pPr marL="1597249" indent="-228174" algn="l" rtl="0" eaLnBrk="0" fontAlgn="base" hangingPunct="0">
        <a:spcBef>
          <a:spcPct val="20000"/>
        </a:spcBef>
        <a:spcAft>
          <a:spcPct val="0"/>
        </a:spcAft>
        <a:buChar char="–"/>
        <a:defRPr sz="2000">
          <a:solidFill>
            <a:schemeClr val="tx1"/>
          </a:solidFill>
          <a:latin typeface="+mn-lt"/>
          <a:ea typeface="+mn-ea"/>
        </a:defRPr>
      </a:lvl4pPr>
      <a:lvl5pPr marL="2053620" indent="-228174" algn="l" rtl="0" eaLnBrk="0" fontAlgn="base" hangingPunct="0">
        <a:spcBef>
          <a:spcPct val="20000"/>
        </a:spcBef>
        <a:spcAft>
          <a:spcPct val="0"/>
        </a:spcAft>
        <a:buChar char="»"/>
        <a:defRPr sz="2000">
          <a:solidFill>
            <a:schemeClr val="tx1"/>
          </a:solidFill>
          <a:latin typeface="+mn-lt"/>
          <a:ea typeface="+mn-ea"/>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621966977"/>
      </p:ext>
    </p:extLst>
  </p:cSld>
  <p:clrMap bg1="lt1" tx1="dk1" bg2="lt2" tx2="dk2" accent1="accent1" accent2="accent2" accent3="accent3" accent4="accent4" accent5="accent5" accent6="accent6" hlink="hlink" folHlink="folHlink"/>
  <p:sldLayoutIdLst>
    <p:sldLayoutId id="2147487373" r:id="rId1"/>
    <p:sldLayoutId id="2147487374" r:id="rId2"/>
    <p:sldLayoutId id="2147487375" r:id="rId3"/>
    <p:sldLayoutId id="2147487376" r:id="rId4"/>
    <p:sldLayoutId id="2147487377" r:id="rId5"/>
    <p:sldLayoutId id="2147487378" r:id="rId6"/>
    <p:sldLayoutId id="2147487379" r:id="rId7"/>
    <p:sldLayoutId id="2147487380" r:id="rId8"/>
    <p:sldLayoutId id="2147487381" r:id="rId9"/>
    <p:sldLayoutId id="2147487382" r:id="rId10"/>
    <p:sldLayoutId id="2147487383" r:id="rId11"/>
    <p:sldLayoutId id="2147487384" r:id="rId12"/>
    <p:sldLayoutId id="21474873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13" y="2362213"/>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40" y="6242050"/>
            <a:ext cx="587375" cy="48895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6893" algn="l" rtl="0" fontAlgn="base">
        <a:lnSpc>
          <a:spcPct val="90000"/>
        </a:lnSpc>
        <a:spcBef>
          <a:spcPct val="0"/>
        </a:spcBef>
        <a:spcAft>
          <a:spcPct val="0"/>
        </a:spcAft>
        <a:defRPr sz="3600" b="1">
          <a:solidFill>
            <a:schemeClr val="tx2"/>
          </a:solidFill>
          <a:latin typeface="Arial" pitchFamily="-111" charset="0"/>
        </a:defRPr>
      </a:lvl6pPr>
      <a:lvl7pPr marL="913790" algn="l" rtl="0" fontAlgn="base">
        <a:lnSpc>
          <a:spcPct val="90000"/>
        </a:lnSpc>
        <a:spcBef>
          <a:spcPct val="0"/>
        </a:spcBef>
        <a:spcAft>
          <a:spcPct val="0"/>
        </a:spcAft>
        <a:defRPr sz="3600" b="1">
          <a:solidFill>
            <a:schemeClr val="tx2"/>
          </a:solidFill>
          <a:latin typeface="Arial" pitchFamily="-111" charset="0"/>
        </a:defRPr>
      </a:lvl7pPr>
      <a:lvl8pPr marL="1370690" algn="l" rtl="0" fontAlgn="base">
        <a:lnSpc>
          <a:spcPct val="90000"/>
        </a:lnSpc>
        <a:spcBef>
          <a:spcPct val="0"/>
        </a:spcBef>
        <a:spcAft>
          <a:spcPct val="0"/>
        </a:spcAft>
        <a:defRPr sz="3600" b="1">
          <a:solidFill>
            <a:schemeClr val="tx2"/>
          </a:solidFill>
          <a:latin typeface="Arial" pitchFamily="-111" charset="0"/>
        </a:defRPr>
      </a:lvl8pPr>
      <a:lvl9pPr marL="1827585" algn="l" rtl="0" fontAlgn="base">
        <a:lnSpc>
          <a:spcPct val="90000"/>
        </a:lnSpc>
        <a:spcBef>
          <a:spcPct val="0"/>
        </a:spcBef>
        <a:spcAft>
          <a:spcPct val="0"/>
        </a:spcAft>
        <a:defRPr sz="3600" b="1">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9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9.xml"/></Relationships>
</file>

<file path=ppt/slides/_rels/slide10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0.xml"/><Relationship Id="rId1" Type="http://schemas.openxmlformats.org/officeDocument/2006/relationships/slideLayout" Target="../slideLayouts/slideLayout57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08.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15.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13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3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2.xml"/><Relationship Id="rId1" Type="http://schemas.openxmlformats.org/officeDocument/2006/relationships/slideLayout" Target="../slideLayouts/slideLayout14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3.xml"/><Relationship Id="rId1" Type="http://schemas.openxmlformats.org/officeDocument/2006/relationships/slideLayout" Target="../slideLayouts/slideLayout136.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1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5.xml"/><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3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7.xml"/><Relationship Id="rId1" Type="http://schemas.openxmlformats.org/officeDocument/2006/relationships/slideLayout" Target="../slideLayouts/slideLayout14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8.xml"/><Relationship Id="rId1" Type="http://schemas.openxmlformats.org/officeDocument/2006/relationships/slideLayout" Target="../slideLayouts/slideLayout1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557.xml"/></Relationships>
</file>

<file path=ppt/slides/_rels/slide1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0.xml"/><Relationship Id="rId1" Type="http://schemas.openxmlformats.org/officeDocument/2006/relationships/slideLayout" Target="../slideLayouts/slideLayout57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30.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1.xml"/><Relationship Id="rId1" Type="http://schemas.openxmlformats.org/officeDocument/2006/relationships/slideLayout" Target="../slideLayouts/slideLayout33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2.xml"/><Relationship Id="rId1" Type="http://schemas.openxmlformats.org/officeDocument/2006/relationships/slideLayout" Target="../slideLayouts/slideLayout3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3.xml"/><Relationship Id="rId1" Type="http://schemas.openxmlformats.org/officeDocument/2006/relationships/slideLayout" Target="../slideLayouts/slideLayout36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570.xml"/></Relationships>
</file>

<file path=ppt/slides/_rels/slide1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4.xml"/><Relationship Id="rId1" Type="http://schemas.openxmlformats.org/officeDocument/2006/relationships/slideLayout" Target="../slideLayouts/slideLayout18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207.xml"/><Relationship Id="rId4" Type="http://schemas.openxmlformats.org/officeDocument/2006/relationships/image" Target="../media/image126.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5.xml"/></Relationships>
</file>

<file path=ppt/slides/_rels/slide12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9.xml"/><Relationship Id="rId1" Type="http://schemas.openxmlformats.org/officeDocument/2006/relationships/slideLayout" Target="../slideLayouts/slideLayout19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4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1.xml"/><Relationship Id="rId1" Type="http://schemas.openxmlformats.org/officeDocument/2006/relationships/slideLayout" Target="../slideLayouts/slideLayout2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34.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57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2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69.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5.xml"/><Relationship Id="rId1" Type="http://schemas.openxmlformats.org/officeDocument/2006/relationships/slideLayout" Target="../slideLayouts/slideLayout680.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6.xml"/><Relationship Id="rId1" Type="http://schemas.openxmlformats.org/officeDocument/2006/relationships/slideLayout" Target="../slideLayouts/slideLayout69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7.xml"/><Relationship Id="rId1" Type="http://schemas.openxmlformats.org/officeDocument/2006/relationships/slideLayout" Target="../slideLayouts/slideLayout70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8.xml"/><Relationship Id="rId1" Type="http://schemas.openxmlformats.org/officeDocument/2006/relationships/slideLayout" Target="../slideLayouts/slideLayout70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9.xml"/><Relationship Id="rId1" Type="http://schemas.openxmlformats.org/officeDocument/2006/relationships/slideLayout" Target="../slideLayouts/slideLayout70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0.xml"/><Relationship Id="rId1" Type="http://schemas.openxmlformats.org/officeDocument/2006/relationships/slideLayout" Target="../slideLayouts/slideLayout746.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1.xml"/><Relationship Id="rId1" Type="http://schemas.openxmlformats.org/officeDocument/2006/relationships/slideLayout" Target="../slideLayouts/slideLayout75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570.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2.xml"/><Relationship Id="rId1" Type="http://schemas.openxmlformats.org/officeDocument/2006/relationships/slideLayout" Target="../slideLayouts/slideLayout735.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3.xml"/><Relationship Id="rId1" Type="http://schemas.openxmlformats.org/officeDocument/2006/relationships/slideLayout" Target="../slideLayouts/slideLayout75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4.xml"/><Relationship Id="rId1" Type="http://schemas.openxmlformats.org/officeDocument/2006/relationships/slideLayout" Target="../slideLayouts/slideLayout735.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5.xml"/><Relationship Id="rId1" Type="http://schemas.openxmlformats.org/officeDocument/2006/relationships/slideLayout" Target="../slideLayouts/slideLayout771.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6.xml"/><Relationship Id="rId1" Type="http://schemas.openxmlformats.org/officeDocument/2006/relationships/slideLayout" Target="../slideLayouts/slideLayout79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17.xml"/><Relationship Id="rId1" Type="http://schemas.openxmlformats.org/officeDocument/2006/relationships/slideLayout" Target="../slideLayouts/slideLayout776.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8.xml"/><Relationship Id="rId1" Type="http://schemas.openxmlformats.org/officeDocument/2006/relationships/slideLayout" Target="../slideLayouts/slideLayout792.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724.xml"/><Relationship Id="rId1" Type="http://schemas.openxmlformats.org/officeDocument/2006/relationships/themeOverride" Target="../theme/themeOverride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81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814.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64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825.xml"/><Relationship Id="rId6" Type="http://schemas.openxmlformats.org/officeDocument/2006/relationships/image" Target="../media/image148.png"/><Relationship Id="rId5" Type="http://schemas.openxmlformats.org/officeDocument/2006/relationships/image" Target="../media/image151.jpeg"/><Relationship Id="rId4" Type="http://schemas.openxmlformats.org/officeDocument/2006/relationships/image" Target="../media/image154.jpeg"/></Relationships>
</file>

<file path=ppt/slides/_rels/slide1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0.xml"/><Relationship Id="rId1" Type="http://schemas.openxmlformats.org/officeDocument/2006/relationships/slideLayout" Target="../slideLayouts/slideLayout8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1.xml"/><Relationship Id="rId1" Type="http://schemas.openxmlformats.org/officeDocument/2006/relationships/slideLayout" Target="../slideLayouts/slideLayout797.xml"/><Relationship Id="rId4" Type="http://schemas.openxmlformats.org/officeDocument/2006/relationships/image" Target="../media/image15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2.xml"/><Relationship Id="rId1" Type="http://schemas.openxmlformats.org/officeDocument/2006/relationships/slideLayout" Target="../slideLayouts/slideLayout830.xml"/></Relationships>
</file>

<file path=ppt/slides/_rels/slide156.xml.rels><?xml version="1.0" encoding="UTF-8" standalone="yes"?>
<Relationships xmlns="http://schemas.openxmlformats.org/package/2006/relationships"><Relationship Id="rId3" Type="http://schemas.openxmlformats.org/officeDocument/2006/relationships/hyperlink" Target="file:///SBC%20/Course%20DVD%20&amp;%20CD%20Stuff%20not%20for%20Duping/%20PPT%20Formats.ppt#-1,22,Open Hands" TargetMode="External"/><Relationship Id="rId2" Type="http://schemas.openxmlformats.org/officeDocument/2006/relationships/notesSlide" Target="../notesSlides/notesSlide123.xml"/><Relationship Id="rId1" Type="http://schemas.openxmlformats.org/officeDocument/2006/relationships/slideLayout" Target="../slideLayouts/slideLayout842.xml"/><Relationship Id="rId4" Type="http://schemas.openxmlformats.org/officeDocument/2006/relationships/image" Target="../media/image159.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5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4.xml"/><Relationship Id="rId1" Type="http://schemas.openxmlformats.org/officeDocument/2006/relationships/slideLayout" Target="../slideLayouts/slideLayout853.xml"/></Relationships>
</file>

<file path=ppt/slides/_rels/slide15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2.jpeg"/><Relationship Id="rId7" Type="http://schemas.openxmlformats.org/officeDocument/2006/relationships/diagramColors" Target="../diagrams/colors1.xml"/><Relationship Id="rId2" Type="http://schemas.openxmlformats.org/officeDocument/2006/relationships/image" Target="../media/image161.jpeg"/><Relationship Id="rId1" Type="http://schemas.openxmlformats.org/officeDocument/2006/relationships/slideLayout" Target="../slideLayouts/slideLayout85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652.xml"/><Relationship Id="rId5" Type="http://schemas.openxmlformats.org/officeDocument/2006/relationships/image" Target="../media/image45.png"/><Relationship Id="rId4" Type="http://schemas.openxmlformats.org/officeDocument/2006/relationships/image" Target="../media/image44.jpeg"/></Relationships>
</file>

<file path=ppt/slides/_rels/slide16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5.xml"/><Relationship Id="rId1" Type="http://schemas.openxmlformats.org/officeDocument/2006/relationships/slideLayout" Target="../slideLayouts/slideLayout854.xml"/></Relationships>
</file>

<file path=ppt/slides/_rels/slide16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85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6.xml"/><Relationship Id="rId1" Type="http://schemas.openxmlformats.org/officeDocument/2006/relationships/slideLayout" Target="../slideLayouts/slideLayout853.xml"/><Relationship Id="rId4" Type="http://schemas.openxmlformats.org/officeDocument/2006/relationships/image" Target="../media/image166.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6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7.xml"/><Relationship Id="rId1" Type="http://schemas.openxmlformats.org/officeDocument/2006/relationships/slideLayout" Target="../slideLayouts/slideLayout855.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856.xml"/></Relationships>
</file>

<file path=ppt/slides/_rels/slide1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8.xml"/><Relationship Id="rId1" Type="http://schemas.openxmlformats.org/officeDocument/2006/relationships/slideLayout" Target="../slideLayouts/slideLayout570.xml"/></Relationships>
</file>

<file path=ppt/slides/_rels/slide1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9.xml"/><Relationship Id="rId1" Type="http://schemas.openxmlformats.org/officeDocument/2006/relationships/slideLayout" Target="../slideLayouts/slideLayout570.xml"/></Relationships>
</file>

<file path=ppt/slides/_rels/slide1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0.xml"/><Relationship Id="rId1" Type="http://schemas.openxmlformats.org/officeDocument/2006/relationships/slideLayout" Target="../slideLayouts/slideLayout570.xml"/></Relationships>
</file>

<file path=ppt/slides/_rels/slide1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1.xml"/><Relationship Id="rId1" Type="http://schemas.openxmlformats.org/officeDocument/2006/relationships/slideLayout" Target="../slideLayouts/slideLayout570.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570.xml"/></Relationships>
</file>

<file path=ppt/slides/_rels/slide1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2.xml"/><Relationship Id="rId1" Type="http://schemas.openxmlformats.org/officeDocument/2006/relationships/slideLayout" Target="../slideLayouts/slideLayout5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33.xml"/><Relationship Id="rId1" Type="http://schemas.openxmlformats.org/officeDocument/2006/relationships/slideLayout" Target="../slideLayouts/slideLayout857.xml"/><Relationship Id="rId4" Type="http://schemas.openxmlformats.org/officeDocument/2006/relationships/image" Target="../media/image171.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70.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57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42.xml"/><Relationship Id="rId1" Type="http://schemas.openxmlformats.org/officeDocument/2006/relationships/themeOverride" Target="../theme/themeOverride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53.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8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70.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0.xml"/></Relationships>
</file>

<file path=ppt/slides/_rels/slide3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60.xml"/><Relationship Id="rId5" Type="http://schemas.openxmlformats.org/officeDocument/2006/relationships/image" Target="../media/image60.gif"/><Relationship Id="rId4" Type="http://schemas.openxmlformats.org/officeDocument/2006/relationships/image" Target="../media/image59.emf"/></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4.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323.xml"/><Relationship Id="rId5" Type="http://schemas.openxmlformats.org/officeDocument/2006/relationships/image" Target="../media/image45.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38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3.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384.xml"/><Relationship Id="rId5" Type="http://schemas.openxmlformats.org/officeDocument/2006/relationships/image" Target="../media/image74.jpeg"/><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90.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400.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26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570.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570.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18.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570.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570.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570.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570.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570.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570.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570.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593.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18.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323.xml"/><Relationship Id="rId5" Type="http://schemas.openxmlformats.org/officeDocument/2006/relationships/image" Target="../media/image45.png"/><Relationship Id="rId4" Type="http://schemas.openxmlformats.org/officeDocument/2006/relationships/image" Target="../media/image44.jpeg"/></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384.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384.xml"/><Relationship Id="rId5" Type="http://schemas.openxmlformats.org/officeDocument/2006/relationships/image" Target="../media/image74.jpeg"/><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390.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400.xml"/><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570.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4.xml"/><Relationship Id="rId1" Type="http://schemas.openxmlformats.org/officeDocument/2006/relationships/slideLayout" Target="../slideLayouts/slideLayout57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1.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570.xml"/></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18.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475.xml"/><Relationship Id="rId1" Type="http://schemas.openxmlformats.org/officeDocument/2006/relationships/themeOverride" Target="../theme/themeOverride3.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86.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0.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82.xml"/><Relationship Id="rId5" Type="http://schemas.openxmlformats.org/officeDocument/2006/relationships/image" Target="../media/image98.jpeg"/><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18.xml"/></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92.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3.xml"/><Relationship Id="rId1" Type="http://schemas.openxmlformats.org/officeDocument/2006/relationships/slideLayout" Target="../slideLayouts/slideLayout93.xml"/><Relationship Id="rId4" Type="http://schemas.openxmlformats.org/officeDocument/2006/relationships/image" Target="../media/image102.jpeg"/></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4.xml"/><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5.xml"/><Relationship Id="rId1" Type="http://schemas.openxmlformats.org/officeDocument/2006/relationships/slideLayout" Target="../slideLayouts/slideLayout290.xml"/><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6.xml"/><Relationship Id="rId1" Type="http://schemas.openxmlformats.org/officeDocument/2006/relationships/slideLayout" Target="../slideLayouts/slideLayout290.xml"/><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07.xml"/></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7.xml"/></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109.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9.xml"/><Relationship Id="rId1" Type="http://schemas.openxmlformats.org/officeDocument/2006/relationships/slideLayout" Target="../slideLayouts/slideLayout3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A3E398-63CE-5B4A-81AC-A0C9A274DDEE}"/>
              </a:ext>
            </a:extLst>
          </p:cNvPr>
          <p:cNvGrpSpPr/>
          <p:nvPr/>
        </p:nvGrpSpPr>
        <p:grpSpPr>
          <a:xfrm>
            <a:off x="-24777" y="468534"/>
            <a:ext cx="9168778" cy="5970489"/>
            <a:chOff x="-24777" y="468534"/>
            <a:chExt cx="9168778" cy="5970489"/>
          </a:xfrm>
        </p:grpSpPr>
        <p:pic>
          <p:nvPicPr>
            <p:cNvPr id="4" name="Picture 3"/>
            <p:cNvPicPr>
              <a:picLocks noChangeAspect="1"/>
            </p:cNvPicPr>
            <p:nvPr/>
          </p:nvPicPr>
          <p:blipFill rotWithShape="1">
            <a:blip r:embed="rId3"/>
            <a:srcRect r="13534"/>
            <a:stretch/>
          </p:blipFill>
          <p:spPr>
            <a:xfrm>
              <a:off x="-24777" y="468534"/>
              <a:ext cx="9168778" cy="5970489"/>
            </a:xfrm>
            <a:prstGeom prst="rect">
              <a:avLst/>
            </a:prstGeom>
            <a:ln>
              <a:noFill/>
            </a:ln>
            <a:effectLst>
              <a:softEdge rad="112500"/>
            </a:effectLst>
          </p:spPr>
        </p:pic>
        <p:sp>
          <p:nvSpPr>
            <p:cNvPr id="3" name="Rounded Rectangle 2">
              <a:extLst>
                <a:ext uri="{FF2B5EF4-FFF2-40B4-BE49-F238E27FC236}">
                  <a16:creationId xmlns:a16="http://schemas.microsoft.com/office/drawing/2014/main" id="{0A2D3396-765A-454E-9A10-C69DCA8E8C07}"/>
                </a:ext>
              </a:extLst>
            </p:cNvPr>
            <p:cNvSpPr/>
            <p:nvPr/>
          </p:nvSpPr>
          <p:spPr bwMode="auto">
            <a:xfrm>
              <a:off x="539552" y="3212976"/>
              <a:ext cx="5976664" cy="513191"/>
            </a:xfrm>
            <a:prstGeom prst="round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 name="Title 1"/>
          <p:cNvSpPr>
            <a:spLocks noGrp="1"/>
          </p:cNvSpPr>
          <p:nvPr>
            <p:ph type="title"/>
          </p:nvPr>
        </p:nvSpPr>
        <p:spPr>
          <a:xfrm>
            <a:off x="544383" y="3212975"/>
            <a:ext cx="5711274" cy="2229881"/>
          </a:xfrm>
          <a:solidFill>
            <a:srgbClr val="000000"/>
          </a:solidFill>
        </p:spPr>
        <p:txBody>
          <a:bodyPr/>
          <a:lstStyle/>
          <a:p>
            <a:r>
              <a:rPr lang="zh-SG" altLang="en-US" sz="6000" b="1" dirty="0">
                <a:latin typeface="Microsoft YaHei UI" panose="020B0503020204020204" pitchFamily="34" charset="-122"/>
                <a:ea typeface="Microsoft YaHei UI" panose="020B0503020204020204" pitchFamily="34" charset="-122"/>
              </a:rPr>
              <a:t>哥林多前书</a:t>
            </a:r>
            <a:endParaRPr lang="en-US" sz="6000" b="1" dirty="0">
              <a:latin typeface="Microsoft YaHei UI" panose="020B0503020204020204" pitchFamily="34" charset="-122"/>
              <a:ea typeface="Microsoft YaHei UI" panose="020B0503020204020204" pitchFamily="34" charset="-122"/>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Text Box 3">
            <a:extLst>
              <a:ext uri="{FF2B5EF4-FFF2-40B4-BE49-F238E27FC236}">
                <a16:creationId xmlns:a16="http://schemas.microsoft.com/office/drawing/2014/main" id="{E35D3A90-135E-C34B-81A9-152D293ECE94}"/>
              </a:ext>
            </a:extLst>
          </p:cNvPr>
          <p:cNvSpPr txBox="1">
            <a:spLocks noChangeArrowheads="1"/>
          </p:cNvSpPr>
          <p:nvPr/>
        </p:nvSpPr>
        <p:spPr bwMode="auto">
          <a:xfrm>
            <a:off x="-35496" y="7243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新约时代最有肉欲的教会</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6808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xEl>
                                              <p:charRg st="4294967295" end="4294967295"/>
                                            </p:txEl>
                                          </p:spTgt>
                                        </p:tgtEl>
                                        <p:attrNameLst>
                                          <p:attrName>style.visibility</p:attrName>
                                        </p:attrNameLst>
                                      </p:cBhvr>
                                      <p:to>
                                        <p:strVal val="visible"/>
                                      </p:to>
                                    </p:set>
                                    <p:set>
                                      <p:cBhvr>
                                        <p:cTn id="7" dur="455" fill="hold">
                                          <p:stCondLst>
                                            <p:cond delay="0"/>
                                          </p:stCondLst>
                                        </p:cTn>
                                        <p:tgtEl>
                                          <p:spTgt spid="2">
                                            <p:txEl>
                                              <p:charRg st="4294967295" end="4294967295"/>
                                            </p:txEl>
                                          </p:spTgt>
                                        </p:tgtEl>
                                        <p:attrNameLst>
                                          <p:attrName>style.rotation</p:attrName>
                                        </p:attrNameLst>
                                      </p:cBhvr>
                                      <p:to>
                                        <p:strVal val="-45.0"/>
                                      </p:to>
                                    </p:set>
                                    <p:anim calcmode="lin" valueType="num">
                                      <p:cBhvr>
                                        <p:cTn id="8" dur="455" fill="hold">
                                          <p:stCondLst>
                                            <p:cond delay="455"/>
                                          </p:stCondLst>
                                        </p:cTn>
                                        <p:tgtEl>
                                          <p:spTgt spid="2">
                                            <p:txEl>
                                              <p:charRg st="4294967295" end="4294967295"/>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xEl>
                                              <p:charRg st="4294967295" end="4294967295"/>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xEl>
                                              <p:charRg st="4294967295" end="4294967295"/>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xEl>
                                              <p:charRg st="4294967295" end="4294967295"/>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rPr>
              <a:t>哥林多前书</a:t>
            </a:r>
            <a:endParaRPr 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endParaRPr>
          </a:p>
        </p:txBody>
      </p:sp>
      <p:sp>
        <p:nvSpPr>
          <p:cNvPr id="50212" name="Text Box 94"/>
          <p:cNvSpPr txBox="1">
            <a:spLocks noChangeArrowheads="1"/>
          </p:cNvSpPr>
          <p:nvPr/>
        </p:nvSpPr>
        <p:spPr bwMode="auto">
          <a:xfrm>
            <a:off x="8275873" y="76212"/>
            <a:ext cx="752004" cy="461604"/>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128"/>
              </a:rPr>
              <a:t>156</a:t>
            </a:r>
          </a:p>
        </p:txBody>
      </p:sp>
      <p:graphicFrame>
        <p:nvGraphicFramePr>
          <p:cNvPr id="95" name="Table 94"/>
          <p:cNvGraphicFramePr>
            <a:graphicFrameLocks noGrp="1"/>
          </p:cNvGraphicFramePr>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83751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4157570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6888964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a:outerShdw blurRad="63500" dist="35921" dir="2700000" algn="ctr" rotWithShape="0">
              <a:schemeClr val="tx1">
                <a:alpha val="74998"/>
              </a:schemeClr>
            </a:outerShdw>
          </a:effectLst>
        </p:spPr>
        <p:txBody>
          <a:bodyPr/>
          <a:lstStyle/>
          <a:p>
            <a:pPr eaLnBrk="1" hangingPunct="1"/>
            <a:r>
              <a:rPr lang="zh-CN" altLang="en-US" sz="4800" b="1" dirty="0">
                <a:solidFill>
                  <a:schemeClr val="bg1"/>
                </a:solidFill>
                <a:latin typeface="Arial" charset="0"/>
                <a:ea typeface="Osaka" charset="0"/>
                <a:cs typeface="Osaka" charset="0"/>
              </a:rPr>
              <a:t>我们要如何维持教会的</a:t>
            </a:r>
            <a:r>
              <a:rPr lang="zh-CN" altLang="en-US" sz="7200" b="1" dirty="0">
                <a:solidFill>
                  <a:srgbClr val="00B0F0"/>
                </a:solidFill>
                <a:latin typeface="Arial" charset="0"/>
                <a:ea typeface="Osaka" charset="0"/>
                <a:cs typeface="Osaka" charset="0"/>
              </a:rPr>
              <a:t>纯洁</a:t>
            </a:r>
            <a:r>
              <a:rPr lang="en-US" sz="4800" b="1" dirty="0">
                <a:solidFill>
                  <a:schemeClr val="bg1"/>
                </a:solidFill>
                <a:latin typeface="Arial" charset="0"/>
                <a:ea typeface="Osaka" charset="0"/>
                <a:cs typeface="Osaka" charset="0"/>
              </a:rPr>
              <a:t>?</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79265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5" y="-51792"/>
            <a:ext cx="8380040" cy="1752600"/>
          </a:xfrm>
        </p:spPr>
        <p:txBody>
          <a:bodyPr/>
          <a:lstStyle/>
          <a:p>
            <a:pPr algn="r" eaLnBrk="1" hangingPunct="1"/>
            <a:r>
              <a:rPr lang="en-US" sz="4800" b="1" dirty="0">
                <a:solidFill>
                  <a:srgbClr val="000000"/>
                </a:solidFill>
                <a:latin typeface="Arial"/>
                <a:cs typeface="Arial"/>
              </a:rPr>
              <a:t>I. </a:t>
            </a:r>
            <a:r>
              <a:rPr lang="zh-CN" altLang="en-US" sz="4800" b="1" dirty="0">
                <a:solidFill>
                  <a:srgbClr val="000000"/>
                </a:solidFill>
                <a:latin typeface="Arial"/>
                <a:cs typeface="Arial"/>
              </a:rPr>
              <a:t>含泪</a:t>
            </a:r>
            <a:r>
              <a:rPr lang="zh-CN" altLang="en-US" sz="4800" b="1" dirty="0">
                <a:solidFill>
                  <a:srgbClr val="7030A0"/>
                </a:solidFill>
                <a:latin typeface="Arial"/>
                <a:cs typeface="Arial"/>
              </a:rPr>
              <a:t>开除</a:t>
            </a:r>
            <a:r>
              <a:rPr lang="zh-CN" altLang="en-US" sz="4800" b="1" dirty="0">
                <a:solidFill>
                  <a:srgbClr val="000000"/>
                </a:solidFill>
                <a:latin typeface="Arial"/>
                <a:cs typeface="Arial"/>
              </a:rPr>
              <a:t>生活在罪中的会友</a:t>
            </a:r>
            <a:r>
              <a:rPr lang="en-US" sz="4800" b="1" dirty="0">
                <a:solidFill>
                  <a:srgbClr val="000000"/>
                </a:solidFill>
                <a:latin typeface="Arial"/>
                <a:cs typeface="Arial"/>
              </a:rPr>
              <a:t>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3" name="Rectangle 7"/>
          <p:cNvSpPr>
            <a:spLocks noChangeArrowheads="1"/>
          </p:cNvSpPr>
          <p:nvPr/>
        </p:nvSpPr>
        <p:spPr bwMode="auto">
          <a:xfrm>
            <a:off x="533401" y="76200"/>
            <a:ext cx="876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5" y="4648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pPr algn="l"/>
            <a:r>
              <a:rPr lang="zh-CN" altLang="en-US" sz="4800" i="1" dirty="0">
                <a:solidFill>
                  <a:srgbClr val="482400"/>
                </a:solidFill>
                <a:latin typeface="Arial"/>
                <a:cs typeface="Arial"/>
              </a:rPr>
              <a:t>对圣徒的</a:t>
            </a:r>
          </a:p>
          <a:p>
            <a:pPr algn="l"/>
            <a:r>
              <a:rPr lang="zh-CN" altLang="en-US" sz="4800" i="1" dirty="0">
                <a:solidFill>
                  <a:srgbClr val="482400"/>
                </a:solidFill>
                <a:latin typeface="Arial"/>
                <a:cs typeface="Arial"/>
              </a:rPr>
              <a:t>严厉管教</a:t>
            </a: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lIns="91378" tIns="45690" rIns="91378" bIns="45690" fromWordArt="1">
            <a:prstTxWarp prst="textSlantUp">
              <a:avLst>
                <a:gd name="adj" fmla="val 32056"/>
              </a:avLst>
            </a:prstTxWarp>
          </a:bodyPr>
          <a:lstStyle/>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关心，</a:t>
            </a:r>
          </a:p>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所以管教</a:t>
            </a:r>
            <a:r>
              <a:rPr 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zh-CN" altLang="en-US" sz="3600" b="1" dirty="0">
                <a:solidFill>
                  <a:schemeClr val="tx1"/>
                </a:solidFill>
                <a:latin typeface="Arial" charset="0"/>
                <a:ea typeface="Osaka" charset="0"/>
                <a:cs typeface="Osaka" charset="0"/>
              </a:rPr>
              <a:t>纪律的管教就是将犯错的信徒交给</a:t>
            </a:r>
            <a:r>
              <a:rPr lang="zh-CN" altLang="en-US" sz="3600" b="1" dirty="0">
                <a:solidFill>
                  <a:srgbClr val="7030A0"/>
                </a:solidFill>
                <a:latin typeface="Arial" charset="0"/>
                <a:ea typeface="Osaka" charset="0"/>
                <a:cs typeface="Osaka" charset="0"/>
              </a:rPr>
              <a:t>撒旦的权势</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7" name="AutoShape 7"/>
          <p:cNvSpPr>
            <a:spLocks noChangeArrowheads="1"/>
          </p:cNvSpPr>
          <p:nvPr/>
        </p:nvSpPr>
        <p:spPr bwMode="auto">
          <a:xfrm rot="2541200">
            <a:off x="2895601"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1"/>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a:t>
            </a:r>
            <a:r>
              <a:rPr lang="zh-CN" altLang="en-US" sz="4800" dirty="0">
                <a:solidFill>
                  <a:srgbClr val="000000"/>
                </a:solidFill>
                <a:ea typeface="Osaka" charset="0"/>
                <a:cs typeface="Osaka" charset="0"/>
              </a:rPr>
              <a:t>交给</a:t>
            </a:r>
            <a:endParaRPr lang="en-US" altLang="zh-CN" sz="4800" dirty="0">
              <a:solidFill>
                <a:srgbClr val="000000"/>
              </a:solidFill>
              <a:ea typeface="Osaka" charset="0"/>
              <a:cs typeface="Osaka" charset="0"/>
            </a:endParaRPr>
          </a:p>
          <a:p>
            <a:r>
              <a:rPr lang="zh-CN" altLang="en-US" sz="4800" dirty="0">
                <a:solidFill>
                  <a:srgbClr val="000000"/>
                </a:solidFill>
                <a:ea typeface="Osaka" charset="0"/>
                <a:cs typeface="Osaka" charset="0"/>
              </a:rPr>
              <a:t>撒旦</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39" y="457200"/>
            <a:ext cx="4770041" cy="52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a:t>
            </a:r>
            <a:r>
              <a:rPr lang="zh-CN" altLang="en-US" sz="5400" b="1" dirty="0">
                <a:solidFill>
                  <a:schemeClr val="tx1"/>
                </a:solidFill>
                <a:latin typeface="Arial" charset="0"/>
                <a:ea typeface="Osaka" charset="0"/>
                <a:cs typeface="Osaka" charset="0"/>
              </a:rPr>
              <a:t>惩戒维护</a:t>
            </a:r>
            <a:br>
              <a:rPr lang="zh-CN" altLang="en-US" sz="5400" b="1" dirty="0">
                <a:solidFill>
                  <a:schemeClr val="tx1"/>
                </a:solidFill>
                <a:latin typeface="Arial" charset="0"/>
                <a:ea typeface="Osaka" charset="0"/>
                <a:cs typeface="Osaka" charset="0"/>
              </a:rPr>
            </a:br>
            <a:r>
              <a:rPr lang="zh-CN" altLang="en-US" sz="5400" b="1" dirty="0">
                <a:solidFill>
                  <a:schemeClr val="tx1"/>
                </a:solidFill>
                <a:latin typeface="Arial" charset="0"/>
                <a:ea typeface="Osaka" charset="0"/>
                <a:cs typeface="Osaka" charset="0"/>
              </a:rPr>
              <a:t>教会的 </a:t>
            </a:r>
            <a:br>
              <a:rPr lang="zh-CN" altLang="en-US" sz="5400" b="1" dirty="0">
                <a:solidFill>
                  <a:schemeClr val="tx1"/>
                </a:solidFill>
                <a:latin typeface="Arial" charset="0"/>
                <a:ea typeface="Osaka" charset="0"/>
                <a:cs typeface="Osaka" charset="0"/>
              </a:rPr>
            </a:br>
            <a:r>
              <a:rPr lang="zh-CN" altLang="en-US" sz="8800" b="1" dirty="0">
                <a:solidFill>
                  <a:schemeClr val="accent2"/>
                </a:solidFill>
                <a:latin typeface="Arial" charset="0"/>
                <a:ea typeface="Osaka" charset="0"/>
                <a:cs typeface="Osaka" charset="0"/>
              </a:rPr>
              <a:t>圣洁</a:t>
            </a: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zh-CN" altLang="en-US" sz="7200" dirty="0">
                <a:solidFill>
                  <a:schemeClr val="bg1"/>
                </a:solidFill>
                <a:latin typeface="Arial" charset="0"/>
                <a:ea typeface="Osaka" charset="0"/>
                <a:cs typeface="Osaka" charset="0"/>
              </a:rPr>
              <a:t>酵母</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1" y="76200"/>
            <a:ext cx="8077200" cy="1524000"/>
          </a:xfrm>
        </p:spPr>
        <p:txBody>
          <a:bodyPr/>
          <a:lstStyle/>
          <a:p>
            <a:pPr eaLnBrk="1" hangingPunct="1"/>
            <a:r>
              <a:rPr lang="zh-CN" altLang="en-US" sz="4800" b="1" dirty="0">
                <a:solidFill>
                  <a:schemeClr val="bg1"/>
                </a:solidFill>
                <a:latin typeface="Arial" charset="0"/>
                <a:ea typeface="Osaka" charset="0"/>
                <a:cs typeface="Osaka" charset="0"/>
              </a:rPr>
              <a:t>林前</a:t>
            </a:r>
            <a:r>
              <a:rPr lang="en-US" altLang="zh-CN" sz="4800" b="1" dirty="0">
                <a:solidFill>
                  <a:schemeClr val="bg1"/>
                </a:solidFill>
                <a:latin typeface="Arial" charset="0"/>
                <a:ea typeface="Osaka" charset="0"/>
                <a:cs typeface="Osaka" charset="0"/>
              </a:rPr>
              <a:t>5</a:t>
            </a:r>
            <a:r>
              <a:rPr lang="zh-CN" altLang="en-US" sz="4800" b="1" dirty="0">
                <a:solidFill>
                  <a:schemeClr val="bg1"/>
                </a:solidFill>
                <a:latin typeface="Arial" charset="0"/>
                <a:ea typeface="Osaka" charset="0"/>
                <a:cs typeface="Osaka" charset="0"/>
              </a:rPr>
              <a:t>：经文的重点</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1" y="37338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1219213"/>
            <a:ext cx="29543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8800" dirty="0">
                <a:solidFill>
                  <a:srgbClr val="00B0F0"/>
                </a:solidFill>
                <a:ea typeface="Osaka" charset="0"/>
                <a:cs typeface="Osaka" charset="0"/>
              </a:rPr>
              <a:t>驱逐 </a:t>
            </a:r>
            <a:r>
              <a:rPr lang="zh-CN" altLang="en-US" sz="6000" dirty="0">
                <a:solidFill>
                  <a:srgbClr val="FFFFFF"/>
                </a:solidFill>
                <a:ea typeface="Osaka" charset="0"/>
                <a:cs typeface="Osaka" charset="0"/>
              </a:rPr>
              <a:t>不知悔改的信徒 以捍卫教会的纯正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1116802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zh-CN" altLang="en-US" sz="4800" b="1" dirty="0">
                <a:solidFill>
                  <a:schemeClr val="bg1"/>
                </a:solidFill>
              </a:rPr>
              <a:t>信徒之间的纷争是 </a:t>
            </a:r>
            <a:r>
              <a:rPr lang="zh-CN" altLang="en-US" sz="8800" b="1" dirty="0">
                <a:solidFill>
                  <a:srgbClr val="FFFF00"/>
                </a:solidFill>
              </a:rPr>
              <a:t>家</a:t>
            </a:r>
            <a:r>
              <a:rPr lang="zh-CN" altLang="en-US" sz="4800" b="1" dirty="0">
                <a:solidFill>
                  <a:schemeClr val="bg1"/>
                </a:solidFill>
              </a:rPr>
              <a:t> 务事</a:t>
            </a:r>
            <a:r>
              <a:rPr lang="en-US" altLang="zh-CN" sz="4800" b="1" dirty="0">
                <a:solidFill>
                  <a:schemeClr val="bg1"/>
                </a:solidFill>
              </a:rPr>
              <a:t>––</a:t>
            </a:r>
            <a:r>
              <a:rPr lang="zh-CN" altLang="en-US" sz="4800" b="1" dirty="0">
                <a:solidFill>
                  <a:schemeClr val="bg1"/>
                </a:solidFill>
              </a:rPr>
              <a:t>不是给非信徒来解决的</a:t>
            </a:r>
            <a:r>
              <a:rPr lang="en-US" sz="4800" b="1" dirty="0">
                <a:solidFill>
                  <a:schemeClr val="bg1"/>
                </a:solidFill>
              </a:rPr>
              <a:t>(6:1)</a:t>
            </a:r>
            <a:endParaRPr lang="en-US" sz="5400" dirty="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胜任的能力</a:t>
            </a:r>
          </a:p>
          <a:p>
            <a:pPr>
              <a:spcBef>
                <a:spcPct val="20000"/>
              </a:spcBef>
            </a:pPr>
            <a:endParaRPr lang="en-US" sz="4000" dirty="0">
              <a:solidFill>
                <a:srgbClr val="FFFFFF"/>
              </a:solidFill>
              <a:cs typeface="+mn-cs"/>
            </a:endParaRP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见证</a:t>
            </a:r>
            <a:endParaRPr lang="en-US" sz="4000" dirty="0">
              <a:solidFill>
                <a:srgbClr val="FFFFFF"/>
              </a:solidFill>
              <a:cs typeface="+mn-cs"/>
            </a:endParaRPr>
          </a:p>
        </p:txBody>
      </p:sp>
      <p:sp>
        <p:nvSpPr>
          <p:cNvPr id="347143" name="WordArt 7"/>
          <p:cNvSpPr>
            <a:spLocks noChangeArrowheads="1" noChangeShapeType="1" noTextEdit="1"/>
          </p:cNvSpPr>
          <p:nvPr/>
        </p:nvSpPr>
        <p:spPr bwMode="auto">
          <a:xfrm>
            <a:off x="3352801" y="3581401"/>
            <a:ext cx="2508250" cy="165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为什么</a:t>
            </a:r>
            <a:r>
              <a:rPr 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20998" t="37192" r="985" b="1994"/>
          <a:stretch/>
        </p:blipFill>
        <p:spPr bwMode="auto">
          <a:xfrm>
            <a:off x="20881" y="197497"/>
            <a:ext cx="6244468" cy="6858000"/>
          </a:xfrm>
          <a:prstGeom prst="rect">
            <a:avLst/>
          </a:prstGeom>
          <a:noFill/>
          <a:ln>
            <a:noFill/>
          </a:ln>
        </p:spPr>
      </p:pic>
      <p:pic>
        <p:nvPicPr>
          <p:cNvPr id="10" name="Picture 9"/>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378" t="19116" r="11493" b="59930"/>
          <a:stretch/>
        </p:blipFill>
        <p:spPr bwMode="auto">
          <a:xfrm>
            <a:off x="5059080" y="3319938"/>
            <a:ext cx="3472115" cy="3735559"/>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2" name="Title 1"/>
          <p:cNvSpPr>
            <a:spLocks noGrp="1"/>
          </p:cNvSpPr>
          <p:nvPr>
            <p:ph type="title" idx="4294967295"/>
          </p:nvPr>
        </p:nvSpPr>
        <p:spPr>
          <a:xfrm>
            <a:off x="-10160" y="0"/>
            <a:ext cx="5446256" cy="908720"/>
          </a:xfrm>
        </p:spPr>
        <p:txBody>
          <a:bodyPr/>
          <a:lstStyle/>
          <a:p>
            <a:r>
              <a:rPr lang="zh-SG" altLang="en-US"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哥林多前书</a:t>
            </a:r>
          </a:p>
        </p:txBody>
      </p:sp>
      <p:pic>
        <p:nvPicPr>
          <p:cNvPr id="6" name="Picture 5">
            <a:extLst>
              <a:ext uri="{FF2B5EF4-FFF2-40B4-BE49-F238E27FC236}">
                <a16:creationId xmlns:a16="http://schemas.microsoft.com/office/drawing/2014/main" id="{57E0A24B-FEDA-FD4A-92CB-23996FB311C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19116" r="47858" b="59930"/>
          <a:stretch/>
        </p:blipFill>
        <p:spPr bwMode="auto">
          <a:xfrm>
            <a:off x="3635896" y="-109062"/>
            <a:ext cx="4875957" cy="3735559"/>
          </a:xfrm>
          <a:prstGeom prst="rect">
            <a:avLst/>
          </a:prstGeom>
          <a:noFill/>
          <a:ln>
            <a:noFill/>
          </a:ln>
        </p:spPr>
      </p:pic>
      <p:sp>
        <p:nvSpPr>
          <p:cNvPr id="7" name="TextBox 7"/>
          <p:cNvSpPr txBox="1">
            <a:spLocks noChangeArrowheads="1"/>
          </p:cNvSpPr>
          <p:nvPr/>
        </p:nvSpPr>
        <p:spPr bwMode="auto">
          <a:xfrm>
            <a:off x="5189393" y="-1"/>
            <a:ext cx="3954606" cy="4009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对基督徒合一的劝勉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人的反应</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基督徒的属人性的理由</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观查保罗的事奉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谴责教会不道德的行为</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行在身体上的罪</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7.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给</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婚姻</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配偶的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教导</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不要成为别人的拌脚石</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
        <p:nvSpPr>
          <p:cNvPr id="8" name="TextBox 9"/>
          <p:cNvSpPr txBox="1">
            <a:spLocks noChangeArrowheads="1"/>
          </p:cNvSpPr>
          <p:nvPr/>
        </p:nvSpPr>
        <p:spPr bwMode="auto">
          <a:xfrm>
            <a:off x="5189392" y="3429223"/>
            <a:ext cx="3954607" cy="29012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9.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信徒的权利</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10. </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期待</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试探的胜力</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如何对待圣</a:t>
            </a:r>
            <a:r>
              <a:rPr kumimoji="0" 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在主里的恩赐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真爱的美德</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使用方言的教导</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复活的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秩序</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提醒关于属灵的同工</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Tree>
    <p:extLst>
      <p:ext uri="{BB962C8B-B14F-4D97-AF65-F5344CB8AC3E}">
        <p14:creationId xmlns:p14="http://schemas.microsoft.com/office/powerpoint/2010/main" val="1624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zh-CN" altLang="en-US" sz="5400" b="1" dirty="0"/>
              <a:t>岂不知圣徒要审判世界么</a:t>
            </a:r>
            <a:r>
              <a:rPr lang="en-US" sz="5400" b="1" dirty="0"/>
              <a:t>?</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zh-CN" altLang="en-US" b="1" dirty="0">
                <a:solidFill>
                  <a:srgbClr val="FFFF00"/>
                </a:solidFill>
              </a:rPr>
              <a:t>信徒</a:t>
            </a:r>
            <a:r>
              <a:rPr lang="zh-CN" altLang="en-US" b="1" dirty="0">
                <a:solidFill>
                  <a:schemeClr val="bg1"/>
                </a:solidFill>
              </a:rPr>
              <a:t>的争执应有教会审判</a:t>
            </a:r>
            <a:br>
              <a:rPr lang="zh-CN" altLang="en-US" b="1" dirty="0">
                <a:solidFill>
                  <a:schemeClr val="bg1"/>
                </a:solidFill>
              </a:rPr>
            </a:br>
            <a:r>
              <a:rPr lang="zh-CN" altLang="en-US" b="1" dirty="0">
                <a:solidFill>
                  <a:schemeClr val="bg1"/>
                </a:solidFill>
              </a:rPr>
              <a:t> </a:t>
            </a:r>
            <a:r>
              <a:rPr lang="en-US" altLang="zh-CN" b="1" dirty="0">
                <a:solidFill>
                  <a:schemeClr val="bg1"/>
                </a:solidFill>
              </a:rPr>
              <a:t>(</a:t>
            </a:r>
            <a:r>
              <a:rPr lang="zh-CN" altLang="en-US" b="1" dirty="0">
                <a:solidFill>
                  <a:schemeClr val="bg1"/>
                </a:solidFill>
              </a:rPr>
              <a:t>林前</a:t>
            </a:r>
            <a:r>
              <a:rPr lang="en-US" altLang="zh-CN" b="1" dirty="0">
                <a:solidFill>
                  <a:schemeClr val="bg1"/>
                </a:solidFill>
              </a:rPr>
              <a:t>6</a:t>
            </a:r>
            <a:r>
              <a:rPr lang="zh-CN" altLang="en-US" b="1" dirty="0">
                <a:solidFill>
                  <a:schemeClr val="bg1"/>
                </a:solidFill>
              </a:rPr>
              <a:t>的中心思想</a:t>
            </a:r>
            <a:r>
              <a:rPr lang="en-US" altLang="zh-CN" b="1" dirty="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numCol="1" anchorCtr="0" compatLnSpc="1">
            <a:prstTxWarp prst="textNoShape">
              <a:avLst/>
            </a:prstTxWarp>
            <a:normAutofit/>
          </a:bodyPr>
          <a:lstStyle/>
          <a:p>
            <a:r>
              <a:rPr lang="zh-CN" altLang="en-US" sz="6000" dirty="0">
                <a:ln>
                  <a:noFill/>
                </a:ln>
                <a:solidFill>
                  <a:schemeClr val="tx1"/>
                </a:solidFill>
                <a:effectLst/>
                <a:latin typeface="Lucida Sans" charset="0"/>
              </a:rPr>
              <a:t>教会制约</a:t>
            </a:r>
            <a:endParaRPr lang="en-US" sz="6000" dirty="0">
              <a:ln>
                <a:noFill/>
              </a:ln>
              <a:solidFill>
                <a:schemeClr val="tx1"/>
              </a:solidFill>
              <a:effectLst/>
              <a:latin typeface="Lucida Sans" charset="0"/>
            </a:endParaRPr>
          </a:p>
        </p:txBody>
      </p:sp>
      <p:sp>
        <p:nvSpPr>
          <p:cNvPr id="387075" name="Text Box 3"/>
          <p:cNvSpPr txBox="1">
            <a:spLocks noChangeArrowheads="1"/>
          </p:cNvSpPr>
          <p:nvPr/>
        </p:nvSpPr>
        <p:spPr bwMode="auto">
          <a:xfrm>
            <a:off x="-540568" y="3406329"/>
            <a:ext cx="9499848" cy="230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78" tIns="45690" rIns="91378" bIns="45690">
            <a:spAutoFit/>
          </a:bodyPr>
          <a:lstStyle/>
          <a:p>
            <a:pPr lvl="2" algn="just" eaLnBrk="0" hangingPunct="0"/>
            <a:r>
              <a:rPr lang="zh-CN" altLang="en-US" sz="3600" b="0" dirty="0">
                <a:solidFill>
                  <a:prstClr val="white"/>
                </a:solidFill>
                <a:cs typeface="+mn-cs"/>
              </a:rPr>
              <a:t>作为一体的一部分，我们庄严宣誓：</a:t>
            </a:r>
          </a:p>
          <a:p>
            <a:pPr lvl="2" algn="just" eaLnBrk="0" hangingPunct="0"/>
            <a:endParaRPr lang="zh-CN" altLang="en-US" sz="3600" b="0" dirty="0">
              <a:solidFill>
                <a:prstClr val="white"/>
              </a:solidFill>
              <a:cs typeface="+mn-cs"/>
            </a:endParaRPr>
          </a:p>
          <a:p>
            <a:pPr lvl="2" algn="just" eaLnBrk="0" hangingPunct="0"/>
            <a:r>
              <a:rPr lang="en-US" altLang="zh-CN" sz="3600" b="0" dirty="0">
                <a:solidFill>
                  <a:prstClr val="white"/>
                </a:solidFill>
                <a:cs typeface="+mn-cs"/>
              </a:rPr>
              <a:t>(xiv) </a:t>
            </a:r>
            <a:r>
              <a:rPr lang="zh-CN" altLang="en-US" sz="3600" b="0" dirty="0">
                <a:solidFill>
                  <a:prstClr val="white"/>
                </a:solidFill>
                <a:cs typeface="+mn-cs"/>
              </a:rPr>
              <a:t>所有争执应当在教会中，而不是在世俗法庭中得到裁决</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1"/>
            <a:ext cx="2249488"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zh-CN" altLang="en-US" sz="3200" b="1" dirty="0"/>
              <a:t>你们不知道你们的身体就是那位住在你们里面的圣灵的殿吗？ 这圣灵是你们从 神那里领受的。你们不是属于自己的， </a:t>
            </a:r>
            <a:r>
              <a:rPr lang="en-US" altLang="zh-CN" sz="3200" b="1" dirty="0"/>
              <a:t>20 </a:t>
            </a:r>
            <a:r>
              <a:rPr lang="zh-CN" altLang="en-US" sz="3200" b="1" dirty="0"/>
              <a:t>因为你们是用重价买来的。所以你们务要用自己的身体荣耀 神。</a:t>
            </a:r>
            <a:br>
              <a:rPr lang="zh-CN" altLang="en-US" sz="3200" b="1" dirty="0"/>
            </a:br>
            <a:br>
              <a:rPr lang="en-SG" sz="3200" b="1" dirty="0"/>
            </a:br>
            <a:br>
              <a:rPr lang="en-SG" sz="3200" b="1" dirty="0"/>
            </a:br>
            <a:r>
              <a:rPr lang="en-SG" sz="3200" b="1" dirty="0"/>
              <a:t>(</a:t>
            </a:r>
            <a:r>
              <a:rPr lang="ko-KR" altLang="en-US" sz="3200" b="1" dirty="0" err="1"/>
              <a:t>哥林多前书</a:t>
            </a:r>
            <a:r>
              <a:rPr lang="en-US" altLang="ko-KR" sz="3200" b="1" dirty="0"/>
              <a:t> </a:t>
            </a:r>
            <a:r>
              <a:rPr lang="en-SG" sz="3200" b="1" dirty="0"/>
              <a:t>6:19-20 </a:t>
            </a:r>
            <a:r>
              <a:rPr lang="en-SG" sz="2800" b="1" dirty="0"/>
              <a:t>CNV).</a:t>
            </a:r>
            <a:r>
              <a:rPr lang="en-SG" sz="3200" b="1" dirty="0"/>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41123035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62349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1386648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zh-CN" altLang="en-US" sz="6600" b="1" dirty="0">
                <a:cs typeface="+mj-cs"/>
              </a:rPr>
              <a:t>你有满足么</a:t>
            </a:r>
            <a:r>
              <a:rPr lang="en-US" sz="6600" b="1" dirty="0">
                <a:cs typeface="+mj-cs"/>
              </a:rPr>
              <a: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75"/>
            <a:ext cx="5292726" cy="69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6893" tIns="45690" rIns="456893" bIns="45690"/>
          <a:lstStyle/>
          <a:p>
            <a:pPr lvl="1" algn="l">
              <a:spcBef>
                <a:spcPct val="20000"/>
              </a:spcBef>
              <a:defRPr/>
            </a:pPr>
            <a:r>
              <a:rPr lang="en-US" sz="3600" dirty="0">
                <a:solidFill>
                  <a:srgbClr val="FFFFFF"/>
                </a:solidFill>
                <a:cs typeface="Arial" charset="0"/>
              </a:rPr>
              <a:t>• </a:t>
            </a:r>
            <a:r>
              <a:rPr lang="zh-CN" altLang="en-US" sz="3600" dirty="0">
                <a:solidFill>
                  <a:srgbClr val="FFFFFF"/>
                </a:solidFill>
                <a:cs typeface="Arial" charset="0"/>
              </a:rPr>
              <a:t>现有婚姻状况</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身体 </a:t>
            </a:r>
            <a:r>
              <a:rPr lang="en-US" altLang="zh-CN" sz="3600" dirty="0">
                <a:solidFill>
                  <a:srgbClr val="FFFFFF"/>
                </a:solidFill>
                <a:cs typeface="Arial" charset="0"/>
              </a:rPr>
              <a:t>(</a:t>
            </a:r>
            <a:r>
              <a:rPr lang="zh-CN" altLang="en-US" sz="3600" dirty="0">
                <a:solidFill>
                  <a:srgbClr val="FFFFFF"/>
                </a:solidFill>
                <a:cs typeface="Arial" charset="0"/>
              </a:rPr>
              <a:t>外貌</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工作 </a:t>
            </a:r>
            <a:r>
              <a:rPr lang="en-US" altLang="zh-CN" sz="3600" dirty="0">
                <a:solidFill>
                  <a:srgbClr val="FFFFFF"/>
                </a:solidFill>
                <a:cs typeface="Arial" charset="0"/>
              </a:rPr>
              <a:t>(</a:t>
            </a:r>
            <a:r>
              <a:rPr lang="zh-CN" altLang="en-US" sz="3600" dirty="0">
                <a:solidFill>
                  <a:srgbClr val="FFFFFF"/>
                </a:solidFill>
                <a:cs typeface="Arial" charset="0"/>
              </a:rPr>
              <a:t>社会地位</a:t>
            </a:r>
            <a:r>
              <a:rPr lang="en-US" altLang="zh-CN" sz="3600" dirty="0">
                <a:solidFill>
                  <a:srgbClr val="FFFFFF"/>
                </a:solidFill>
                <a:cs typeface="Arial" charset="0"/>
              </a:rPr>
              <a:t>)?</a:t>
            </a: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zh-CN" altLang="en-US" sz="4800" b="1" dirty="0">
                <a:solidFill>
                  <a:schemeClr val="bg1"/>
                </a:solidFill>
                <a:cs typeface="+mj-cs"/>
              </a:rPr>
              <a:t>为何你应当</a:t>
            </a:r>
            <a:r>
              <a:rPr lang="zh-CN" altLang="en-US" sz="4800" b="1" dirty="0">
                <a:solidFill>
                  <a:srgbClr val="FFFF00"/>
                </a:solidFill>
                <a:cs typeface="+mj-cs"/>
              </a:rPr>
              <a:t>满足</a:t>
            </a:r>
            <a:r>
              <a:rPr lang="zh-CN" altLang="en-US" sz="4800" b="1" dirty="0">
                <a:solidFill>
                  <a:schemeClr val="bg1"/>
                </a:solidFill>
                <a:cs typeface="+mj-cs"/>
              </a:rPr>
              <a:t>于：</a:t>
            </a:r>
            <a:endParaRPr lang="en-US" sz="4800" b="1" dirty="0">
              <a:solidFill>
                <a:schemeClr val="bg1"/>
              </a:solidFill>
              <a:cs typeface="+mj-cs"/>
            </a:endParaRP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8802" name="Rectangle 2"/>
          <p:cNvSpPr>
            <a:spLocks noGrp="1" noChangeArrowheads="1"/>
          </p:cNvSpPr>
          <p:nvPr>
            <p:ph type="title"/>
          </p:nvPr>
        </p:nvSpPr>
        <p:spPr>
          <a:xfrm>
            <a:off x="76201" y="-228600"/>
            <a:ext cx="8991600" cy="1447800"/>
          </a:xfrm>
        </p:spPr>
        <p:txBody>
          <a:bodyPr/>
          <a:lstStyle/>
          <a:p>
            <a:pPr eaLnBrk="1" hangingPunct="1">
              <a:defRPr/>
            </a:pPr>
            <a:r>
              <a:rPr kumimoji="0" lang="zh-CN" altLang="en-US" dirty="0"/>
              <a:t>哥林多前</a:t>
            </a:r>
            <a:r>
              <a:rPr kumimoji="0" lang="en-US" dirty="0"/>
              <a:t>7 </a:t>
            </a:r>
            <a:r>
              <a:rPr kumimoji="0" lang="zh-CN" altLang="en-US" dirty="0"/>
              <a:t>概述</a:t>
            </a:r>
            <a:endParaRPr kumimoji="0" lang="en-US" dirty="0"/>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结婚</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赌神</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7:25-40</a:t>
            </a:r>
          </a:p>
        </p:txBody>
      </p:sp>
      <p:sp>
        <p:nvSpPr>
          <p:cNvPr id="1868810" name="Rectangle 10"/>
          <p:cNvSpPr>
            <a:spLocks noChangeArrowheads="1"/>
          </p:cNvSpPr>
          <p:nvPr/>
        </p:nvSpPr>
        <p:spPr bwMode="auto">
          <a:xfrm rot="21566660">
            <a:off x="2979739" y="1357313"/>
            <a:ext cx="35290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zh-CN" altLang="en-US" sz="4400" dirty="0">
                <a:solidFill>
                  <a:srgbClr val="FFFFFF"/>
                </a:solidFill>
                <a:effectLst>
                  <a:outerShdw blurRad="38100" dist="76200" dir="2700000" algn="tl" rotWithShape="0">
                    <a:srgbClr val="000000">
                      <a:alpha val="92000"/>
                    </a:srgbClr>
                  </a:outerShdw>
                </a:effectLst>
                <a:latin typeface="Helvetica" charset="0"/>
              </a:rPr>
              <a:t>保持</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6880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50613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7233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b="1" dirty="0">
                <a:solidFill>
                  <a:schemeClr val="bg1"/>
                </a:solidFill>
                <a:latin typeface="Arial"/>
                <a:cs typeface="Arial"/>
              </a:rPr>
              <a:t>确信源自。。。</a:t>
            </a:r>
            <a:endParaRPr lang="en-US" b="1" dirty="0">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3600" dirty="0">
                <a:solidFill>
                  <a:srgbClr val="FFFFFF"/>
                </a:solidFill>
                <a:latin typeface="Arial"/>
                <a:cs typeface="Arial"/>
              </a:rPr>
              <a:t>从城市眺望哥林多卫城</a:t>
            </a: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良心</a:t>
            </a:r>
            <a:endParaRPr lang="en-US" sz="4400" dirty="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zh-CN" altLang="en-US" sz="8800" dirty="0">
                <a:solidFill>
                  <a:schemeClr val="bg1"/>
                </a:solidFill>
                <a:cs typeface="+mj-cs"/>
              </a:rPr>
              <a:t>黑      </a:t>
            </a:r>
            <a:r>
              <a:rPr lang="en-US" sz="8800" dirty="0">
                <a:solidFill>
                  <a:schemeClr val="bg1"/>
                </a:solidFill>
                <a:cs typeface="+mj-cs"/>
              </a:rPr>
              <a:t> </a:t>
            </a:r>
            <a:r>
              <a:rPr lang="zh-CN" altLang="en-US" sz="8800" dirty="0">
                <a:solidFill>
                  <a:schemeClr val="tx1"/>
                </a:solidFill>
                <a:cs typeface="+mj-cs"/>
              </a:rPr>
              <a:t>与</a:t>
            </a:r>
            <a:r>
              <a:rPr lang="en-US" sz="8800" dirty="0">
                <a:solidFill>
                  <a:schemeClr val="tx1"/>
                </a:solidFill>
                <a:cs typeface="+mj-cs"/>
              </a:rPr>
              <a:t> </a:t>
            </a:r>
            <a:r>
              <a:rPr lang="zh-CN" altLang="en-US" sz="8800" dirty="0">
                <a:solidFill>
                  <a:schemeClr val="tx1"/>
                </a:solidFill>
                <a:cs typeface="+mj-cs"/>
              </a:rPr>
              <a:t>白</a:t>
            </a:r>
            <a:endParaRPr lang="en-US" sz="3200" dirty="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拜偶像</a:t>
            </a:r>
          </a:p>
          <a:p>
            <a:pPr>
              <a:defRPr/>
            </a:pPr>
            <a:r>
              <a:rPr lang="zh-CN" altLang="en-US" sz="3600" b="0" i="1" dirty="0">
                <a:solidFill>
                  <a:srgbClr val="FFFFFF"/>
                </a:solidFill>
              </a:rPr>
              <a:t>行淫乱</a:t>
            </a:r>
          </a:p>
          <a:p>
            <a:pPr>
              <a:defRPr/>
            </a:pPr>
            <a:r>
              <a:rPr lang="zh-CN" altLang="en-US" sz="3600" b="0" i="1" dirty="0">
                <a:solidFill>
                  <a:srgbClr val="FFFFFF"/>
                </a:solidFill>
              </a:rPr>
              <a:t>流人血</a:t>
            </a:r>
          </a:p>
          <a:p>
            <a:pPr>
              <a:defRPr/>
            </a:pPr>
            <a:r>
              <a:rPr lang="zh-CN" altLang="en-US" sz="3600" b="0" i="1" dirty="0">
                <a:solidFill>
                  <a:srgbClr val="FFFFFF"/>
                </a:solidFill>
              </a:rPr>
              <a:t>起贪念</a:t>
            </a:r>
            <a:endParaRPr lang="en-US" sz="3600" b="0" i="1" dirty="0">
              <a:solidFill>
                <a:srgbClr val="FFFFFF"/>
              </a:solidFill>
            </a:endParaRP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知足</a:t>
            </a:r>
          </a:p>
          <a:p>
            <a:pPr>
              <a:defRPr/>
            </a:pPr>
            <a:r>
              <a:rPr lang="zh-CN" altLang="en-US" sz="3600" b="0" i="1" dirty="0">
                <a:solidFill>
                  <a:srgbClr val="000000"/>
                </a:solidFill>
              </a:rPr>
              <a:t>顺服</a:t>
            </a:r>
          </a:p>
          <a:p>
            <a:pPr>
              <a:defRPr/>
            </a:pPr>
            <a:r>
              <a:rPr lang="zh-CN" altLang="en-US" sz="3600" b="0" i="1" dirty="0">
                <a:solidFill>
                  <a:srgbClr val="000000"/>
                </a:solidFill>
              </a:rPr>
              <a:t>祷告</a:t>
            </a:r>
          </a:p>
          <a:p>
            <a:pPr>
              <a:defRPr/>
            </a:pPr>
            <a:r>
              <a:rPr lang="zh-CN" altLang="en-US" sz="3600" b="0" i="1" dirty="0">
                <a:solidFill>
                  <a:srgbClr val="000000"/>
                </a:solidFill>
              </a:rPr>
              <a:t>虔敬</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圣经明确肯定的</a:t>
            </a:r>
          </a:p>
          <a:p>
            <a:pPr>
              <a:defRPr/>
            </a:pPr>
            <a:r>
              <a:rPr lang="zh-CN" altLang="en-US" sz="3600" b="0" i="1" dirty="0">
                <a:solidFill>
                  <a:srgbClr val="FFFFFF"/>
                </a:solidFill>
              </a:rPr>
              <a:t>恶行</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圣经明确指出的</a:t>
            </a:r>
          </a:p>
          <a:p>
            <a:pPr>
              <a:defRPr/>
            </a:pPr>
            <a:r>
              <a:rPr lang="zh-CN" altLang="en-US" sz="3600" b="0" i="1" dirty="0">
                <a:solidFill>
                  <a:srgbClr val="000000"/>
                </a:solidFill>
              </a:rPr>
              <a:t>义行</a:t>
            </a: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2753" y="76212"/>
            <a:ext cx="699220" cy="46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en-US">
                <a:solidFill>
                  <a:srgbClr val="000000"/>
                </a:solidFill>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1" y="3733800"/>
            <a:ext cx="1524000" cy="914400"/>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3" name="Rectangle 13"/>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4" name="Rectangle 14"/>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5" name="Rectangle 15"/>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9" name="Text Box 19"/>
          <p:cNvSpPr txBox="1">
            <a:spLocks noChangeArrowheads="1"/>
          </p:cNvSpPr>
          <p:nvPr/>
        </p:nvSpPr>
        <p:spPr bwMode="auto">
          <a:xfrm>
            <a:off x="685813" y="6338888"/>
            <a:ext cx="3178175" cy="36927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spAutoFit/>
          </a:bodyPr>
          <a:lstStyle/>
          <a:p>
            <a:pPr>
              <a:defRPr/>
            </a:pPr>
            <a:r>
              <a:rPr lang="zh-CN" altLang="en-US" sz="1800" i="1" dirty="0">
                <a:solidFill>
                  <a:srgbClr val="FFFFFF"/>
                </a:solidFill>
                <a:latin typeface="Arial Narrow" charset="0"/>
                <a:ea typeface="SimSun" charset="0"/>
                <a:cs typeface="SimSun" charset="0"/>
              </a:rPr>
              <a:t>圣经视觉资源书</a:t>
            </a:r>
            <a:r>
              <a:rPr lang="en-US" altLang="zh-CN" sz="1800" i="1" dirty="0">
                <a:solidFill>
                  <a:srgbClr val="FFFFFF"/>
                </a:solidFill>
                <a:latin typeface="Arial Narrow" charset="0"/>
                <a:ea typeface="SimSun" charset="0"/>
                <a:cs typeface="SimSun" charset="0"/>
              </a:rPr>
              <a:t>, 235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2" name="Rectangle 22"/>
          <p:cNvSpPr>
            <a:spLocks noGrp="1" noChangeArrowheads="1"/>
          </p:cNvSpPr>
          <p:nvPr>
            <p:ph type="title" idx="4294967295"/>
          </p:nvPr>
        </p:nvSpPr>
        <p:spPr>
          <a:xfrm>
            <a:off x="2115713" y="53975"/>
            <a:ext cx="2037612" cy="646270"/>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defRPr/>
            </a:pPr>
            <a:r>
              <a:rPr lang="zh-CN" altLang="en-US" sz="3600" b="1" dirty="0">
                <a:solidFill>
                  <a:srgbClr val="FFFFFF"/>
                </a:solidFill>
                <a:latin typeface="Arial" charset="0"/>
                <a:ea typeface="SimSun" charset="0"/>
                <a:cs typeface="SimSun" charset="0"/>
              </a:rPr>
              <a:t>肉及市场</a:t>
            </a:r>
            <a:endParaRPr lang="en-US" sz="3600" b="1" dirty="0">
              <a:solidFill>
                <a:srgbClr val="FFFFFF"/>
              </a:solidFill>
              <a:latin typeface="Arial" charset="0"/>
              <a:ea typeface="SimSun" charset="0"/>
              <a:cs typeface="SimSun" charset="0"/>
            </a:endParaRPr>
          </a:p>
        </p:txBody>
      </p:sp>
      <p:sp>
        <p:nvSpPr>
          <p:cNvPr id="20503" name="Rectangle 23"/>
          <p:cNvSpPr>
            <a:spLocks noChangeArrowheads="1"/>
          </p:cNvSpPr>
          <p:nvPr/>
        </p:nvSpPr>
        <p:spPr bwMode="auto">
          <a:xfrm rot="-851032">
            <a:off x="1912938" y="4041776"/>
            <a:ext cx="457200" cy="3016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Tree>
    <p:extLst>
      <p:ext uri="{BB962C8B-B14F-4D97-AF65-F5344CB8AC3E}">
        <p14:creationId xmlns:p14="http://schemas.microsoft.com/office/powerpoint/2010/main" val="224938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zh-CN" altLang="en-US" sz="9600" dirty="0">
                <a:solidFill>
                  <a:schemeClr val="bg1"/>
                </a:solidFill>
                <a:latin typeface="Arial"/>
                <a:cs typeface="Arial"/>
              </a:rPr>
              <a:t>灰色</a:t>
            </a:r>
            <a:br>
              <a:rPr lang="zh-CN" altLang="en-US" sz="9600" dirty="0">
                <a:solidFill>
                  <a:schemeClr val="bg1"/>
                </a:solidFill>
                <a:latin typeface="Arial"/>
                <a:cs typeface="Arial"/>
              </a:rPr>
            </a:br>
            <a:r>
              <a:rPr lang="zh-CN" altLang="en-US" sz="9600" dirty="0">
                <a:solidFill>
                  <a:schemeClr val="bg1"/>
                </a:solidFill>
                <a:latin typeface="Arial"/>
                <a:cs typeface="Arial"/>
              </a:rPr>
              <a:t>地带</a:t>
            </a:r>
            <a:endParaRPr lang="en-US" sz="9600" dirty="0">
              <a:latin typeface="Arial"/>
              <a:cs typeface="Arial"/>
            </a:endParaRPr>
          </a:p>
        </p:txBody>
      </p:sp>
      <p:sp>
        <p:nvSpPr>
          <p:cNvPr id="86024" name="Rectangle 8"/>
          <p:cNvSpPr>
            <a:spLocks noChangeArrowheads="1"/>
          </p:cNvSpPr>
          <p:nvPr/>
        </p:nvSpPr>
        <p:spPr bwMode="auto">
          <a:xfrm>
            <a:off x="2151063" y="3962401"/>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圣经里没有明确说出，而在基督徒中又存在不同意见的行为</a:t>
            </a:r>
          </a:p>
        </p:txBody>
      </p:sp>
      <p:sp>
        <p:nvSpPr>
          <p:cNvPr id="21509"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dirty="0">
              <a:solidFill>
                <a:srgbClr val="000000"/>
              </a:solidFill>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6708" name="Rectangle 4"/>
          <p:cNvSpPr>
            <a:spLocks noGrp="1" noChangeArrowheads="1"/>
          </p:cNvSpPr>
          <p:nvPr>
            <p:ph type="title" idx="4294967295"/>
          </p:nvPr>
        </p:nvSpPr>
        <p:spPr>
          <a:xfrm>
            <a:off x="0" y="228602"/>
            <a:ext cx="9144000" cy="608013"/>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用左手接受礼物</a:t>
            </a:r>
            <a:br>
              <a:rPr lang="zh-CN" altLang="en-US" sz="3600" b="0" dirty="0">
                <a:solidFill>
                  <a:srgbClr val="FFFFFF"/>
                </a:solidFill>
                <a:latin typeface="Arial"/>
                <a:cs typeface="Arial"/>
              </a:rPr>
            </a:br>
            <a:r>
              <a:rPr lang="zh-CN" altLang="en-US" sz="3600" b="0" dirty="0">
                <a:solidFill>
                  <a:srgbClr val="FFFFFF"/>
                </a:solidFill>
                <a:latin typeface="Arial"/>
                <a:cs typeface="Arial"/>
              </a:rPr>
              <a:t>加入民主党还是共和党</a:t>
            </a:r>
            <a:br>
              <a:rPr lang="zh-CN" altLang="en-US" sz="3600" b="0" dirty="0">
                <a:solidFill>
                  <a:srgbClr val="FFFFFF"/>
                </a:solidFill>
                <a:latin typeface="Arial"/>
                <a:cs typeface="Arial"/>
              </a:rPr>
            </a:br>
            <a:r>
              <a:rPr lang="zh-CN" altLang="en-US" sz="3600" b="0" dirty="0">
                <a:solidFill>
                  <a:srgbClr val="FFFFFF"/>
                </a:solidFill>
                <a:latin typeface="Arial"/>
                <a:cs typeface="Arial"/>
              </a:rPr>
              <a:t>选择买</a:t>
            </a:r>
            <a:r>
              <a:rPr lang="en-US" altLang="zh-CN" sz="3600" b="0" dirty="0">
                <a:solidFill>
                  <a:srgbClr val="FFFFFF"/>
                </a:solidFill>
                <a:latin typeface="Arial"/>
                <a:cs typeface="Arial"/>
              </a:rPr>
              <a:t>Mac</a:t>
            </a:r>
            <a:r>
              <a:rPr lang="zh-CN" altLang="en-US" sz="3600" b="0" dirty="0">
                <a:solidFill>
                  <a:srgbClr val="FFFFFF"/>
                </a:solidFill>
                <a:latin typeface="Arial"/>
                <a:cs typeface="Arial"/>
              </a:rPr>
              <a:t>还是</a:t>
            </a:r>
            <a:r>
              <a:rPr lang="en-US" altLang="zh-CN" sz="3600" b="0" dirty="0">
                <a:solidFill>
                  <a:srgbClr val="FFFFFF"/>
                </a:solidFill>
                <a:latin typeface="Arial"/>
                <a:cs typeface="Arial"/>
              </a:rPr>
              <a:t>Windows</a:t>
            </a:r>
            <a:br>
              <a:rPr lang="en-US" altLang="zh-CN" sz="3600" b="0" dirty="0">
                <a:solidFill>
                  <a:srgbClr val="FFFFFF"/>
                </a:solidFill>
                <a:latin typeface="Arial"/>
                <a:cs typeface="Arial"/>
              </a:rPr>
            </a:br>
            <a:r>
              <a:rPr lang="zh-CN" altLang="en-US" sz="3600" b="0" dirty="0">
                <a:solidFill>
                  <a:srgbClr val="FFFFFF"/>
                </a:solidFill>
                <a:latin typeface="Arial"/>
                <a:cs typeface="Arial"/>
              </a:rPr>
              <a:t>庆祝圣诞节或者复活节</a:t>
            </a:r>
          </a:p>
          <a:p>
            <a:pPr algn="l">
              <a:defRPr/>
            </a:pPr>
            <a:r>
              <a:rPr lang="zh-CN" altLang="en-US" sz="3600" b="0" dirty="0">
                <a:solidFill>
                  <a:srgbClr val="FFFFFF"/>
                </a:solidFill>
                <a:latin typeface="Arial"/>
                <a:cs typeface="Arial"/>
              </a:rPr>
              <a:t>庆祝受难节</a:t>
            </a:r>
            <a:br>
              <a:rPr lang="zh-CN" altLang="en-US" sz="3600" b="0" dirty="0">
                <a:solidFill>
                  <a:srgbClr val="FFFFFF"/>
                </a:solidFill>
                <a:latin typeface="Arial"/>
                <a:cs typeface="Arial"/>
              </a:rPr>
            </a:br>
            <a:r>
              <a:rPr lang="zh-CN" altLang="en-US" sz="3600" b="0" dirty="0">
                <a:solidFill>
                  <a:srgbClr val="FFFFFF"/>
                </a:solidFill>
                <a:latin typeface="Arial"/>
                <a:cs typeface="Arial"/>
              </a:rPr>
              <a:t>过大斋节</a:t>
            </a:r>
            <a:br>
              <a:rPr lang="zh-CN" altLang="en-US" sz="3600" b="0" dirty="0">
                <a:solidFill>
                  <a:srgbClr val="FFFFFF"/>
                </a:solidFill>
                <a:latin typeface="Arial"/>
                <a:cs typeface="Arial"/>
              </a:rPr>
            </a:br>
            <a:r>
              <a:rPr lang="zh-CN" altLang="en-US" sz="3600" b="0" dirty="0">
                <a:solidFill>
                  <a:srgbClr val="FFFFFF"/>
                </a:solidFill>
                <a:latin typeface="Arial"/>
                <a:cs typeface="Arial"/>
              </a:rPr>
              <a:t>庆祝圣枝主日</a:t>
            </a:r>
            <a:br>
              <a:rPr lang="zh-CN" altLang="en-US" sz="3600" b="0" dirty="0">
                <a:solidFill>
                  <a:srgbClr val="FFFFFF"/>
                </a:solidFill>
                <a:latin typeface="Arial"/>
                <a:cs typeface="Arial"/>
              </a:rPr>
            </a:br>
            <a:r>
              <a:rPr lang="zh-CN" altLang="en-US" sz="3600" b="0" dirty="0">
                <a:solidFill>
                  <a:srgbClr val="FFFFFF"/>
                </a:solidFill>
                <a:latin typeface="Arial"/>
                <a:cs typeface="Arial"/>
              </a:rPr>
              <a:t>起教名</a:t>
            </a:r>
            <a:br>
              <a:rPr lang="zh-CN" altLang="en-US" sz="3600" b="0" dirty="0">
                <a:solidFill>
                  <a:srgbClr val="FFFFFF"/>
                </a:solidFill>
                <a:latin typeface="Arial"/>
                <a:cs typeface="Arial"/>
              </a:rPr>
            </a:br>
            <a:r>
              <a:rPr lang="zh-CN" altLang="en-US" sz="3600" b="0" dirty="0">
                <a:solidFill>
                  <a:srgbClr val="FFFFFF"/>
                </a:solidFill>
                <a:latin typeface="Arial"/>
                <a:cs typeface="Arial"/>
              </a:rPr>
              <a:t>春节给红包</a:t>
            </a:r>
          </a:p>
        </p:txBody>
      </p:sp>
      <p:sp>
        <p:nvSpPr>
          <p:cNvPr id="23557" name="TextBox 1"/>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1" y="152400"/>
            <a:ext cx="8839200" cy="2057400"/>
          </a:xfrm>
          <a:ln>
            <a:solidFill>
              <a:schemeClr val="bg1"/>
            </a:solidFill>
            <a:miter lim="800000"/>
            <a:headEnd/>
            <a:tailEnd/>
          </a:ln>
        </p:spPr>
        <p:txBody>
          <a:bodyPr/>
          <a:lstStyle/>
          <a:p>
            <a:pPr eaLnBrk="1" hangingPunct="1">
              <a:defRPr/>
            </a:pPr>
            <a:r>
              <a:rPr lang="zh-CN" altLang="en-US" sz="4000" b="1" dirty="0">
                <a:solidFill>
                  <a:schemeClr val="accent3"/>
                </a:solidFill>
              </a:rPr>
              <a:t>在灰色地带上坚持要求自己的权利便是</a:t>
            </a:r>
            <a:r>
              <a:rPr lang="zh-CN" altLang="en-US" sz="4000" b="1" dirty="0">
                <a:solidFill>
                  <a:srgbClr val="FFC000"/>
                </a:solidFill>
              </a:rPr>
              <a:t>不义 </a:t>
            </a:r>
            <a:r>
              <a:rPr lang="zh-CN" altLang="en-US" sz="4000" b="1" dirty="0">
                <a:solidFill>
                  <a:schemeClr val="accent3"/>
                </a:solidFill>
              </a:rPr>
              <a:t>，因为这样做便会</a:t>
            </a:r>
            <a:r>
              <a:rPr lang="en-US" sz="4000" b="1" dirty="0">
                <a:solidFill>
                  <a:schemeClr val="accent3"/>
                </a:solidFill>
              </a:rPr>
              <a:t> </a:t>
            </a: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鼓励</a:t>
            </a:r>
            <a:r>
              <a:rPr lang="zh-CN" altLang="en-US" sz="4000" dirty="0">
                <a:solidFill>
                  <a:srgbClr val="FFC000"/>
                </a:solidFill>
                <a:ea typeface="Osaka" charset="0"/>
                <a:cs typeface="Osaka" charset="0"/>
              </a:rPr>
              <a:t>弟兄犯罪</a:t>
            </a:r>
            <a:r>
              <a:rPr lang="en-US" sz="4000" dirty="0">
                <a:solidFill>
                  <a:srgbClr val="FFFFFF"/>
                </a:solidFill>
                <a:ea typeface="Osaka" charset="0"/>
                <a:cs typeface="Osaka" charset="0"/>
              </a:rPr>
              <a:t>(8:10)</a:t>
            </a:r>
            <a:endParaRPr lang="en-US" sz="3600" dirty="0">
              <a:solidFill>
                <a:srgbClr val="FFFFFF"/>
              </a:solidFill>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只是那信心软弱的弟兄</a:t>
            </a:r>
            <a:r>
              <a:rPr lang="zh-CN" altLang="en-US" sz="4000" dirty="0">
                <a:solidFill>
                  <a:srgbClr val="FFC000"/>
                </a:solidFill>
                <a:ea typeface="Osaka" charset="0"/>
                <a:cs typeface="Osaka" charset="0"/>
              </a:rPr>
              <a:t>放弃信仰</a:t>
            </a:r>
            <a:r>
              <a:rPr lang="en-US" sz="4000" dirty="0">
                <a:solidFill>
                  <a:srgbClr val="FFFFFF"/>
                </a:solidFill>
                <a:ea typeface="Osaka" charset="0"/>
                <a:cs typeface="Osaka" charset="0"/>
              </a:rPr>
              <a:t>(8:11)</a:t>
            </a:r>
            <a:endParaRPr lang="en-US" sz="3600" dirty="0">
              <a:solidFill>
                <a:srgbClr val="FFFFFF"/>
              </a:solidFill>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CC00"/>
                </a:solidFill>
                <a:ea typeface="Osaka" charset="0"/>
                <a:cs typeface="Osaka" charset="0"/>
              </a:rPr>
              <a:t>你自己便因此犯罪了 </a:t>
            </a:r>
            <a:r>
              <a:rPr lang="en-US" sz="4000" dirty="0">
                <a:solidFill>
                  <a:srgbClr val="FFFFFF"/>
                </a:solidFill>
                <a:ea typeface="Osaka" charset="0"/>
                <a:cs typeface="Osaka" charset="0"/>
              </a:rPr>
              <a:t>(8:12)</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3804477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zh-CN" altLang="en-US" u="sng" dirty="0"/>
              <a:t>第</a:t>
            </a:r>
            <a:r>
              <a:rPr lang="en-US" altLang="zh-CN" u="sng" dirty="0"/>
              <a:t>8</a:t>
            </a:r>
            <a:r>
              <a:rPr lang="zh-CN" altLang="en-US" u="sng" dirty="0"/>
              <a:t>章中心思想</a:t>
            </a:r>
            <a:endParaRPr lang="en-US" u="sng" dirty="0"/>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Font typeface="Wingdings" charset="0"/>
              <a:buNone/>
            </a:pPr>
            <a:r>
              <a:rPr lang="zh-CN" altLang="en-US" sz="6000" b="0" dirty="0">
                <a:solidFill>
                  <a:srgbClr val="FFFFFF"/>
                </a:solidFill>
                <a:latin typeface="Tahoma" charset="0"/>
              </a:rPr>
              <a:t>在灰色地带事件的处理上要用</a:t>
            </a:r>
            <a:r>
              <a:rPr lang="zh-CN" altLang="en-US" sz="6000" b="0" dirty="0">
                <a:solidFill>
                  <a:srgbClr val="FFC000"/>
                </a:solidFill>
                <a:latin typeface="Tahoma" charset="0"/>
              </a:rPr>
              <a:t>爱</a:t>
            </a:r>
            <a:r>
              <a:rPr lang="zh-CN" altLang="en-US" sz="6000" b="0" dirty="0">
                <a:solidFill>
                  <a:srgbClr val="FFFFFF"/>
                </a:solidFill>
                <a:latin typeface="Tahoma" charset="0"/>
              </a:rPr>
              <a:t>多于运用知识</a:t>
            </a:r>
          </a:p>
        </p:txBody>
      </p:sp>
    </p:spTree>
    <p:extLst>
      <p:ext uri="{BB962C8B-B14F-4D97-AF65-F5344CB8AC3E}">
        <p14:creationId xmlns:p14="http://schemas.microsoft.com/office/powerpoint/2010/main" val="20165655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7022140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37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p>
          <a:p>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158576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fill="hold"/>
                                        <p:tgtEl>
                                          <p:spTgt spid="116738"/>
                                        </p:tgtEl>
                                        <p:attrNameLst>
                                          <p:attrName>ppt_x</p:attrName>
                                        </p:attrNameLst>
                                      </p:cBhvr>
                                      <p:tavLst>
                                        <p:tav tm="0">
                                          <p:val>
                                            <p:strVal val="0-#ppt_w/2"/>
                                          </p:val>
                                        </p:tav>
                                        <p:tav tm="100000">
                                          <p:val>
                                            <p:strVal val="#ppt_x"/>
                                          </p:val>
                                        </p:tav>
                                      </p:tavLst>
                                    </p:anim>
                                    <p:anim calcmode="lin" valueType="num">
                                      <p:cBhvr additive="base">
                                        <p:cTn id="14"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0"/>
                                        </p:tgtEl>
                                        <p:attrNameLst>
                                          <p:attrName>style.visibility</p:attrName>
                                        </p:attrNameLst>
                                      </p:cBhvr>
                                      <p:to>
                                        <p:strVal val="visible"/>
                                      </p:to>
                                    </p:set>
                                    <p:anim calcmode="lin" valueType="num">
                                      <p:cBhvr additive="base">
                                        <p:cTn id="19" dur="500" fill="hold"/>
                                        <p:tgtEl>
                                          <p:spTgt spid="116740"/>
                                        </p:tgtEl>
                                        <p:attrNameLst>
                                          <p:attrName>ppt_x</p:attrName>
                                        </p:attrNameLst>
                                      </p:cBhvr>
                                      <p:tavLst>
                                        <p:tav tm="0">
                                          <p:val>
                                            <p:strVal val="0-#ppt_w/2"/>
                                          </p:val>
                                        </p:tav>
                                        <p:tav tm="100000">
                                          <p:val>
                                            <p:strVal val="#ppt_x"/>
                                          </p:val>
                                        </p:tav>
                                      </p:tavLst>
                                    </p:anim>
                                    <p:anim calcmode="lin" valueType="num">
                                      <p:cBhvr additive="base">
                                        <p:cTn id="20"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anim calcmode="lin" valueType="num">
                                      <p:cBhvr additive="base">
                                        <p:cTn id="25" dur="500" fill="hold"/>
                                        <p:tgtEl>
                                          <p:spTgt spid="116743"/>
                                        </p:tgtEl>
                                        <p:attrNameLst>
                                          <p:attrName>ppt_x</p:attrName>
                                        </p:attrNameLst>
                                      </p:cBhvr>
                                      <p:tavLst>
                                        <p:tav tm="0">
                                          <p:val>
                                            <p:strVal val="0-#ppt_w/2"/>
                                          </p:val>
                                        </p:tav>
                                        <p:tav tm="100000">
                                          <p:val>
                                            <p:strVal val="#ppt_x"/>
                                          </p:val>
                                        </p:tav>
                                      </p:tavLst>
                                    </p:anim>
                                    <p:anim calcmode="lin" valueType="num">
                                      <p:cBhvr additive="base">
                                        <p:cTn id="2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autoUpdateAnimBg="0"/>
      <p:bldP spid="116739" grpId="0" animBg="1" autoUpdateAnimBg="0"/>
      <p:bldP spid="116740" grpId="0" animBg="1" autoUpdateAnimBg="0"/>
      <p:bldP spid="116743"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zh-CN" altLang="en-US" sz="5400" dirty="0">
                <a:solidFill>
                  <a:schemeClr val="bg1"/>
                </a:solidFill>
              </a:rPr>
              <a:t>服事基督的有</a:t>
            </a:r>
            <a:r>
              <a:rPr lang="zh-CN" altLang="en-US" sz="5400" dirty="0">
                <a:solidFill>
                  <a:srgbClr val="FFFF00"/>
                </a:solidFill>
              </a:rPr>
              <a:t>权利</a:t>
            </a:r>
            <a:r>
              <a:rPr lang="zh-CN" altLang="en-US" sz="5400" dirty="0">
                <a:solidFill>
                  <a:schemeClr val="bg1"/>
                </a:solidFill>
              </a:rPr>
              <a:t>么</a:t>
            </a:r>
            <a:r>
              <a:rPr lang="en-US" altLang="zh-CN" sz="5400" dirty="0">
                <a:solidFill>
                  <a:schemeClr val="bg1"/>
                </a:solidFill>
              </a:rPr>
              <a:t>?</a:t>
            </a:r>
            <a:endParaRPr lang="en-US" dirty="0">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13" y="1981213"/>
            <a:ext cx="1795463" cy="2227263"/>
          </a:xfrm>
          <a:prstGeom prst="rect">
            <a:avLst/>
          </a:prstGeom>
        </p:spPr>
        <p:txBody>
          <a:bodyPr wrap="none" lIns="91378" tIns="45690" rIns="91378" bIns="45690"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1" y="1752602"/>
            <a:ext cx="2360613" cy="2074863"/>
          </a:xfrm>
          <a:prstGeom prst="rect">
            <a:avLst/>
          </a:prstGeom>
        </p:spPr>
        <p:txBody>
          <a:bodyPr wrap="none" lIns="91378" tIns="45690" rIns="91378" bIns="45690"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2374385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zh-CN" altLang="en-US" sz="6000" dirty="0">
                <a:solidFill>
                  <a:srgbClr val="FFCC00"/>
                </a:solidFill>
                <a:latin typeface="Arial" charset="0"/>
              </a:rPr>
              <a:t>放弃</a:t>
            </a:r>
            <a:r>
              <a:rPr lang="zh-CN" altLang="en-US" sz="6000" dirty="0">
                <a:solidFill>
                  <a:schemeClr val="bg1"/>
                </a:solidFill>
                <a:latin typeface="Arial" charset="0"/>
              </a:rPr>
              <a:t>自己的权利只为帮助他人在基督里灵性的成熟 </a:t>
            </a:r>
            <a:br>
              <a:rPr lang="zh-CN" altLang="en-US" sz="6000" dirty="0">
                <a:solidFill>
                  <a:schemeClr val="bg1"/>
                </a:solidFill>
                <a:latin typeface="Arial" charset="0"/>
              </a:rPr>
            </a:br>
            <a:br>
              <a:rPr lang="zh-CN" altLang="en-US" sz="6000" dirty="0">
                <a:solidFill>
                  <a:schemeClr val="bg1"/>
                </a:solidFill>
                <a:latin typeface="Arial" charset="0"/>
              </a:rPr>
            </a:br>
            <a:r>
              <a:rPr lang="en-US" altLang="zh-CN" sz="6000" dirty="0">
                <a:solidFill>
                  <a:schemeClr val="bg1"/>
                </a:solidFill>
                <a:latin typeface="Arial" charset="0"/>
              </a:rPr>
              <a:t>(</a:t>
            </a:r>
            <a:r>
              <a:rPr lang="zh-CN" altLang="en-US" sz="6000" dirty="0">
                <a:solidFill>
                  <a:schemeClr val="bg1"/>
                </a:solidFill>
                <a:latin typeface="Arial" charset="0"/>
              </a:rPr>
              <a:t>林前第九章中心思想</a:t>
            </a:r>
            <a:r>
              <a:rPr lang="en-US" altLang="zh-CN" sz="6000" dirty="0">
                <a:solidFill>
                  <a:schemeClr val="bg1"/>
                </a:solidFill>
                <a:latin typeface="Arial" charset="0"/>
              </a:rPr>
              <a:t>)</a:t>
            </a:r>
            <a:endParaRPr lang="en-US" sz="8800" dirty="0">
              <a:solidFill>
                <a:schemeClr val="bg1"/>
              </a:solidFill>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Title 2"/>
          <p:cNvSpPr>
            <a:spLocks noGrp="1"/>
          </p:cNvSpPr>
          <p:nvPr>
            <p:ph type="title" idx="4294967295"/>
          </p:nvPr>
        </p:nvSpPr>
        <p:spPr>
          <a:xfrm>
            <a:off x="-27763" y="1844824"/>
            <a:ext cx="9144000" cy="1719064"/>
          </a:xfrm>
        </p:spPr>
        <p:txBody>
          <a:bodyPr/>
          <a:lstStyle/>
          <a:p>
            <a:pPr algn="ctr"/>
            <a:r>
              <a:rPr lang="zh-CN" altLang="en-US" sz="6000" b="1" dirty="0">
                <a:solidFill>
                  <a:schemeClr val="bg1"/>
                </a:solidFill>
                <a:latin typeface="Arial" charset="0"/>
                <a:ea typeface="ＭＳ Ｐゴシック" charset="0"/>
                <a:cs typeface="Arial" charset="0"/>
              </a:rPr>
              <a:t>哥林多前书</a:t>
            </a:r>
            <a:r>
              <a:rPr lang="en-US" sz="6600" b="1" dirty="0">
                <a:solidFill>
                  <a:schemeClr val="bg1"/>
                </a:solidFill>
                <a:latin typeface="Arial" charset="0"/>
                <a:ea typeface="ＭＳ Ｐゴシック" charset="0"/>
                <a:cs typeface="Arial" charset="0"/>
              </a:rPr>
              <a:t>10</a:t>
            </a:r>
            <a:endParaRPr lang="en-US" sz="6000" b="1" dirty="0">
              <a:solidFill>
                <a:schemeClr val="bg1"/>
              </a:solidFill>
              <a:latin typeface="Arial" charset="0"/>
              <a:ea typeface="ＭＳ Ｐゴシック" charset="0"/>
              <a:cs typeface="Arial"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842" name="Picture 2" descr="goldencalf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0" y="3170584"/>
            <a:ext cx="9144000" cy="2736304"/>
          </a:xfrm>
          <a:noFill/>
        </p:spPr>
        <p:txBody>
          <a:bodyPr vert="horz" wrap="square" lIns="91269" tIns="45635" rIns="91269" bIns="45635" numCol="1" anchor="ctr" anchorCtr="0" compatLnSpc="1">
            <a:prstTxWarp prst="textNoShape">
              <a:avLst/>
            </a:prstTxWarp>
            <a:noAutofit/>
          </a:bodyPr>
          <a:lstStyle/>
          <a:p>
            <a:r>
              <a:rPr lang="zh-CN" altLang="en-US" sz="8000" b="1" dirty="0">
                <a:effectLst>
                  <a:glow rad="177800">
                    <a:schemeClr val="bg1">
                      <a:alpha val="75000"/>
                    </a:schemeClr>
                  </a:glow>
                </a:effectLst>
                <a:latin typeface="Bizarro Regular" charset="0"/>
              </a:rPr>
              <a:t>不可在拜偶像</a:t>
            </a:r>
            <a:br>
              <a:rPr lang="zh-CN" altLang="en-US" sz="8000" b="1" dirty="0">
                <a:effectLst>
                  <a:glow rad="177800">
                    <a:schemeClr val="bg1">
                      <a:alpha val="75000"/>
                    </a:schemeClr>
                  </a:glow>
                </a:effectLst>
                <a:latin typeface="Bizarro Regular" charset="0"/>
              </a:rPr>
            </a:br>
            <a:r>
              <a:rPr lang="zh-CN" altLang="en-US" sz="8000" b="1" dirty="0">
                <a:effectLst>
                  <a:glow rad="177800">
                    <a:schemeClr val="bg1">
                      <a:alpha val="75000"/>
                    </a:schemeClr>
                  </a:glow>
                </a:effectLst>
                <a:latin typeface="Bizarro Regular" charset="0"/>
              </a:rPr>
              <a:t>的禁忌上倦怠</a:t>
            </a:r>
            <a:endParaRPr lang="en-US" sz="8000" b="1" dirty="0">
              <a:effectLst>
                <a:glow rad="177800">
                  <a:schemeClr val="bg1">
                    <a:alpha val="75000"/>
                  </a:schemeClr>
                </a:glow>
              </a:effectLst>
              <a:latin typeface="Bizarro Regular" charset="0"/>
            </a:endParaRPr>
          </a:p>
        </p:txBody>
      </p:sp>
      <p:sp>
        <p:nvSpPr>
          <p:cNvPr id="3" name="Subtitle 2"/>
          <p:cNvSpPr>
            <a:spLocks noGrp="1"/>
          </p:cNvSpPr>
          <p:nvPr>
            <p:ph type="subTitle" idx="4294967295"/>
          </p:nvPr>
        </p:nvSpPr>
        <p:spPr>
          <a:xfrm>
            <a:off x="685800" y="5863480"/>
            <a:ext cx="7772400" cy="877888"/>
          </a:xfrm>
          <a:noFill/>
        </p:spPr>
        <p:txBody>
          <a:bodyPr vert="horz" wrap="square" lIns="91269" tIns="45635" rIns="91269" bIns="45635" numCol="1" anchor="ctr" anchorCtr="0" compatLnSpc="1">
            <a:prstTxWarp prst="textNoShape">
              <a:avLst/>
            </a:prstTxWarp>
            <a:normAutofit fontScale="90000" lnSpcReduction="20000"/>
          </a:bodyPr>
          <a:lstStyle/>
          <a:p>
            <a:pPr marL="0" indent="0" algn="ctr">
              <a:spcBef>
                <a:spcPct val="0"/>
              </a:spcBef>
              <a:buNone/>
            </a:pPr>
            <a:r>
              <a:rPr lang="zh-CN" altLang="en-US" sz="6600" b="1" dirty="0">
                <a:effectLst>
                  <a:glow rad="177800">
                    <a:schemeClr val="bg1">
                      <a:alpha val="75000"/>
                    </a:schemeClr>
                  </a:glow>
                </a:effectLst>
                <a:latin typeface="Bizarro Regular" charset="0"/>
                <a:ea typeface="+mj-ea"/>
                <a:cs typeface="+mj-cs"/>
              </a:rPr>
              <a:t>哥林多前</a:t>
            </a:r>
            <a:r>
              <a:rPr lang="en-US" sz="6600" b="1" dirty="0">
                <a:effectLst>
                  <a:glow rad="177800">
                    <a:schemeClr val="bg1">
                      <a:alpha val="75000"/>
                    </a:schemeClr>
                  </a:glow>
                </a:effectLst>
                <a:latin typeface="Bizarro Regular" charset="0"/>
                <a:ea typeface="+mj-ea"/>
                <a:cs typeface="+mj-cs"/>
              </a:rPr>
              <a:t>10</a:t>
            </a:r>
          </a:p>
        </p:txBody>
      </p:sp>
    </p:spTree>
    <p:extLst>
      <p:ext uri="{BB962C8B-B14F-4D97-AF65-F5344CB8AC3E}">
        <p14:creationId xmlns:p14="http://schemas.microsoft.com/office/powerpoint/2010/main" val="16212998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lIns="91293" tIns="45647" rIns="91293" bIns="45647"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lIns="91293" tIns="45647" rIns="91293" bIns="45647"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4" name="AutoShape 8"/>
          <p:cNvSpPr>
            <a:spLocks noChangeArrowheads="1"/>
          </p:cNvSpPr>
          <p:nvPr/>
        </p:nvSpPr>
        <p:spPr bwMode="auto">
          <a:xfrm>
            <a:off x="5489576" y="1639888"/>
            <a:ext cx="533400" cy="304800"/>
          </a:xfrm>
          <a:prstGeom prst="triangle">
            <a:avLst>
              <a:gd name="adj" fmla="val 50000"/>
            </a:avLst>
          </a:prstGeom>
          <a:solidFill>
            <a:srgbClr val="FF3300"/>
          </a:solidFill>
          <a:ln w="9525">
            <a:solidFill>
              <a:schemeClr val="tx1"/>
            </a:solidFill>
            <a:miter lim="800000"/>
            <a:headEnd/>
            <a:tailEnd/>
          </a:ln>
        </p:spPr>
        <p:txBody>
          <a:bodyPr wrap="none" lIns="91293" tIns="45647" rIns="91293" bIns="45647" anchor="ctr"/>
          <a:lstStyle/>
          <a:p>
            <a:pPr marL="0" marR="0" lvl="0" indent="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5" name="Text Box 9"/>
          <p:cNvSpPr txBox="1">
            <a:spLocks noChangeArrowheads="1"/>
          </p:cNvSpPr>
          <p:nvPr/>
        </p:nvSpPr>
        <p:spPr bwMode="auto">
          <a:xfrm>
            <a:off x="3132138" y="4076701"/>
            <a:ext cx="1392237" cy="108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defPPr>
              <a:defRPr lang="en-US"/>
            </a:defPPr>
            <a:lvl1pPr eaLnBrk="1" hangingPunct="1">
              <a:buFontTx/>
              <a:buNone/>
              <a:defRPr sz="3200">
                <a:solidFill>
                  <a:srgbClr val="000000"/>
                </a:solidFill>
                <a:effectLst>
                  <a:glow rad="266700">
                    <a:srgbClr val="FFFFFF">
                      <a:alpha val="75000"/>
                    </a:srgbClr>
                  </a:glow>
                </a:effectLst>
                <a:latin typeface="Arial"/>
                <a:cs typeface="Arial"/>
              </a:defRPr>
            </a:lvl1pPr>
            <a:lvl2pPr marL="742950" indent="-285750">
              <a:defRPr sz="1600">
                <a:latin typeface="Times New Roman" charset="0"/>
              </a:defRPr>
            </a:lvl2pPr>
            <a:lvl3pPr marL="1143000" indent="-228600">
              <a:defRPr sz="1600">
                <a:latin typeface="Times New Roman" charset="0"/>
              </a:defRPr>
            </a:lvl3pPr>
            <a:lvl4pPr marL="1600200" indent="-228600">
              <a:defRPr sz="1600">
                <a:latin typeface="Times New Roman" charset="0"/>
              </a:defRPr>
            </a:lvl4pPr>
            <a:lvl5pPr marL="2057400" indent="-228600">
              <a:defRPr sz="1600">
                <a:latin typeface="Times New Roman" charset="0"/>
              </a:defRPr>
            </a:lvl5pPr>
            <a:lvl6pPr marL="2514600" indent="-228600" algn="ctr" eaLnBrk="0" fontAlgn="base" hangingPunct="0">
              <a:spcBef>
                <a:spcPct val="0"/>
              </a:spcBef>
              <a:spcAft>
                <a:spcPct val="0"/>
              </a:spcAft>
              <a:defRPr sz="1600">
                <a:latin typeface="Times New Roman" charset="0"/>
              </a:defRPr>
            </a:lvl6pPr>
            <a:lvl7pPr marL="2971800" indent="-228600" algn="ctr" eaLnBrk="0" fontAlgn="base" hangingPunct="0">
              <a:spcBef>
                <a:spcPct val="0"/>
              </a:spcBef>
              <a:spcAft>
                <a:spcPct val="0"/>
              </a:spcAft>
              <a:defRPr sz="1600">
                <a:latin typeface="Times New Roman" charset="0"/>
              </a:defRPr>
            </a:lvl7pPr>
            <a:lvl8pPr marL="3429000" indent="-228600" algn="ctr" eaLnBrk="0" fontAlgn="base" hangingPunct="0">
              <a:spcBef>
                <a:spcPct val="0"/>
              </a:spcBef>
              <a:spcAft>
                <a:spcPct val="0"/>
              </a:spcAft>
              <a:defRPr sz="1600">
                <a:latin typeface="Times New Roman" charset="0"/>
              </a:defRPr>
            </a:lvl8pPr>
            <a:lvl9pPr marL="3886200" indent="-228600" algn="ctr" eaLnBrk="0" fontAlgn="base" hangingPunct="0">
              <a:spcBef>
                <a:spcPct val="0"/>
              </a:spcBef>
              <a:spcAft>
                <a:spcPct val="0"/>
              </a:spcAft>
              <a:defRPr sz="1600">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西奈山</a:t>
            </a:r>
            <a:endParaRPr kumimoji="0" 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120842" name="Freeform 10"/>
          <p:cNvSpPr>
            <a:spLocks/>
          </p:cNvSpPr>
          <p:nvPr/>
        </p:nvSpPr>
        <p:spPr bwMode="auto">
          <a:xfrm>
            <a:off x="4232276"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lIns="91293" tIns="45647" rIns="91293" bIns="45647"/>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lIns="91293" tIns="45647" rIns="91293" bIns="45647"/>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8" name="Text Box 12"/>
          <p:cNvSpPr txBox="1">
            <a:spLocks noChangeArrowheads="1"/>
          </p:cNvSpPr>
          <p:nvPr/>
        </p:nvSpPr>
        <p:spPr bwMode="auto">
          <a:xfrm>
            <a:off x="2660650" y="2453995"/>
            <a:ext cx="3048000" cy="58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加低斯巴尼</a:t>
            </a:r>
          </a:p>
        </p:txBody>
      </p:sp>
      <p:sp>
        <p:nvSpPr>
          <p:cNvPr id="138250" name="Rectangle 1"/>
          <p:cNvSpPr>
            <a:spLocks noChangeArrowheads="1"/>
          </p:cNvSpPr>
          <p:nvPr/>
        </p:nvSpPr>
        <p:spPr bwMode="auto">
          <a:xfrm>
            <a:off x="6875464" y="31"/>
            <a:ext cx="2268537" cy="69580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8251" name="Text Box 13"/>
          <p:cNvSpPr txBox="1">
            <a:spLocks noChangeArrowheads="1"/>
          </p:cNvSpPr>
          <p:nvPr/>
        </p:nvSpPr>
        <p:spPr bwMode="auto">
          <a:xfrm>
            <a:off x="4572000" y="1897064"/>
            <a:ext cx="3048000" cy="59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defPPr>
              <a:defRPr lang="en-US"/>
            </a:defPPr>
            <a:lvl1pPr eaLnBrk="1" hangingPunct="1">
              <a:buFontTx/>
              <a:buNone/>
              <a:defRPr sz="3200">
                <a:solidFill>
                  <a:srgbClr val="000000"/>
                </a:solidFill>
                <a:effectLst>
                  <a:glow rad="266700">
                    <a:srgbClr val="FFFFFF">
                      <a:alpha val="75000"/>
                    </a:srgbClr>
                  </a:glow>
                </a:effectLst>
                <a:latin typeface="Arial"/>
                <a:cs typeface="Arial"/>
              </a:defRPr>
            </a:lvl1pPr>
            <a:lvl2pPr marL="742950" indent="-285750">
              <a:defRPr sz="1600">
                <a:latin typeface="Times New Roman" charset="0"/>
              </a:defRPr>
            </a:lvl2pPr>
            <a:lvl3pPr marL="1143000" indent="-228600">
              <a:defRPr sz="1600">
                <a:latin typeface="Times New Roman" charset="0"/>
              </a:defRPr>
            </a:lvl3pPr>
            <a:lvl4pPr marL="1600200" indent="-228600">
              <a:defRPr sz="1600">
                <a:latin typeface="Times New Roman" charset="0"/>
              </a:defRPr>
            </a:lvl4pPr>
            <a:lvl5pPr marL="2057400" indent="-228600">
              <a:defRPr sz="1600">
                <a:latin typeface="Times New Roman" charset="0"/>
              </a:defRPr>
            </a:lvl5pPr>
            <a:lvl6pPr marL="2514600" indent="-228600" algn="ctr" eaLnBrk="0" fontAlgn="base" hangingPunct="0">
              <a:spcBef>
                <a:spcPct val="0"/>
              </a:spcBef>
              <a:spcAft>
                <a:spcPct val="0"/>
              </a:spcAft>
              <a:defRPr sz="1600">
                <a:latin typeface="Times New Roman" charset="0"/>
              </a:defRPr>
            </a:lvl6pPr>
            <a:lvl7pPr marL="2971800" indent="-228600" algn="ctr" eaLnBrk="0" fontAlgn="base" hangingPunct="0">
              <a:spcBef>
                <a:spcPct val="0"/>
              </a:spcBef>
              <a:spcAft>
                <a:spcPct val="0"/>
              </a:spcAft>
              <a:defRPr sz="1600">
                <a:latin typeface="Times New Roman" charset="0"/>
              </a:defRPr>
            </a:lvl7pPr>
            <a:lvl8pPr marL="3429000" indent="-228600" algn="ctr" eaLnBrk="0" fontAlgn="base" hangingPunct="0">
              <a:spcBef>
                <a:spcPct val="0"/>
              </a:spcBef>
              <a:spcAft>
                <a:spcPct val="0"/>
              </a:spcAft>
              <a:defRPr sz="1600">
                <a:latin typeface="Times New Roman" charset="0"/>
              </a:defRPr>
            </a:lvl8pPr>
            <a:lvl9pPr marL="3886200" indent="-228600" algn="ctr" eaLnBrk="0" fontAlgn="base" hangingPunct="0">
              <a:spcBef>
                <a:spcPct val="0"/>
              </a:spcBef>
              <a:spcAft>
                <a:spcPct val="0"/>
              </a:spcAft>
              <a:defRPr sz="1600">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何珥山</a:t>
            </a:r>
            <a:endParaRPr kumimoji="0" 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120837" name="Text Box 5"/>
          <p:cNvSpPr txBox="1">
            <a:spLocks noChangeArrowheads="1"/>
          </p:cNvSpPr>
          <p:nvPr/>
        </p:nvSpPr>
        <p:spPr bwMode="auto">
          <a:xfrm>
            <a:off x="-40088" y="5715000"/>
            <a:ext cx="9192795" cy="1016000"/>
          </a:xfrm>
          <a:prstGeom prst="rect">
            <a:avLst/>
          </a:prstGeom>
          <a:noFill/>
          <a:ln w="9525">
            <a:noFill/>
            <a:miter lim="800000"/>
            <a:headEnd/>
            <a:tailEnd/>
          </a:ln>
          <a:effectLst/>
        </p:spPr>
        <p:txBody>
          <a:bodyPr lIns="91293" tIns="45647" rIns="91293" bIns="45647">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rPr>
              <a:t>逃亡路线</a:t>
            </a:r>
            <a:endParaRPr kumimoji="0" lang="en-US" sz="60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endParaRPr>
          </a:p>
        </p:txBody>
      </p:sp>
    </p:spTree>
    <p:extLst>
      <p:ext uri="{BB962C8B-B14F-4D97-AF65-F5344CB8AC3E}">
        <p14:creationId xmlns:p14="http://schemas.microsoft.com/office/powerpoint/2010/main" val="10651982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31"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zh-CN" altLang="en-US" u="sng" dirty="0">
                <a:effectLst>
                  <a:outerShdw blurRad="38100" dist="38100" dir="2700000" algn="tl">
                    <a:srgbClr val="212121"/>
                  </a:outerShdw>
                </a:effectLst>
                <a:latin typeface="Arial" charset="0"/>
              </a:rPr>
              <a:t>林前</a:t>
            </a:r>
            <a:r>
              <a:rPr lang="en-US" u="sng" dirty="0">
                <a:effectLst>
                  <a:outerShdw blurRad="38100" dist="38100" dir="2700000" algn="tl">
                    <a:srgbClr val="212121"/>
                  </a:outerShdw>
                </a:effectLst>
                <a:latin typeface="Arial" charset="0"/>
              </a:rPr>
              <a:t>10:1-4 </a:t>
            </a:r>
            <a:r>
              <a:rPr lang="en-US" sz="3600" u="sng" dirty="0">
                <a:effectLst>
                  <a:outerShdw blurRad="38100" dist="38100" dir="2700000" algn="tl">
                    <a:srgbClr val="212121"/>
                  </a:outerShdw>
                </a:effectLst>
                <a:latin typeface="Arial" charset="0"/>
              </a:rPr>
              <a:t>(</a:t>
            </a:r>
            <a:r>
              <a:rPr lang="en-US" altLang="zh-CN" sz="3600" u="sng" dirty="0">
                <a:effectLst>
                  <a:outerShdw blurRad="38100" dist="38100" dir="2700000" algn="tl">
                    <a:srgbClr val="212121"/>
                  </a:outerShdw>
                </a:effectLst>
                <a:latin typeface="Arial" charset="0"/>
              </a:rPr>
              <a:t>CNV</a:t>
            </a:r>
            <a:r>
              <a:rPr lang="en-US" sz="3600" u="sng" dirty="0">
                <a:effectLst>
                  <a:outerShdw blurRad="38100" dist="38100" dir="2700000" algn="tl">
                    <a:srgbClr val="212121"/>
                  </a:outerShdw>
                </a:effectLst>
                <a:latin typeface="Arial" charset="0"/>
              </a:rPr>
              <a:t>)</a:t>
            </a:r>
            <a:endParaRPr lang="en-US"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37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93" tIns="45647" rIns="91293" bIns="45647">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1</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弟兄们，我不愿意你们不知道，我们的祖宗都曾经在云下，</a:t>
            </a:r>
            <a:r>
              <a:rPr kumimoji="0" lang="zh-CN" altLang="en-US" sz="40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都</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曾经从海中经过， </a:t>
            </a:r>
            <a:r>
              <a:rPr kumimoji="0" lang="en-US" altLang="zh-CN" sz="40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2</a:t>
            </a:r>
            <a:r>
              <a:rPr kumimoji="0" lang="en-US" altLang="zh-CN"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a:t>
            </a:r>
            <a:r>
              <a:rPr kumimoji="0" lang="zh-CN" altLang="en-US" sz="40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都</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曾经在云里在海里受洗归于摩西。 </a:t>
            </a:r>
            <a:endParaRPr kumimoji="0" lang="en-US" altLang="zh-CN"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3</a:t>
            </a:r>
            <a:r>
              <a:rPr kumimoji="0" lang="en-US" altLang="zh-CN"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他们</a:t>
            </a:r>
            <a:r>
              <a:rPr kumimoji="0" lang="zh-CN" altLang="en-US" sz="40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都</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吃了一样的灵粮， </a:t>
            </a:r>
            <a:r>
              <a:rPr kumimoji="0" lang="en-US" altLang="zh-CN" sz="40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4</a:t>
            </a:r>
            <a:r>
              <a:rPr kumimoji="0" lang="en-US" altLang="zh-CN"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a:t>
            </a:r>
            <a:r>
              <a:rPr kumimoji="0" lang="zh-CN" altLang="en-US" sz="40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都</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喝了一样的灵水；他们所喝的，是从那随着他们的灵盘石那里来的，这盘石就是基督。</a:t>
            </a:r>
            <a:endParaRPr kumimoji="0" 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endParaRPr>
          </a:p>
        </p:txBody>
      </p:sp>
    </p:spTree>
    <p:extLst>
      <p:ext uri="{BB962C8B-B14F-4D97-AF65-F5344CB8AC3E}">
        <p14:creationId xmlns:p14="http://schemas.microsoft.com/office/powerpoint/2010/main" val="27355875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08003" name="Rectangle 3"/>
          <p:cNvSpPr>
            <a:spLocks noGrp="1"/>
          </p:cNvSpPr>
          <p:nvPr>
            <p:ph type="ctrTitle"/>
          </p:nvPr>
        </p:nvSpPr>
        <p:spPr>
          <a:xfrm>
            <a:off x="152400" y="3771900"/>
            <a:ext cx="8763000" cy="2971800"/>
          </a:xfrm>
        </p:spPr>
        <p:txBody>
          <a:bodyPr>
            <a:normAutofit/>
          </a:bodyPr>
          <a:lstStyle/>
          <a:p>
            <a:pPr marL="714835" indent="-714835" algn="l" eaLnBrk="1" hangingPunct="1">
              <a:defRPr/>
            </a:pPr>
            <a:r>
              <a:rPr lang="en-US" b="1" dirty="0">
                <a:effectLst>
                  <a:glow rad="317500">
                    <a:schemeClr val="bg2">
                      <a:alpha val="90000"/>
                    </a:schemeClr>
                  </a:glow>
                </a:effectLst>
                <a:latin typeface="Arial"/>
                <a:cs typeface="Arial"/>
              </a:rPr>
              <a:t>A. </a:t>
            </a:r>
            <a:r>
              <a:rPr lang="zh-CN" altLang="en-US" b="1" dirty="0">
                <a:effectLst>
                  <a:glow rad="317500">
                    <a:schemeClr val="bg2">
                      <a:alpha val="90000"/>
                    </a:schemeClr>
                  </a:glow>
                </a:effectLst>
                <a:latin typeface="Arial"/>
                <a:cs typeface="Arial"/>
              </a:rPr>
              <a:t>主的晚餐是圣洁的，而祭过偶像的食物是污秽的，因此当避免它</a:t>
            </a:r>
            <a:r>
              <a:rPr lang="en-US" b="1" dirty="0">
                <a:effectLst>
                  <a:glow rad="317500">
                    <a:schemeClr val="bg2">
                      <a:alpha val="90000"/>
                    </a:schemeClr>
                  </a:glow>
                </a:effectLst>
                <a:latin typeface="Arial"/>
                <a:cs typeface="Arial"/>
              </a:rPr>
              <a:t>(10:14-22).</a:t>
            </a:r>
          </a:p>
        </p:txBody>
      </p:sp>
      <p:pic>
        <p:nvPicPr>
          <p:cNvPr id="207875" name="Picture 4" descr="paganSamhain_Autumn_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31"/>
            <a:ext cx="4294188"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0106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234498" name="Picture 3" descr="Demon_with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7150"/>
            <a:ext cx="8382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0532" name="Rectangle 4"/>
          <p:cNvSpPr>
            <a:spLocks noGrp="1"/>
          </p:cNvSpPr>
          <p:nvPr>
            <p:ph type="ctrTitle"/>
          </p:nvPr>
        </p:nvSpPr>
        <p:spPr>
          <a:xfrm>
            <a:off x="0" y="3771900"/>
            <a:ext cx="9144000" cy="2971800"/>
          </a:xfrm>
        </p:spPr>
        <p:txBody>
          <a:bodyPr>
            <a:normAutofit fontScale="97500"/>
          </a:bodyPr>
          <a:lstStyle/>
          <a:p>
            <a:pPr>
              <a:defRPr/>
            </a:pPr>
            <a:r>
              <a:rPr lang="zh-CN" altLang="en-US" b="1" kern="1200" dirty="0">
                <a:effectLst>
                  <a:glow rad="317500">
                    <a:schemeClr val="bg2">
                      <a:alpha val="90000"/>
                    </a:schemeClr>
                  </a:glow>
                </a:effectLst>
                <a:latin typeface="Arial"/>
                <a:cs typeface="Arial"/>
              </a:rPr>
              <a:t>远离拜偶像，否则神定不以你交</a:t>
            </a:r>
            <a:r>
              <a:rPr lang="zh-CN" altLang="en-US" b="1" kern="1200" dirty="0">
                <a:solidFill>
                  <a:srgbClr val="FFFF00"/>
                </a:solidFill>
                <a:effectLst>
                  <a:glow rad="317500">
                    <a:schemeClr val="bg2">
                      <a:alpha val="90000"/>
                    </a:schemeClr>
                  </a:glow>
                </a:effectLst>
                <a:latin typeface="Arial"/>
                <a:cs typeface="Arial"/>
              </a:rPr>
              <a:t>鬼</a:t>
            </a:r>
            <a:r>
              <a:rPr lang="zh-CN" altLang="en-US" b="1" kern="1200" dirty="0">
                <a:effectLst>
                  <a:glow rad="317500">
                    <a:schemeClr val="bg2">
                      <a:alpha val="90000"/>
                    </a:schemeClr>
                  </a:glow>
                </a:effectLst>
                <a:latin typeface="Arial"/>
                <a:cs typeface="Arial"/>
              </a:rPr>
              <a:t>为无罪</a:t>
            </a:r>
            <a:endParaRPr lang="en-US" b="1" kern="1200" dirty="0">
              <a:solidFill>
                <a:srgbClr val="FFFF00"/>
              </a:solidFill>
              <a:effectLst>
                <a:glow rad="317500">
                  <a:schemeClr val="bg2">
                    <a:alpha val="90000"/>
                  </a:schemeClr>
                </a:glow>
              </a:effectLst>
              <a:latin typeface="Arial"/>
              <a:cs typeface="Arial"/>
            </a:endParaRPr>
          </a:p>
        </p:txBody>
      </p:sp>
      <p:sp>
        <p:nvSpPr>
          <p:cNvPr id="1430533" name="Text Box 5"/>
          <p:cNvSpPr txBox="1">
            <a:spLocks noChangeArrowheads="1"/>
          </p:cNvSpPr>
          <p:nvPr/>
        </p:nvSpPr>
        <p:spPr bwMode="auto">
          <a:xfrm>
            <a:off x="467545" y="457231"/>
            <a:ext cx="8424936" cy="823913"/>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93" tIns="45647" rIns="91293" bIns="45647" anchor="ctr">
            <a:normAutofit fontScale="97500"/>
          </a:bodyPr>
          <a:lstStyle>
            <a:lvl1pPr marL="715963" indent="-715963" algn="l">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林前</a:t>
            </a:r>
            <a:r>
              <a:rPr kumimoji="0" lang="en-US"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 10</a:t>
            </a:r>
            <a:r>
              <a:rPr kumimoji="0" lang="zh-CN" altLang="en-US"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的中心思想</a:t>
            </a:r>
            <a:endParaRPr kumimoji="0" lang="en-US"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endParaRPr>
          </a:p>
        </p:txBody>
      </p:sp>
    </p:spTree>
    <p:extLst>
      <p:ext uri="{BB962C8B-B14F-4D97-AF65-F5344CB8AC3E}">
        <p14:creationId xmlns:p14="http://schemas.microsoft.com/office/powerpoint/2010/main" val="25554559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哥林多前书</a:t>
            </a:r>
            <a:r>
              <a:rPr lang="en-US" sz="8800" dirty="0">
                <a:latin typeface="Arial" charset="0"/>
                <a:ea typeface="Osaka" charset="0"/>
                <a:cs typeface="Arial" charset="0"/>
              </a:rPr>
              <a:t> 11</a:t>
            </a:r>
          </a:p>
        </p:txBody>
      </p:sp>
    </p:spTree>
    <p:extLst>
      <p:ext uri="{BB962C8B-B14F-4D97-AF65-F5344CB8AC3E}">
        <p14:creationId xmlns:p14="http://schemas.microsoft.com/office/powerpoint/2010/main" val="36054135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1161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862044"/>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4710" name="Picture 22" descr="ancient-head-cover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0689" y="2836894"/>
            <a:ext cx="3033712"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9"/>
          <p:cNvSpPr txBox="1">
            <a:spLocks noChangeArrowheads="1"/>
          </p:cNvSpPr>
          <p:nvPr/>
        </p:nvSpPr>
        <p:spPr bwMode="auto">
          <a:xfrm>
            <a:off x="3505200" y="4495801"/>
            <a:ext cx="1638300" cy="525454"/>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279" tIns="45801" rIns="91279" bIns="45801">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738"/>
              </a:spcBef>
              <a:spcAft>
                <a:spcPct val="0"/>
              </a:spcAft>
              <a:buClr>
                <a:srgbClr val="0033CC"/>
              </a:buClr>
              <a:buSzPct val="100000"/>
              <a:buFontTx/>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zh-CN" altLang="en-US" sz="28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rPr>
              <a:t>哥林多</a:t>
            </a:r>
            <a:endParaRPr kumimoji="0" lang="en-GB" sz="28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endParaRPr>
          </a:p>
        </p:txBody>
      </p:sp>
      <p:grpSp>
        <p:nvGrpSpPr>
          <p:cNvPr id="2" name="Group 12"/>
          <p:cNvGrpSpPr>
            <a:grpSpLocks/>
          </p:cNvGrpSpPr>
          <p:nvPr/>
        </p:nvGrpSpPr>
        <p:grpSpPr bwMode="auto">
          <a:xfrm>
            <a:off x="6329363" y="4894263"/>
            <a:ext cx="400050" cy="660400"/>
            <a:chOff x="4386" y="3240"/>
            <a:chExt cx="277" cy="472"/>
          </a:xfrm>
        </p:grpSpPr>
        <p:sp>
          <p:nvSpPr>
            <p:cNvPr id="114701" name="Oval 13"/>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2" name="Oval 14"/>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1622" name="Freeform 15"/>
          <p:cNvSpPr>
            <a:spLocks noChangeArrowheads="1"/>
          </p:cNvSpPr>
          <p:nvPr/>
        </p:nvSpPr>
        <p:spPr bwMode="auto">
          <a:xfrm>
            <a:off x="6251575" y="5707063"/>
            <a:ext cx="914400" cy="998537"/>
          </a:xfrm>
          <a:custGeom>
            <a:avLst/>
            <a:gdLst>
              <a:gd name="T0" fmla="*/ 479425 w 576"/>
              <a:gd name="T1" fmla="*/ 846137 h 629"/>
              <a:gd name="T2" fmla="*/ 415925 w 576"/>
              <a:gd name="T3" fmla="*/ 731837 h 629"/>
              <a:gd name="T4" fmla="*/ 377825 w 576"/>
              <a:gd name="T5" fmla="*/ 693737 h 629"/>
              <a:gd name="T6" fmla="*/ 327025 w 576"/>
              <a:gd name="T7" fmla="*/ 617537 h 629"/>
              <a:gd name="T8" fmla="*/ 149225 w 576"/>
              <a:gd name="T9" fmla="*/ 414337 h 629"/>
              <a:gd name="T10" fmla="*/ 98425 w 576"/>
              <a:gd name="T11" fmla="*/ 338137 h 629"/>
              <a:gd name="T12" fmla="*/ 73025 w 576"/>
              <a:gd name="T13" fmla="*/ 198437 h 629"/>
              <a:gd name="T14" fmla="*/ 9525 w 576"/>
              <a:gd name="T15" fmla="*/ 84137 h 629"/>
              <a:gd name="T16" fmla="*/ 85725 w 576"/>
              <a:gd name="T17" fmla="*/ 46037 h 629"/>
              <a:gd name="T18" fmla="*/ 111125 w 576"/>
              <a:gd name="T19" fmla="*/ 134937 h 629"/>
              <a:gd name="T20" fmla="*/ 200025 w 576"/>
              <a:gd name="T21" fmla="*/ 287337 h 629"/>
              <a:gd name="T22" fmla="*/ 276225 w 576"/>
              <a:gd name="T23" fmla="*/ 338137 h 629"/>
              <a:gd name="T24" fmla="*/ 352425 w 576"/>
              <a:gd name="T25" fmla="*/ 427037 h 629"/>
              <a:gd name="T26" fmla="*/ 365125 w 576"/>
              <a:gd name="T27" fmla="*/ 173037 h 629"/>
              <a:gd name="T28" fmla="*/ 403225 w 576"/>
              <a:gd name="T29" fmla="*/ 185737 h 629"/>
              <a:gd name="T30" fmla="*/ 377825 w 576"/>
              <a:gd name="T31" fmla="*/ 312737 h 629"/>
              <a:gd name="T32" fmla="*/ 403225 w 576"/>
              <a:gd name="T33" fmla="*/ 414337 h 629"/>
              <a:gd name="T34" fmla="*/ 530225 w 576"/>
              <a:gd name="T35" fmla="*/ 465137 h 629"/>
              <a:gd name="T36" fmla="*/ 568325 w 576"/>
              <a:gd name="T37" fmla="*/ 503237 h 629"/>
              <a:gd name="T38" fmla="*/ 619125 w 576"/>
              <a:gd name="T39" fmla="*/ 617537 h 629"/>
              <a:gd name="T40" fmla="*/ 695325 w 576"/>
              <a:gd name="T41" fmla="*/ 655637 h 629"/>
              <a:gd name="T42" fmla="*/ 784225 w 576"/>
              <a:gd name="T43" fmla="*/ 757237 h 629"/>
              <a:gd name="T44" fmla="*/ 860425 w 576"/>
              <a:gd name="T45" fmla="*/ 782637 h 629"/>
              <a:gd name="T46" fmla="*/ 898525 w 576"/>
              <a:gd name="T47" fmla="*/ 922337 h 629"/>
              <a:gd name="T48" fmla="*/ 746125 w 576"/>
              <a:gd name="T49" fmla="*/ 960437 h 629"/>
              <a:gd name="T50" fmla="*/ 669925 w 576"/>
              <a:gd name="T51" fmla="*/ 985837 h 629"/>
              <a:gd name="T52" fmla="*/ 631825 w 576"/>
              <a:gd name="T53" fmla="*/ 998537 h 629"/>
              <a:gd name="T54" fmla="*/ 479425 w 576"/>
              <a:gd name="T55" fmla="*/ 935037 h 629"/>
              <a:gd name="T56" fmla="*/ 479425 w 576"/>
              <a:gd name="T57" fmla="*/ 84613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5"/>
            <a:srcRect/>
            <a:tile tx="0" ty="0" sx="100000" sy="100000" flip="none" algn="tl"/>
          </a:blipFill>
          <a:ln w="12600">
            <a:solidFill>
              <a:srgbClr val="000000"/>
            </a:solidFill>
            <a:round/>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23" name="Rectangle 16"/>
          <p:cNvSpPr>
            <a:spLocks noChangeArrowheads="1"/>
          </p:cNvSpPr>
          <p:nvPr/>
        </p:nvSpPr>
        <p:spPr bwMode="auto">
          <a:xfrm>
            <a:off x="571500" y="8509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5" name="Text Box 17"/>
          <p:cNvSpPr txBox="1">
            <a:spLocks noChangeArrowheads="1"/>
          </p:cNvSpPr>
          <p:nvPr/>
        </p:nvSpPr>
        <p:spPr bwMode="auto">
          <a:xfrm>
            <a:off x="5829301" y="4291013"/>
            <a:ext cx="1433513" cy="400050"/>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91279" tIns="45801" rIns="91279" bIns="45801">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238"/>
              </a:spcBef>
              <a:spcAft>
                <a:spcPct val="0"/>
              </a:spcAft>
              <a:buClr>
                <a:srgbClr val="66CCFF"/>
              </a:buClr>
              <a:buSzPct val="100000"/>
              <a:buFontTx/>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zh-CN" altLang="en-US" sz="20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rPr>
              <a:t>以色列</a:t>
            </a:r>
            <a:endParaRPr kumimoji="0" lang="en-GB" sz="20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endParaRPr>
          </a:p>
        </p:txBody>
      </p:sp>
      <p:sp>
        <p:nvSpPr>
          <p:cNvPr id="111625" name="Rectangle 21"/>
          <p:cNvSpPr>
            <a:spLocks noGrp="1" noChangeArrowheads="1"/>
          </p:cNvSpPr>
          <p:nvPr>
            <p:ph type="title" idx="4294967295"/>
          </p:nvPr>
        </p:nvSpPr>
        <p:spPr>
          <a:xfrm>
            <a:off x="685800" y="44450"/>
            <a:ext cx="7772400" cy="762000"/>
          </a:xfrm>
        </p:spPr>
        <p:txBody>
          <a:bodyPr/>
          <a:lstStyle/>
          <a:p>
            <a:pPr eaLnBrk="1" hangingPunct="1"/>
            <a:r>
              <a:rPr lang="zh-CN" altLang="en-US" sz="4000" dirty="0">
                <a:latin typeface="Arial Black" charset="0"/>
              </a:rPr>
              <a:t>过去谁需要戴头巾</a:t>
            </a:r>
            <a:r>
              <a:rPr lang="en-US" altLang="zh-CN" sz="4000" dirty="0">
                <a:latin typeface="Arial Black" charset="0"/>
              </a:rPr>
              <a:t>?</a:t>
            </a:r>
            <a:endParaRPr lang="en-US" dirty="0">
              <a:latin typeface="Arial Black" charset="0"/>
            </a:endParaRPr>
          </a:p>
        </p:txBody>
      </p:sp>
      <p:grpSp>
        <p:nvGrpSpPr>
          <p:cNvPr id="3" name="Group 25"/>
          <p:cNvGrpSpPr>
            <a:grpSpLocks/>
          </p:cNvGrpSpPr>
          <p:nvPr/>
        </p:nvGrpSpPr>
        <p:grpSpPr bwMode="auto">
          <a:xfrm>
            <a:off x="762001" y="2362200"/>
            <a:ext cx="2416175" cy="2978150"/>
            <a:chOff x="480" y="1488"/>
            <a:chExt cx="1522" cy="1876"/>
          </a:xfrm>
        </p:grpSpPr>
        <p:pic>
          <p:nvPicPr>
            <p:cNvPr id="111628" name="Picture 23" descr="Coveri4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 y="1488"/>
              <a:ext cx="1522" cy="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9" name="WordArt 24"/>
            <p:cNvSpPr>
              <a:spLocks noChangeArrowheads="1" noChangeShapeType="1" noTextEdit="1"/>
            </p:cNvSpPr>
            <p:nvPr/>
          </p:nvSpPr>
          <p:spPr bwMode="auto">
            <a:xfrm>
              <a:off x="1152" y="1728"/>
              <a:ext cx="480" cy="792"/>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p>
          </p:txBody>
        </p:sp>
      </p:grpSp>
      <p:sp>
        <p:nvSpPr>
          <p:cNvPr id="89094" name="Text Box 7"/>
          <p:cNvSpPr txBox="1">
            <a:spLocks noChangeArrowheads="1"/>
          </p:cNvSpPr>
          <p:nvPr/>
        </p:nvSpPr>
        <p:spPr bwMode="auto">
          <a:xfrm>
            <a:off x="6705600" y="304800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279" tIns="45801" rIns="91279" bIns="45801">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l" defTabSz="409575" rtl="0" eaLnBrk="0" fontAlgn="base" latinLnBrk="0" hangingPunct="0">
              <a:lnSpc>
                <a:spcPct val="100000"/>
              </a:lnSpc>
              <a:spcBef>
                <a:spcPts val="2238"/>
              </a:spcBef>
              <a:spcAft>
                <a:spcPct val="0"/>
              </a:spcAft>
              <a:buClr>
                <a:srgbClr val="0033CC"/>
              </a:buClr>
              <a:buSzPct val="100000"/>
              <a:buFontTx/>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zh-CN" altLang="en-US" sz="3600" b="1" i="0" u="none" strike="noStrike" kern="1200" cap="none" spc="0" normalizeH="0" baseline="0" noProof="0" dirty="0">
                <a:ln>
                  <a:noFill/>
                </a:ln>
                <a:solidFill>
                  <a:srgbClr val="FFFFFF"/>
                </a:solidFill>
                <a:effectLst>
                  <a:glow rad="254000">
                    <a:srgbClr val="000000">
                      <a:alpha val="93000"/>
                    </a:srgbClr>
                  </a:glow>
                </a:effectLst>
                <a:uLnTx/>
                <a:uFillTx/>
                <a:latin typeface="Comic Sans MS" charset="0"/>
                <a:ea typeface="ＭＳ Ｐゴシック" charset="0"/>
                <a:cs typeface="MS Gothic" charset="0"/>
              </a:rPr>
              <a:t>亚述</a:t>
            </a:r>
            <a:endParaRPr kumimoji="0" lang="en-GB" sz="3600" b="1" i="0" u="none" strike="noStrike" kern="1200" cap="none" spc="0" normalizeH="0" baseline="0" noProof="0" dirty="0">
              <a:ln>
                <a:noFill/>
              </a:ln>
              <a:solidFill>
                <a:srgbClr val="FFFFFF"/>
              </a:solidFill>
              <a:effectLst>
                <a:glow rad="254000">
                  <a:srgbClr val="000000">
                    <a:alpha val="93000"/>
                  </a:srgbClr>
                </a:glow>
              </a:effectLst>
              <a:uLnTx/>
              <a:uFillTx/>
              <a:latin typeface="Comic Sans MS" charset="0"/>
              <a:ea typeface="ＭＳ Ｐゴシック" charset="0"/>
              <a:cs typeface="MS Gothic" charset="0"/>
            </a:endParaRPr>
          </a:p>
        </p:txBody>
      </p:sp>
    </p:spTree>
    <p:extLst>
      <p:ext uri="{BB962C8B-B14F-4D97-AF65-F5344CB8AC3E}">
        <p14:creationId xmlns:p14="http://schemas.microsoft.com/office/powerpoint/2010/main" val="748079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14705"/>
                                        </p:tgtEl>
                                        <p:attrNameLst>
                                          <p:attrName>style.visibility</p:attrName>
                                        </p:attrNameLst>
                                      </p:cBhvr>
                                      <p:to>
                                        <p:strVal val="visible"/>
                                      </p:to>
                                    </p:set>
                                    <p:anim calcmode="lin" valueType="num">
                                      <p:cBhvr>
                                        <p:cTn id="12" dur="500" fill="hold"/>
                                        <p:tgtEl>
                                          <p:spTgt spid="114705"/>
                                        </p:tgtEl>
                                        <p:attrNameLst>
                                          <p:attrName>ppt_x</p:attrName>
                                        </p:attrNameLst>
                                      </p:cBhvr>
                                      <p:tavLst>
                                        <p:tav tm="100000">
                                          <p:val>
                                            <p:strVal val="1+#ppt_w/2"/>
                                          </p:val>
                                        </p:tav>
                                        <p:tav>
                                          <p:val>
                                            <p:strVal val="#ppt_x"/>
                                          </p:val>
                                        </p:tav>
                                      </p:tavLst>
                                    </p:anim>
                                    <p:anim calcmode="lin" valueType="num">
                                      <p:cBhvr>
                                        <p:cTn id="13" dur="500" fill="hold"/>
                                        <p:tgtEl>
                                          <p:spTgt spid="114705"/>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14710"/>
                                        </p:tgtEl>
                                        <p:attrNameLst>
                                          <p:attrName>style.visibility</p:attrName>
                                        </p:attrNameLst>
                                      </p:cBhvr>
                                      <p:to>
                                        <p:strVal val="visible"/>
                                      </p:to>
                                    </p:set>
                                    <p:animEffect transition="in" filter="box(in)">
                                      <p:cBhvr>
                                        <p:cTn id="18" dur="500"/>
                                        <p:tgtEl>
                                          <p:spTgt spid="1147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595" name="Rectangle 3"/>
          <p:cNvSpPr>
            <a:spLocks noGrp="1" noChangeArrowheads="1"/>
          </p:cNvSpPr>
          <p:nvPr>
            <p:ph type="title"/>
          </p:nvPr>
        </p:nvSpPr>
        <p:spPr>
          <a:xfrm>
            <a:off x="4938713" y="0"/>
            <a:ext cx="3886200" cy="2693988"/>
          </a:xfrm>
        </p:spPr>
        <p:txBody>
          <a:bodyPr/>
          <a:lstStyle/>
          <a:p>
            <a:pPr eaLnBrk="1" hangingPunct="1">
              <a:defRPr/>
            </a:pPr>
            <a:r>
              <a:rPr lang="zh-CN" altLang="en-US" dirty="0">
                <a:latin typeface="Arial" charset="0"/>
              </a:rPr>
              <a:t>上帝的</a:t>
            </a:r>
            <a:br>
              <a:rPr lang="zh-CN" altLang="en-US" dirty="0">
                <a:latin typeface="Arial" charset="0"/>
              </a:rPr>
            </a:br>
            <a:r>
              <a:rPr lang="zh-CN" altLang="en-US" dirty="0">
                <a:latin typeface="Arial" charset="0"/>
              </a:rPr>
              <a:t>权力</a:t>
            </a:r>
            <a:br>
              <a:rPr lang="zh-CN" altLang="en-US" dirty="0">
                <a:latin typeface="Arial" charset="0"/>
              </a:rPr>
            </a:br>
            <a:r>
              <a:rPr lang="zh-CN" altLang="en-US" dirty="0">
                <a:latin typeface="Arial" charset="0"/>
              </a:rPr>
              <a:t>架构</a:t>
            </a:r>
            <a:endParaRPr lang="en-US" dirty="0">
              <a:latin typeface="Arial" charset="0"/>
            </a:endParaRPr>
          </a:p>
        </p:txBody>
      </p:sp>
      <p:sp>
        <p:nvSpPr>
          <p:cNvPr id="110596" name="Rectangle 4"/>
          <p:cNvSpPr>
            <a:spLocks noGrp="1" noChangeArrowheads="1"/>
          </p:cNvSpPr>
          <p:nvPr>
            <p:ph type="body" idx="1"/>
          </p:nvPr>
        </p:nvSpPr>
        <p:spPr>
          <a:xfrm>
            <a:off x="1752600" y="3962400"/>
            <a:ext cx="2819400" cy="914400"/>
          </a:xfrm>
        </p:spPr>
        <p:txBody>
          <a:bodyPr/>
          <a:lstStyle/>
          <a:p>
            <a:pPr algn="ctr" eaLnBrk="1" hangingPunct="1">
              <a:lnSpc>
                <a:spcPct val="90000"/>
              </a:lnSpc>
              <a:buFont typeface="Wingdings" charset="0"/>
              <a:buNone/>
              <a:defRPr/>
            </a:pPr>
            <a:r>
              <a:rPr lang="zh-CN" altLang="en-US" sz="4400" b="1" dirty="0">
                <a:latin typeface="Arial" charset="0"/>
              </a:rPr>
              <a:t>丈夫</a:t>
            </a:r>
            <a:endParaRPr lang="en-US" sz="4400" b="1" dirty="0">
              <a:latin typeface="Arial" charset="0"/>
            </a:endParaRPr>
          </a:p>
        </p:txBody>
      </p:sp>
      <p:pic>
        <p:nvPicPr>
          <p:cNvPr id="101381" name="Picture 7" descr="RickNov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3505201"/>
            <a:ext cx="146526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93" name="Group 17"/>
          <p:cNvGrpSpPr>
            <a:grpSpLocks/>
          </p:cNvGrpSpPr>
          <p:nvPr/>
        </p:nvGrpSpPr>
        <p:grpSpPr bwMode="auto">
          <a:xfrm>
            <a:off x="0" y="5183188"/>
            <a:ext cx="4572000" cy="1674812"/>
            <a:chOff x="0" y="3265"/>
            <a:chExt cx="2880" cy="1055"/>
          </a:xfrm>
        </p:grpSpPr>
        <p:pic>
          <p:nvPicPr>
            <p:cNvPr id="123920" name="Picture 8" descr="SusanDec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65"/>
              <a:ext cx="925" cy="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4" name="Rectangle 12"/>
            <p:cNvSpPr>
              <a:spLocks noChangeArrowheads="1"/>
            </p:cNvSpPr>
            <p:nvPr/>
          </p:nvSpPr>
          <p:spPr bwMode="black">
            <a:xfrm>
              <a:off x="1104" y="3600"/>
              <a:ext cx="1776" cy="576"/>
            </a:xfrm>
            <a:prstGeom prst="rect">
              <a:avLst/>
            </a:prstGeom>
            <a:noFill/>
            <a:ln w="9525">
              <a:noFill/>
              <a:miter lim="800000"/>
              <a:headEnd/>
              <a:tailEnd/>
            </a:ln>
            <a:effectLst/>
          </p:spPr>
          <p:txBody>
            <a:bodyPr/>
            <a:lstStyle/>
            <a:p>
              <a:pPr marL="342363" marR="0" lvl="0" indent="-342363" algn="ctr" defTabSz="914400" rtl="0" eaLnBrk="1" fontAlgn="base" latinLnBrk="0" hangingPunct="1">
                <a:lnSpc>
                  <a:spcPct val="90000"/>
                </a:lnSpc>
                <a:spcBef>
                  <a:spcPct val="20000"/>
                </a:spcBef>
                <a:spcAft>
                  <a:spcPct val="0"/>
                </a:spcAft>
                <a:buClr>
                  <a:srgbClr val="99FF99"/>
                </a:buClr>
                <a:buSzPct val="80000"/>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妻子</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101392" name="Group 16"/>
          <p:cNvGrpSpPr>
            <a:grpSpLocks/>
          </p:cNvGrpSpPr>
          <p:nvPr/>
        </p:nvGrpSpPr>
        <p:grpSpPr bwMode="auto">
          <a:xfrm>
            <a:off x="0" y="1600200"/>
            <a:ext cx="4572000" cy="1828800"/>
            <a:chOff x="0" y="1008"/>
            <a:chExt cx="2880" cy="1152"/>
          </a:xfrm>
        </p:grpSpPr>
        <p:pic>
          <p:nvPicPr>
            <p:cNvPr id="123918" name="Picture 10" descr="Jes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008"/>
              <a:ext cx="93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5" name="Rectangle 13"/>
            <p:cNvSpPr>
              <a:spLocks noChangeArrowheads="1"/>
            </p:cNvSpPr>
            <p:nvPr/>
          </p:nvSpPr>
          <p:spPr bwMode="black">
            <a:xfrm>
              <a:off x="1104" y="1392"/>
              <a:ext cx="1776" cy="576"/>
            </a:xfrm>
            <a:prstGeom prst="rect">
              <a:avLst/>
            </a:prstGeom>
            <a:noFill/>
            <a:ln w="9525">
              <a:noFill/>
              <a:miter lim="800000"/>
              <a:headEnd/>
              <a:tailEnd/>
            </a:ln>
            <a:effectLst/>
          </p:spPr>
          <p:txBody>
            <a:bodyPr/>
            <a:lstStyle/>
            <a:p>
              <a:pPr marL="342363" marR="0" lvl="0" indent="-342363" algn="ctr" defTabSz="914400" rtl="0" eaLnBrk="1" fontAlgn="base" latinLnBrk="0" hangingPunct="1">
                <a:lnSpc>
                  <a:spcPct val="90000"/>
                </a:lnSpc>
                <a:spcBef>
                  <a:spcPct val="20000"/>
                </a:spcBef>
                <a:spcAft>
                  <a:spcPct val="0"/>
                </a:spcAft>
                <a:buClr>
                  <a:srgbClr val="99FF99"/>
                </a:buClr>
                <a:buSzPct val="80000"/>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基督</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101391" name="Group 15"/>
          <p:cNvGrpSpPr>
            <a:grpSpLocks/>
          </p:cNvGrpSpPr>
          <p:nvPr/>
        </p:nvGrpSpPr>
        <p:grpSpPr bwMode="auto">
          <a:xfrm>
            <a:off x="0" y="0"/>
            <a:ext cx="4572000" cy="1600200"/>
            <a:chOff x="0" y="0"/>
            <a:chExt cx="2880" cy="1008"/>
          </a:xfrm>
        </p:grpSpPr>
        <p:pic>
          <p:nvPicPr>
            <p:cNvPr id="123916" name="Picture 11" descr="Eye of Go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6" name="Rectangle 14"/>
            <p:cNvSpPr>
              <a:spLocks noChangeArrowheads="1"/>
            </p:cNvSpPr>
            <p:nvPr/>
          </p:nvSpPr>
          <p:spPr bwMode="black">
            <a:xfrm>
              <a:off x="1104" y="288"/>
              <a:ext cx="1776" cy="576"/>
            </a:xfrm>
            <a:prstGeom prst="rect">
              <a:avLst/>
            </a:prstGeom>
            <a:noFill/>
            <a:ln w="9525">
              <a:noFill/>
              <a:miter lim="800000"/>
              <a:headEnd/>
              <a:tailEnd/>
            </a:ln>
            <a:effectLst/>
          </p:spPr>
          <p:txBody>
            <a:bodyPr/>
            <a:lstStyle/>
            <a:p>
              <a:pPr marL="342363" marR="0" lvl="0" indent="-342363" algn="ctr" defTabSz="914400" rtl="0" eaLnBrk="1" fontAlgn="base" latinLnBrk="0" hangingPunct="1">
                <a:lnSpc>
                  <a:spcPct val="90000"/>
                </a:lnSpc>
                <a:spcBef>
                  <a:spcPct val="20000"/>
                </a:spcBef>
                <a:spcAft>
                  <a:spcPct val="0"/>
                </a:spcAft>
                <a:buClr>
                  <a:srgbClr val="99FF99"/>
                </a:buClr>
                <a:buSzPct val="80000"/>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上帝</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sp>
        <p:nvSpPr>
          <p:cNvPr id="110607" name="AutoShape 15"/>
          <p:cNvSpPr>
            <a:spLocks noChangeArrowheads="1"/>
          </p:cNvSpPr>
          <p:nvPr/>
        </p:nvSpPr>
        <p:spPr bwMode="auto">
          <a:xfrm>
            <a:off x="2781300" y="49149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AutoShape 15"/>
          <p:cNvSpPr>
            <a:spLocks noChangeArrowheads="1"/>
          </p:cNvSpPr>
          <p:nvPr/>
        </p:nvSpPr>
        <p:spPr bwMode="auto">
          <a:xfrm>
            <a:off x="2781300" y="3162301"/>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AutoShape 15"/>
          <p:cNvSpPr>
            <a:spLocks noChangeArrowheads="1"/>
          </p:cNvSpPr>
          <p:nvPr/>
        </p:nvSpPr>
        <p:spPr bwMode="auto">
          <a:xfrm>
            <a:off x="2781300" y="14097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15" name="Text Box 18"/>
          <p:cNvSpPr txBox="1">
            <a:spLocks noChangeArrowheads="1"/>
          </p:cNvSpPr>
          <p:nvPr/>
        </p:nvSpPr>
        <p:spPr bwMode="auto">
          <a:xfrm>
            <a:off x="4859339" y="2924177"/>
            <a:ext cx="4043362" cy="258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但是我愿意你们知道，基督是男人的头，男人是女人的头，　神是基督的头。</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林前</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11:3</a:t>
            </a:r>
            <a:r>
              <a:rPr kumimoji="0" lang="en-US" sz="3200" b="1" i="0" u="none" strike="noStrike" kern="1200" cap="none" spc="0" normalizeH="0" baseline="0" noProof="0" dirty="0">
                <a:ln>
                  <a:noFill/>
                </a:ln>
                <a:solidFill>
                  <a:srgbClr val="C900CB"/>
                </a:solidFill>
                <a:effectLst/>
                <a:uLnTx/>
                <a:uFillTx/>
                <a:latin typeface="Calibri" charset="0"/>
                <a:ea typeface="ＭＳ Ｐゴシック" charset="0"/>
              </a:rPr>
              <a:t> </a:t>
            </a:r>
            <a:r>
              <a:rPr kumimoji="0" lang="en-US" altLang="zh-CN" sz="3200" b="1" i="0" u="none" strike="noStrike" kern="1200" cap="none" spc="0" normalizeH="0" baseline="0" noProof="0" dirty="0">
                <a:ln>
                  <a:noFill/>
                </a:ln>
                <a:solidFill>
                  <a:srgbClr val="FFFFFF"/>
                </a:solidFill>
                <a:effectLst/>
                <a:uLnTx/>
                <a:uFillTx/>
                <a:latin typeface="Calibri" charset="0"/>
                <a:ea typeface="ＭＳ Ｐゴシック" charset="0"/>
              </a:rPr>
              <a:t>CNV</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3744200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059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0139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0607"/>
                                        </p:tgtEl>
                                        <p:attrNameLst>
                                          <p:attrName>style.visibility</p:attrName>
                                        </p:attrNameLst>
                                      </p:cBhvr>
                                      <p:to>
                                        <p:strVal val="visible"/>
                                      </p:to>
                                    </p:set>
                                    <p:animEffect transition="in" filter="wipe(down)">
                                      <p:cBhvr>
                                        <p:cTn id="21" dur="500"/>
                                        <p:tgtEl>
                                          <p:spTgt spid="110607"/>
                                        </p:tgtEl>
                                      </p:cBhvr>
                                    </p:animEffect>
                                  </p:childTnLst>
                                </p:cTn>
                              </p:par>
                              <p:par>
                                <p:cTn id="22" presetID="1" presetClass="entr" presetSubtype="0" fill="hold" nodeType="withEffect">
                                  <p:stCondLst>
                                    <p:cond delay="0"/>
                                  </p:stCondLst>
                                  <p:childTnLst>
                                    <p:set>
                                      <p:cBhvr>
                                        <p:cTn id="23" dur="1" fill="hold">
                                          <p:stCondLst>
                                            <p:cond delay="0"/>
                                          </p:stCondLst>
                                        </p:cTn>
                                        <p:tgtEl>
                                          <p:spTgt spid="10139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10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p:bldP spid="110607" grpId="0" animBg="1"/>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534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3"/>
          <p:cNvSpPr>
            <a:spLocks noGrp="1"/>
          </p:cNvSpPr>
          <p:nvPr>
            <p:ph type="ctrTitle" idx="4294967295"/>
          </p:nvPr>
        </p:nvSpPr>
        <p:spPr>
          <a:xfrm>
            <a:off x="107951" y="115919"/>
            <a:ext cx="8969375" cy="1728787"/>
          </a:xfrm>
        </p:spPr>
        <p:txBody>
          <a:bodyPr/>
          <a:lstStyle/>
          <a:p>
            <a:pPr eaLnBrk="1" hangingPunct="1"/>
            <a:r>
              <a:rPr lang="zh-CN" altLang="en-US" sz="4000" b="1" dirty="0">
                <a:solidFill>
                  <a:schemeClr val="bg1"/>
                </a:solidFill>
                <a:latin typeface="Calibri" charset="0"/>
              </a:rPr>
              <a:t>在今天大多数社会中，戴头罩会发出错误的信号 </a:t>
            </a:r>
            <a:r>
              <a:rPr lang="en-US" altLang="zh-CN" sz="4000" b="1" dirty="0">
                <a:solidFill>
                  <a:schemeClr val="bg1"/>
                </a:solidFill>
                <a:latin typeface="Calibri" charset="0"/>
              </a:rPr>
              <a:t>- </a:t>
            </a:r>
            <a:r>
              <a:rPr lang="zh-CN" altLang="en-US" sz="4000" b="1" dirty="0">
                <a:solidFill>
                  <a:schemeClr val="bg1"/>
                </a:solidFill>
                <a:latin typeface="Calibri" charset="0"/>
              </a:rPr>
              <a:t>我们是与社会惯例脱节</a:t>
            </a:r>
            <a:endParaRPr lang="en-US" sz="4000" b="1" dirty="0">
              <a:latin typeface="Calibri" charset="0"/>
            </a:endParaRPr>
          </a:p>
        </p:txBody>
      </p:sp>
      <p:pic>
        <p:nvPicPr>
          <p:cNvPr id="1546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482" y="2060577"/>
            <a:ext cx="9201151"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43568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0" y="0"/>
            <a:ext cx="9144000" cy="6858000"/>
          </a:xfrm>
          <a:prstGeom prst="rect">
            <a:avLst/>
          </a:prstGeom>
          <a:gradFill rotWithShape="0">
            <a:gsLst>
              <a:gs pos="0">
                <a:srgbClr val="13136A"/>
              </a:gs>
              <a:gs pos="100000">
                <a:srgbClr val="2828E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endParaRPr>
          </a:p>
        </p:txBody>
      </p:sp>
      <p:pic>
        <p:nvPicPr>
          <p:cNvPr id="2222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468313" y="1700213"/>
            <a:ext cx="8170862"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black">
          <a:xfrm>
            <a:off x="304800" y="76200"/>
            <a:ext cx="8458200" cy="1981200"/>
          </a:xfrm>
          <a:prstGeom prst="rect">
            <a:avLst/>
          </a:prstGeom>
          <a:solidFill>
            <a:srgbClr val="020009"/>
          </a:solidFill>
          <a:ln>
            <a:noFill/>
          </a:ln>
          <a:effectLst>
            <a:outerShdw blurRad="63500" dist="53882" dir="2700000" algn="ctr" rotWithShape="0">
              <a:srgbClr val="020009">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不要被社会误导，认为丈夫不应该</a:t>
            </a:r>
            <a:r>
              <a:rPr kumimoji="0" lang="zh-CN" altLang="en-US" sz="3600" b="1" i="0" u="none" strike="noStrike" kern="1200" cap="none" spc="0" normalizeH="0" baseline="0" noProof="0" dirty="0">
                <a:ln>
                  <a:noFill/>
                </a:ln>
                <a:solidFill>
                  <a:srgbClr val="FFFF00"/>
                </a:solidFill>
                <a:effectLst/>
                <a:uLnTx/>
                <a:uFillTx/>
                <a:latin typeface="Arial" charset="0"/>
                <a:ea typeface="ＭＳ Ｐゴシック" charset="0"/>
              </a:rPr>
              <a:t>主导</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他们的妻子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林前</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11:1-16</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的中心思想</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66731507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4" descr="hand-reaching-bw"/>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3" name="Rectangle 5"/>
          <p:cNvSpPr>
            <a:spLocks noGrp="1"/>
          </p:cNvSpPr>
          <p:nvPr>
            <p:ph type="title" idx="4294967295"/>
          </p:nvPr>
        </p:nvSpPr>
        <p:spPr>
          <a:xfrm>
            <a:off x="-1" y="0"/>
            <a:ext cx="9144001" cy="990600"/>
          </a:xfrm>
          <a:effectLst>
            <a:outerShdw blurRad="63500" dist="35921" dir="2700000" algn="ctr" rotWithShape="0">
              <a:schemeClr val="tx1">
                <a:alpha val="74998"/>
              </a:schemeClr>
            </a:outerShdw>
          </a:effectLst>
        </p:spPr>
        <p:txBody>
          <a:bodyPr/>
          <a:lstStyle/>
          <a:p>
            <a:pPr algn="l">
              <a:defRPr/>
            </a:pPr>
            <a:r>
              <a:rPr lang="zh-CN" altLang="en-US" sz="5400" b="1" dirty="0">
                <a:solidFill>
                  <a:schemeClr val="bg1"/>
                </a:solidFill>
                <a:effectLst>
                  <a:glow rad="266700">
                    <a:schemeClr val="tx1">
                      <a:alpha val="96000"/>
                    </a:schemeClr>
                  </a:glow>
                </a:effectLst>
                <a:latin typeface="Calibri" charset="0"/>
              </a:rPr>
              <a:t>放弃你的权力</a:t>
            </a:r>
            <a:r>
              <a:rPr lang="en-US" altLang="zh-CN" sz="5400" b="1" dirty="0">
                <a:solidFill>
                  <a:schemeClr val="bg1"/>
                </a:solidFill>
                <a:effectLst>
                  <a:glow rad="266700">
                    <a:schemeClr val="tx1">
                      <a:alpha val="96000"/>
                    </a:schemeClr>
                  </a:glow>
                </a:effectLst>
                <a:latin typeface="Calibri" charset="0"/>
              </a:rPr>
              <a:t>…</a:t>
            </a:r>
            <a:endParaRPr lang="en-US" dirty="0">
              <a:solidFill>
                <a:schemeClr val="bg1"/>
              </a:solidFill>
              <a:effectLst>
                <a:glow rad="266700">
                  <a:schemeClr val="tx1">
                    <a:alpha val="96000"/>
                  </a:schemeClr>
                </a:glow>
              </a:effectLst>
              <a:latin typeface="Calibri" charset="0"/>
            </a:endParaRPr>
          </a:p>
        </p:txBody>
      </p:sp>
      <p:sp>
        <p:nvSpPr>
          <p:cNvPr id="288774" name="Rectangle 6"/>
          <p:cNvSpPr>
            <a:spLocks/>
          </p:cNvSpPr>
          <p:nvPr/>
        </p:nvSpPr>
        <p:spPr bwMode="auto">
          <a:xfrm>
            <a:off x="228600" y="1143000"/>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起诉另一个信徒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6)</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7" name="Rectangle 9"/>
          <p:cNvSpPr>
            <a:spLocks/>
          </p:cNvSpPr>
          <p:nvPr/>
        </p:nvSpPr>
        <p:spPr bwMode="auto">
          <a:xfrm>
            <a:off x="228600" y="1919288"/>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结婚或单身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7)</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8" name="Rectangle 10"/>
          <p:cNvSpPr>
            <a:spLocks/>
          </p:cNvSpPr>
          <p:nvPr/>
        </p:nvSpPr>
        <p:spPr bwMode="auto">
          <a:xfrm>
            <a:off x="228600" y="2697163"/>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吃祭过偶像的食物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8)</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9" name="Rectangle 11"/>
          <p:cNvSpPr>
            <a:spLocks/>
          </p:cNvSpPr>
          <p:nvPr/>
        </p:nvSpPr>
        <p:spPr bwMode="auto">
          <a:xfrm>
            <a:off x="228600" y="3473451"/>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妨碍你美好见证的行为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9)</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0" name="Rectangle 12"/>
          <p:cNvSpPr>
            <a:spLocks/>
          </p:cNvSpPr>
          <p:nvPr/>
        </p:nvSpPr>
        <p:spPr bwMode="auto">
          <a:xfrm>
            <a:off x="228600" y="4251326"/>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参加异教庆典活动</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(1 Cor. 10)</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1" name="Rectangle 13"/>
          <p:cNvSpPr>
            <a:spLocks/>
          </p:cNvSpPr>
          <p:nvPr/>
        </p:nvSpPr>
        <p:spPr bwMode="auto">
          <a:xfrm>
            <a:off x="228600" y="5029200"/>
            <a:ext cx="89154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337602" marR="0" lvl="0" indent="-337602"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反对神制定的权力架构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11)</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Tree>
    <p:extLst>
      <p:ext uri="{BB962C8B-B14F-4D97-AF65-F5344CB8AC3E}">
        <p14:creationId xmlns:p14="http://schemas.microsoft.com/office/powerpoint/2010/main" val="934728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8774">
                                            <p:txEl>
                                              <p:pRg st="0" end="0"/>
                                            </p:txEl>
                                          </p:spTgt>
                                        </p:tgtEl>
                                        <p:attrNameLst>
                                          <p:attrName>style.visibility</p:attrName>
                                        </p:attrNameLst>
                                      </p:cBhvr>
                                      <p:to>
                                        <p:strVal val="visible"/>
                                      </p:to>
                                    </p:set>
                                    <p:animEffect transition="in" filter="wipe(left)">
                                      <p:cBhvr>
                                        <p:cTn id="7" dur="500"/>
                                        <p:tgtEl>
                                          <p:spTgt spid="2887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8777">
                                            <p:txEl>
                                              <p:pRg st="0" end="0"/>
                                            </p:txEl>
                                          </p:spTgt>
                                        </p:tgtEl>
                                        <p:attrNameLst>
                                          <p:attrName>style.visibility</p:attrName>
                                        </p:attrNameLst>
                                      </p:cBhvr>
                                      <p:to>
                                        <p:strVal val="visible"/>
                                      </p:to>
                                    </p:set>
                                    <p:animEffect transition="in" filter="wipe(left)">
                                      <p:cBhvr>
                                        <p:cTn id="12" dur="500"/>
                                        <p:tgtEl>
                                          <p:spTgt spid="2887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8778">
                                            <p:txEl>
                                              <p:pRg st="0" end="0"/>
                                            </p:txEl>
                                          </p:spTgt>
                                        </p:tgtEl>
                                        <p:attrNameLst>
                                          <p:attrName>style.visibility</p:attrName>
                                        </p:attrNameLst>
                                      </p:cBhvr>
                                      <p:to>
                                        <p:strVal val="visible"/>
                                      </p:to>
                                    </p:set>
                                    <p:animEffect transition="in" filter="wipe(left)">
                                      <p:cBhvr>
                                        <p:cTn id="17" dur="500"/>
                                        <p:tgtEl>
                                          <p:spTgt spid="28877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8779">
                                            <p:txEl>
                                              <p:pRg st="0" end="0"/>
                                            </p:txEl>
                                          </p:spTgt>
                                        </p:tgtEl>
                                        <p:attrNameLst>
                                          <p:attrName>style.visibility</p:attrName>
                                        </p:attrNameLst>
                                      </p:cBhvr>
                                      <p:to>
                                        <p:strVal val="visible"/>
                                      </p:to>
                                    </p:set>
                                    <p:animEffect transition="in" filter="wipe(left)">
                                      <p:cBhvr>
                                        <p:cTn id="22" dur="500"/>
                                        <p:tgtEl>
                                          <p:spTgt spid="28877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8780">
                                            <p:txEl>
                                              <p:pRg st="0" end="0"/>
                                            </p:txEl>
                                          </p:spTgt>
                                        </p:tgtEl>
                                        <p:attrNameLst>
                                          <p:attrName>style.visibility</p:attrName>
                                        </p:attrNameLst>
                                      </p:cBhvr>
                                      <p:to>
                                        <p:strVal val="visible"/>
                                      </p:to>
                                    </p:set>
                                    <p:animEffect transition="in" filter="wipe(left)">
                                      <p:cBhvr>
                                        <p:cTn id="27" dur="500"/>
                                        <p:tgtEl>
                                          <p:spTgt spid="28878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8781">
                                            <p:txEl>
                                              <p:pRg st="0" end="0"/>
                                            </p:txEl>
                                          </p:spTgt>
                                        </p:tgtEl>
                                        <p:attrNameLst>
                                          <p:attrName>style.visibility</p:attrName>
                                        </p:attrNameLst>
                                      </p:cBhvr>
                                      <p:to>
                                        <p:strVal val="visible"/>
                                      </p:to>
                                    </p:set>
                                    <p:animEffect transition="in" filter="wipe(left)">
                                      <p:cBhvr>
                                        <p:cTn id="32" dur="500"/>
                                        <p:tgtEl>
                                          <p:spTgt spid="2887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4" grpId="0" build="p" autoUpdateAnimBg="0"/>
      <p:bldP spid="288777" grpId="0" build="p" autoUpdateAnimBg="0"/>
      <p:bldP spid="288778" grpId="0" build="p" autoUpdateAnimBg="0"/>
      <p:bldP spid="288779" grpId="0" build="p" autoUpdateAnimBg="0"/>
      <p:bldP spid="288780" grpId="0" build="p" autoUpdateAnimBg="0"/>
      <p:bldP spid="288781"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2"/>
          <p:cNvSpPr>
            <a:spLocks noGrp="1" noChangeArrowheads="1"/>
          </p:cNvSpPr>
          <p:nvPr>
            <p:ph type="ctrTitle" idx="4294967295"/>
          </p:nvPr>
        </p:nvSpPr>
        <p:spPr>
          <a:xfrm>
            <a:off x="0" y="0"/>
            <a:ext cx="9144000" cy="1447800"/>
          </a:xfrm>
        </p:spPr>
        <p:txBody>
          <a:bodyPr/>
          <a:lstStyle/>
          <a:p>
            <a:pPr eaLnBrk="1" hangingPunct="1"/>
            <a:r>
              <a:rPr lang="zh-CN" altLang="en-US" b="1" i="1" dirty="0">
                <a:solidFill>
                  <a:schemeClr val="bg1"/>
                </a:solidFill>
                <a:latin typeface="Arial Bold" charset="0"/>
                <a:ea typeface="ＭＳ Ｐゴシック" charset="0"/>
                <a:cs typeface="ＭＳ Ｐゴシック" charset="0"/>
              </a:rPr>
              <a:t>在主的圣餐你如何能</a:t>
            </a:r>
            <a:r>
              <a:rPr lang="zh-CN" altLang="en-US" b="1" i="1" dirty="0">
                <a:solidFill>
                  <a:srgbClr val="FFFF00"/>
                </a:solidFill>
                <a:latin typeface="Arial Bold" charset="0"/>
                <a:ea typeface="ＭＳ Ｐゴシック" charset="0"/>
                <a:cs typeface="ＭＳ Ｐゴシック" charset="0"/>
              </a:rPr>
              <a:t>荣耀</a:t>
            </a:r>
            <a:r>
              <a:rPr lang="zh-CN" altLang="en-US" b="1" i="1" dirty="0">
                <a:solidFill>
                  <a:schemeClr val="bg1"/>
                </a:solidFill>
                <a:latin typeface="Arial Bold" charset="0"/>
                <a:ea typeface="ＭＳ Ｐゴシック" charset="0"/>
                <a:cs typeface="ＭＳ Ｐゴシック" charset="0"/>
              </a:rPr>
              <a:t>神？</a:t>
            </a:r>
            <a:endParaRPr lang="en-US" b="1" i="1" dirty="0">
              <a:solidFill>
                <a:schemeClr val="bg1"/>
              </a:solidFill>
              <a:latin typeface="Eraser" charset="0"/>
              <a:ea typeface="ＭＳ Ｐゴシック" charset="0"/>
              <a:cs typeface="ＭＳ Ｐゴシック" charset="0"/>
            </a:endParaRPr>
          </a:p>
        </p:txBody>
      </p:sp>
    </p:spTree>
    <p:extLst>
      <p:ext uri="{BB962C8B-B14F-4D97-AF65-F5344CB8AC3E}">
        <p14:creationId xmlns:p14="http://schemas.microsoft.com/office/powerpoint/2010/main" val="24126287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2" name="Title 1"/>
          <p:cNvSpPr>
            <a:spLocks/>
          </p:cNvSpPr>
          <p:nvPr/>
        </p:nvSpPr>
        <p:spPr bwMode="auto">
          <a:xfrm>
            <a:off x="152401"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93" tIns="45647" rIns="91293" bIns="4564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1" u="none" strike="noStrike" kern="1200" cap="none" spc="0" normalizeH="0" baseline="0" noProof="0" dirty="0">
                <a:ln>
                  <a:noFill/>
                </a:ln>
                <a:solidFill>
                  <a:srgbClr val="FFFFFF"/>
                </a:solidFill>
                <a:effectLst/>
                <a:uLnTx/>
                <a:uFillTx/>
                <a:latin typeface="Aramis Regular" charset="0"/>
                <a:ea typeface="ＭＳ Ｐゴシック" charset="0"/>
              </a:rPr>
              <a:t>四个主要方向</a:t>
            </a:r>
          </a:p>
        </p:txBody>
      </p:sp>
      <p:sp>
        <p:nvSpPr>
          <p:cNvPr id="18330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4" name="Text Box 6"/>
          <p:cNvSpPr txBox="1">
            <a:spLocks noChangeArrowheads="1"/>
          </p:cNvSpPr>
          <p:nvPr/>
        </p:nvSpPr>
        <p:spPr bwMode="auto">
          <a:xfrm rot="-5400000">
            <a:off x="4012779" y="97799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amis Regular" charset="0"/>
                <a:ea typeface="ＭＳ Ｐゴシック" charset="0"/>
              </a:rPr>
              <a:t>向外</a:t>
            </a:r>
          </a:p>
        </p:txBody>
      </p:sp>
      <p:sp>
        <p:nvSpPr>
          <p:cNvPr id="18330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6" name="Text Box 8"/>
          <p:cNvSpPr txBox="1">
            <a:spLocks noChangeArrowheads="1"/>
          </p:cNvSpPr>
          <p:nvPr/>
        </p:nvSpPr>
        <p:spPr bwMode="auto">
          <a:xfrm rot="-21600000">
            <a:off x="2697541" y="226704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amis Regular" charset="0"/>
                <a:ea typeface="ＭＳ Ｐゴシック" charset="0"/>
              </a:rPr>
              <a:t>回顾</a:t>
            </a:r>
          </a:p>
        </p:txBody>
      </p:sp>
      <p:sp>
        <p:nvSpPr>
          <p:cNvPr id="18330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8" name="Text Box 10"/>
          <p:cNvSpPr txBox="1">
            <a:spLocks noChangeArrowheads="1"/>
          </p:cNvSpPr>
          <p:nvPr/>
        </p:nvSpPr>
        <p:spPr bwMode="auto">
          <a:xfrm rot="-21600000">
            <a:off x="5487567" y="226704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amis Regular" charset="0"/>
                <a:ea typeface="ＭＳ Ｐゴシック" charset="0"/>
              </a:rPr>
              <a:t>向前</a:t>
            </a:r>
          </a:p>
        </p:txBody>
      </p:sp>
      <p:sp>
        <p:nvSpPr>
          <p:cNvPr id="18330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80" name="Text Box 12"/>
          <p:cNvSpPr txBox="1">
            <a:spLocks noChangeArrowheads="1"/>
          </p:cNvSpPr>
          <p:nvPr/>
        </p:nvSpPr>
        <p:spPr bwMode="auto">
          <a:xfrm rot="-5400000">
            <a:off x="4073103" y="3617211"/>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amis Regular" charset="0"/>
                <a:ea typeface="ＭＳ Ｐゴシック" charset="0"/>
              </a:rPr>
              <a:t>向内</a:t>
            </a:r>
          </a:p>
        </p:txBody>
      </p:sp>
      <p:sp>
        <p:nvSpPr>
          <p:cNvPr id="15" name="Title 1"/>
          <p:cNvSpPr txBox="1">
            <a:spLocks/>
          </p:cNvSpPr>
          <p:nvPr/>
        </p:nvSpPr>
        <p:spPr bwMode="auto">
          <a:xfrm>
            <a:off x="152400" y="6165304"/>
            <a:ext cx="8991599" cy="6926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8937" tIns="64473" rIns="128937" bIns="64473" numCol="1" anchor="ctr" anchorCtr="0" compatLnSpc="1">
            <a:prstTxWarp prst="textNoShape">
              <a:avLst/>
            </a:prstTxWarp>
          </a:bodyPr>
          <a:lstStyle>
            <a:lvl1pPr algn="ctr" defTabSz="1292793" rtl="0" eaLnBrk="0" fontAlgn="base" hangingPunct="0">
              <a:spcBef>
                <a:spcPct val="0"/>
              </a:spcBef>
              <a:spcAft>
                <a:spcPct val="0"/>
              </a:spcAft>
              <a:defRPr sz="6300">
                <a:solidFill>
                  <a:schemeClr val="tx2"/>
                </a:solidFill>
                <a:latin typeface="ＭＳ Ｐゴシック"/>
                <a:ea typeface="ＭＳ Ｐゴシック"/>
                <a:cs typeface="ＭＳ Ｐゴシック"/>
              </a:defRPr>
            </a:lvl1pPr>
            <a:lvl2pPr algn="ctr" defTabSz="1292793"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2pPr>
            <a:lvl3pPr algn="ctr" defTabSz="1292793"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3pPr>
            <a:lvl4pPr algn="ctr" defTabSz="1292793"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4pPr>
            <a:lvl5pPr algn="ctr" defTabSz="1292793"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5pPr>
            <a:lvl6pPr marL="454771" algn="ctr" defTabSz="1293315"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6pPr>
            <a:lvl7pPr marL="909575" algn="ctr" defTabSz="1293315"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7pPr>
            <a:lvl8pPr marL="1364395" algn="ctr" defTabSz="1293315"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8pPr>
            <a:lvl9pPr marL="1819164" algn="ctr" defTabSz="1293315"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9pPr>
          </a:lstStyle>
          <a:p>
            <a:pPr marL="766418" marR="0" lvl="0" indent="-766418" algn="ctr" defTabSz="1291209" rtl="0" eaLnBrk="1" fontAlgn="base" latinLnBrk="0" hangingPunct="1">
              <a:lnSpc>
                <a:spcPct val="100000"/>
              </a:lnSpc>
              <a:spcBef>
                <a:spcPct val="0"/>
              </a:spcBef>
              <a:spcAft>
                <a:spcPct val="0"/>
              </a:spcAft>
              <a:buClrTx/>
              <a:buSzTx/>
              <a:buFontTx/>
              <a:buNone/>
              <a:tabLst/>
              <a:defRPr/>
            </a:pPr>
            <a:r>
              <a:rPr kumimoji="0" lang="zh-CN" altLang="en-US" sz="6300" b="0" i="1" u="none" strike="noStrike" kern="0" cap="none" spc="0" normalizeH="0" baseline="0" noProof="0">
                <a:ln>
                  <a:noFill/>
                </a:ln>
                <a:solidFill>
                  <a:srgbClr val="FFFFFF"/>
                </a:solidFill>
                <a:effectLst/>
                <a:uLnTx/>
                <a:uFillTx/>
                <a:latin typeface="Arial"/>
                <a:ea typeface="ＭＳ Ｐゴシック" charset="0"/>
                <a:cs typeface="Arial"/>
              </a:rPr>
              <a:t>看看所有四个方向！</a:t>
            </a:r>
            <a:endParaRPr kumimoji="0" lang="en-US" sz="6300" b="0" i="1" u="none" strike="noStrike" kern="0" cap="none" spc="0" normalizeH="0" baseline="0" noProof="0" dirty="0">
              <a:ln>
                <a:noFill/>
              </a:ln>
              <a:solidFill>
                <a:srgbClr val="FFFFFF"/>
              </a:solidFill>
              <a:effectLst/>
              <a:uLnTx/>
              <a:uFillTx/>
              <a:latin typeface="Microsoft YaHei" pitchFamily="34" charset="-122"/>
              <a:ea typeface="Microsoft YaHei" pitchFamily="34" charset="-122"/>
              <a:cs typeface="Arial"/>
            </a:endParaRPr>
          </a:p>
        </p:txBody>
      </p:sp>
    </p:spTree>
    <p:extLst>
      <p:ext uri="{BB962C8B-B14F-4D97-AF65-F5344CB8AC3E}">
        <p14:creationId xmlns:p14="http://schemas.microsoft.com/office/powerpoint/2010/main" val="41374483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334851" name="Rectangle 3"/>
          <p:cNvSpPr>
            <a:spLocks noGrp="1" noChangeArrowheads="1"/>
          </p:cNvSpPr>
          <p:nvPr>
            <p:ph type="title"/>
          </p:nvPr>
        </p:nvSpPr>
        <p:spPr>
          <a:xfrm>
            <a:off x="219106" y="227014"/>
            <a:ext cx="4733925" cy="763587"/>
          </a:xfrm>
          <a:effectLst>
            <a:outerShdw blurRad="63500" dist="38099" dir="2700000" algn="ctr" rotWithShape="0">
              <a:schemeClr val="bg2">
                <a:alpha val="74998"/>
              </a:schemeClr>
            </a:outerShdw>
          </a:effectLst>
        </p:spPr>
        <p:txBody>
          <a:bodyPr/>
          <a:lstStyle/>
          <a:p>
            <a:pPr eaLnBrk="1" hangingPunct="1">
              <a:defRPr/>
            </a:pPr>
            <a:r>
              <a:rPr lang="zh-CN" altLang="en-US" dirty="0">
                <a:latin typeface="Arial" charset="0"/>
              </a:rPr>
              <a:t>四个主要方向</a:t>
            </a:r>
          </a:p>
        </p:txBody>
      </p:sp>
      <p:sp>
        <p:nvSpPr>
          <p:cNvPr id="203779" name="Rectangle 4"/>
          <p:cNvSpPr>
            <a:spLocks noChangeArrowheads="1"/>
          </p:cNvSpPr>
          <p:nvPr/>
        </p:nvSpPr>
        <p:spPr bwMode="auto">
          <a:xfrm>
            <a:off x="30" y="1987253"/>
            <a:ext cx="184709"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0033" algn="l"/>
                <a:tab pos="4108270" algn="l"/>
                <a:tab pos="4792983" algn="l"/>
                <a:tab pos="5591818" algn="l"/>
                <a:tab pos="5705942" algn="l"/>
              </a:tabLst>
              <a:defRPr/>
            </a:pPr>
            <a:endParaRPr kumimoji="0" lang="en-US" sz="1800" b="0" i="0" u="none" strike="noStrike" kern="1200" cap="none" spc="0" normalizeH="0" baseline="0" noProof="0">
              <a:ln>
                <a:noFill/>
              </a:ln>
              <a:solidFill>
                <a:srgbClr val="2F1311"/>
              </a:solidFill>
              <a:effectLst/>
              <a:uLnTx/>
              <a:uFillTx/>
              <a:latin typeface="Arial" charset="0"/>
              <a:ea typeface="ＭＳ Ｐゴシック" charset="0"/>
            </a:endParaRPr>
          </a:p>
        </p:txBody>
      </p:sp>
      <p:graphicFrame>
        <p:nvGraphicFramePr>
          <p:cNvPr id="334853" name="Group 5"/>
          <p:cNvGraphicFramePr>
            <a:graphicFrameLocks noGrp="1"/>
          </p:cNvGraphicFramePr>
          <p:nvPr/>
        </p:nvGraphicFramePr>
        <p:xfrm>
          <a:off x="0" y="1066831"/>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1" u="none" strike="noStrike" cap="none" normalizeH="0" baseline="0" dirty="0">
                          <a:ln>
                            <a:noFill/>
                          </a:ln>
                          <a:solidFill>
                            <a:schemeClr val="tx1"/>
                          </a:solidFill>
                          <a:effectLst/>
                          <a:latin typeface="+mn-lt"/>
                          <a:ea typeface="宋体" charset="0"/>
                          <a:cs typeface="Arial"/>
                        </a:rPr>
                        <a:t>看</a:t>
                      </a:r>
                      <a:r>
                        <a:rPr kumimoji="0" lang="en-US" altLang="zh-CN" sz="2000" b="1" i="1" u="none" strike="noStrike" cap="none" normalizeH="0" baseline="0" dirty="0">
                          <a:ln>
                            <a:noFill/>
                          </a:ln>
                          <a:solidFill>
                            <a:schemeClr val="tx1"/>
                          </a:solidFill>
                          <a:effectLst/>
                          <a:latin typeface="Arial"/>
                          <a:ea typeface="宋体" charset="0"/>
                          <a:cs typeface="Arial"/>
                        </a:rPr>
                        <a:t>...</a:t>
                      </a:r>
                      <a:endParaRPr kumimoji="0" lang="en-US" sz="2800" b="1" i="1" u="none" strike="noStrike" cap="none" normalizeH="0" baseline="0" dirty="0">
                        <a:ln>
                          <a:noFill/>
                        </a:ln>
                        <a:solidFill>
                          <a:schemeClr val="tx1"/>
                        </a:solidFill>
                        <a:effectLst/>
                        <a:latin typeface="Arial"/>
                        <a:ea typeface="ＭＳ Ｐゴシック"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1" u="none" strike="noStrike" cap="none" normalizeH="0" baseline="0" dirty="0">
                          <a:ln>
                            <a:noFill/>
                          </a:ln>
                          <a:solidFill>
                            <a:srgbClr val="000000"/>
                          </a:solidFill>
                          <a:effectLst/>
                          <a:latin typeface="+mn-lt"/>
                          <a:ea typeface="宋体" charset="0"/>
                          <a:cs typeface="Arial"/>
                        </a:rPr>
                        <a:t>逾越节 </a:t>
                      </a:r>
                      <a:br>
                        <a:rPr kumimoji="0" lang="zh-CN" altLang="en-US" sz="3200" b="1" i="1" u="none" strike="noStrike" cap="none" normalizeH="0" baseline="0" dirty="0">
                          <a:ln>
                            <a:noFill/>
                          </a:ln>
                          <a:solidFill>
                            <a:srgbClr val="000000"/>
                          </a:solidFill>
                          <a:effectLst/>
                          <a:latin typeface="+mn-lt"/>
                          <a:ea typeface="宋体" charset="0"/>
                          <a:cs typeface="Arial"/>
                        </a:rPr>
                      </a:br>
                      <a:r>
                        <a:rPr kumimoji="0" lang="zh-CN" altLang="en-US" sz="3200" b="1" i="1" u="none" strike="noStrike" cap="none" normalizeH="0" baseline="0" dirty="0">
                          <a:ln>
                            <a:noFill/>
                          </a:ln>
                          <a:solidFill>
                            <a:srgbClr val="000000"/>
                          </a:solidFill>
                          <a:effectLst/>
                          <a:latin typeface="+mn-lt"/>
                          <a:ea typeface="宋体" charset="0"/>
                          <a:cs typeface="Arial"/>
                        </a:rPr>
                        <a:t>（犹太）</a:t>
                      </a: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200" b="1" i="1" u="none" strike="noStrike" cap="none" normalizeH="0" baseline="0" dirty="0">
                          <a:ln>
                            <a:noFill/>
                          </a:ln>
                          <a:solidFill>
                            <a:srgbClr val="000000"/>
                          </a:solidFill>
                          <a:effectLst/>
                          <a:latin typeface="+mn-lt"/>
                          <a:ea typeface="宋体" charset="0"/>
                          <a:cs typeface="Arial"/>
                        </a:rPr>
                        <a:t>圣餐 </a:t>
                      </a:r>
                      <a:br>
                        <a:rPr kumimoji="0" lang="zh-CN" altLang="en-US" sz="3200" b="1" i="1" u="none" strike="noStrike" cap="none" normalizeH="0" baseline="0" dirty="0">
                          <a:ln>
                            <a:noFill/>
                          </a:ln>
                          <a:solidFill>
                            <a:srgbClr val="000000"/>
                          </a:solidFill>
                          <a:effectLst/>
                          <a:latin typeface="+mn-lt"/>
                          <a:ea typeface="宋体" charset="0"/>
                          <a:cs typeface="Arial"/>
                        </a:rPr>
                      </a:br>
                      <a:r>
                        <a:rPr kumimoji="0" lang="zh-CN" altLang="en-US" sz="3200" b="1" i="1" u="none" strike="noStrike" cap="none" normalizeH="0" baseline="0" dirty="0">
                          <a:ln>
                            <a:noFill/>
                          </a:ln>
                          <a:solidFill>
                            <a:srgbClr val="000000"/>
                          </a:solidFill>
                          <a:effectLst/>
                          <a:latin typeface="+mn-lt"/>
                          <a:ea typeface="宋体" charset="0"/>
                          <a:cs typeface="Arial"/>
                        </a:rPr>
                        <a:t>（基督教）</a:t>
                      </a: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chemeClr val="tx1"/>
                          </a:solidFill>
                          <a:effectLst/>
                          <a:latin typeface="+mn-lt"/>
                          <a:ea typeface="宋体" charset="0"/>
                          <a:cs typeface="Arial"/>
                        </a:rPr>
                        <a:t>向外</a:t>
                      </a: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涉及整个家庭 </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（出</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12:3-4</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16</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团契和团结</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（林前</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11:17-22;10:16-17</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chemeClr val="tx1"/>
                          </a:solidFill>
                          <a:effectLst/>
                          <a:latin typeface="+mn-lt"/>
                          <a:ea typeface="宋体" charset="0"/>
                          <a:cs typeface="Arial"/>
                        </a:rPr>
                        <a:t>向后</a:t>
                      </a: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从埃及解救 </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（出</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12:31-42</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从罪恶中得释放</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（林前</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11:23-25​​</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chemeClr val="tx1"/>
                          </a:solidFill>
                          <a:effectLst/>
                          <a:latin typeface="+mn-lt"/>
                          <a:ea typeface="宋体" charset="0"/>
                          <a:cs typeface="Arial"/>
                        </a:rPr>
                        <a:t>向前</a:t>
                      </a: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等待弥赛亚时代 </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（以西结书</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45:21</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预期基督的回归</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（林前</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11:26</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；马可</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14</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25</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chemeClr val="tx1"/>
                          </a:solidFill>
                          <a:effectLst/>
                          <a:latin typeface="+mn-lt"/>
                          <a:ea typeface="宋体" charset="0"/>
                          <a:cs typeface="Arial"/>
                        </a:rPr>
                        <a:t>向内</a:t>
                      </a: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净化酵之屋或邪恶（出埃及记</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12:8</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15</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检查你自内的罪</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 （林前</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11:27-32;</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比照</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5:6-8</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3799" name="Rectangle 26"/>
          <p:cNvSpPr>
            <a:spLocks noChangeArrowheads="1"/>
          </p:cNvSpPr>
          <p:nvPr/>
        </p:nvSpPr>
        <p:spPr bwMode="auto">
          <a:xfrm>
            <a:off x="30" y="4145447"/>
            <a:ext cx="184709" cy="54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100" b="0"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sp>
        <p:nvSpPr>
          <p:cNvPr id="203800" name="Text Box 27"/>
          <p:cNvSpPr txBox="1">
            <a:spLocks noChangeArrowheads="1"/>
          </p:cNvSpPr>
          <p:nvPr/>
        </p:nvSpPr>
        <p:spPr bwMode="auto">
          <a:xfrm>
            <a:off x="5181600" y="90519"/>
            <a:ext cx="2590800" cy="93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(Adapted from David Watson, </a:t>
            </a:r>
            <a:r>
              <a:rPr kumimoji="0" lang="en-US" sz="1800" b="0" i="1" u="none" strike="noStrike" kern="1200" cap="none" spc="0" normalizeH="0" baseline="0" noProof="0">
                <a:ln>
                  <a:noFill/>
                </a:ln>
                <a:solidFill>
                  <a:srgbClr val="DDDDDD"/>
                </a:solidFill>
                <a:effectLst/>
                <a:uLnTx/>
                <a:uFillTx/>
                <a:latin typeface="Tahoma" charset="0"/>
                <a:ea typeface="ＭＳ Ｐゴシック" charset="0"/>
              </a:rPr>
              <a:t>I Believe in the Holy Spirit</a:t>
            </a: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t>
            </a:r>
          </a:p>
        </p:txBody>
      </p:sp>
      <p:sp>
        <p:nvSpPr>
          <p:cNvPr id="203801" name="Text Box 28"/>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143</a:t>
            </a:r>
          </a:p>
        </p:txBody>
      </p:sp>
      <p:pic>
        <p:nvPicPr>
          <p:cNvPr id="203802" name="Picture 29"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519"/>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8323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Title 1"/>
          <p:cNvSpPr>
            <a:spLocks/>
          </p:cNvSpPr>
          <p:nvPr/>
        </p:nvSpPr>
        <p:spPr bwMode="auto">
          <a:xfrm>
            <a:off x="152401"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93" tIns="45647" rIns="91293" bIns="4564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1" u="none" strike="noStrike" kern="1200" cap="none" spc="0" normalizeH="0" baseline="0" noProof="0" dirty="0">
                <a:ln>
                  <a:noFill/>
                </a:ln>
                <a:solidFill>
                  <a:srgbClr val="FFFFFF"/>
                </a:solidFill>
                <a:effectLst/>
                <a:uLnTx/>
                <a:uFillTx/>
                <a:latin typeface="Arial"/>
                <a:ea typeface="ＭＳ Ｐゴシック" charset="0"/>
                <a:cs typeface="Arial"/>
              </a:rPr>
              <a:t>主要思想</a:t>
            </a:r>
          </a:p>
        </p:txBody>
      </p:sp>
      <p:sp>
        <p:nvSpPr>
          <p:cNvPr id="205827" name="AutoShape 4"/>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1" name="Text Box 5"/>
          <p:cNvSpPr txBox="1">
            <a:spLocks noChangeArrowheads="1"/>
          </p:cNvSpPr>
          <p:nvPr/>
        </p:nvSpPr>
        <p:spPr bwMode="auto">
          <a:xfrm rot="16200000">
            <a:off x="4012779" y="97799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ial"/>
                <a:ea typeface="ＭＳ Ｐゴシック" charset="0"/>
                <a:cs typeface="Arial"/>
              </a:rPr>
              <a:t>向外</a:t>
            </a:r>
          </a:p>
        </p:txBody>
      </p:sp>
      <p:sp>
        <p:nvSpPr>
          <p:cNvPr id="205829" name="AutoShape 6"/>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3" name="Text Box 7"/>
          <p:cNvSpPr txBox="1">
            <a:spLocks noChangeArrowheads="1"/>
          </p:cNvSpPr>
          <p:nvPr/>
        </p:nvSpPr>
        <p:spPr bwMode="auto">
          <a:xfrm>
            <a:off x="2795596" y="227013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ial"/>
                <a:ea typeface="ＭＳ Ｐゴシック" charset="0"/>
                <a:cs typeface="Arial"/>
              </a:rPr>
              <a:t>回顾</a:t>
            </a:r>
          </a:p>
        </p:txBody>
      </p:sp>
      <p:sp>
        <p:nvSpPr>
          <p:cNvPr id="205831" name="AutoShape 8"/>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5" name="Text Box 9"/>
          <p:cNvSpPr txBox="1">
            <a:spLocks noChangeArrowheads="1"/>
          </p:cNvSpPr>
          <p:nvPr/>
        </p:nvSpPr>
        <p:spPr bwMode="auto">
          <a:xfrm>
            <a:off x="5257801" y="227013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ial"/>
                <a:ea typeface="ＭＳ Ｐゴシック" charset="0"/>
                <a:cs typeface="Arial"/>
              </a:rPr>
              <a:t>向前</a:t>
            </a:r>
          </a:p>
        </p:txBody>
      </p:sp>
      <p:sp>
        <p:nvSpPr>
          <p:cNvPr id="205833" name="AutoShape 10"/>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7" name="Text Box 11"/>
          <p:cNvSpPr txBox="1">
            <a:spLocks noChangeArrowheads="1"/>
          </p:cNvSpPr>
          <p:nvPr/>
        </p:nvSpPr>
        <p:spPr bwMode="auto">
          <a:xfrm rot="16200000">
            <a:off x="4073103" y="3617211"/>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ial"/>
                <a:ea typeface="ＭＳ Ｐゴシック" charset="0"/>
                <a:cs typeface="Arial"/>
              </a:rPr>
              <a:t>向内</a:t>
            </a:r>
            <a:endParaRPr kumimoji="0" lang="en-US" sz="4000" b="0"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36908" name="Title 1"/>
          <p:cNvSpPr>
            <a:spLocks noGrp="1"/>
          </p:cNvSpPr>
          <p:nvPr>
            <p:ph type="ctrTitle" idx="4294967295"/>
          </p:nvPr>
        </p:nvSpPr>
        <p:spPr>
          <a:xfrm>
            <a:off x="105855" y="3717032"/>
            <a:ext cx="9145016" cy="2808312"/>
          </a:xfrm>
          <a:effectLst>
            <a:outerShdw blurRad="63500" dist="35921" dir="2700000" algn="ctr" rotWithShape="0">
              <a:srgbClr val="000000">
                <a:alpha val="74998"/>
              </a:srgbClr>
            </a:outerShdw>
          </a:effectLst>
        </p:spPr>
        <p:txBody>
          <a:bodyPr/>
          <a:lstStyle/>
          <a:p>
            <a:pPr eaLnBrk="1" hangingPunct="1">
              <a:defRPr/>
            </a:pPr>
            <a:r>
              <a:rPr lang="zh-CN" altLang="en-US" b="1" dirty="0">
                <a:solidFill>
                  <a:schemeClr val="bg1"/>
                </a:solidFill>
                <a:effectLst>
                  <a:glow rad="190500">
                    <a:schemeClr val="tx1"/>
                  </a:glow>
                </a:effectLst>
                <a:latin typeface="Arial"/>
                <a:ea typeface="ＭＳ Ｐゴシック" charset="0"/>
                <a:cs typeface="Arial"/>
              </a:rPr>
              <a:t>要正确地</a:t>
            </a:r>
            <a:r>
              <a:rPr lang="zh-CN" altLang="en-US" b="1" dirty="0">
                <a:solidFill>
                  <a:srgbClr val="FFFF00"/>
                </a:solidFill>
                <a:effectLst>
                  <a:glow rad="190500">
                    <a:schemeClr val="tx1"/>
                  </a:glow>
                </a:effectLst>
                <a:latin typeface="Arial"/>
                <a:ea typeface="ＭＳ Ｐゴシック" charset="0"/>
                <a:cs typeface="Arial"/>
              </a:rPr>
              <a:t>回顾</a:t>
            </a:r>
            <a:r>
              <a:rPr lang="zh-CN" altLang="en-US" b="1" dirty="0">
                <a:solidFill>
                  <a:schemeClr val="bg1"/>
                </a:solidFill>
                <a:effectLst>
                  <a:glow rad="190500">
                    <a:schemeClr val="tx1"/>
                  </a:glow>
                </a:effectLst>
                <a:latin typeface="Arial"/>
                <a:ea typeface="ＭＳ Ｐゴシック" charset="0"/>
                <a:cs typeface="Arial"/>
              </a:rPr>
              <a:t>他的死亡，并</a:t>
            </a:r>
            <a:r>
              <a:rPr lang="zh-CN" altLang="en-US" b="1" dirty="0">
                <a:solidFill>
                  <a:srgbClr val="FFFF00"/>
                </a:solidFill>
                <a:effectLst>
                  <a:glow rad="190500">
                    <a:schemeClr val="tx1"/>
                  </a:glow>
                </a:effectLst>
                <a:latin typeface="Arial"/>
                <a:ea typeface="ＭＳ Ｐゴシック" charset="0"/>
                <a:cs typeface="Arial"/>
              </a:rPr>
              <a:t>向前</a:t>
            </a:r>
            <a:r>
              <a:rPr lang="zh-CN" altLang="en-US" b="1" dirty="0">
                <a:solidFill>
                  <a:schemeClr val="bg1"/>
                </a:solidFill>
                <a:effectLst>
                  <a:glow rad="190500">
                    <a:schemeClr val="tx1"/>
                  </a:glow>
                </a:effectLst>
                <a:latin typeface="Arial"/>
                <a:ea typeface="ＭＳ Ｐゴシック" charset="0"/>
                <a:cs typeface="Arial"/>
              </a:rPr>
              <a:t>期待着他的回归。我们需要</a:t>
            </a:r>
            <a:r>
              <a:rPr lang="zh-CN" altLang="en-US" b="1" dirty="0">
                <a:solidFill>
                  <a:srgbClr val="FFFF00"/>
                </a:solidFill>
                <a:effectLst>
                  <a:glow rad="190500">
                    <a:schemeClr val="tx1"/>
                  </a:glow>
                </a:effectLst>
                <a:latin typeface="Arial"/>
                <a:ea typeface="ＭＳ Ｐゴシック" charset="0"/>
                <a:cs typeface="Arial"/>
              </a:rPr>
              <a:t>向外</a:t>
            </a:r>
            <a:r>
              <a:rPr lang="zh-CN" altLang="en-US" b="1" dirty="0">
                <a:solidFill>
                  <a:schemeClr val="bg1"/>
                </a:solidFill>
                <a:effectLst>
                  <a:glow rad="190500">
                    <a:schemeClr val="tx1"/>
                  </a:glow>
                </a:effectLst>
                <a:latin typeface="Arial"/>
                <a:ea typeface="ＭＳ Ｐゴシック" charset="0"/>
                <a:cs typeface="Arial"/>
              </a:rPr>
              <a:t>看别人，</a:t>
            </a:r>
            <a:r>
              <a:rPr lang="zh-CN" altLang="en-US" b="1" dirty="0">
                <a:solidFill>
                  <a:srgbClr val="FFFF00"/>
                </a:solidFill>
                <a:effectLst>
                  <a:glow rad="190500">
                    <a:schemeClr val="tx1"/>
                  </a:glow>
                </a:effectLst>
                <a:latin typeface="Arial"/>
                <a:ea typeface="ＭＳ Ｐゴシック" charset="0"/>
                <a:cs typeface="Arial"/>
              </a:rPr>
              <a:t>向内</a:t>
            </a:r>
            <a:r>
              <a:rPr lang="zh-CN" altLang="en-US" b="1" dirty="0">
                <a:solidFill>
                  <a:schemeClr val="bg1"/>
                </a:solidFill>
                <a:effectLst>
                  <a:glow rad="190500">
                    <a:schemeClr val="tx1"/>
                  </a:glow>
                </a:effectLst>
                <a:latin typeface="Arial"/>
                <a:ea typeface="ＭＳ Ｐゴシック" charset="0"/>
                <a:cs typeface="Arial"/>
              </a:rPr>
              <a:t>看我们自己的生活。</a:t>
            </a:r>
            <a:endParaRPr lang="en-US" b="1" dirty="0">
              <a:solidFill>
                <a:schemeClr val="bg1"/>
              </a:solidFill>
              <a:effectLst>
                <a:glow rad="190500">
                  <a:schemeClr val="tx1"/>
                </a:glow>
              </a:effectLst>
              <a:latin typeface="Arial"/>
              <a:ea typeface="ＭＳ Ｐゴシック" charset="0"/>
              <a:cs typeface="Arial"/>
            </a:endParaRPr>
          </a:p>
        </p:txBody>
      </p:sp>
    </p:spTree>
    <p:extLst>
      <p:ext uri="{BB962C8B-B14F-4D97-AF65-F5344CB8AC3E}">
        <p14:creationId xmlns:p14="http://schemas.microsoft.com/office/powerpoint/2010/main" val="1033773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哥林多前书</a:t>
            </a:r>
            <a:r>
              <a:rPr lang="en-US" sz="8800" dirty="0">
                <a:latin typeface="Arial" charset="0"/>
                <a:ea typeface="Osaka" charset="0"/>
                <a:cs typeface="Arial" charset="0"/>
              </a:rPr>
              <a:t> 12</a:t>
            </a:r>
          </a:p>
        </p:txBody>
      </p:sp>
    </p:spTree>
    <p:extLst>
      <p:ext uri="{BB962C8B-B14F-4D97-AF65-F5344CB8AC3E}">
        <p14:creationId xmlns:p14="http://schemas.microsoft.com/office/powerpoint/2010/main" val="3836075745"/>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idx="4294967295"/>
          </p:nvPr>
        </p:nvSpPr>
        <p:spPr>
          <a:xfrm>
            <a:off x="685800" y="261392"/>
            <a:ext cx="7772400" cy="1295400"/>
          </a:xfrm>
        </p:spPr>
        <p:txBody>
          <a:bodyPr/>
          <a:lstStyle/>
          <a:p>
            <a:pPr eaLnBrk="1" hangingPunct="1"/>
            <a:r>
              <a:rPr lang="ru-RU" altLang="ja-JP" sz="3600" b="1" dirty="0">
                <a:solidFill>
                  <a:schemeClr val="bg1"/>
                </a:solidFill>
                <a:latin typeface="Arial" charset="0"/>
                <a:cs typeface="ＭＳ Ｐゴシック" charset="0"/>
              </a:rPr>
              <a:t>"</a:t>
            </a:r>
            <a:r>
              <a:rPr lang="zh-CN" altLang="en-US" sz="3600" b="1" dirty="0">
                <a:solidFill>
                  <a:schemeClr val="bg1"/>
                </a:solidFill>
                <a:latin typeface="Arial" charset="0"/>
                <a:cs typeface="ＭＳ Ｐゴシック" charset="0"/>
              </a:rPr>
              <a:t>身子原不是一个肢体，乃是许多</a:t>
            </a:r>
            <a:br>
              <a:rPr lang="en-US" altLang="zh-CN" sz="3600" b="1" dirty="0">
                <a:solidFill>
                  <a:schemeClr val="bg1"/>
                </a:solidFill>
                <a:latin typeface="Arial" charset="0"/>
                <a:cs typeface="ＭＳ Ｐゴシック" charset="0"/>
              </a:rPr>
            </a:br>
            <a:r>
              <a:rPr lang="zh-CN" altLang="en-US" sz="3600" b="1" dirty="0">
                <a:solidFill>
                  <a:schemeClr val="bg1"/>
                </a:solidFill>
                <a:latin typeface="Arial" charset="0"/>
                <a:cs typeface="ＭＳ Ｐゴシック" charset="0"/>
              </a:rPr>
              <a:t>肢体。</a:t>
            </a:r>
            <a:r>
              <a:rPr lang="ru-RU" altLang="ja-JP" sz="3600" b="1" dirty="0">
                <a:solidFill>
                  <a:schemeClr val="bg1"/>
                </a:solidFill>
                <a:latin typeface="Arial" charset="0"/>
                <a:cs typeface="ＭＳ Ｐゴシック" charset="0"/>
              </a:rPr>
              <a:t>"</a:t>
            </a:r>
            <a:r>
              <a:rPr lang="en-US" sz="3600" b="1" dirty="0">
                <a:solidFill>
                  <a:schemeClr val="bg1"/>
                </a:solidFill>
                <a:latin typeface="Arial" charset="0"/>
                <a:cs typeface="ＭＳ Ｐゴシック" charset="0"/>
              </a:rPr>
              <a:t> (12:14)</a:t>
            </a:r>
            <a:endParaRPr lang="en-US" sz="4000" dirty="0">
              <a:solidFill>
                <a:schemeClr val="bg1"/>
              </a:solidFill>
            </a:endParaRPr>
          </a:p>
        </p:txBody>
      </p:sp>
      <p:sp>
        <p:nvSpPr>
          <p:cNvPr id="7" name="Rectangle 1053"/>
          <p:cNvSpPr>
            <a:spLocks noChangeArrowheads="1"/>
          </p:cNvSpPr>
          <p:nvPr/>
        </p:nvSpPr>
        <p:spPr bwMode="auto">
          <a:xfrm>
            <a:off x="4495801" y="1600200"/>
            <a:ext cx="152400" cy="5257800"/>
          </a:xfrm>
          <a:prstGeom prst="rect">
            <a:avLst/>
          </a:prstGeom>
          <a:solidFill>
            <a:srgbClr val="000000"/>
          </a:solidFill>
          <a:ln w="9525">
            <a:solidFill>
              <a:schemeClr val="tx1"/>
            </a:solidFill>
            <a:miter lim="800000"/>
            <a:headEnd/>
            <a:tailEnd/>
          </a:ln>
        </p:spPr>
        <p:txBody>
          <a:bodyPr wrap="none" lIns="91269" tIns="45635" rIns="91269" bIns="4563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 name="Rectangle 1050"/>
          <p:cNvSpPr>
            <a:spLocks noChangeArrowheads="1"/>
          </p:cNvSpPr>
          <p:nvPr/>
        </p:nvSpPr>
        <p:spPr bwMode="auto">
          <a:xfrm>
            <a:off x="8028384" y="-27377"/>
            <a:ext cx="1074134" cy="46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155dd</a:t>
            </a:r>
          </a:p>
        </p:txBody>
      </p:sp>
      <p:graphicFrame>
        <p:nvGraphicFramePr>
          <p:cNvPr id="9" name="Group 1026"/>
          <p:cNvGraphicFramePr>
            <a:graphicFrameLocks noGrp="1"/>
          </p:cNvGraphicFramePr>
          <p:nvPr/>
        </p:nvGraphicFramePr>
        <p:xfrm>
          <a:off x="76201" y="1625600"/>
          <a:ext cx="8991600" cy="5175250"/>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102332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dirty="0">
                          <a:ln>
                            <a:noFill/>
                          </a:ln>
                          <a:solidFill>
                            <a:schemeClr val="bg1"/>
                          </a:solidFill>
                          <a:effectLst/>
                          <a:latin typeface="Arial"/>
                          <a:ea typeface="ＭＳ Ｐゴシック" pitchFamily="34" charset="-128"/>
                          <a:cs typeface="Arial"/>
                        </a:rPr>
                        <a:t>发言</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dirty="0">
                          <a:ln>
                            <a:noFill/>
                          </a:ln>
                          <a:solidFill>
                            <a:schemeClr val="bg1"/>
                          </a:solidFill>
                          <a:effectLst/>
                          <a:latin typeface="Arial"/>
                          <a:ea typeface="ＭＳ Ｐゴシック" pitchFamily="34" charset="-128"/>
                          <a:cs typeface="Arial"/>
                        </a:rPr>
                        <a:t>服侍 （行动）</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教导 </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行政</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82434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传福音</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信心</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85099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牧师</a:t>
                      </a:r>
                      <a:r>
                        <a:rPr kumimoji="0" lang="en-US" altLang="zh-CN" sz="4400" b="1" i="0" u="none" strike="noStrike" cap="none" normalizeH="0" baseline="0" dirty="0">
                          <a:ln>
                            <a:noFill/>
                          </a:ln>
                          <a:solidFill>
                            <a:schemeClr val="bg1"/>
                          </a:solidFill>
                          <a:effectLst/>
                          <a:latin typeface="Arial"/>
                          <a:ea typeface="ＭＳ Ｐゴシック" pitchFamily="34" charset="-128"/>
                          <a:cs typeface="Arial"/>
                        </a:rPr>
                        <a:t>/</a:t>
                      </a: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教师</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给予</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鼓励</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服侍</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82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怜悯</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856156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36" y="1143000"/>
            <a:ext cx="2320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我不是手，所以不属乎身子；他不能因此就不</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属乎身子。</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dirty="0">
                <a:solidFill>
                  <a:schemeClr val="bg1"/>
                </a:solidFill>
                <a:latin typeface="Arial" charset="0"/>
                <a:cs typeface="ＭＳ Ｐゴシック" charset="0"/>
              </a:rPr>
              <a:t>B. </a:t>
            </a:r>
            <a:r>
              <a:rPr lang="zh-CN" altLang="en-US" sz="3200" b="1" dirty="0">
                <a:solidFill>
                  <a:schemeClr val="bg1"/>
                </a:solidFill>
                <a:latin typeface="Arial" charset="0"/>
                <a:cs typeface="ＭＳ Ｐゴシック" charset="0"/>
              </a:rPr>
              <a:t>拥有比较不起眼的恩赐的信徒，不因该认为自己不重要。</a:t>
            </a:r>
            <a:r>
              <a:rPr lang="en-US" sz="3200" b="1" dirty="0">
                <a:solidFill>
                  <a:schemeClr val="bg1"/>
                </a:solidFill>
                <a:latin typeface="Arial" charset="0"/>
                <a:cs typeface="ＭＳ Ｐゴシック" charset="0"/>
              </a:rPr>
              <a:t> (12:15-16).</a:t>
            </a:r>
          </a:p>
        </p:txBody>
      </p:sp>
      <p:sp>
        <p:nvSpPr>
          <p:cNvPr id="4" name="TextBox 3"/>
          <p:cNvSpPr txBox="1">
            <a:spLocks noChangeArrowheads="1"/>
          </p:cNvSpPr>
          <p:nvPr/>
        </p:nvSpPr>
        <p:spPr bwMode="auto">
          <a:xfrm>
            <a:off x="4953000" y="5181628"/>
            <a:ext cx="4191000" cy="1200195"/>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我不是眼，所以不属乎身子；他也不能因此就</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不属乎身子。</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他不会因此而废弃成为基督身体中的一部分。</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他不会因此而废弃成为基督身体中的一部分。</a:t>
            </a: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99"/>
            <a:ext cx="16764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8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15</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设 若 脚 说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16</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设 若 耳 说 ：</a:t>
            </a:r>
          </a:p>
        </p:txBody>
      </p:sp>
    </p:spTree>
    <p:extLst>
      <p:ext uri="{BB962C8B-B14F-4D97-AF65-F5344CB8AC3E}">
        <p14:creationId xmlns:p14="http://schemas.microsoft.com/office/powerpoint/2010/main" val="582920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482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zh-SG"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哥林多</a:t>
            </a:r>
            <a:r>
              <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 </a:t>
            </a:r>
            <a:r>
              <a:rPr lang="zh-CN"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污秽的交叉口</a:t>
            </a:r>
            <a:endPar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5958" name="Text Box 6"/>
          <p:cNvSpPr txBox="1">
            <a:spLocks noChangeArrowheads="1"/>
          </p:cNvSpPr>
          <p:nvPr/>
        </p:nvSpPr>
        <p:spPr bwMode="auto">
          <a:xfrm>
            <a:off x="3276142" y="5029200"/>
            <a:ext cx="1127232"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glow rad="165100">
                    <a:srgbClr val="FFFFFF">
                      <a:alpha val="75000"/>
                    </a:srgbClr>
                  </a:glow>
                </a:effectLst>
                <a:uLnTx/>
                <a:uFillTx/>
                <a:latin typeface="Arial"/>
                <a:ea typeface="ＭＳ Ｐゴシック" charset="-128"/>
                <a:cs typeface="Arial"/>
              </a:rPr>
              <a:t>哥林多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
        <p:nvSpPr>
          <p:cNvPr id="2" name="文本框 1">
            <a:extLst>
              <a:ext uri="{FF2B5EF4-FFF2-40B4-BE49-F238E27FC236}">
                <a16:creationId xmlns:a16="http://schemas.microsoft.com/office/drawing/2014/main" id="{ED939D13-ADF5-8031-5A00-BDDDD54F5F87}"/>
              </a:ext>
            </a:extLst>
          </p:cNvPr>
          <p:cNvSpPr txBox="1"/>
          <p:nvPr/>
        </p:nvSpPr>
        <p:spPr>
          <a:xfrm>
            <a:off x="2417342" y="1994343"/>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5655D859-0DA3-7BF1-B946-28B585933E12}"/>
              </a:ext>
            </a:extLst>
          </p:cNvPr>
          <p:cNvSpPr txBox="1"/>
          <p:nvPr/>
        </p:nvSpPr>
        <p:spPr>
          <a:xfrm rot="19542504">
            <a:off x="3163195" y="2887407"/>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389BE3D3-7C54-E72A-A75C-FBB968C2A8E6}"/>
              </a:ext>
            </a:extLst>
          </p:cNvPr>
          <p:cNvSpPr txBox="1"/>
          <p:nvPr/>
        </p:nvSpPr>
        <p:spPr>
          <a:xfrm>
            <a:off x="4738953" y="2555616"/>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A5450B0D-7B14-5F19-22E8-B6B4F40F6D6B}"/>
              </a:ext>
            </a:extLst>
          </p:cNvPr>
          <p:cNvSpPr txBox="1"/>
          <p:nvPr/>
        </p:nvSpPr>
        <p:spPr>
          <a:xfrm>
            <a:off x="3874235" y="3653017"/>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46D8638B-5655-7883-AA21-63E00CC06882}"/>
              </a:ext>
            </a:extLst>
          </p:cNvPr>
          <p:cNvSpPr txBox="1"/>
          <p:nvPr/>
        </p:nvSpPr>
        <p:spPr>
          <a:xfrm>
            <a:off x="5488785" y="4717651"/>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5A9CCBB1-EDF6-0B0D-1D81-BFD9FCB21C91}"/>
              </a:ext>
            </a:extLst>
          </p:cNvPr>
          <p:cNvSpPr txBox="1"/>
          <p:nvPr/>
        </p:nvSpPr>
        <p:spPr>
          <a:xfrm>
            <a:off x="6199157" y="4338934"/>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5BB57A9C-DC38-4F14-485E-233716D14F8D}"/>
              </a:ext>
            </a:extLst>
          </p:cNvPr>
          <p:cNvSpPr txBox="1"/>
          <p:nvPr/>
        </p:nvSpPr>
        <p:spPr>
          <a:xfrm>
            <a:off x="4144281" y="4646711"/>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7A7DFD25-4DD9-0E02-2365-FB388D52F219}"/>
              </a:ext>
            </a:extLst>
          </p:cNvPr>
          <p:cNvSpPr txBox="1"/>
          <p:nvPr/>
        </p:nvSpPr>
        <p:spPr>
          <a:xfrm>
            <a:off x="7750479" y="1643945"/>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1658901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 cor 12 han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777" y="1556792"/>
            <a:ext cx="2894136" cy="2599354"/>
          </a:xfrm>
          <a:prstGeom prst="rect">
            <a:avLst/>
          </a:prstGeom>
        </p:spPr>
      </p:pic>
      <p:pic>
        <p:nvPicPr>
          <p:cNvPr id="18" name="Picture 17"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rot="-886861">
            <a:off x="1025561" y="4673600"/>
            <a:ext cx="22971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962400"/>
            <a:ext cx="22161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oot.pn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0" y="4560888"/>
            <a:ext cx="23622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2776538" y="1752600"/>
            <a:ext cx="3319462" cy="762000"/>
          </a:xfrm>
          <a:prstGeom prst="wedgeEllipseCallout">
            <a:avLst>
              <a:gd name="adj1" fmla="val 94648"/>
              <a:gd name="adj2" fmla="val -6245"/>
            </a:avLst>
          </a:prstGeom>
          <a:solidFill>
            <a:srgbClr val="660066"/>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2895601" y="1905000"/>
            <a:ext cx="28956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我不需要你</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0"/>
            <a:ext cx="9144000" cy="954088"/>
          </a:xfrm>
          <a:solidFill>
            <a:schemeClr val="accent2"/>
          </a:solidFill>
        </p:spPr>
        <p:txBody>
          <a:bodyPr>
            <a:spAutoFit/>
          </a:bodyPr>
          <a:lstStyle/>
          <a:p>
            <a:pPr marL="223411"/>
            <a:r>
              <a:rPr lang="zh-CN" altLang="en-US" sz="2800" b="1" dirty="0">
                <a:solidFill>
                  <a:schemeClr val="bg1"/>
                </a:solidFill>
                <a:latin typeface="Arial" charset="0"/>
                <a:cs typeface="ＭＳ Ｐゴシック" charset="0"/>
              </a:rPr>
              <a:t>信徒不因该对其他的比较不起眼的肢体说</a:t>
            </a:r>
            <a:r>
              <a:rPr lang="en-US" altLang="zh-CN" sz="2800" b="1" dirty="0">
                <a:solidFill>
                  <a:schemeClr val="bg1"/>
                </a:solidFill>
                <a:latin typeface="Arial" charset="0"/>
                <a:cs typeface="ＭＳ Ｐゴシック" charset="0"/>
              </a:rPr>
              <a:t>, </a:t>
            </a:r>
            <a:br>
              <a:rPr lang="en-US" altLang="zh-CN" sz="2800" b="1" dirty="0">
                <a:solidFill>
                  <a:schemeClr val="bg1"/>
                </a:solidFill>
                <a:latin typeface="Arial" charset="0"/>
                <a:cs typeface="ＭＳ Ｐゴシック" charset="0"/>
              </a:rPr>
            </a:br>
            <a:r>
              <a:rPr lang="en-US" altLang="zh-CN" sz="2800" b="1" dirty="0">
                <a:solidFill>
                  <a:schemeClr val="bg1"/>
                </a:solidFill>
                <a:latin typeface="Arial" charset="0"/>
                <a:cs typeface="ＭＳ Ｐゴシック" charset="0"/>
              </a:rPr>
              <a:t>“</a:t>
            </a:r>
            <a:r>
              <a:rPr lang="zh-CN" altLang="en-US" sz="2800" b="1" dirty="0">
                <a:solidFill>
                  <a:schemeClr val="bg1"/>
                </a:solidFill>
                <a:latin typeface="Arial" charset="0"/>
                <a:cs typeface="ＭＳ Ｐゴシック" charset="0"/>
              </a:rPr>
              <a:t>我不需要你！”</a:t>
            </a:r>
            <a:r>
              <a:rPr lang="en-US" sz="2800" b="1" dirty="0">
                <a:solidFill>
                  <a:schemeClr val="bg1"/>
                </a:solidFill>
                <a:latin typeface="Arial" charset="0"/>
                <a:cs typeface="ＭＳ Ｐゴシック" charset="0"/>
              </a:rPr>
              <a:t>(12:21)</a:t>
            </a:r>
          </a:p>
        </p:txBody>
      </p:sp>
      <p:sp>
        <p:nvSpPr>
          <p:cNvPr id="4" name="TextBox 3"/>
          <p:cNvSpPr txBox="1">
            <a:spLocks noChangeArrowheads="1"/>
          </p:cNvSpPr>
          <p:nvPr/>
        </p:nvSpPr>
        <p:spPr bwMode="auto">
          <a:xfrm>
            <a:off x="2133601" y="5486400"/>
            <a:ext cx="4191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我不需要你</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15" name="TextBox 14"/>
          <p:cNvSpPr txBox="1">
            <a:spLocks noChangeArrowheads="1"/>
          </p:cNvSpPr>
          <p:nvPr/>
        </p:nvSpPr>
        <p:spPr bwMode="auto">
          <a:xfrm>
            <a:off x="0" y="1295400"/>
            <a:ext cx="5334000" cy="8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眼睛不因该对手说</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971600" y="4149082"/>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而头不因该对脚说</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858307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3" descr="needothers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ctrTitle" idx="4294967295"/>
          </p:nvPr>
        </p:nvSpPr>
        <p:spPr>
          <a:xfrm>
            <a:off x="685800" y="152401"/>
            <a:ext cx="7772400" cy="838200"/>
          </a:xfrm>
          <a:effectLst/>
        </p:spPr>
        <p:txBody>
          <a:bodyPr/>
          <a:lstStyle/>
          <a:p>
            <a:pPr eaLnBrk="1" hangingPunct="1"/>
            <a:r>
              <a:rPr lang="zh-CN" altLang="en-US" b="1" dirty="0">
                <a:solidFill>
                  <a:srgbClr val="FFFFFF"/>
                </a:solidFill>
                <a:effectLst>
                  <a:outerShdw blurRad="50800" dist="88900" dir="2700000" algn="tl" rotWithShape="0">
                    <a:srgbClr val="000000">
                      <a:alpha val="78000"/>
                    </a:srgbClr>
                  </a:outerShdw>
                </a:effectLst>
                <a:latin typeface="Arial Rounded MT Bold" charset="0"/>
              </a:rPr>
              <a:t>林前</a:t>
            </a:r>
            <a:r>
              <a:rPr lang="en-US" b="1" dirty="0">
                <a:solidFill>
                  <a:srgbClr val="FFFFFF"/>
                </a:solidFill>
                <a:effectLst>
                  <a:outerShdw blurRad="50800" dist="88900" dir="2700000" algn="tl" rotWithShape="0">
                    <a:srgbClr val="000000">
                      <a:alpha val="78000"/>
                    </a:srgbClr>
                  </a:outerShdw>
                </a:effectLst>
                <a:latin typeface="Arial Rounded MT Bold" charset="0"/>
              </a:rPr>
              <a:t>12</a:t>
            </a:r>
            <a:r>
              <a:rPr lang="zh-CN" altLang="en-US" b="1" dirty="0">
                <a:solidFill>
                  <a:srgbClr val="FFFFFF"/>
                </a:solidFill>
                <a:effectLst>
                  <a:outerShdw blurRad="50800" dist="88900" dir="2700000" algn="tl" rotWithShape="0">
                    <a:srgbClr val="000000">
                      <a:alpha val="78000"/>
                    </a:srgbClr>
                  </a:outerShdw>
                </a:effectLst>
                <a:latin typeface="Arial Rounded MT Bold" charset="0"/>
              </a:rPr>
              <a:t>的中心思想</a:t>
            </a:r>
            <a:endParaRPr lang="en-US" b="1" dirty="0">
              <a:solidFill>
                <a:srgbClr val="FFFFFF"/>
              </a:solidFill>
              <a:effectLst>
                <a:outerShdw blurRad="50800" dist="88900" dir="2700000" algn="tl" rotWithShape="0">
                  <a:srgbClr val="000000">
                    <a:alpha val="78000"/>
                  </a:srgbClr>
                </a:outerShdw>
              </a:effectLst>
              <a:latin typeface="Arial Rounded MT Bold" charset="0"/>
            </a:endParaRPr>
          </a:p>
        </p:txBody>
      </p:sp>
      <p:sp>
        <p:nvSpPr>
          <p:cNvPr id="5" name="Rectangle 3"/>
          <p:cNvSpPr txBox="1">
            <a:spLocks noChangeArrowheads="1"/>
          </p:cNvSpPr>
          <p:nvPr/>
        </p:nvSpPr>
        <p:spPr bwMode="auto">
          <a:xfrm>
            <a:off x="0" y="4648201"/>
            <a:ext cx="9144000" cy="1905000"/>
          </a:xfrm>
          <a:prstGeom prst="rect">
            <a:avLst/>
          </a:prstGeom>
          <a:noFill/>
          <a:ln w="9525">
            <a:noFill/>
            <a:miter lim="800000"/>
            <a:headEnd/>
            <a:tailEnd/>
          </a:ln>
          <a:effectLst/>
        </p:spPr>
        <p:txBody>
          <a:bodyPr lIns="91269" tIns="45635" rIns="91269" bIns="45635"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为什么在教会里，我们</a:t>
            </a:r>
            <a:r>
              <a:rPr kumimoji="0" lang="zh-CN" altLang="en-US" sz="4400" b="1" i="0" u="none" strike="noStrike" kern="1200" cap="none" spc="0" normalizeH="0" baseline="0" noProof="0" dirty="0">
                <a:ln>
                  <a:noFill/>
                </a:ln>
                <a:solidFill>
                  <a:srgbClr val="FFFF00"/>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彼此需要</a:t>
            </a:r>
            <a:r>
              <a:rPr kumimoji="0" lang="zh-CN" alt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呢</a:t>
            </a:r>
            <a:r>
              <a:rPr kumimoji="0" lang="en-US" altLang="zh-CN"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  </a:t>
            </a:r>
            <a:br>
              <a:rPr kumimoji="0" lang="en-US" altLang="zh-CN"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br>
            <a:r>
              <a:rPr kumimoji="0" lang="zh-CN" alt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你只是肢体中的一份子</a:t>
            </a:r>
            <a:r>
              <a:rPr kumimoji="0" lang="en-US" altLang="zh-CN"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a:t>
            </a:r>
          </a:p>
        </p:txBody>
      </p:sp>
    </p:spTree>
    <p:extLst>
      <p:ext uri="{BB962C8B-B14F-4D97-AF65-F5344CB8AC3E}">
        <p14:creationId xmlns:p14="http://schemas.microsoft.com/office/powerpoint/2010/main" val="4893023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哥林多前书</a:t>
            </a:r>
            <a:r>
              <a:rPr lang="en-US" sz="8800" dirty="0">
                <a:latin typeface="Arial" charset="0"/>
                <a:ea typeface="Osaka" charset="0"/>
                <a:cs typeface="Arial" charset="0"/>
              </a:rPr>
              <a:t> 13</a:t>
            </a:r>
          </a:p>
        </p:txBody>
      </p:sp>
    </p:spTree>
    <p:extLst>
      <p:ext uri="{BB962C8B-B14F-4D97-AF65-F5344CB8AC3E}">
        <p14:creationId xmlns:p14="http://schemas.microsoft.com/office/powerpoint/2010/main" val="10696737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CC6600">
                <a:gamma/>
                <a:shade val="46275"/>
                <a:invGamma/>
              </a:srgbClr>
            </a:gs>
          </a:gsLst>
          <a:lin ang="0" scaled="1"/>
        </a:gradFill>
        <a:effectLst/>
      </p:bgPr>
    </p:bg>
    <p:spTree>
      <p:nvGrpSpPr>
        <p:cNvPr id="1" name=""/>
        <p:cNvGrpSpPr/>
        <p:nvPr/>
      </p:nvGrpSpPr>
      <p:grpSpPr>
        <a:xfrm>
          <a:off x="0" y="0"/>
          <a:ext cx="0" cy="0"/>
          <a:chOff x="0" y="0"/>
          <a:chExt cx="0" cy="0"/>
        </a:xfrm>
      </p:grpSpPr>
      <p:pic>
        <p:nvPicPr>
          <p:cNvPr id="527362"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73" name="Picture 13" descr="heart-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6775" y="36"/>
            <a:ext cx="2330450" cy="2733675"/>
          </a:xfrm>
          <a:prstGeom prst="rect">
            <a:avLst/>
          </a:prstGeom>
          <a:noFill/>
          <a:extLst>
            <a:ext uri="{909E8E84-426E-40DD-AFC4-6F175D3DCCD1}">
              <a14:hiddenFill xmlns:a14="http://schemas.microsoft.com/office/drawing/2010/main">
                <a:solidFill>
                  <a:srgbClr val="FFFFFF"/>
                </a:solidFill>
              </a14:hiddenFill>
            </a:ext>
          </a:extLst>
        </p:spPr>
      </p:pic>
      <p:sp>
        <p:nvSpPr>
          <p:cNvPr id="527366" name="Text Box 6"/>
          <p:cNvSpPr txBox="1">
            <a:spLocks noChangeArrowheads="1"/>
          </p:cNvSpPr>
          <p:nvPr/>
        </p:nvSpPr>
        <p:spPr bwMode="auto">
          <a:xfrm>
            <a:off x="1104901" y="1965327"/>
            <a:ext cx="6934200" cy="5047402"/>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69" tIns="45635" rIns="91269" bIns="45635">
            <a:spAutoFit/>
          </a:bodyPr>
          <a:lstStyle>
            <a:lvl1pPr>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为什么我们要以爱来运用我们的恩赐</a:t>
            </a:r>
            <a:r>
              <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因为</a:t>
            </a:r>
            <a:r>
              <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爱</a:t>
            </a:r>
            <a:r>
              <a:rPr kumimoji="0" lang="zh-CN" altLang="en-US" sz="5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超越</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了恩赐，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爱使人</a:t>
            </a:r>
            <a:r>
              <a:rPr kumimoji="0" lang="zh-CN" altLang="en-US" sz="5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更得益处，</a:t>
            </a:r>
            <a:endParaRPr kumimoji="0" lang="zh-CN" alt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爱比恩赐</a:t>
            </a:r>
            <a:r>
              <a:rPr kumimoji="0" lang="zh-CN" altLang="en-US" sz="5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更加恒久。</a:t>
            </a:r>
            <a:endParaRPr kumimoji="0" lang="zh-CN" alt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27363" name="Rectangle 3"/>
          <p:cNvSpPr>
            <a:spLocks noGrp="1" noChangeArrowheads="1"/>
          </p:cNvSpPr>
          <p:nvPr>
            <p:ph type="ctrTitle"/>
          </p:nvPr>
        </p:nvSpPr>
        <p:spPr>
          <a:xfrm>
            <a:off x="152401" y="762000"/>
            <a:ext cx="8839200" cy="685800"/>
          </a:xfrm>
          <a:effectLst>
            <a:outerShdw blurRad="63500" dist="35921" dir="2700000" algn="ctr" rotWithShape="0">
              <a:schemeClr val="tx1">
                <a:alpha val="74998"/>
              </a:schemeClr>
            </a:outerShdw>
          </a:effectLst>
        </p:spPr>
        <p:txBody>
          <a:bodyPr/>
          <a:lstStyle/>
          <a:p>
            <a:r>
              <a:rPr lang="zh-CN" altLang="en-US" b="0" dirty="0"/>
              <a:t>林前</a:t>
            </a:r>
            <a:r>
              <a:rPr lang="en-US" b="0" dirty="0"/>
              <a:t>13</a:t>
            </a:r>
            <a:r>
              <a:rPr lang="zh-CN" altLang="en-US" b="0" dirty="0"/>
              <a:t>的中心思想</a:t>
            </a:r>
            <a:endParaRPr lang="en-US" dirty="0"/>
          </a:p>
        </p:txBody>
      </p:sp>
    </p:spTree>
    <p:extLst>
      <p:ext uri="{BB962C8B-B14F-4D97-AF65-F5344CB8AC3E}">
        <p14:creationId xmlns:p14="http://schemas.microsoft.com/office/powerpoint/2010/main" val="261638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7366">
                                            <p:txEl>
                                              <p:pRg st="0" end="0"/>
                                            </p:txEl>
                                          </p:spTgt>
                                        </p:tgtEl>
                                        <p:attrNameLst>
                                          <p:attrName>style.visibility</p:attrName>
                                        </p:attrNameLst>
                                      </p:cBhvr>
                                      <p:to>
                                        <p:strVal val="visible"/>
                                      </p:to>
                                    </p:set>
                                    <p:animEffect transition="in" filter="dissolve">
                                      <p:cBhvr>
                                        <p:cTn id="7" dur="500"/>
                                        <p:tgtEl>
                                          <p:spTgt spid="5273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7366">
                                            <p:txEl>
                                              <p:pRg st="1" end="1"/>
                                            </p:txEl>
                                          </p:spTgt>
                                        </p:tgtEl>
                                        <p:attrNameLst>
                                          <p:attrName>style.visibility</p:attrName>
                                        </p:attrNameLst>
                                      </p:cBhvr>
                                      <p:to>
                                        <p:strVal val="visible"/>
                                      </p:to>
                                    </p:set>
                                    <p:animEffect transition="in" filter="dissolve">
                                      <p:cBhvr>
                                        <p:cTn id="12" dur="500"/>
                                        <p:tgtEl>
                                          <p:spTgt spid="5273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7366">
                                            <p:txEl>
                                              <p:pRg st="2" end="2"/>
                                            </p:txEl>
                                          </p:spTgt>
                                        </p:tgtEl>
                                        <p:attrNameLst>
                                          <p:attrName>style.visibility</p:attrName>
                                        </p:attrNameLst>
                                      </p:cBhvr>
                                      <p:to>
                                        <p:strVal val="visible"/>
                                      </p:to>
                                    </p:set>
                                    <p:animEffect transition="in" filter="dissolve">
                                      <p:cBhvr>
                                        <p:cTn id="17" dur="500"/>
                                        <p:tgtEl>
                                          <p:spTgt spid="5273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7366">
                                            <p:txEl>
                                              <p:pRg st="3" end="3"/>
                                            </p:txEl>
                                          </p:spTgt>
                                        </p:tgtEl>
                                        <p:attrNameLst>
                                          <p:attrName>style.visibility</p:attrName>
                                        </p:attrNameLst>
                                      </p:cBhvr>
                                      <p:to>
                                        <p:strVal val="visible"/>
                                      </p:to>
                                    </p:set>
                                    <p:animEffect transition="in" filter="dissolve">
                                      <p:cBhvr>
                                        <p:cTn id="22" dur="500"/>
                                        <p:tgtEl>
                                          <p:spTgt spid="5273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6"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哥林多前书</a:t>
            </a:r>
            <a:r>
              <a:rPr lang="en-US" sz="8800" dirty="0">
                <a:latin typeface="Arial" charset="0"/>
                <a:ea typeface="Osaka" charset="0"/>
                <a:cs typeface="Arial" charset="0"/>
              </a:rPr>
              <a:t> 14</a:t>
            </a:r>
          </a:p>
        </p:txBody>
      </p:sp>
    </p:spTree>
    <p:extLst>
      <p:ext uri="{BB962C8B-B14F-4D97-AF65-F5344CB8AC3E}">
        <p14:creationId xmlns:p14="http://schemas.microsoft.com/office/powerpoint/2010/main" val="9187446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5"/>
          <p:cNvGrpSpPr>
            <a:grpSpLocks/>
          </p:cNvGrpSpPr>
          <p:nvPr/>
        </p:nvGrpSpPr>
        <p:grpSpPr bwMode="auto">
          <a:xfrm>
            <a:off x="152400" y="304800"/>
            <a:ext cx="4514850" cy="4572000"/>
            <a:chOff x="96" y="192"/>
            <a:chExt cx="2844" cy="288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9092"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grpSp>
      <p:sp>
        <p:nvSpPr>
          <p:cNvPr id="89091" name="Rectangle 3"/>
          <p:cNvSpPr>
            <a:spLocks noGrp="1" noChangeArrowheads="1"/>
          </p:cNvSpPr>
          <p:nvPr>
            <p:ph type="ctrTitle"/>
          </p:nvPr>
        </p:nvSpPr>
        <p:spPr>
          <a:xfrm>
            <a:off x="3048000" y="479425"/>
            <a:ext cx="5943600" cy="1158875"/>
          </a:xfrm>
          <a:extLst>
            <a:ext uri="{FAA26D3D-D897-4be2-8F04-BA451C77F1D7}">
              <ma14:placeholderFlag xmlns:ma14="http://schemas.microsoft.com/office/mac/drawingml/2011/main" xmlns="" val="1"/>
            </a:ext>
          </a:extLst>
        </p:spPr>
        <p:txBody>
          <a:bodyPr/>
          <a:lstStyle/>
          <a:p>
            <a:pPr eaLnBrk="1" hangingPunct="1"/>
            <a:r>
              <a:rPr lang="zh-CN" altLang="en-US" sz="3500" b="1">
                <a:ea typeface="SimSun" pitchFamily="2" charset="-122"/>
              </a:rPr>
              <a:t>一位真先知的测验</a:t>
            </a:r>
            <a:br>
              <a:rPr lang="zh-CN" altLang="en-US" sz="3500" b="1">
                <a:ea typeface="SimSun" pitchFamily="2" charset="-122"/>
              </a:rPr>
            </a:br>
            <a:r>
              <a:rPr lang="zh-CN" altLang="en-US" sz="3500" b="1">
                <a:ea typeface="SimSun" pitchFamily="2" charset="-122"/>
              </a:rPr>
              <a:t>(申18:18-20)</a:t>
            </a:r>
            <a:endParaRPr lang="zh-CN" altLang="en-US" sz="3500">
              <a:ea typeface="SimSun" pitchFamily="2" charset="-122"/>
            </a:endParaRPr>
          </a:p>
        </p:txBody>
      </p:sp>
      <p:sp>
        <p:nvSpPr>
          <p:cNvPr id="89094" name="Text Box 6"/>
          <p:cNvSpPr txBox="1">
            <a:spLocks noChangeArrowheads="1"/>
          </p:cNvSpPr>
          <p:nvPr/>
        </p:nvSpPr>
        <p:spPr bwMode="auto">
          <a:xfrm>
            <a:off x="5165725" y="1828800"/>
            <a:ext cx="35972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17525" indent="-517525">
              <a:defRPr>
                <a:solidFill>
                  <a:schemeClr val="tx1"/>
                </a:solidFill>
                <a:latin typeface="Arial" charset="0"/>
                <a:ea typeface="ＭＳ Ｐゴシック" charset="0"/>
              </a:defRPr>
            </a:lvl1pPr>
            <a:lvl2pPr marL="974725" indent="-342900">
              <a:defRPr>
                <a:solidFill>
                  <a:schemeClr val="tx1"/>
                </a:solidFill>
                <a:latin typeface="Arial" charset="0"/>
                <a:ea typeface="ＭＳ Ｐゴシック" charset="0"/>
              </a:defRPr>
            </a:lvl2pPr>
            <a:lvl3pPr marL="1431925" indent="-342900">
              <a:defRPr>
                <a:solidFill>
                  <a:schemeClr val="tx1"/>
                </a:solidFill>
                <a:latin typeface="Arial" charset="0"/>
                <a:ea typeface="ＭＳ Ｐゴシック" charset="0"/>
              </a:defRPr>
            </a:lvl3pPr>
            <a:lvl4pPr marL="1889125" indent="-342900">
              <a:defRPr>
                <a:solidFill>
                  <a:schemeClr val="tx1"/>
                </a:solidFill>
                <a:latin typeface="Arial" charset="0"/>
                <a:ea typeface="ＭＳ Ｐゴシック" charset="0"/>
              </a:defRPr>
            </a:lvl4pPr>
            <a:lvl5pPr marL="2346325" indent="-342900">
              <a:defRPr>
                <a:solidFill>
                  <a:schemeClr val="tx1"/>
                </a:solidFill>
                <a:latin typeface="Arial" charset="0"/>
                <a:ea typeface="ＭＳ Ｐゴシック" charset="0"/>
              </a:defRPr>
            </a:lvl5pPr>
            <a:lvl6pPr marL="2803525" indent="-342900" fontAlgn="base">
              <a:spcBef>
                <a:spcPct val="0"/>
              </a:spcBef>
              <a:spcAft>
                <a:spcPct val="0"/>
              </a:spcAft>
              <a:defRPr>
                <a:solidFill>
                  <a:schemeClr val="tx1"/>
                </a:solidFill>
                <a:latin typeface="Arial" charset="0"/>
                <a:ea typeface="ＭＳ Ｐゴシック" charset="0"/>
              </a:defRPr>
            </a:lvl6pPr>
            <a:lvl7pPr marL="3260725" indent="-342900" fontAlgn="base">
              <a:spcBef>
                <a:spcPct val="0"/>
              </a:spcBef>
              <a:spcAft>
                <a:spcPct val="0"/>
              </a:spcAft>
              <a:defRPr>
                <a:solidFill>
                  <a:schemeClr val="tx1"/>
                </a:solidFill>
                <a:latin typeface="Arial" charset="0"/>
                <a:ea typeface="ＭＳ Ｐゴシック" charset="0"/>
              </a:defRPr>
            </a:lvl7pPr>
            <a:lvl8pPr marL="3717925" indent="-342900" fontAlgn="base">
              <a:spcBef>
                <a:spcPct val="0"/>
              </a:spcBef>
              <a:spcAft>
                <a:spcPct val="0"/>
              </a:spcAft>
              <a:defRPr>
                <a:solidFill>
                  <a:schemeClr val="tx1"/>
                </a:solidFill>
                <a:latin typeface="Arial" charset="0"/>
                <a:ea typeface="ＭＳ Ｐゴシック" charset="0"/>
              </a:defRPr>
            </a:lvl8pPr>
            <a:lvl9pPr marL="4175125" indent="-342900" fontAlgn="base">
              <a:spcBef>
                <a:spcPct val="0"/>
              </a:spcBef>
              <a:spcAft>
                <a:spcPct val="0"/>
              </a:spcAft>
              <a:defRPr>
                <a:solidFill>
                  <a:schemeClr val="tx1"/>
                </a:solidFill>
                <a:latin typeface="Arial" charset="0"/>
                <a:ea typeface="ＭＳ Ｐゴシック" charset="0"/>
              </a:defRPr>
            </a:lvl9pPr>
          </a:lstStyle>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0" i="0" u="none" strike="noStrike" kern="1200" cap="none" spc="0" normalizeH="0" baseline="0" noProof="0" dirty="0">
                <a:ln>
                  <a:noFill/>
                </a:ln>
                <a:solidFill>
                  <a:srgbClr val="660066"/>
                </a:solidFill>
                <a:effectLst/>
                <a:uLnTx/>
                <a:uFillTx/>
                <a:latin typeface="Arial" charset="0"/>
                <a:ea typeface="ＭＳ Ｐゴシック" charset="0"/>
                <a:cs typeface="+mn-cs"/>
              </a:rPr>
              <a:t>100%</a:t>
            </a:r>
            <a:r>
              <a:rPr kumimoji="0" lang="zh-CN" altLang="en-US" sz="3600" b="0" i="0" u="none" strike="noStrike" kern="1200" cap="none" spc="0" normalizeH="0" baseline="0" noProof="0" dirty="0">
                <a:ln>
                  <a:noFill/>
                </a:ln>
                <a:solidFill>
                  <a:srgbClr val="660066"/>
                </a:solidFill>
                <a:effectLst/>
                <a:uLnTx/>
                <a:uFillTx/>
                <a:latin typeface="Arial" charset="0"/>
                <a:ea typeface="SimSun" charset="0"/>
                <a:cs typeface="SimSun" charset="0"/>
              </a:rPr>
              <a:t>正确的预言</a:t>
            </a:r>
          </a:p>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zh-CN" altLang="en-US" sz="3600" b="0" i="0" u="none" strike="noStrike" kern="1200" cap="none" spc="0" normalizeH="0" baseline="0" noProof="0" dirty="0">
              <a:ln>
                <a:noFill/>
              </a:ln>
              <a:solidFill>
                <a:srgbClr val="660066"/>
              </a:solidFill>
              <a:effectLst/>
              <a:uLnTx/>
              <a:uFillTx/>
              <a:latin typeface="Arial" charset="0"/>
              <a:ea typeface="SimSun" charset="0"/>
              <a:cs typeface="SimSun" charset="0"/>
            </a:endParaRPr>
          </a:p>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zh-CN" altLang="en-US" sz="3600" b="0" i="0" u="none" strike="noStrike" kern="1200" cap="none" spc="0" normalizeH="0" baseline="0" noProof="0" dirty="0">
                <a:ln>
                  <a:noFill/>
                </a:ln>
                <a:solidFill>
                  <a:srgbClr val="660066"/>
                </a:solidFill>
                <a:effectLst/>
                <a:uLnTx/>
                <a:uFillTx/>
                <a:latin typeface="Arial" charset="0"/>
                <a:ea typeface="SimSun" charset="0"/>
                <a:cs typeface="SimSun" charset="0"/>
              </a:rPr>
              <a:t>敬拜上帝</a:t>
            </a:r>
          </a:p>
        </p:txBody>
      </p:sp>
      <p:sp>
        <p:nvSpPr>
          <p:cNvPr id="7" name="Text Box 1031"/>
          <p:cNvSpPr txBox="1">
            <a:spLocks noChangeArrowheads="1"/>
          </p:cNvSpPr>
          <p:nvPr/>
        </p:nvSpPr>
        <p:spPr bwMode="auto">
          <a:xfrm>
            <a:off x="76201" y="4515703"/>
            <a:ext cx="8991600" cy="203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r>
              <a:rPr kumimoji="0" lang="zh-CN" alt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不过，如果有先知擅自奉我的名，说我没有吩咐他说的话，或是奉别神的名说话，那先知就必须处死</a:t>
            </a:r>
            <a:r>
              <a:rPr kumimoji="0" 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r>
              <a:rPr kumimoji="0" lang="zh-CN" alt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一位先知奉耶和华的名说话，如果那话不成就，也不应验，这话就不是耶和华说的；是那先知擅自说的，</a:t>
            </a:r>
            <a:endParaRPr kumimoji="0" lang="en-US" altLang="zh-CN" sz="2800" b="1" i="0" u="none" strike="noStrike" kern="1200" cap="none" spc="0" normalizeH="0" baseline="0" noProof="0" dirty="0">
              <a:ln>
                <a:noFill/>
              </a:ln>
              <a:solidFill>
                <a:srgbClr val="000000"/>
              </a:solidFill>
              <a:effectLst/>
              <a:uLnTx/>
              <a:uFillTx/>
              <a:latin typeface="Arial Narrow Bold" charset="0"/>
              <a:ea typeface="Osaka" charset="0"/>
              <a:cs typeface="Osaka"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你不要怕他。</a:t>
            </a:r>
            <a:r>
              <a:rPr kumimoji="0" lang="ru-RU"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endParaRPr kumimoji="0" lang="en-US" sz="3600" b="1" i="0" u="none" strike="noStrike" kern="1200" cap="none" spc="0" normalizeH="0" baseline="0" noProof="0" dirty="0">
              <a:ln>
                <a:noFill/>
              </a:ln>
              <a:solidFill>
                <a:srgbClr val="000000"/>
              </a:solidFill>
              <a:effectLst/>
              <a:uLnTx/>
              <a:uFillTx/>
              <a:latin typeface="Arial Narrow Bold" charset="0"/>
              <a:ea typeface="Osaka" charset="0"/>
              <a:cs typeface="Osaka" charset="0"/>
            </a:endParaRPr>
          </a:p>
        </p:txBody>
      </p:sp>
    </p:spTree>
    <p:extLst>
      <p:ext uri="{BB962C8B-B14F-4D97-AF65-F5344CB8AC3E}">
        <p14:creationId xmlns:p14="http://schemas.microsoft.com/office/powerpoint/2010/main" val="23003547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9094">
                                            <p:txEl>
                                              <p:pRg st="2" end="2"/>
                                            </p:txEl>
                                          </p:spTgt>
                                        </p:tgtEl>
                                        <p:attrNameLst>
                                          <p:attrName>style.visibility</p:attrName>
                                        </p:attrNameLst>
                                      </p:cBhvr>
                                      <p:to>
                                        <p:strVal val="visible"/>
                                      </p:to>
                                    </p:set>
                                    <p:anim calcmode="lin" valueType="num">
                                      <p:cBhvr>
                                        <p:cTn id="13" dur="1000" fill="hold"/>
                                        <p:tgtEl>
                                          <p:spTgt spid="89094">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89094">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89094">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890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1026" descr="glowhand">
            <a:hlinkClick r:id="rId3" action="ppaction://hlinkpres?slideindex=22&amp;slidetitle=Open Hands"/>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0003" name="Rectangle 1027"/>
          <p:cNvSpPr>
            <a:spLocks noGrp="1" noChangeArrowheads="1"/>
          </p:cNvSpPr>
          <p:nvPr>
            <p:ph type="title"/>
          </p:nvPr>
        </p:nvSpPr>
        <p:spPr>
          <a:xfrm>
            <a:off x="533400" y="152400"/>
            <a:ext cx="7772400" cy="1371600"/>
          </a:xfrm>
          <a:solidFill>
            <a:schemeClr val="bg1"/>
          </a:solidFill>
          <a:effectLst>
            <a:outerShdw blurRad="63500" dist="35921" dir="2700000" algn="ctr" rotWithShape="0">
              <a:schemeClr val="bg1">
                <a:alpha val="74997"/>
              </a:schemeClr>
            </a:outerShdw>
          </a:effectLst>
        </p:spPr>
        <p:txBody>
          <a:bodyPr/>
          <a:lstStyle/>
          <a:p>
            <a:pPr eaLnBrk="1" hangingPunct="1">
              <a:defRPr/>
            </a:pPr>
            <a:r>
              <a:rPr lang="zh-TW" altLang="en-US" b="1" dirty="0">
                <a:latin typeface="Arial" charset="0"/>
                <a:ea typeface="ＭＳ Ｐゴシック" charset="0"/>
                <a:cs typeface="ＭＳ Ｐゴシック" charset="0"/>
              </a:rPr>
              <a:t>为什么说方言不能成为一种特殊的祷告语言？</a:t>
            </a:r>
            <a:endParaRPr lang="en-US" dirty="0">
              <a:latin typeface="Arial" charset="0"/>
              <a:ea typeface="ＭＳ Ｐゴシック" charset="0"/>
              <a:cs typeface="ＭＳ Ｐゴシック" charset="0"/>
            </a:endParaRPr>
          </a:p>
        </p:txBody>
      </p:sp>
      <p:sp>
        <p:nvSpPr>
          <p:cNvPr id="501763" name="Text Box 1029"/>
          <p:cNvSpPr txBox="1">
            <a:spLocks noChangeArrowheads="1"/>
          </p:cNvSpPr>
          <p:nvPr/>
        </p:nvSpPr>
        <p:spPr bwMode="auto">
          <a:xfrm>
            <a:off x="85471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31</a:t>
            </a:r>
            <a:endPar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640004" name="Rectangle 1028"/>
          <p:cNvSpPr>
            <a:spLocks noChangeArrowheads="1"/>
          </p:cNvSpPr>
          <p:nvPr/>
        </p:nvSpPr>
        <p:spPr bwMode="auto">
          <a:xfrm>
            <a:off x="1691680" y="1988840"/>
            <a:ext cx="7452320" cy="3887688"/>
          </a:xfrm>
          <a:prstGeom prst="rect">
            <a:avLst/>
          </a:prstGeom>
          <a:noFill/>
          <a:ln w="9525">
            <a:noFill/>
            <a:miter lim="800000"/>
            <a:headEnd/>
            <a:tailEnd/>
          </a:ln>
          <a:effectLst/>
        </p:spPr>
        <p:txBody>
          <a:bodyPr/>
          <a:lstStyle/>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教化他人</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 Cor. 14:26)</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对于不信的人</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(14:22)</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CHT"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不明白</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(14:14-15)</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限于一些</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(12:30)</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需要解释</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(14:26-28)</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在教堂里保持安静</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(14:28)</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外面教会作为标志</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(14:20)</a:t>
            </a:r>
          </a:p>
        </p:txBody>
      </p:sp>
    </p:spTree>
    <p:extLst>
      <p:ext uri="{BB962C8B-B14F-4D97-AF65-F5344CB8AC3E}">
        <p14:creationId xmlns:p14="http://schemas.microsoft.com/office/powerpoint/2010/main" val="2910066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4">
                                            <p:txEl>
                                              <p:pRg st="0" end="0"/>
                                            </p:txEl>
                                          </p:spTgt>
                                        </p:tgtEl>
                                        <p:attrNameLst>
                                          <p:attrName>style.visibility</p:attrName>
                                        </p:attrNameLst>
                                      </p:cBhvr>
                                      <p:to>
                                        <p:strVal val="visible"/>
                                      </p:to>
                                    </p:set>
                                    <p:animEffect transition="in" filter="dissolve">
                                      <p:cBhvr>
                                        <p:cTn id="7" dur="500"/>
                                        <p:tgtEl>
                                          <p:spTgt spid="6400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04">
                                            <p:txEl>
                                              <p:pRg st="1" end="1"/>
                                            </p:txEl>
                                          </p:spTgt>
                                        </p:tgtEl>
                                        <p:attrNameLst>
                                          <p:attrName>style.visibility</p:attrName>
                                        </p:attrNameLst>
                                      </p:cBhvr>
                                      <p:to>
                                        <p:strVal val="visible"/>
                                      </p:to>
                                    </p:set>
                                    <p:animEffect transition="in" filter="dissolve">
                                      <p:cBhvr>
                                        <p:cTn id="12" dur="500"/>
                                        <p:tgtEl>
                                          <p:spTgt spid="6400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0004">
                                            <p:txEl>
                                              <p:pRg st="2" end="2"/>
                                            </p:txEl>
                                          </p:spTgt>
                                        </p:tgtEl>
                                        <p:attrNameLst>
                                          <p:attrName>style.visibility</p:attrName>
                                        </p:attrNameLst>
                                      </p:cBhvr>
                                      <p:to>
                                        <p:strVal val="visible"/>
                                      </p:to>
                                    </p:set>
                                    <p:animEffect transition="in" filter="dissolve">
                                      <p:cBhvr>
                                        <p:cTn id="17" dur="500"/>
                                        <p:tgtEl>
                                          <p:spTgt spid="6400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0004">
                                            <p:txEl>
                                              <p:pRg st="3" end="3"/>
                                            </p:txEl>
                                          </p:spTgt>
                                        </p:tgtEl>
                                        <p:attrNameLst>
                                          <p:attrName>style.visibility</p:attrName>
                                        </p:attrNameLst>
                                      </p:cBhvr>
                                      <p:to>
                                        <p:strVal val="visible"/>
                                      </p:to>
                                    </p:set>
                                    <p:animEffect transition="in" filter="dissolve">
                                      <p:cBhvr>
                                        <p:cTn id="22" dur="500"/>
                                        <p:tgtEl>
                                          <p:spTgt spid="6400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0004">
                                            <p:txEl>
                                              <p:pRg st="4" end="4"/>
                                            </p:txEl>
                                          </p:spTgt>
                                        </p:tgtEl>
                                        <p:attrNameLst>
                                          <p:attrName>style.visibility</p:attrName>
                                        </p:attrNameLst>
                                      </p:cBhvr>
                                      <p:to>
                                        <p:strVal val="visible"/>
                                      </p:to>
                                    </p:set>
                                    <p:animEffect transition="in" filter="dissolve">
                                      <p:cBhvr>
                                        <p:cTn id="27" dur="500"/>
                                        <p:tgtEl>
                                          <p:spTgt spid="6400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40004">
                                            <p:txEl>
                                              <p:pRg st="5" end="5"/>
                                            </p:txEl>
                                          </p:spTgt>
                                        </p:tgtEl>
                                        <p:attrNameLst>
                                          <p:attrName>style.visibility</p:attrName>
                                        </p:attrNameLst>
                                      </p:cBhvr>
                                      <p:to>
                                        <p:strVal val="visible"/>
                                      </p:to>
                                    </p:set>
                                    <p:animEffect transition="in" filter="dissolve">
                                      <p:cBhvr>
                                        <p:cTn id="32" dur="500"/>
                                        <p:tgtEl>
                                          <p:spTgt spid="6400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40004">
                                            <p:txEl>
                                              <p:pRg st="6" end="6"/>
                                            </p:txEl>
                                          </p:spTgt>
                                        </p:tgtEl>
                                        <p:attrNameLst>
                                          <p:attrName>style.visibility</p:attrName>
                                        </p:attrNameLst>
                                      </p:cBhvr>
                                      <p:to>
                                        <p:strVal val="visible"/>
                                      </p:to>
                                    </p:set>
                                    <p:animEffect transition="in" filter="dissolve">
                                      <p:cBhvr>
                                        <p:cTn id="37" dur="500"/>
                                        <p:tgtEl>
                                          <p:spTgt spid="6400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哥林多前书</a:t>
            </a:r>
            <a:r>
              <a:rPr lang="en-US" sz="8800" dirty="0">
                <a:latin typeface="Arial" charset="0"/>
                <a:ea typeface="Osaka" charset="0"/>
                <a:cs typeface="Arial" charset="0"/>
              </a:rPr>
              <a:t> 15</a:t>
            </a:r>
          </a:p>
        </p:txBody>
      </p:sp>
    </p:spTree>
    <p:extLst>
      <p:ext uri="{BB962C8B-B14F-4D97-AF65-F5344CB8AC3E}">
        <p14:creationId xmlns:p14="http://schemas.microsoft.com/office/powerpoint/2010/main" val="13208357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1295400" y="228600"/>
            <a:ext cx="6629400" cy="2609850"/>
          </a:xfrm>
          <a:prstGeom prst="rect">
            <a:avLst/>
          </a:prstGeom>
          <a:noFill/>
          <a:ln w="9525">
            <a:noFill/>
            <a:miter lim="800000"/>
            <a:headEnd/>
            <a:tailEnd/>
          </a:ln>
        </p:spPr>
        <p:txBody>
          <a:bodyPr lIns="91269" tIns="45635" rIns="91269" bIns="4563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lan Den" charset="0"/>
                <a:ea typeface="Alan Den" charset="0"/>
                <a:cs typeface="Alan Den" charset="0"/>
              </a:rPr>
              <a:t>主的身体</a:t>
            </a:r>
            <a:r>
              <a:rPr kumimoji="0" lang="en-US" altLang="zh-CN" sz="80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lan Den" charset="0"/>
                <a:ea typeface="Alan Den" charset="0"/>
                <a:cs typeface="Alan Den" charset="0"/>
              </a:rPr>
              <a:t>, </a:t>
            </a:r>
            <a:br>
              <a:rPr kumimoji="0" lang="en-US" altLang="zh-CN" sz="80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lan Den" charset="0"/>
                <a:ea typeface="Alan Den" charset="0"/>
                <a:cs typeface="Alan Den" charset="0"/>
              </a:rPr>
            </a:br>
            <a:r>
              <a:rPr kumimoji="0" lang="zh-CN" altLang="en-US" sz="80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lan Den" charset="0"/>
                <a:ea typeface="Alan Den" charset="0"/>
                <a:cs typeface="Alan Den" charset="0"/>
              </a:rPr>
              <a:t>我们的身体 </a:t>
            </a:r>
            <a:endParaRPr kumimoji="0" lang="en-US" sz="4400" b="0" i="0" u="none" strike="noStrike" kern="1200" cap="none" spc="0" normalizeH="0" baseline="0" noProof="0" dirty="0">
              <a:ln>
                <a:noFill/>
              </a:ln>
              <a:solidFill>
                <a:srgbClr val="000000"/>
              </a:solidFill>
              <a:effectLst/>
              <a:uLnTx/>
              <a:uFillTx/>
              <a:latin typeface="Arial" charset="0"/>
              <a:ea typeface="ヒラギノ角ゴ Pro W3" charset="-128"/>
              <a:cs typeface="ヒラギノ角ゴ Pro W3" charset="-128"/>
            </a:endParaRPr>
          </a:p>
        </p:txBody>
      </p:sp>
      <p:sp>
        <p:nvSpPr>
          <p:cNvPr id="2" name="Title 1"/>
          <p:cNvSpPr>
            <a:spLocks noGrp="1"/>
          </p:cNvSpPr>
          <p:nvPr>
            <p:ph type="ctrTitle"/>
          </p:nvPr>
        </p:nvSpPr>
        <p:spPr>
          <a:xfrm>
            <a:off x="1320552" y="228600"/>
            <a:ext cx="6629400" cy="2609850"/>
          </a:xfrm>
        </p:spPr>
        <p:txBody>
          <a:bodyPr/>
          <a:lstStyle/>
          <a:p>
            <a:pPr>
              <a:defRPr/>
            </a:pPr>
            <a:r>
              <a:rPr lang="zh-CN" altLang="en-US" sz="8000" b="1" i="1" dirty="0">
                <a:solidFill>
                  <a:schemeClr val="bg1"/>
                </a:solidFill>
                <a:effectLst>
                  <a:outerShdw blurRad="38100" dist="38100" dir="2700000" algn="tl">
                    <a:srgbClr val="DDDDDD"/>
                  </a:outerShdw>
                </a:effectLst>
                <a:latin typeface="Alan Den" charset="0"/>
                <a:ea typeface="Alan Den" charset="0"/>
                <a:cs typeface="Alan Den" charset="0"/>
              </a:rPr>
              <a:t>主的身体</a:t>
            </a:r>
            <a:r>
              <a:rPr lang="en-US" altLang="zh-CN" sz="8000" b="1" i="1" dirty="0">
                <a:solidFill>
                  <a:schemeClr val="bg1"/>
                </a:solidFill>
                <a:effectLst>
                  <a:outerShdw blurRad="38100" dist="38100" dir="2700000" algn="tl">
                    <a:srgbClr val="DDDDDD"/>
                  </a:outerShdw>
                </a:effectLst>
                <a:latin typeface="Alan Den" charset="0"/>
                <a:ea typeface="Alan Den" charset="0"/>
                <a:cs typeface="Alan Den" charset="0"/>
              </a:rPr>
              <a:t>, </a:t>
            </a:r>
            <a:br>
              <a:rPr lang="en-US" altLang="zh-CN" sz="8000" b="1" i="1" dirty="0">
                <a:solidFill>
                  <a:schemeClr val="bg1"/>
                </a:solidFill>
                <a:effectLst>
                  <a:outerShdw blurRad="38100" dist="38100" dir="2700000" algn="tl">
                    <a:srgbClr val="DDDDDD"/>
                  </a:outerShdw>
                </a:effectLst>
                <a:latin typeface="Alan Den" charset="0"/>
                <a:ea typeface="Alan Den" charset="0"/>
                <a:cs typeface="Alan Den" charset="0"/>
              </a:rPr>
            </a:br>
            <a:r>
              <a:rPr lang="zh-CN" altLang="en-US" sz="8000" b="1" i="1" dirty="0">
                <a:solidFill>
                  <a:schemeClr val="bg1"/>
                </a:solidFill>
                <a:effectLst>
                  <a:outerShdw blurRad="38100" dist="38100" dir="2700000" algn="tl">
                    <a:srgbClr val="DDDDDD"/>
                  </a:outerShdw>
                </a:effectLst>
                <a:latin typeface="Alan Den" charset="0"/>
                <a:ea typeface="Alan Den" charset="0"/>
                <a:cs typeface="Alan Den" charset="0"/>
              </a:rPr>
              <a:t>我们的身体 </a:t>
            </a:r>
            <a:endParaRPr lang="en-US" dirty="0">
              <a:cs typeface="ヒラギノ角ゴ Pro W3" charset="-128"/>
            </a:endParaRPr>
          </a:p>
        </p:txBody>
      </p:sp>
      <p:sp>
        <p:nvSpPr>
          <p:cNvPr id="547844" name="TextBox 2"/>
          <p:cNvSpPr txBox="1">
            <a:spLocks noChangeArrowheads="1"/>
          </p:cNvSpPr>
          <p:nvPr/>
        </p:nvSpPr>
        <p:spPr bwMode="auto">
          <a:xfrm>
            <a:off x="5486400" y="6019800"/>
            <a:ext cx="1620611" cy="64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林前</a:t>
            </a:r>
            <a:r>
              <a:rPr kumimoji="0" lang="en-US" sz="3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15</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“基督为了我们的罪死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“他被埋葬</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“第三天，他从死里复活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林前</a:t>
            </a:r>
            <a:r>
              <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“我 如 今 把 先 前 所 传 给 你 们 的 福 音 告 诉 你 们 知 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5" name="Text Box 5"/>
          <p:cNvSpPr txBox="1">
            <a:spLocks noChangeArrowheads="1"/>
          </p:cNvSpPr>
          <p:nvPr/>
        </p:nvSpPr>
        <p:spPr bwMode="auto">
          <a:xfrm>
            <a:off x="2624138" y="3584575"/>
            <a:ext cx="2100262"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8" name="Rectangle 8"/>
          <p:cNvSpPr>
            <a:spLocks noGrp="1" noChangeArrowheads="1"/>
          </p:cNvSpPr>
          <p:nvPr>
            <p:ph type="ctrTitle"/>
          </p:nvPr>
        </p:nvSpPr>
        <p:spPr>
          <a:xfrm>
            <a:off x="6248400" y="685800"/>
            <a:ext cx="3200400" cy="646331"/>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Microsoft YaHei UI" panose="020B0503020204020204" pitchFamily="34" charset="-122"/>
                <a:ea typeface="Microsoft YaHei UI" panose="020B0503020204020204" pitchFamily="34" charset="-122"/>
                <a:cs typeface="Arial"/>
              </a:rPr>
              <a:t>哥林多地峡</a:t>
            </a:r>
            <a:endParaRPr lang="en-US" sz="3600" b="1" dirty="0">
              <a:solidFill>
                <a:schemeClr val="bg1"/>
              </a:solidFill>
              <a:latin typeface="Microsoft YaHei UI" panose="020B0503020204020204" pitchFamily="34" charset="-122"/>
              <a:ea typeface="Microsoft YaHei UI" panose="020B0503020204020204" pitchFamily="34" charset="-122"/>
              <a:cs typeface="Arial"/>
            </a:endParaRP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7</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公里</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2" name="Text Box 12"/>
          <p:cNvSpPr txBox="1">
            <a:spLocks noChangeArrowheads="1"/>
          </p:cNvSpPr>
          <p:nvPr/>
        </p:nvSpPr>
        <p:spPr bwMode="auto">
          <a:xfrm>
            <a:off x="-76200" y="5029200"/>
            <a:ext cx="3429000"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哥林多上部</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200329"/>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阿芙罗狄蒂</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神庙</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419858" name="Text Box 18"/>
          <p:cNvSpPr txBox="1">
            <a:spLocks noChangeArrowheads="1"/>
          </p:cNvSpPr>
          <p:nvPr/>
        </p:nvSpPr>
        <p:spPr bwMode="auto">
          <a:xfrm>
            <a:off x="8171763" y="76200"/>
            <a:ext cx="930063" cy="461665"/>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161a</a:t>
            </a:r>
          </a:p>
        </p:txBody>
      </p:sp>
    </p:spTree>
    <p:extLst>
      <p:ext uri="{BB962C8B-B14F-4D97-AF65-F5344CB8AC3E}">
        <p14:creationId xmlns:p14="http://schemas.microsoft.com/office/powerpoint/2010/main" val="1721094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复活</a:t>
            </a:r>
            <a:br>
              <a:rPr lang="en-US" altLang="zh-CN"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br>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的主</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3678257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4" descr="Empty Tomb Worship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0" y="609600"/>
            <a:ext cx="9144000" cy="1143000"/>
          </a:xfrm>
          <a:noFill/>
          <a:ln w="9525">
            <a:noFill/>
            <a:miter lim="800000"/>
            <a:headEnd/>
            <a:tailEnd/>
          </a:ln>
        </p:spPr>
        <p:txBody>
          <a:bodyPr lIns="91269" tIns="45635" rIns="91269" bIns="45635" anchor="ctr"/>
          <a:lstStyle/>
          <a:p>
            <a:r>
              <a:rPr lang="zh-CN" altLang="en-US"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相信复活，导致</a:t>
            </a:r>
            <a:r>
              <a:rPr lang="zh-CN" altLang="en-US" sz="6600" b="1" kern="1200" dirty="0">
                <a:solidFill>
                  <a:srgbClr val="FFFF00"/>
                </a:solidFill>
                <a:effectLst>
                  <a:glow rad="228600">
                    <a:schemeClr val="tx1">
                      <a:alpha val="75000"/>
                    </a:schemeClr>
                  </a:glow>
                </a:effectLst>
                <a:latin typeface="Arial" charset="0"/>
                <a:ea typeface="ヒラギノ角ゴ Pro W3" charset="0"/>
                <a:cs typeface="ヒラギノ角ゴ Pro W3" charset="0"/>
              </a:rPr>
              <a:t>盼望</a:t>
            </a:r>
            <a:r>
              <a:rPr lang="en-US"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(15:20-28)</a:t>
            </a:r>
          </a:p>
        </p:txBody>
      </p:sp>
      <p:sp>
        <p:nvSpPr>
          <p:cNvPr id="6" name="Title 2"/>
          <p:cNvSpPr txBox="1">
            <a:spLocks/>
          </p:cNvSpPr>
          <p:nvPr/>
        </p:nvSpPr>
        <p:spPr bwMode="auto">
          <a:xfrm>
            <a:off x="971600" y="2209800"/>
            <a:ext cx="8172400" cy="914400"/>
          </a:xfrm>
          <a:prstGeom prst="rect">
            <a:avLst/>
          </a:prstGeom>
          <a:noFill/>
          <a:ln w="9525">
            <a:noFill/>
            <a:miter lim="800000"/>
            <a:headEnd/>
            <a:tailEnd/>
          </a:ln>
        </p:spPr>
        <p:txBody>
          <a:bodyPr lIns="91269" tIns="45635" rIns="91269" bIns="45635"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盼望复活</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(20-23</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a:t>
            </a:r>
          </a:p>
        </p:txBody>
      </p:sp>
      <p:sp>
        <p:nvSpPr>
          <p:cNvPr id="7" name="Title 2"/>
          <p:cNvSpPr txBox="1">
            <a:spLocks/>
          </p:cNvSpPr>
          <p:nvPr/>
        </p:nvSpPr>
        <p:spPr bwMode="auto">
          <a:xfrm>
            <a:off x="971600" y="2895600"/>
            <a:ext cx="8172400" cy="914400"/>
          </a:xfrm>
          <a:prstGeom prst="rect">
            <a:avLst/>
          </a:prstGeom>
          <a:noFill/>
          <a:ln w="9525">
            <a:noFill/>
            <a:miter lim="800000"/>
            <a:headEnd/>
            <a:tailEnd/>
          </a:ln>
        </p:spPr>
        <p:txBody>
          <a:bodyPr lIns="91269" tIns="45635" rIns="91269" bIns="45635"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与基督一同掌权作王</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(24-27a</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a:t>
            </a:r>
          </a:p>
        </p:txBody>
      </p:sp>
      <p:sp>
        <p:nvSpPr>
          <p:cNvPr id="8" name="Title 2"/>
          <p:cNvSpPr txBox="1">
            <a:spLocks/>
          </p:cNvSpPr>
          <p:nvPr/>
        </p:nvSpPr>
        <p:spPr bwMode="auto">
          <a:xfrm>
            <a:off x="971600" y="3581400"/>
            <a:ext cx="8172400" cy="914400"/>
          </a:xfrm>
          <a:prstGeom prst="rect">
            <a:avLst/>
          </a:prstGeom>
          <a:noFill/>
          <a:ln w="9525">
            <a:noFill/>
            <a:miter lim="800000"/>
            <a:headEnd/>
            <a:tailEnd/>
          </a:ln>
        </p:spPr>
        <p:txBody>
          <a:bodyPr lIns="91269" tIns="45635" rIns="91269" bIns="45635"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他的国度充满全地</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(27b-28</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4" descr="rapture3.jpg"/>
          <p:cNvPicPr>
            <a:picLocks noChangeAspect="1"/>
          </p:cNvPicPr>
          <p:nvPr/>
        </p:nvPicPr>
        <p:blipFill>
          <a:blip r:embed="rId4" cstate="screen">
            <a:extLst>
              <a:ext uri="{28A0092B-C50C-407E-A947-70E740481C1C}">
                <a14:useLocalDpi xmlns:a14="http://schemas.microsoft.com/office/drawing/2010/main"/>
              </a:ext>
            </a:extLst>
          </a:blip>
          <a:srcRect l="-1421" r="-32"/>
          <a:stretch>
            <a:fillRect/>
          </a:stretch>
        </p:blipFill>
        <p:spPr bwMode="auto">
          <a:xfrm>
            <a:off x="-152400" y="0"/>
            <a:ext cx="927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r>
              <a:rPr lang="zh-CN" alt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既然基督已复活，那你也会复活！</a:t>
            </a:r>
            <a:br>
              <a:rPr lang="zh-CN" alt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br>
            <a:r>
              <a:rPr lang="zh-CN" alt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所以要</a:t>
            </a:r>
            <a:r>
              <a:rPr lang="zh-CN" altLang="en-US" b="1" dirty="0">
                <a:solidFill>
                  <a:srgbClr val="FFFF00"/>
                </a:solidFill>
                <a:effectLst>
                  <a:outerShdw blurRad="38100" dist="38100" dir="2700000" algn="tl">
                    <a:srgbClr val="000000">
                      <a:alpha val="43137"/>
                    </a:srgbClr>
                  </a:outerShdw>
                </a:effectLst>
                <a:latin typeface="Arial" charset="0"/>
                <a:ea typeface="ヒラギノ角ゴ Pro W3" charset="0"/>
                <a:cs typeface="ヒラギノ角ゴ Pro W3" charset="0"/>
              </a:rPr>
              <a:t>活出复活的生命来</a:t>
            </a:r>
            <a:r>
              <a:rPr lang="en-US" altLang="zh-CN"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a:t>
            </a:r>
            <a:endParaRPr 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林前 </a:t>
            </a:r>
            <a:r>
              <a:rPr kumimoji="0" 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15 </a:t>
            </a:r>
            <a:r>
              <a:rPr kumimoji="0" lang="zh-CN" alt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的中心思想</a:t>
            </a:r>
            <a:endParaRPr kumimoji="0" 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a:t>
            </a:r>
            <a:r>
              <a:rPr lang="zh-CN" altLang="en-US" sz="8800">
                <a:latin typeface="Arial" charset="0"/>
                <a:ea typeface="Osaka" charset="0"/>
                <a:cs typeface="Arial" charset="0"/>
              </a:rPr>
              <a:t>多前书</a:t>
            </a:r>
            <a:r>
              <a:rPr lang="en-US" sz="8800">
                <a:latin typeface="Arial" charset="0"/>
                <a:ea typeface="Osaka" charset="0"/>
                <a:cs typeface="Arial" charset="0"/>
              </a:rPr>
              <a:t> </a:t>
            </a:r>
            <a:r>
              <a:rPr lang="en-US" sz="8800" dirty="0">
                <a:latin typeface="Arial" charset="0"/>
                <a:ea typeface="Osaka" charset="0"/>
                <a:cs typeface="Arial" charset="0"/>
              </a:rPr>
              <a:t>16</a:t>
            </a:r>
          </a:p>
        </p:txBody>
      </p:sp>
    </p:spTree>
    <p:extLst>
      <p:ext uri="{BB962C8B-B14F-4D97-AF65-F5344CB8AC3E}">
        <p14:creationId xmlns:p14="http://schemas.microsoft.com/office/powerpoint/2010/main" val="33038443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66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958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691" name="Rectangle 4"/>
          <p:cNvSpPr>
            <a:spLocks noChangeArrowheads="1"/>
          </p:cNvSpPr>
          <p:nvPr/>
        </p:nvSpPr>
        <p:spPr bwMode="auto">
          <a:xfrm>
            <a:off x="4495800" y="0"/>
            <a:ext cx="4648200" cy="6858000"/>
          </a:xfrm>
          <a:prstGeom prst="rect">
            <a:avLst/>
          </a:prstGeom>
          <a:gradFill rotWithShape="0">
            <a:gsLst>
              <a:gs pos="0">
                <a:srgbClr val="664B19"/>
              </a:gs>
              <a:gs pos="100000">
                <a:srgbClr val="DCA13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ChangeArrowheads="1"/>
          </p:cNvSpPr>
          <p:nvPr>
            <p:ph type="title" idx="4294967295"/>
          </p:nvPr>
        </p:nvSpPr>
        <p:spPr>
          <a:xfrm>
            <a:off x="4572000" y="152400"/>
            <a:ext cx="4572000" cy="6705600"/>
          </a:xfrm>
          <a:effectLst/>
        </p:spPr>
        <p:txBody>
          <a:bodyPr/>
          <a:lstStyle/>
          <a:p>
            <a:pPr eaLnBrk="1" hangingPunct="1"/>
            <a: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t>在等候的日子，</a:t>
            </a:r>
            <a:b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br>
            <a: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t>我们如何将</a:t>
            </a:r>
            <a:b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br>
            <a: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t>福音广传。。。</a:t>
            </a:r>
            <a:endParaRPr lang="en-US" sz="6000" b="1" dirty="0">
              <a:solidFill>
                <a:schemeClr val="bg1"/>
              </a:solidFill>
              <a:effectLst>
                <a:glow rad="279400">
                  <a:schemeClr val="tx1"/>
                </a:glow>
              </a:effectLst>
              <a:latin typeface="Arial Bold Italic" charset="0"/>
              <a:ea typeface="ＭＳ Ｐゴシック" charset="0"/>
              <a:cs typeface="ＭＳ Ｐゴシック" charset="0"/>
            </a:endParaRPr>
          </a:p>
        </p:txBody>
      </p:sp>
    </p:spTree>
  </p:cSld>
  <p:clrMapOvr>
    <a:masterClrMapping/>
  </p:clrMapOvr>
  <p:transition>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457200" y="274638"/>
            <a:ext cx="8229600" cy="868362"/>
          </a:xfrm>
          <a:solidFill>
            <a:srgbClr val="2B2180"/>
          </a:solidFill>
        </p:spPr>
        <p:txBody>
          <a:bodyPr/>
          <a:lstStyle/>
          <a:p>
            <a:r>
              <a:rPr lang="zh-CN" altLang="en-US" dirty="0">
                <a:solidFill>
                  <a:schemeClr val="bg1"/>
                </a:solidFill>
                <a:latin typeface="Arial" charset="0"/>
                <a:ea typeface="ＭＳ Ｐゴシック" charset="0"/>
                <a:cs typeface="ＭＳ Ｐゴシック" charset="0"/>
              </a:rPr>
              <a:t>林前</a:t>
            </a:r>
            <a:r>
              <a:rPr lang="en-US" dirty="0">
                <a:solidFill>
                  <a:schemeClr val="bg1"/>
                </a:solidFill>
                <a:latin typeface="Arial" charset="0"/>
                <a:ea typeface="ＭＳ Ｐゴシック" charset="0"/>
                <a:cs typeface="ＭＳ Ｐゴシック" charset="0"/>
              </a:rPr>
              <a:t>16</a:t>
            </a:r>
            <a:r>
              <a:rPr lang="zh-CN" altLang="en-US" dirty="0">
                <a:solidFill>
                  <a:schemeClr val="bg1"/>
                </a:solidFill>
                <a:latin typeface="Arial" charset="0"/>
                <a:ea typeface="ＭＳ Ｐゴシック" charset="0"/>
                <a:cs typeface="ＭＳ Ｐゴシック" charset="0"/>
              </a:rPr>
              <a:t>的中心思想</a:t>
            </a:r>
            <a:endParaRPr lang="en-US" dirty="0">
              <a:latin typeface="Arial" charset="0"/>
              <a:ea typeface="ＭＳ Ｐゴシック" charset="0"/>
              <a:cs typeface="ＭＳ Ｐゴシック" charset="0"/>
            </a:endParaRPr>
          </a:p>
        </p:txBody>
      </p:sp>
      <p:sp>
        <p:nvSpPr>
          <p:cNvPr id="646147" name="Rectangle 8"/>
          <p:cNvSpPr>
            <a:spLocks noChangeArrowheads="1"/>
          </p:cNvSpPr>
          <p:nvPr/>
        </p:nvSpPr>
        <p:spPr bwMode="auto">
          <a:xfrm>
            <a:off x="457200" y="1295436"/>
            <a:ext cx="8229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Arial" charset="0"/>
                <a:ea typeface="ＭＳ Ｐゴシック" charset="0"/>
              </a:rPr>
              <a:t>通过以下途径传扬福音：</a:t>
            </a:r>
          </a:p>
        </p:txBody>
      </p:sp>
      <p:grpSp>
        <p:nvGrpSpPr>
          <p:cNvPr id="2" name="Group 11"/>
          <p:cNvGrpSpPr>
            <a:grpSpLocks/>
          </p:cNvGrpSpPr>
          <p:nvPr/>
        </p:nvGrpSpPr>
        <p:grpSpPr bwMode="auto">
          <a:xfrm>
            <a:off x="331788" y="2209800"/>
            <a:ext cx="5230812" cy="4270375"/>
            <a:chOff x="209" y="1392"/>
            <a:chExt cx="3295" cy="2690"/>
          </a:xfrm>
        </p:grpSpPr>
        <p:pic>
          <p:nvPicPr>
            <p:cNvPr id="646152" name="Picture 6" descr="giving-han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209" y="1884"/>
              <a:ext cx="3295" cy="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53" name="Rectangle 9"/>
            <p:cNvSpPr>
              <a:spLocks noChangeArrowheads="1"/>
            </p:cNvSpPr>
            <p:nvPr/>
          </p:nvSpPr>
          <p:spPr bwMode="auto">
            <a:xfrm>
              <a:off x="1008" y="1392"/>
              <a:ext cx="2352"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2B2180"/>
                  </a:solidFill>
                  <a:effectLst/>
                  <a:uLnTx/>
                  <a:uFillTx/>
                  <a:latin typeface="Arial" charset="0"/>
                  <a:ea typeface="ＭＳ Ｐゴシック" charset="0"/>
                </a:rPr>
                <a:t>奉献</a:t>
              </a:r>
            </a:p>
          </p:txBody>
        </p:sp>
      </p:grpSp>
      <p:grpSp>
        <p:nvGrpSpPr>
          <p:cNvPr id="3" name="Group 12"/>
          <p:cNvGrpSpPr>
            <a:grpSpLocks/>
          </p:cNvGrpSpPr>
          <p:nvPr/>
        </p:nvGrpSpPr>
        <p:grpSpPr bwMode="auto">
          <a:xfrm>
            <a:off x="5257800" y="2209801"/>
            <a:ext cx="3733800" cy="4267200"/>
            <a:chOff x="3312" y="1392"/>
            <a:chExt cx="2352" cy="2688"/>
          </a:xfrm>
        </p:grpSpPr>
        <p:pic>
          <p:nvPicPr>
            <p:cNvPr id="646150" name="Picture 7" descr="GivetoGodsFamilyFir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8" y="1872"/>
              <a:ext cx="1781"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51" name="Rectangle 10"/>
            <p:cNvSpPr>
              <a:spLocks noChangeArrowheads="1"/>
            </p:cNvSpPr>
            <p:nvPr/>
          </p:nvSpPr>
          <p:spPr bwMode="auto">
            <a:xfrm>
              <a:off x="3312" y="1392"/>
              <a:ext cx="2352"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2B2180"/>
                  </a:solidFill>
                  <a:effectLst/>
                  <a:uLnTx/>
                  <a:uFillTx/>
                  <a:latin typeface="Arial" charset="0"/>
                  <a:ea typeface="ＭＳ Ｐゴシック" charset="0"/>
                </a:rPr>
                <a:t>团队合作</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856656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3906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4026839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5176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5235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1546565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5175984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0676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37955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成圣</a:t>
            </a:r>
            <a:endParaRPr kumimoji="0" 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55"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3032237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69200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199" name="Rectangle 7"/>
          <p:cNvSpPr>
            <a:spLocks noGrp="1" noChangeArrowheads="1"/>
          </p:cNvSpPr>
          <p:nvPr>
            <p:ph type="title" idx="4294967295"/>
          </p:nvPr>
        </p:nvSpPr>
        <p:spPr>
          <a:xfrm>
            <a:off x="0" y="-26975"/>
            <a:ext cx="4746625" cy="3886201"/>
          </a:xfrm>
          <a:solidFill>
            <a:srgbClr val="FFFFFF"/>
          </a:solidFill>
        </p:spPr>
        <p:txBody>
          <a:bodyPr anchor="t"/>
          <a:lstStyle/>
          <a:p>
            <a:pPr eaLnBrk="1" hangingPunct="1"/>
            <a:r>
              <a:rPr lang="zh-CN" altLang="en-US" sz="3600" b="1" dirty="0">
                <a:latin typeface="Arial"/>
                <a:ea typeface="ＭＳ Ｐゴシック" charset="0"/>
                <a:cs typeface="Arial"/>
              </a:rPr>
              <a:t>在你的阅读及网上讨论时，什么教会纪律的真理对你有深刻的影响？</a:t>
            </a:r>
            <a:endParaRPr lang="en-US" sz="3600" b="1" dirty="0">
              <a:latin typeface="Arial"/>
              <a:ea typeface="ＭＳ Ｐゴシック" charset="0"/>
              <a:cs typeface="Arial"/>
            </a:endParaRPr>
          </a:p>
        </p:txBody>
      </p:sp>
      <p:pic>
        <p:nvPicPr>
          <p:cNvPr id="17305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9891" y="-24241"/>
            <a:ext cx="3449910" cy="35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
          <p:cNvGrpSpPr>
            <a:grpSpLocks/>
          </p:cNvGrpSpPr>
          <p:nvPr/>
        </p:nvGrpSpPr>
        <p:grpSpPr bwMode="auto">
          <a:xfrm>
            <a:off x="890979" y="2446346"/>
            <a:ext cx="8158162" cy="8483649"/>
            <a:chOff x="0" y="3900487"/>
            <a:chExt cx="4495800" cy="5967870"/>
          </a:xfrm>
        </p:grpSpPr>
        <p:sp>
          <p:nvSpPr>
            <p:cNvPr id="14" name="TextBox 7"/>
            <p:cNvSpPr txBox="1">
              <a:spLocks noChangeArrowheads="1"/>
            </p:cNvSpPr>
            <p:nvPr/>
          </p:nvSpPr>
          <p:spPr bwMode="auto">
            <a:xfrm>
              <a:off x="0" y="4255054"/>
              <a:ext cx="2362200" cy="56133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1</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对基督徒合一的劝勉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2</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人的反应</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3</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基督徒的属人性的理由</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4</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观查保罗的事奉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5</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谴责教会不道德的行为</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6</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行在身体上的罪</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7</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给</a:t>
              </a:r>
              <a:r>
                <a:rPr lang="en-US" b="0" kern="0" dirty="0" err="1">
                  <a:latin typeface="Arial" charset="0"/>
                </a:rPr>
                <a:t>婚姻</a:t>
              </a:r>
              <a:r>
                <a:rPr lang="zh-CN" altLang="en-US" b="0" kern="0" dirty="0">
                  <a:latin typeface="ＭＳ Ｐゴシック" charset="0"/>
                </a:rPr>
                <a:t>配偶的</a:t>
              </a:r>
              <a:r>
                <a:rPr lang="en-US" b="0" kern="0" dirty="0" err="1">
                  <a:latin typeface="Arial" charset="0"/>
                </a:rPr>
                <a:t>教导</a:t>
              </a:r>
              <a:endParaRPr lang="en-US" altLang="ja-JP" b="0" kern="0" dirty="0">
                <a:latin typeface="Arial" charset="0"/>
              </a:endParaRPr>
            </a:p>
            <a:p>
              <a:pPr algn="l" defTabSz="1299301" eaLnBrk="1" fontAlgn="auto" hangingPunct="1">
                <a:spcBef>
                  <a:spcPts val="0"/>
                </a:spcBef>
                <a:spcAft>
                  <a:spcPts val="0"/>
                </a:spcAft>
              </a:pPr>
              <a:r>
                <a:rPr lang="en-US" altLang="zh-CN" b="0" kern="0" dirty="0">
                  <a:latin typeface="ＭＳ Ｐゴシック" charset="0"/>
                </a:rPr>
                <a:t>8</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不要成为别人的拌脚石</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 </a:t>
              </a:r>
              <a:endParaRPr lang="zh-CN" altLang="en-US" b="0" kern="0" dirty="0">
                <a:latin typeface="ＭＳ Ｐゴシック" charset="0"/>
              </a:endParaRPr>
            </a:p>
          </p:txBody>
        </p:sp>
        <p:sp>
          <p:nvSpPr>
            <p:cNvPr id="16" name="TextBox 9"/>
            <p:cNvSpPr txBox="1">
              <a:spLocks noChangeArrowheads="1"/>
            </p:cNvSpPr>
            <p:nvPr/>
          </p:nvSpPr>
          <p:spPr bwMode="auto">
            <a:xfrm>
              <a:off x="2133600" y="4255054"/>
              <a:ext cx="2362200" cy="41410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9</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信徒的权利</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10</a:t>
              </a:r>
              <a:r>
                <a:rPr lang="zh-CN" altLang="en-US" b="0" kern="0">
                  <a:latin typeface="ＭＳ Ｐゴシック" charset="0"/>
                </a:rPr>
                <a:t>。</a:t>
              </a:r>
              <a:r>
                <a:rPr lang="en-US" altLang="zh-CN" b="0" kern="0">
                  <a:latin typeface="ＭＳ Ｐゴシック" charset="0"/>
                </a:rPr>
                <a:t> </a:t>
              </a:r>
              <a:r>
                <a:rPr lang="en-US" b="0" kern="0">
                  <a:latin typeface="Arial" charset="0"/>
                </a:rPr>
                <a:t>期待</a:t>
              </a:r>
              <a:r>
                <a:rPr lang="zh-CN" altLang="en-US" b="0" kern="0">
                  <a:latin typeface="ＭＳ Ｐゴシック" charset="0"/>
                </a:rPr>
                <a:t>试探的胜力</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11</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如何对待圣</a:t>
              </a:r>
              <a:r>
                <a:rPr lang="en-US" b="0" kern="0">
                  <a:latin typeface="Arial" charset="0"/>
                </a:rPr>
                <a:t>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12</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在主里的恩赐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13</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真爱的美德</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14</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使用方言的教导</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15</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复活的</a:t>
              </a:r>
              <a:r>
                <a:rPr lang="en-US" b="0" kern="0">
                  <a:latin typeface="Arial" charset="0"/>
                </a:rPr>
                <a:t>秩序</a:t>
              </a:r>
              <a:endParaRPr lang="en-US" altLang="ja-JP" b="0" kern="0">
                <a:latin typeface="Arial" charset="0"/>
              </a:endParaRPr>
            </a:p>
            <a:p>
              <a:pPr algn="l" defTabSz="1299301" eaLnBrk="1" fontAlgn="auto" hangingPunct="1">
                <a:spcBef>
                  <a:spcPts val="0"/>
                </a:spcBef>
                <a:spcAft>
                  <a:spcPts val="0"/>
                </a:spcAft>
              </a:pPr>
              <a:r>
                <a:rPr lang="en-US" altLang="zh-CN" b="0" kern="0">
                  <a:latin typeface="ＭＳ Ｐゴシック" charset="0"/>
                </a:rPr>
                <a:t>16</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提醒关于属灵的同工</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 </a:t>
              </a:r>
              <a:endParaRPr lang="zh-CN" altLang="en-US" b="0" kern="0">
                <a:latin typeface="ＭＳ Ｐゴシック" charset="0"/>
              </a:endParaRPr>
            </a:p>
          </p:txBody>
        </p:sp>
        <p:sp>
          <p:nvSpPr>
            <p:cNvPr id="17" name="Text Box 8"/>
            <p:cNvSpPr txBox="1">
              <a:spLocks noChangeArrowheads="1"/>
            </p:cNvSpPr>
            <p:nvPr/>
          </p:nvSpPr>
          <p:spPr bwMode="auto">
            <a:xfrm>
              <a:off x="0" y="3900487"/>
              <a:ext cx="4419689" cy="6769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defTabSz="1299301" eaLnBrk="1" fontAlgn="auto" hangingPunct="1">
                <a:spcBef>
                  <a:spcPts val="0"/>
                </a:spcBef>
                <a:spcAft>
                  <a:spcPts val="0"/>
                </a:spcAft>
                <a:defRPr/>
              </a:pPr>
              <a:r>
                <a:rPr lang="zh-CN" altLang="en-US" sz="5400" b="0" kern="0" dirty="0">
                  <a:effectLst>
                    <a:outerShdw blurRad="38100" dist="38100" dir="2700000" algn="tl">
                      <a:srgbClr val="DDDDDD"/>
                    </a:outerShdw>
                  </a:effectLst>
                  <a:latin typeface="Arial" charset="0"/>
                  <a:ea typeface="宋体" charset="0"/>
                  <a:cs typeface="宋体" charset="0"/>
                </a:rPr>
                <a:t>哥林多前书</a:t>
              </a:r>
            </a:p>
          </p:txBody>
        </p:sp>
      </p:grpSp>
      <p:sp>
        <p:nvSpPr>
          <p:cNvPr id="15" name="Text Box 6"/>
          <p:cNvSpPr txBox="1">
            <a:spLocks noChangeArrowheads="1"/>
          </p:cNvSpPr>
          <p:nvPr/>
        </p:nvSpPr>
        <p:spPr bwMode="auto">
          <a:xfrm>
            <a:off x="144016" y="6525344"/>
            <a:ext cx="4283968" cy="332656"/>
          </a:xfrm>
          <a:prstGeom prst="rect">
            <a:avLst/>
          </a:prstGeom>
          <a:noFill/>
          <a:ln w="9525">
            <a:noFill/>
            <a:miter lim="800000"/>
            <a:headEnd/>
            <a:tailEnd/>
          </a:ln>
          <a:effectLst/>
        </p:spPr>
        <p:txBody>
          <a:bodyPr lIns="91378" tIns="45690" rIns="91378" bIns="45690"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1600" dirty="0">
                <a:latin typeface="Arial"/>
                <a:cs typeface="Arial"/>
              </a:rPr>
              <a:t>Barry Huddleston,</a:t>
            </a:r>
            <a:r>
              <a:rPr lang="en-US" sz="1600" i="1" dirty="0">
                <a:latin typeface="Arial"/>
                <a:cs typeface="Arial"/>
              </a:rPr>
              <a:t> The Acrostic Bible</a:t>
            </a:r>
          </a:p>
        </p:txBody>
      </p:sp>
    </p:spTree>
    <p:extLst>
      <p:ext uri="{BB962C8B-B14F-4D97-AF65-F5344CB8AC3E}">
        <p14:creationId xmlns:p14="http://schemas.microsoft.com/office/powerpoint/2010/main" val="260050604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38"/>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5908" y="1143000"/>
            <a:ext cx="6248549" cy="707678"/>
          </a:xfrm>
          <a:prstGeom prst="rect">
            <a:avLst/>
          </a:prstGeom>
          <a:solidFill>
            <a:schemeClr val="bg1"/>
          </a:solidFill>
          <a:ln w="12700">
            <a:solidFill>
              <a:schemeClr val="tx1"/>
            </a:solidFill>
            <a:miter lim="800000"/>
            <a:headEnd/>
            <a:tailEnd/>
          </a:ln>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直</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极</a:t>
            </a:r>
            <a:r>
              <a:rPr lang="en-US" altLang="ja-JP"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使</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徒</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行</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傳</a:t>
            </a:r>
            <a:r>
              <a:rPr lang="en-US" altLang="ja-JP" sz="2000">
                <a:solidFill>
                  <a:srgbClr val="000000"/>
                </a:solidFill>
                <a:effectLst>
                  <a:outerShdw blurRad="38100" dist="38100" dir="2700000" algn="tl">
                    <a:srgbClr val="DDDDDD"/>
                  </a:outerShdw>
                </a:effectLst>
                <a:latin typeface="Arial" charset="0"/>
                <a:sym typeface="Times New Roman" charset="0"/>
              </a:rPr>
              <a:t> 1:8)</a:t>
            </a:r>
          </a:p>
          <a:p>
            <a:pPr>
              <a:defRPr/>
            </a:pPr>
            <a:r>
              <a:rPr lang="en-US">
                <a:solidFill>
                  <a:srgbClr val="000000"/>
                </a:solidFill>
                <a:effectLst>
                  <a:outerShdw blurRad="38100" dist="38100" dir="2700000" algn="tl">
                    <a:srgbClr val="DDDDDD"/>
                  </a:outerShdw>
                </a:effectLst>
                <a:latin typeface="Arial" charset="0"/>
                <a:sym typeface="Times New Roman" charset="0"/>
              </a:rPr>
              <a:t>使</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solidFill>
                  <a:srgbClr val="000000"/>
                </a:solidFill>
                <a:effectLst>
                  <a:outerShdw blurRad="38100" dist="38100" dir="2700000" algn="tl">
                    <a:srgbClr val="DDDDDD"/>
                  </a:outerShdw>
                </a:effectLst>
                <a:latin typeface="Arial" charset="0"/>
                <a:sym typeface="Times New Roman" charset="0"/>
              </a:rPr>
              <a:t>徒</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ltLang="zh-CN" sz="2000">
                <a:solidFill>
                  <a:srgbClr val="000000"/>
                </a:solidFill>
                <a:effectLst>
                  <a:outerShdw blurRad="38100" dist="38100" dir="2700000" algn="tl">
                    <a:srgbClr val="DDDDDD"/>
                  </a:outerShdw>
                </a:effectLst>
                <a:latin typeface="Arial" charset="0"/>
                <a:sym typeface="Times New Roman" charset="0"/>
              </a:rPr>
              <a:t>9  13       14    15  16          18           21     27     28</a:t>
            </a:r>
          </a:p>
        </p:txBody>
      </p:sp>
      <p:sp>
        <p:nvSpPr>
          <p:cNvPr id="461830" name="Text Box 16"/>
          <p:cNvSpPr txBox="1">
            <a:spLocks noChangeArrowheads="1"/>
          </p:cNvSpPr>
          <p:nvPr/>
        </p:nvSpPr>
        <p:spPr bwMode="auto">
          <a:xfrm>
            <a:off x="1828359" y="2338463"/>
            <a:ext cx="838275" cy="553998"/>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秋季</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49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理事会</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31" name="Text Box 17"/>
          <p:cNvSpPr txBox="1">
            <a:spLocks noChangeArrowheads="1"/>
          </p:cNvSpPr>
          <p:nvPr/>
        </p:nvSpPr>
        <p:spPr bwMode="auto">
          <a:xfrm>
            <a:off x="4724921" y="2133080"/>
            <a:ext cx="685354" cy="738664"/>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a:solidFill>
                  <a:srgbClr val="F7F7F7"/>
                </a:solidFill>
                <a:effectLst>
                  <a:outerShdw blurRad="38100" dist="38100" dir="2700000" algn="tl">
                    <a:srgbClr val="000000"/>
                  </a:outerShdw>
                </a:effectLst>
                <a:latin typeface="Arial" charset="0"/>
                <a:sym typeface="Times New Roman" charset="0"/>
              </a:rPr>
              <a:t>八月</a:t>
            </a:r>
            <a:r>
              <a:rPr lang="en-US" altLang="ja-JP">
                <a:solidFill>
                  <a:srgbClr val="F7F7F7"/>
                </a:solidFill>
                <a:effectLst>
                  <a:outerShdw blurRad="38100" dist="38100" dir="2700000" algn="tl">
                    <a:srgbClr val="000000"/>
                  </a:outerShdw>
                </a:effectLst>
                <a:latin typeface="Arial Narrow" charset="0"/>
                <a:sym typeface="Times New Roman" charset="0"/>
              </a:rPr>
              <a:t> 59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试验</a:t>
            </a:r>
            <a:endParaRPr lang="zh-CN" altLang="en-US" sz="1800">
              <a:solidFill>
                <a:srgbClr val="F7F7F7"/>
              </a:solidFill>
              <a:effectLst>
                <a:outerShdw blurRad="38100" dist="38100" dir="2700000" algn="tl">
                  <a:srgbClr val="000000"/>
                </a:outerShdw>
              </a:effectLst>
              <a:latin typeface="Arial Narrow" charset="0"/>
              <a:sym typeface="Times New Roman" charset="0"/>
            </a:endParaRPr>
          </a:p>
        </p:txBody>
      </p:sp>
      <p:sp>
        <p:nvSpPr>
          <p:cNvPr id="461832" name="Line 19"/>
          <p:cNvSpPr>
            <a:spLocks noChangeShapeType="1"/>
          </p:cNvSpPr>
          <p:nvPr/>
        </p:nvSpPr>
        <p:spPr bwMode="auto">
          <a:xfrm>
            <a:off x="0" y="2590726"/>
            <a:ext cx="9068098" cy="0"/>
          </a:xfrm>
          <a:prstGeom prst="line">
            <a:avLst/>
          </a:prstGeom>
          <a:noFill/>
          <a:ln w="76200">
            <a:solidFill>
              <a:schemeClr val="bg1"/>
            </a:solidFill>
            <a:round/>
            <a:headEnd/>
            <a:tailEnd type="triangle" w="med" len="med"/>
          </a:ln>
        </p:spPr>
        <p:txBody>
          <a:bodyPr lIns="64222" tIns="32109" rIns="64222" bIns="32109"/>
          <a:lstStyle/>
          <a:p>
            <a:pPr>
              <a:defRPr/>
            </a:pPr>
            <a:endParaRPr lang="en-US">
              <a:solidFill>
                <a:srgbClr val="000000"/>
              </a:solidFill>
              <a:effectLst>
                <a:outerShdw blurRad="38100" dist="38100" dir="2700000" algn="tl">
                  <a:srgbClr val="000000">
                    <a:alpha val="43137"/>
                  </a:srgbClr>
                </a:outerShdw>
              </a:effectLst>
              <a:ea typeface="宋体"/>
              <a:cs typeface="+mn-cs"/>
              <a:sym typeface="Times New Roman" charset="0"/>
            </a:endParaRPr>
          </a:p>
        </p:txBody>
      </p:sp>
      <p:sp>
        <p:nvSpPr>
          <p:cNvPr id="461833" name="Text Box 20"/>
          <p:cNvSpPr txBox="1">
            <a:spLocks noChangeArrowheads="1"/>
          </p:cNvSpPr>
          <p:nvPr/>
        </p:nvSpPr>
        <p:spPr bwMode="auto">
          <a:xfrm>
            <a:off x="8296796" y="2323952"/>
            <a:ext cx="847204" cy="507876"/>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200">
                <a:solidFill>
                  <a:srgbClr val="F7F7F7"/>
                </a:solidFill>
                <a:effectLst>
                  <a:outerShdw blurRad="38100" dist="38100" dir="2700000" algn="tl">
                    <a:srgbClr val="000000"/>
                  </a:outerShdw>
                </a:effectLst>
                <a:latin typeface="Arial" charset="0"/>
              </a:rPr>
              <a:t>春季</a:t>
            </a:r>
            <a:r>
              <a:rPr lang="en-US" altLang="ja-JP" sz="1200">
                <a:solidFill>
                  <a:srgbClr val="F7F7F7"/>
                </a:solidFill>
                <a:effectLst>
                  <a:outerShdw blurRad="38100" dist="38100" dir="2700000" algn="tl">
                    <a:srgbClr val="000000"/>
                  </a:outerShdw>
                </a:effectLst>
                <a:latin typeface="Arial Narrow" charset="0"/>
                <a:cs typeface="Times New Roman" charset="0"/>
              </a:rPr>
              <a:t>68</a:t>
            </a:r>
          </a:p>
          <a:p>
            <a:pPr eaLnBrk="1" hangingPunct="1">
              <a:spcBef>
                <a:spcPct val="50000"/>
              </a:spcBef>
              <a:defRPr/>
            </a:pPr>
            <a:r>
              <a:rPr lang="en-US" sz="1400">
                <a:solidFill>
                  <a:srgbClr val="F7F7F7"/>
                </a:solidFill>
                <a:effectLst>
                  <a:outerShdw blurRad="38100" dist="38100" dir="2700000" algn="tl">
                    <a:srgbClr val="000000"/>
                  </a:outerShdw>
                </a:effectLst>
                <a:latin typeface="Arial" charset="0"/>
              </a:rPr>
              <a:t>教会扩</a:t>
            </a:r>
            <a:r>
              <a:rPr lang="zh-CN" altLang="en-US" sz="1400">
                <a:solidFill>
                  <a:srgbClr val="F7F7F7"/>
                </a:solidFill>
                <a:effectLst>
                  <a:outerShdw blurRad="38100" dist="38100" dir="2700000" algn="tl">
                    <a:srgbClr val="000000"/>
                  </a:outerShdw>
                </a:effectLst>
                <a:latin typeface="Arial" charset="0"/>
                <a:ea typeface="宋体" charset="0"/>
                <a:cs typeface="宋体" charset="0"/>
              </a:rPr>
              <a:t>长</a:t>
            </a:r>
            <a:endParaRPr lang="zh-CN" altLang="en-US" sz="1600">
              <a:solidFill>
                <a:srgbClr val="F7F7F7"/>
              </a:solidFill>
              <a:effectLst>
                <a:outerShdw blurRad="38100" dist="38100" dir="2700000" algn="tl">
                  <a:srgbClr val="000000"/>
                </a:outerShdw>
              </a:effectLst>
              <a:latin typeface="Arial Narrow" charset="0"/>
            </a:endParaRPr>
          </a:p>
        </p:txBody>
      </p:sp>
      <p:sp>
        <p:nvSpPr>
          <p:cNvPr id="461834" name="Text Box 21"/>
          <p:cNvSpPr txBox="1">
            <a:spLocks noChangeArrowheads="1"/>
          </p:cNvSpPr>
          <p:nvPr/>
        </p:nvSpPr>
        <p:spPr bwMode="auto">
          <a:xfrm>
            <a:off x="0" y="3276085"/>
            <a:ext cx="9144000" cy="40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ltLang="zh-CN" sz="2000">
                <a:solidFill>
                  <a:srgbClr val="FFFFFF"/>
                </a:solidFill>
                <a:effectLst>
                  <a:outerShdw blurRad="38100" dist="38100" dir="2700000" algn="tl">
                    <a:srgbClr val="000000"/>
                  </a:outerShdw>
                </a:effectLst>
                <a:latin typeface="Arial Narrow" charset="0"/>
                <a:cs typeface="Times New Roman" charset="0"/>
                <a:sym typeface="Times New Roman" charset="0"/>
              </a:rPr>
              <a:t>35           48          49          50          52  53          57        60             62              67           68     95</a:t>
            </a:r>
          </a:p>
        </p:txBody>
      </p:sp>
      <p:sp>
        <p:nvSpPr>
          <p:cNvPr id="461835" name="Text Box 7"/>
          <p:cNvSpPr txBox="1">
            <a:spLocks noChangeArrowheads="1"/>
          </p:cNvSpPr>
          <p:nvPr/>
        </p:nvSpPr>
        <p:spPr bwMode="auto">
          <a:xfrm>
            <a:off x="914177"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 48-</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49</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1</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加</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拉</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太</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461836" name="Text Box 9"/>
          <p:cNvSpPr txBox="1">
            <a:spLocks noChangeArrowheads="1"/>
          </p:cNvSpPr>
          <p:nvPr/>
        </p:nvSpPr>
        <p:spPr bwMode="auto">
          <a:xfrm>
            <a:off x="3733727" y="2075826"/>
            <a:ext cx="1000125"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53-</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五月</a:t>
            </a:r>
            <a:r>
              <a:rPr lang="en-US" altLang="ja-JP">
                <a:solidFill>
                  <a:srgbClr val="000404"/>
                </a:solidFill>
                <a:effectLst>
                  <a:outerShdw blurRad="38100" dist="38100" dir="2700000" algn="tl">
                    <a:srgbClr val="FFFFFF"/>
                  </a:outerShdw>
                </a:effectLst>
                <a:latin typeface="Arial Narrow" charset="0"/>
                <a:sym typeface="Times New Roman" charset="0"/>
              </a:rPr>
              <a:t> 57</a:t>
            </a:r>
          </a:p>
          <a:p>
            <a:pPr>
              <a:defRPr/>
            </a:pPr>
            <a:r>
              <a:rPr lang="en-US" altLang="zh-CN" sz="2400">
                <a:solidFill>
                  <a:srgbClr val="000404"/>
                </a:solidFill>
                <a:effectLst>
                  <a:outerShdw blurRad="38100" dist="38100" dir="2700000" algn="tl">
                    <a:srgbClr val="FFFFFF"/>
                  </a:outerShdw>
                </a:effectLst>
                <a:latin typeface="Arial Narrow" charset="0"/>
                <a:sym typeface="Times New Roman" charset="0"/>
              </a:rPr>
              <a:t>3</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亚洲</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sp>
        <p:nvSpPr>
          <p:cNvPr id="461837" name="Text Box 10"/>
          <p:cNvSpPr txBox="1">
            <a:spLocks noChangeArrowheads="1"/>
          </p:cNvSpPr>
          <p:nvPr/>
        </p:nvSpPr>
        <p:spPr bwMode="auto">
          <a:xfrm>
            <a:off x="5334372" y="2119523"/>
            <a:ext cx="990079" cy="1215717"/>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二月</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60-</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三月</a:t>
            </a:r>
            <a:r>
              <a:rPr lang="en-US" altLang="ja-JP">
                <a:solidFill>
                  <a:srgbClr val="F7F7F7"/>
                </a:solidFill>
                <a:effectLst>
                  <a:outerShdw blurRad="38100" dist="38100" dir="2700000" algn="tl">
                    <a:srgbClr val="808080"/>
                  </a:outerShdw>
                </a:effectLst>
                <a:latin typeface="Arial Narrow" charset="0"/>
                <a:sym typeface="Times New Roman" charset="0"/>
              </a:rPr>
              <a:t> 62</a:t>
            </a:r>
          </a:p>
          <a:p>
            <a:pPr>
              <a:defRPr/>
            </a:pPr>
            <a:r>
              <a:rPr lang="en-US" altLang="zh-CN" sz="2200">
                <a:solidFill>
                  <a:srgbClr val="F7F7F7"/>
                </a:solidFill>
                <a:effectLst>
                  <a:outerShdw blurRad="38100" dist="38100" dir="2700000" algn="tl">
                    <a:srgbClr val="808080"/>
                  </a:outerShdw>
                </a:effectLst>
                <a:latin typeface="Arial Narrow" charset="0"/>
                <a:sym typeface="Times New Roman" charset="0"/>
              </a:rPr>
              <a:t>1</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8" name="Text Box 11"/>
          <p:cNvSpPr txBox="1">
            <a:spLocks noChangeArrowheads="1"/>
          </p:cNvSpPr>
          <p:nvPr/>
        </p:nvSpPr>
        <p:spPr bwMode="auto">
          <a:xfrm>
            <a:off x="7315648" y="2088748"/>
            <a:ext cx="990079" cy="1246495"/>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秋季</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67-</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春季</a:t>
            </a:r>
            <a:r>
              <a:rPr lang="en-US" altLang="ja-JP">
                <a:solidFill>
                  <a:srgbClr val="F7F7F7"/>
                </a:solidFill>
                <a:effectLst>
                  <a:outerShdw blurRad="38100" dist="38100" dir="2700000" algn="tl">
                    <a:srgbClr val="808080"/>
                  </a:outerShdw>
                </a:effectLst>
                <a:latin typeface="Arial Narrow" charset="0"/>
                <a:sym typeface="Times New Roman" charset="0"/>
              </a:rPr>
              <a:t> 68</a:t>
            </a:r>
          </a:p>
          <a:p>
            <a:pPr>
              <a:defRPr/>
            </a:pPr>
            <a:r>
              <a:rPr lang="en-US" altLang="zh-CN" sz="2400">
                <a:solidFill>
                  <a:srgbClr val="F7F7F7"/>
                </a:solidFill>
                <a:effectLst>
                  <a:outerShdw blurRad="38100" dist="38100" dir="2700000" algn="tl">
                    <a:srgbClr val="808080"/>
                  </a:outerShdw>
                </a:effectLst>
                <a:latin typeface="Arial Narrow" charset="0"/>
                <a:sym typeface="Times New Roman" charset="0"/>
              </a:rPr>
              <a:t>2</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9" name="Text Box 17"/>
          <p:cNvSpPr txBox="1">
            <a:spLocks noChangeArrowheads="1"/>
          </p:cNvSpPr>
          <p:nvPr/>
        </p:nvSpPr>
        <p:spPr bwMode="auto">
          <a:xfrm>
            <a:off x="-75902" y="2133081"/>
            <a:ext cx="990079" cy="969496"/>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sz="1100">
                <a:solidFill>
                  <a:srgbClr val="F7F7F7"/>
                </a:solidFill>
                <a:effectLst>
                  <a:outerShdw blurRad="38100" dist="38100" dir="2700000" algn="tl">
                    <a:srgbClr val="000000"/>
                  </a:outerShdw>
                </a:effectLst>
                <a:latin typeface="Arial" charset="0"/>
                <a:sym typeface="Times New Roman" charset="0"/>
              </a:rPr>
              <a:t>八月</a:t>
            </a:r>
            <a:r>
              <a:rPr lang="en-US" altLang="ja-JP" sz="1100">
                <a:solidFill>
                  <a:srgbClr val="F7F7F7"/>
                </a:solidFill>
                <a:effectLst>
                  <a:outerShdw blurRad="38100" dist="38100" dir="2700000" algn="tl">
                    <a:srgbClr val="000000"/>
                  </a:outerShdw>
                </a:effectLst>
                <a:latin typeface="Arial Narrow" charset="0"/>
                <a:sym typeface="Times New Roman" charset="0"/>
              </a:rPr>
              <a:t>59</a:t>
            </a:r>
            <a:endParaRPr lang="en-US" altLang="ja-JP">
              <a:solidFill>
                <a:srgbClr val="F7F7F7"/>
              </a:solidFill>
              <a:effectLst>
                <a:outerShdw blurRad="38100" dist="38100" dir="2700000" algn="tl">
                  <a:srgbClr val="000000"/>
                </a:outerShdw>
              </a:effectLst>
              <a:latin typeface="Arial Narrow" charset="0"/>
              <a:sym typeface="Times New Roman" charset="0"/>
            </a:endParaRP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大</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马</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色</a:t>
            </a:r>
            <a:br>
              <a:rPr lang="en-US" altLang="ja-JP" sz="1600">
                <a:solidFill>
                  <a:srgbClr val="F7F7F7"/>
                </a:solidFill>
                <a:effectLst>
                  <a:outerShdw blurRad="38100" dist="38100" dir="2700000" algn="tl">
                    <a:srgbClr val="000000"/>
                  </a:outerShdw>
                </a:effectLst>
                <a:latin typeface="Arial Narrow" charset="0"/>
                <a:sym typeface="Times New Roman" charset="0"/>
              </a:rPr>
            </a:br>
            <a:r>
              <a:rPr lang="en-US" sz="1600">
                <a:solidFill>
                  <a:srgbClr val="F7F7F7"/>
                </a:solidFill>
                <a:effectLst>
                  <a:outerShdw blurRad="38100" dist="38100" dir="2700000" algn="tl">
                    <a:srgbClr val="000000"/>
                  </a:outerShdw>
                </a:effectLst>
                <a:latin typeface="Arial" charset="0"/>
                <a:sym typeface="Times New Roman" charset="0"/>
              </a:rPr>
              <a:t>安</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提</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阿</a:t>
            </a:r>
            <a:r>
              <a:rPr lang="en-US" altLang="ja-JP" sz="1600">
                <a:solidFill>
                  <a:srgbClr val="F7F7F7"/>
                </a:solidFill>
                <a:effectLst>
                  <a:outerShdw blurRad="38100" dist="38100" dir="2700000" algn="tl">
                    <a:srgbClr val="000000"/>
                  </a:outerShdw>
                </a:effectLst>
                <a:latin typeface="Arial" charset="0"/>
                <a:sym typeface="Times New Roman" charset="0"/>
              </a:rPr>
              <a:t> </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40" name="TextBox 27"/>
          <p:cNvSpPr txBox="1">
            <a:spLocks noChangeArrowheads="1"/>
          </p:cNvSpPr>
          <p:nvPr/>
        </p:nvSpPr>
        <p:spPr bwMode="auto">
          <a:xfrm>
            <a:off x="7925103" y="71439"/>
            <a:ext cx="1155279" cy="10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defRPr/>
            </a:pP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38</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124</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39-41</a:t>
            </a:r>
          </a:p>
        </p:txBody>
      </p:sp>
      <p:sp>
        <p:nvSpPr>
          <p:cNvPr id="461841" name="Text Box 9"/>
          <p:cNvSpPr txBox="1">
            <a:spLocks noChangeArrowheads="1"/>
          </p:cNvSpPr>
          <p:nvPr/>
        </p:nvSpPr>
        <p:spPr bwMode="auto">
          <a:xfrm>
            <a:off x="6324451" y="2088748"/>
            <a:ext cx="991195" cy="124649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62-</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秋季</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67</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4</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1800">
                <a:solidFill>
                  <a:srgbClr val="000404"/>
                </a:solidFill>
                <a:effectLst>
                  <a:outerShdw blurRad="38100" dist="38100" dir="2700000" algn="tl">
                    <a:srgbClr val="FFFFFF"/>
                  </a:outerShdw>
                </a:effectLst>
                <a:latin typeface="Arial" charset="0"/>
                <a:sym typeface="Times New Roman" charset="0"/>
              </a:rPr>
              <a:t>西班牙</a:t>
            </a:r>
            <a:endParaRPr lang="en-US" altLang="ja-JP" sz="18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grpSp>
        <p:nvGrpSpPr>
          <p:cNvPr id="1086479" name="Title 33"/>
          <p:cNvGrpSpPr>
            <a:grpSpLocks noGrp="1"/>
          </p:cNvGrpSpPr>
          <p:nvPr/>
        </p:nvGrpSpPr>
        <p:grpSpPr bwMode="auto">
          <a:xfrm>
            <a:off x="-18971" y="36836"/>
            <a:ext cx="8139411" cy="1072678"/>
            <a:chOff x="-12" y="23"/>
            <a:chExt cx="5127" cy="676"/>
          </a:xfrm>
        </p:grpSpPr>
        <p:pic>
          <p:nvPicPr>
            <p:cNvPr id="1086497" name="Title 3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 y="23"/>
              <a:ext cx="5127"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37" name="Text Box 17"/>
            <p:cNvSpPr txBox="1">
              <a:spLocks noChangeArrowheads="1"/>
            </p:cNvSpPr>
            <p:nvPr/>
          </p:nvSpPr>
          <p:spPr bwMode="auto">
            <a:xfrm>
              <a:off x="96" y="105"/>
              <a:ext cx="489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nchor="b">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eaLnBrk="1" hangingPunct="1">
                <a:spcBef>
                  <a:spcPct val="50000"/>
                </a:spcBef>
                <a:defRPr/>
              </a:pPr>
              <a:r>
                <a:rPr lang="en-US" sz="4000">
                  <a:solidFill>
                    <a:srgbClr val="FFFFFF"/>
                  </a:solidFill>
                </a:rPr>
                <a:t>新</a:t>
              </a:r>
              <a:r>
                <a:rPr lang="en-US" sz="4000">
                  <a:solidFill>
                    <a:srgbClr val="FFFFFF"/>
                  </a:solidFill>
                  <a:latin typeface="宋体" charset="0"/>
                  <a:ea typeface="宋体" charset="0"/>
                  <a:cs typeface="宋体" charset="0"/>
                </a:rPr>
                <a:t>约</a:t>
              </a:r>
              <a:r>
                <a:rPr lang="zh-CN" altLang="en-US" sz="4000">
                  <a:solidFill>
                    <a:srgbClr val="FFFFFF"/>
                  </a:solidFill>
                  <a:latin typeface="宋体" charset="0"/>
                  <a:ea typeface="宋体" charset="0"/>
                  <a:cs typeface="宋体" charset="0"/>
                </a:rPr>
                <a:t>综览</a:t>
              </a:r>
              <a:r>
                <a:rPr lang="en-US" altLang="ja-JP" sz="4000">
                  <a:solidFill>
                    <a:srgbClr val="FFFFFF"/>
                  </a:solidFill>
                  <a:effectLst>
                    <a:outerShdw blurRad="38100" dist="38100" dir="2700000" algn="tl">
                      <a:srgbClr val="000000"/>
                    </a:outerShdw>
                  </a:effectLst>
                  <a:latin typeface="宋体" charset="0"/>
                  <a:ea typeface="宋体" charset="0"/>
                  <a:cs typeface="宋体" charset="0"/>
                </a:rPr>
                <a:t>(</a:t>
              </a:r>
              <a:r>
                <a:rPr lang="zh-CN" altLang="en-US" sz="4000">
                  <a:solidFill>
                    <a:srgbClr val="FFFFFF"/>
                  </a:solidFill>
                  <a:latin typeface="宋体" charset="0"/>
                  <a:ea typeface="宋体" charset="0"/>
                  <a:cs typeface="宋体" charset="0"/>
                </a:rPr>
                <a:t>布道旅程</a:t>
              </a:r>
              <a:r>
                <a:rPr lang="en-US" altLang="zh-CN" sz="4000">
                  <a:solidFill>
                    <a:srgbClr val="FFFFFF"/>
                  </a:solidFill>
                  <a:latin typeface="宋体" charset="0"/>
                  <a:ea typeface="宋体" charset="0"/>
                  <a:cs typeface="宋体" charset="0"/>
                </a:rPr>
                <a:t>+</a:t>
              </a:r>
              <a:r>
                <a:rPr lang="en-US" sz="4000">
                  <a:solidFill>
                    <a:srgbClr val="FFFFFF"/>
                  </a:solidFill>
                  <a:latin typeface="宋体" charset="0"/>
                  <a:ea typeface="宋体" charset="0"/>
                  <a:cs typeface="宋体" charset="0"/>
                </a:rPr>
                <a:t>关键</a:t>
              </a:r>
              <a:r>
                <a:rPr lang="zh-CN" altLang="en-US" sz="4000">
                  <a:solidFill>
                    <a:srgbClr val="FFFFFF"/>
                  </a:solidFill>
                  <a:effectLst>
                    <a:outerShdw blurRad="38100" dist="38100" dir="2700000" algn="tl">
                      <a:srgbClr val="000000"/>
                    </a:outerShdw>
                  </a:effectLst>
                  <a:latin typeface="宋体" charset="0"/>
                  <a:ea typeface="宋体" charset="0"/>
                  <a:cs typeface="宋体" charset="0"/>
                </a:rPr>
                <a:t>字</a:t>
              </a:r>
              <a:r>
                <a:rPr lang="en-US" altLang="ja-JP" sz="4000">
                  <a:solidFill>
                    <a:srgbClr val="FFFFFF"/>
                  </a:solidFill>
                  <a:effectLst>
                    <a:outerShdw blurRad="38100" dist="38100" dir="2700000" algn="tl">
                      <a:srgbClr val="000000"/>
                    </a:outerShdw>
                  </a:effectLst>
                </a:rPr>
                <a:t>)</a:t>
              </a:r>
              <a:endParaRPr lang="en-US" altLang="zh-CN" sz="4000">
                <a:solidFill>
                  <a:srgbClr val="FFFFFF"/>
                </a:solidFill>
                <a:effectLst>
                  <a:outerShdw blurRad="38100" dist="38100" dir="2700000" algn="tl">
                    <a:srgbClr val="000000"/>
                  </a:outerShdw>
                </a:effectLst>
              </a:endParaRPr>
            </a:p>
          </p:txBody>
        </p:sp>
      </p:grpSp>
      <p:sp>
        <p:nvSpPr>
          <p:cNvPr id="50" name="Text Box 19"/>
          <p:cNvSpPr txBox="1">
            <a:spLocks noChangeArrowheads="1"/>
          </p:cNvSpPr>
          <p:nvPr/>
        </p:nvSpPr>
        <p:spPr bwMode="auto">
          <a:xfrm>
            <a:off x="152921" y="5486177"/>
            <a:ext cx="2666628" cy="37058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800">
                <a:solidFill>
                  <a:srgbClr val="FFFFFF"/>
                </a:solidFill>
                <a:effectLst>
                  <a:outerShdw blurRad="38100" dist="38100" dir="2700000" algn="tl">
                    <a:srgbClr val="000000"/>
                  </a:outerShdw>
                </a:effectLst>
                <a:latin typeface="宋体" charset="0"/>
                <a:ea typeface="宋体" charset="0"/>
                <a:cs typeface="宋体" charset="0"/>
              </a:rPr>
              <a:t>福音书以及使徒行传</a:t>
            </a:r>
            <a:r>
              <a:rPr lang="en-US" altLang="ja-JP" sz="1800">
                <a:solidFill>
                  <a:srgbClr val="FFFFFF"/>
                </a:solidFill>
                <a:effectLst>
                  <a:outerShdw blurRad="38100" dist="38100" dir="2700000" algn="tl">
                    <a:srgbClr val="000000"/>
                  </a:outerShdw>
                </a:effectLst>
                <a:latin typeface="宋体" charset="0"/>
                <a:ea typeface="宋体" charset="0"/>
                <a:cs typeface="宋体" charset="0"/>
              </a:rPr>
              <a:t> </a:t>
            </a:r>
            <a:endParaRPr lang="zh-CN" altLang="en-US" sz="16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461847" name="Text Box 20"/>
          <p:cNvSpPr txBox="1">
            <a:spLocks noChangeArrowheads="1"/>
          </p:cNvSpPr>
          <p:nvPr/>
        </p:nvSpPr>
        <p:spPr bwMode="auto">
          <a:xfrm>
            <a:off x="6477374" y="6553275"/>
            <a:ext cx="2447850" cy="173012"/>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保罗布道</a:t>
            </a:r>
            <a:r>
              <a:rPr lang="zh-CN" altLang="en-US" sz="1100">
                <a:solidFill>
                  <a:srgbClr val="FFFFFF"/>
                </a:solidFill>
                <a:latin typeface="宋体" charset="0"/>
                <a:ea typeface="宋体" charset="0"/>
                <a:cs typeface="宋体" charset="0"/>
              </a:rPr>
              <a:t>旅程</a:t>
            </a:r>
            <a:r>
              <a:rPr lang="en-US" altLang="zh-CN" sz="1100">
                <a:solidFill>
                  <a:srgbClr val="FFFFFF"/>
                </a:solidFill>
                <a:effectLst>
                  <a:outerShdw blurRad="38100" dist="38100" dir="2700000" algn="tl">
                    <a:srgbClr val="000000"/>
                  </a:outerShdw>
                </a:effectLst>
                <a:latin typeface="宋体" charset="0"/>
              </a:rPr>
              <a:t>+</a:t>
            </a:r>
            <a:r>
              <a:rPr lang="en-US" sz="1100">
                <a:solidFill>
                  <a:srgbClr val="FFFFFF"/>
                </a:solidFill>
                <a:effectLst>
                  <a:outerShdw blurRad="38100" dist="38100" dir="2700000" algn="tl">
                    <a:srgbClr val="000000"/>
                  </a:outerShdw>
                </a:effectLst>
                <a:latin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zh-CN" altLang="en-US" sz="1100">
              <a:solidFill>
                <a:srgbClr val="FFFFFF"/>
              </a:solidFill>
              <a:effectLst>
                <a:outerShdw blurRad="38100" dist="38100" dir="2700000" algn="tl">
                  <a:srgbClr val="000000"/>
                </a:outerShdw>
              </a:effectLst>
              <a:latin typeface="宋体" charset="0"/>
            </a:endParaRPr>
          </a:p>
        </p:txBody>
      </p:sp>
      <p:sp>
        <p:nvSpPr>
          <p:cNvPr id="2" name="Text Box 7"/>
          <p:cNvSpPr txBox="1">
            <a:spLocks noChangeArrowheads="1"/>
          </p:cNvSpPr>
          <p:nvPr/>
        </p:nvSpPr>
        <p:spPr bwMode="auto">
          <a:xfrm>
            <a:off x="2666628"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50-</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52</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2</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爱琴海</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24" name="Text Box 19"/>
          <p:cNvSpPr txBox="1">
            <a:spLocks noChangeArrowheads="1"/>
          </p:cNvSpPr>
          <p:nvPr/>
        </p:nvSpPr>
        <p:spPr bwMode="auto">
          <a:xfrm>
            <a:off x="152921" y="5943824"/>
            <a:ext cx="1799332" cy="373930"/>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800">
                <a:solidFill>
                  <a:srgbClr val="313131"/>
                </a:solidFill>
                <a:effectLst>
                  <a:outerShdw blurRad="38100" dist="38100" dir="2700000" algn="tl">
                    <a:srgbClr val="000000"/>
                  </a:outerShdw>
                </a:effectLst>
                <a:latin typeface="宋体" charset="0"/>
                <a:sym typeface="Times New Roman" charset="0"/>
              </a:rPr>
              <a:t>保罗书信</a:t>
            </a:r>
          </a:p>
        </p:txBody>
      </p:sp>
      <p:sp>
        <p:nvSpPr>
          <p:cNvPr id="25"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solidFill>
                  <a:srgbClr val="000404"/>
                </a:solidFill>
                <a:effectLst>
                  <a:outerShdw blurRad="38100" dist="38100" dir="2700000" algn="tl">
                    <a:srgbClr val="FFFFFF"/>
                  </a:outerShdw>
                </a:effectLst>
                <a:latin typeface="Arial" charset="0"/>
              </a:rPr>
              <a:t>加</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拉</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太</a:t>
            </a:r>
            <a:endParaRPr lang="zh-CN" altLang="en-US" sz="1400">
              <a:effectLst>
                <a:outerShdw blurRad="38100" dist="38100" dir="2700000" algn="tl">
                  <a:srgbClr val="FFFFFF"/>
                </a:outerShdw>
              </a:effectLst>
              <a:latin typeface="宋体" charset="0"/>
              <a:ea typeface="宋体" charset="0"/>
              <a:cs typeface="宋体" charset="0"/>
            </a:endParaRPr>
          </a:p>
        </p:txBody>
      </p:sp>
      <p:sp>
        <p:nvSpPr>
          <p:cNvPr id="26" name="Text Box 20"/>
          <p:cNvSpPr txBox="1">
            <a:spLocks noChangeArrowheads="1"/>
          </p:cNvSpPr>
          <p:nvPr/>
        </p:nvSpPr>
        <p:spPr bwMode="auto">
          <a:xfrm>
            <a:off x="2713515" y="4114354"/>
            <a:ext cx="791393"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latin typeface="Arial" charset="0"/>
              </a:rPr>
              <a:t>帖</a:t>
            </a:r>
            <a:r>
              <a:rPr lang="zh-CN" altLang="en-US" sz="1400">
                <a:latin typeface="Arial" charset="0"/>
                <a:ea typeface="宋体" charset="0"/>
                <a:cs typeface="宋体" charset="0"/>
              </a:rPr>
              <a:t>前</a:t>
            </a:r>
            <a:endParaRPr lang="zh-CN" altLang="en-US" sz="1400">
              <a:latin typeface="ＭＳ Ｐゴシック" charset="0"/>
            </a:endParaRPr>
          </a:p>
        </p:txBody>
      </p:sp>
      <p:sp>
        <p:nvSpPr>
          <p:cNvPr id="27"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pPr>
            <a:r>
              <a:rPr lang="en-US" sz="1600">
                <a:latin typeface="Arial" charset="0"/>
              </a:rPr>
              <a:t>帖</a:t>
            </a:r>
            <a:r>
              <a:rPr lang="zh-CN" altLang="en-US" sz="1600">
                <a:latin typeface="Arial" charset="0"/>
                <a:ea typeface="宋体" charset="0"/>
                <a:cs typeface="宋体" charset="0"/>
              </a:rPr>
              <a:t>后</a:t>
            </a:r>
            <a:endParaRPr lang="zh-CN" altLang="en-US" sz="1600">
              <a:latin typeface="ＭＳ Ｐゴシック" charset="0"/>
            </a:endParaRPr>
          </a:p>
        </p:txBody>
      </p:sp>
      <p:sp>
        <p:nvSpPr>
          <p:cNvPr id="28" name="Text Box 22"/>
          <p:cNvSpPr txBox="1">
            <a:spLocks noChangeArrowheads="1"/>
          </p:cNvSpPr>
          <p:nvPr/>
        </p:nvSpPr>
        <p:spPr bwMode="auto">
          <a:xfrm>
            <a:off x="3809629" y="4157887"/>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spcBef>
                <a:spcPct val="20000"/>
              </a:spcBef>
              <a:defRPr/>
            </a:pPr>
            <a:r>
              <a:rPr lang="zh-CN" altLang="en-US" sz="1600">
                <a:effectLst>
                  <a:outerShdw blurRad="38100" dist="38100" dir="2700000" algn="tl">
                    <a:srgbClr val="FFFFFF"/>
                  </a:outerShdw>
                </a:effectLst>
                <a:latin typeface="宋体" charset="0"/>
                <a:ea typeface="宋体" charset="0"/>
                <a:cs typeface="宋体" charset="0"/>
              </a:rPr>
              <a:t>歌前</a:t>
            </a:r>
          </a:p>
        </p:txBody>
      </p:sp>
      <p:sp>
        <p:nvSpPr>
          <p:cNvPr id="461855" name="Text Box 19"/>
          <p:cNvSpPr txBox="1">
            <a:spLocks noChangeArrowheads="1"/>
          </p:cNvSpPr>
          <p:nvPr/>
        </p:nvSpPr>
        <p:spPr bwMode="auto">
          <a:xfrm>
            <a:off x="990080" y="3657823"/>
            <a:ext cx="792510" cy="3382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600">
                <a:solidFill>
                  <a:srgbClr val="FFFFFF"/>
                </a:solidFill>
                <a:effectLst>
                  <a:outerShdw blurRad="38100" dist="38100" dir="2700000" algn="tl">
                    <a:srgbClr val="000000"/>
                  </a:outerShdw>
                </a:effectLst>
                <a:latin typeface="Arial" charset="0"/>
                <a:sym typeface="Times New Roman" charset="0"/>
              </a:rPr>
              <a:t>天</a:t>
            </a:r>
            <a:r>
              <a:rPr lang="en-US" sz="1600">
                <a:solidFill>
                  <a:srgbClr val="FFFFFF"/>
                </a:solidFill>
                <a:effectLst>
                  <a:outerShdw blurRad="38100" dist="38100" dir="2700000" algn="tl">
                    <a:srgbClr val="000000"/>
                  </a:outerShdw>
                </a:effectLst>
                <a:latin typeface="Arial" charset="0"/>
                <a:sym typeface="Times New Roman" charset="0"/>
              </a:rPr>
              <a:t>国</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6" name="Text Box 22"/>
          <p:cNvSpPr txBox="1">
            <a:spLocks noChangeArrowheads="1"/>
          </p:cNvSpPr>
          <p:nvPr/>
        </p:nvSpPr>
        <p:spPr bwMode="auto">
          <a:xfrm>
            <a:off x="4572000"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1</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5" name="Text Box 31"/>
          <p:cNvSpPr txBox="1">
            <a:spLocks noChangeArrowheads="1"/>
          </p:cNvSpPr>
          <p:nvPr/>
        </p:nvSpPr>
        <p:spPr bwMode="auto">
          <a:xfrm>
            <a:off x="7391549" y="3657823"/>
            <a:ext cx="792510"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600">
                <a:solidFill>
                  <a:srgbClr val="FFFFFF"/>
                </a:solidFill>
                <a:effectLst>
                  <a:outerShdw blurRad="38100" dist="38100" dir="2700000" algn="tl">
                    <a:srgbClr val="000000"/>
                  </a:outerShdw>
                </a:effectLst>
                <a:latin typeface="Arial" charset="0"/>
              </a:rPr>
              <a:t>信</a:t>
            </a:r>
            <a:r>
              <a:rPr lang="zh-CN" altLang="en-US" sz="1600">
                <a:solidFill>
                  <a:srgbClr val="FFFFFF"/>
                </a:solidFill>
                <a:effectLst>
                  <a:outerShdw blurRad="38100" dist="38100" dir="2700000" algn="tl">
                    <a:srgbClr val="000000"/>
                  </a:outerShdw>
                </a:effectLst>
                <a:latin typeface="Arial" charset="0"/>
                <a:ea typeface="宋体" charset="0"/>
                <a:cs typeface="宋体" charset="0"/>
              </a:rPr>
              <a:t>心</a:t>
            </a:r>
            <a:endParaRPr lang="zh-CN" altLang="en-US" sz="1600">
              <a:solidFill>
                <a:srgbClr val="FFFFFF"/>
              </a:solidFill>
              <a:effectLst>
                <a:outerShdw blurRad="38100" dist="38100" dir="2700000" algn="tl">
                  <a:srgbClr val="000000"/>
                </a:outerShdw>
              </a:effectLst>
              <a:latin typeface="Arial Narrow" charset="0"/>
            </a:endParaRPr>
          </a:p>
        </p:txBody>
      </p:sp>
      <p:sp>
        <p:nvSpPr>
          <p:cNvPr id="36" name="Text Box 29"/>
          <p:cNvSpPr txBox="1">
            <a:spLocks noChangeArrowheads="1"/>
          </p:cNvSpPr>
          <p:nvPr/>
        </p:nvSpPr>
        <p:spPr bwMode="auto">
          <a:xfrm>
            <a:off x="6447234" y="3657823"/>
            <a:ext cx="791394"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FFFFFF"/>
                </a:solidFill>
                <a:effectLst>
                  <a:outerShdw blurRad="38100" dist="38100" dir="2700000" algn="tl">
                    <a:srgbClr val="000000"/>
                  </a:outerShdw>
                </a:effectLst>
                <a:latin typeface="Arial" charset="0"/>
                <a:sym typeface="Times New Roman" charset="0"/>
              </a:rPr>
              <a:t>门徒</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9" name="Text Box 22"/>
          <p:cNvSpPr txBox="1">
            <a:spLocks noChangeArrowheads="1"/>
          </p:cNvSpPr>
          <p:nvPr/>
        </p:nvSpPr>
        <p:spPr bwMode="auto">
          <a:xfrm>
            <a:off x="5486177"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2</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0"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400">
                <a:solidFill>
                  <a:srgbClr val="000000"/>
                </a:solidFill>
                <a:effectLst>
                  <a:outerShdw blurRad="38100" dist="38100" dir="2700000" algn="tl">
                    <a:srgbClr val="FFFFFF"/>
                  </a:outerShdw>
                </a:effectLst>
                <a:latin typeface="ＭＳ Ｐゴシック" charset="0"/>
                <a:sym typeface="Times New Roman" charset="0"/>
              </a:rPr>
              <a:t>因信称义</a:t>
            </a:r>
            <a:endParaRPr lang="zh-CN" altLang="en-US" sz="14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1" name="Text Box 20"/>
          <p:cNvSpPr txBox="1">
            <a:spLocks noChangeArrowheads="1"/>
          </p:cNvSpPr>
          <p:nvPr/>
        </p:nvSpPr>
        <p:spPr bwMode="auto">
          <a:xfrm>
            <a:off x="2743646" y="4114354"/>
            <a:ext cx="791394"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400">
                <a:solidFill>
                  <a:srgbClr val="000000"/>
                </a:solidFill>
                <a:latin typeface="ＭＳ Ｐゴシック" charset="0"/>
                <a:sym typeface="Times New Roman" charset="0"/>
              </a:rPr>
              <a:t>被</a:t>
            </a:r>
            <a:r>
              <a:rPr lang="ja-JP" altLang="en-US" sz="1400">
                <a:solidFill>
                  <a:srgbClr val="000000"/>
                </a:solidFill>
                <a:latin typeface="ＭＳ Ｐゴシック" charset="0"/>
                <a:sym typeface="Times New Roman" charset="0"/>
              </a:rPr>
              <a:t>提</a:t>
            </a:r>
            <a:endParaRPr lang="zh-CN" altLang="en-US" sz="1400">
              <a:solidFill>
                <a:srgbClr val="000000"/>
              </a:solidFill>
              <a:latin typeface="ＭＳ Ｐゴシック" charset="0"/>
              <a:sym typeface="Times New Roman" charset="0"/>
            </a:endParaRPr>
          </a:p>
        </p:txBody>
      </p:sp>
      <p:sp>
        <p:nvSpPr>
          <p:cNvPr id="32"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000000"/>
                </a:solidFill>
                <a:effectLst>
                  <a:outerShdw blurRad="38100" dist="38100" dir="2700000" algn="tl">
                    <a:srgbClr val="FFFFFF"/>
                  </a:outerShdw>
                </a:effectLst>
                <a:latin typeface="ＭＳ Ｐゴシック" charset="0"/>
                <a:sym typeface="Times New Roman" charset="0"/>
              </a:rPr>
              <a:t>大患难</a:t>
            </a:r>
            <a:endParaRPr lang="zh-CN" altLang="en-US" sz="16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3" name="Text Box 22"/>
          <p:cNvSpPr txBox="1">
            <a:spLocks noChangeArrowheads="1"/>
          </p:cNvSpPr>
          <p:nvPr/>
        </p:nvSpPr>
        <p:spPr bwMode="auto">
          <a:xfrm>
            <a:off x="3809629" y="4114354"/>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eaLnBrk="0" hangingPunct="0">
              <a:spcBef>
                <a:spcPct val="20000"/>
              </a:spcBef>
              <a:defRPr/>
            </a:pPr>
            <a:r>
              <a:rPr lang="zh-CN" altLang="en-US" sz="1600">
                <a:solidFill>
                  <a:srgbClr val="000000"/>
                </a:solidFill>
                <a:effectLst>
                  <a:outerShdw blurRad="38100" dist="38100" dir="2700000" algn="tl">
                    <a:srgbClr val="FFFFFF"/>
                  </a:outerShdw>
                </a:effectLst>
                <a:latin typeface="ＭＳ Ｐゴシック" charset="0"/>
                <a:sym typeface="Times New Roman" charset="0"/>
              </a:rPr>
              <a:t>成圣</a:t>
            </a:r>
          </a:p>
        </p:txBody>
      </p:sp>
    </p:spTree>
    <p:extLst>
      <p:ext uri="{BB962C8B-B14F-4D97-AF65-F5344CB8AC3E}">
        <p14:creationId xmlns:p14="http://schemas.microsoft.com/office/powerpoint/2010/main" val="534330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Times New Roman" charset="0"/>
                <a:ea typeface="SimSun" charset="0"/>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Times New Roman" charset="0"/>
                  <a:ea typeface="SimSun" charset="0"/>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Times New Roman" charset="0"/>
                  <a:ea typeface="SimSun" charset="0"/>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Tahoma" charset="0"/>
                  <a:ea typeface="SimSun" charset="0"/>
                </a:rPr>
                <a:t>教</a:t>
              </a:r>
              <a:r>
                <a:rPr kumimoji="0" lang="zh-CN" altLang="en-US" sz="2400" b="1" i="0" u="none" strike="noStrike" kern="1200" cap="none" spc="0" normalizeH="0" baseline="0" noProof="0">
                  <a:ln>
                    <a:noFill/>
                  </a:ln>
                  <a:solidFill>
                    <a:srgbClr val="800000"/>
                  </a:solidFill>
                  <a:effectLst/>
                  <a:uLnTx/>
                  <a:uFillTx/>
                  <a:latin typeface="Times New Roman" charset="0"/>
                  <a:ea typeface="SimSun" charset="0"/>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rPr>
              <a:t>保罗书信</a:t>
            </a:r>
            <a:r>
              <a:rPr kumimoji="0" lang="zh-CN" altLang="en-US" sz="2400" b="1" i="0" u="none" strike="noStrike" kern="1200" cap="none" spc="0" normalizeH="0" baseline="0" noProof="0">
                <a:ln>
                  <a:noFill/>
                </a:ln>
                <a:solidFill>
                  <a:srgbClr val="FFFFFF"/>
                </a:solidFill>
                <a:effectLst/>
                <a:uLnTx/>
                <a:uFillTx/>
                <a:latin typeface="Georgia" charset="0"/>
                <a:ea typeface="SimSun" charset="0"/>
                <a:cs typeface="SimSun" charset="0"/>
              </a:rPr>
              <a:t>综览</a:t>
            </a:r>
            <a:endPar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新约纵览</a:t>
            </a:r>
            <a:r>
              <a:rPr kumimoji="0" lang="en-US" altLang="zh-TW"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38</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124</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39-41</a:t>
            </a:r>
          </a:p>
        </p:txBody>
      </p:sp>
      <p:grpSp>
        <p:nvGrpSpPr>
          <p:cNvPr id="5" name="Group 7"/>
          <p:cNvGrpSpPr>
            <a:grpSpLocks/>
          </p:cNvGrpSpPr>
          <p:nvPr/>
        </p:nvGrpSpPr>
        <p:grpSpPr bwMode="auto">
          <a:xfrm>
            <a:off x="34876" y="1916113"/>
            <a:ext cx="5075238" cy="3757612"/>
            <a:chOff x="-69" y="1313"/>
            <a:chExt cx="3347" cy="2855"/>
          </a:xfrm>
        </p:grpSpPr>
        <p:sp>
          <p:nvSpPr>
            <p:cNvPr id="394307" name="Rectangle 8"/>
            <p:cNvSpPr>
              <a:spLocks noChangeArrowheads="1"/>
            </p:cNvSpPr>
            <p:nvPr/>
          </p:nvSpPr>
          <p:spPr bwMode="auto">
            <a:xfrm>
              <a:off x="-69" y="1313"/>
              <a:ext cx="3347" cy="2855"/>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uLnTx/>
                  <a:uFillTx/>
                  <a:latin typeface="Tahoma" charset="0"/>
                  <a:ea typeface="SimSun" charset="0"/>
                </a:rPr>
                <a:t>東方宣教</a:t>
              </a:r>
              <a:endParaRPr kumimoji="0" lang="zh-CN" altLang="en-US" sz="3600" b="1" i="0" u="none" strike="noStrike" kern="1200" cap="none" spc="0" normalizeH="0" baseline="0" noProof="0">
                <a:ln>
                  <a:noFill/>
                </a:ln>
                <a:solidFill>
                  <a:srgbClr val="FFFFFF"/>
                </a:solidFill>
                <a:effectLst/>
                <a:uLnTx/>
                <a:uFillTx/>
                <a:latin typeface="Tahoma" charset="0"/>
                <a:ea typeface="SimSun" charset="0"/>
              </a:endParaRPr>
            </a:p>
          </p:txBody>
        </p:sp>
      </p:grpSp>
      <p:sp>
        <p:nvSpPr>
          <p:cNvPr id="394258" name="Text Box 17"/>
          <p:cNvSpPr txBox="1">
            <a:spLocks noChangeArrowheads="1"/>
          </p:cNvSpPr>
          <p:nvPr/>
        </p:nvSpPr>
        <p:spPr bwMode="auto">
          <a:xfrm>
            <a:off x="-190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夏</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35-</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大</a:t>
            </a: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士革</a:t>
            </a:r>
            <a:br>
              <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安提阿</a:t>
            </a:r>
            <a:endPar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48-</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1</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加拉太</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公会</a:t>
            </a:r>
            <a:endParaRPr kumimoji="0" lang="zh-CN" alt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50-</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2</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0" i="0" u="none" strike="noStrike" kern="1200" cap="none" spc="0" normalizeH="0" baseline="0" noProof="0">
                <a:ln>
                  <a:noFill/>
                </a:ln>
                <a:solidFill>
                  <a:srgbClr val="000066"/>
                </a:solidFill>
                <a:effectLst/>
                <a:uLnTx/>
                <a:uFillTx/>
                <a:latin typeface="Times New Roman" charset="0"/>
                <a:ea typeface="SimSun" charset="0"/>
              </a:rPr>
              <a:t> </a:t>
            </a:r>
            <a:r>
              <a:rPr kumimoji="0" lang="zh-TW" altLang="en-US" sz="2200" b="1" i="0" u="none" strike="noStrike" kern="1200" cap="none" spc="0" normalizeH="0" baseline="0" noProof="0">
                <a:ln>
                  <a:noFill/>
                </a:ln>
                <a:solidFill>
                  <a:srgbClr val="000000"/>
                </a:solidFill>
                <a:effectLst/>
                <a:uLnTx/>
                <a:uFillTx/>
                <a:latin typeface="Times New Roman" charset="0"/>
                <a:ea typeface="SimSun" charset="0"/>
              </a:rPr>
              <a:t>爱琴海</a:t>
            </a:r>
            <a:endParaRPr kumimoji="0" lang="zh-CN" altLang="en-US" sz="22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53-</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3</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rPr>
              <a:t>亚细亚</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57-</a:t>
            </a:r>
            <a:b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八月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CC66"/>
                </a:solidFill>
                <a:effectLst/>
                <a:uLnTx/>
                <a:uFillTx/>
                <a:latin typeface="Times New Roman" charset="0"/>
                <a:ea typeface="SimSun" charset="0"/>
              </a:rPr>
              <a:t>试验</a:t>
            </a:r>
            <a:endParaRPr kumimoji="0" lang="zh-CN" altLang="en-US" sz="1800" b="1" i="0" u="none" strike="noStrike" kern="1200" cap="none" spc="0" normalizeH="0" baseline="0" noProof="0">
              <a:ln>
                <a:noFill/>
              </a:ln>
              <a:solidFill>
                <a:srgbClr val="FFCC66"/>
              </a:solidFill>
              <a:effectLst/>
              <a:uLnTx/>
              <a:uFillTx/>
              <a:latin typeface="Arial Narrow" charset="0"/>
              <a:ea typeface="SimSun"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00"/>
                  </a:solidFill>
                  <a:effectLst/>
                  <a:uLnTx/>
                  <a:uFillTx/>
                  <a:latin typeface="Tahoma" charset="0"/>
                  <a:ea typeface="SimSun" charset="0"/>
                </a:rPr>
                <a:t>西方牧</a:t>
              </a:r>
              <a:r>
                <a:rPr kumimoji="0" lang="zh-CN" altLang="en-US" sz="3600" b="1" i="0" u="none" strike="noStrike" kern="1200" cap="none" spc="0" normalizeH="0" baseline="0" noProof="0">
                  <a:ln>
                    <a:noFill/>
                  </a:ln>
                  <a:solidFill>
                    <a:srgbClr val="FFFF00"/>
                  </a:solidFill>
                  <a:effectLst/>
                  <a:uLnTx/>
                  <a:uFillTx/>
                  <a:latin typeface="Times New Roman" charset="0"/>
                  <a:ea typeface="SimSun" charset="0"/>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Arial Narrow" charset="0"/>
              <a:ea typeface="SimSun"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秋</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67-</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rPr>
              <a:t>2</a:t>
            </a:r>
            <a:b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br>
            <a:r>
              <a:rPr kumimoji="0" lang="zh-CN" altLang="en-US" sz="24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62-</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4</a:t>
            </a:r>
            <a:br>
              <a:rPr kumimoji="0" lang="en-US" altLang="zh-CN" sz="36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西班牙</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路加</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a:ln>
                  <a:noFill/>
                </a:ln>
                <a:solidFill>
                  <a:srgbClr val="FFFFFF"/>
                </a:solidFill>
                <a:effectLst/>
                <a:uLnTx/>
                <a:uFillTx/>
                <a:latin typeface="Times New Roman" charset="0"/>
                <a:ea typeface="SimSun" charset="0"/>
              </a:rPr>
              <a:t>太</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使徒行传</a:t>
            </a:r>
            <a:endParaRPr kumimoji="0" lang="en-US" sz="16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可</a:t>
            </a:r>
            <a:endParaRPr kumimoji="0" 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约翰</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加</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帖上</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帖下</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charset="0"/>
                <a:ea typeface="SimSun" charset="0"/>
              </a:rPr>
              <a:t>罗马</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Tahoma" charset="0"/>
                <a:ea typeface="SimSun"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弗</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西</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門</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腓</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Arial Narrow" charset="0"/>
                <a:ea typeface="SimSun" charset="0"/>
              </a:rPr>
              <a:t>多</a:t>
            </a:r>
            <a:endParaRPr kumimoji="0" lang="en-US" sz="16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Tahoma" charset="0"/>
                <a:ea typeface="SimSun"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福音和使徒行</a:t>
            </a: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传</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C000"/>
                </a:solidFill>
                <a:effectLst/>
                <a:uLnTx/>
                <a:uFillTx/>
                <a:latin typeface="Times New Roman" charset="0"/>
                <a:ea typeface="SimSun" charset="0"/>
              </a:rPr>
              <a:t>监狱</a:t>
            </a:r>
            <a:endParaRPr kumimoji="0" lang="zh-CN" altLang="en-US" sz="2400" b="1" i="0" u="none" strike="noStrike" kern="1200" cap="none" spc="0" normalizeH="0" baseline="0" noProof="0">
              <a:ln>
                <a:noFill/>
              </a:ln>
              <a:solidFill>
                <a:srgbClr val="FFC000"/>
              </a:solidFill>
              <a:effectLst/>
              <a:uLnTx/>
              <a:uFillTx/>
              <a:latin typeface="Tahoma" charset="0"/>
              <a:ea typeface="SimSun"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保罗书</a:t>
            </a:r>
            <a:r>
              <a:rPr kumimoji="0" lang="zh-TW"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信</a:t>
            </a:r>
            <a:endParaRPr kumimoji="0" lang="en-US" sz="1600" b="1" i="0" u="none" strike="noStrike" kern="1200" cap="none" spc="0" normalizeH="0" baseline="0" noProof="0" dirty="0">
              <a:ln>
                <a:noFill/>
              </a:ln>
              <a:solidFill>
                <a:srgbClr val="000000"/>
              </a:solidFill>
              <a:effectLst/>
              <a:uLnTx/>
              <a:uFillTx/>
              <a:latin typeface="ＭＳ Ｐゴシック" charset="0"/>
              <a:ea typeface="ＭＳ Ｐゴシック" charset="0"/>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SimSun"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旅程</a:t>
            </a:r>
            <a:endParaRPr kumimoji="0" lang="zh-CN" altLang="en-US" sz="3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Narrow" charset="0"/>
                <a:ea typeface="SimSun" charset="0"/>
              </a:rPr>
              <a:t>收</a:t>
            </a: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监</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Pauline</a:t>
            </a:r>
            <a:endParaRPr kumimoji="0" lang="en-US" altLang="zh-CN"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3115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4282"/>
                                        </p:tgtEl>
                                        <p:attrNameLst>
                                          <p:attrName>style.visibility</p:attrName>
                                        </p:attrNameLst>
                                      </p:cBhvr>
                                      <p:to>
                                        <p:strVal val="visible"/>
                                      </p:to>
                                    </p:set>
                                    <p:anim calcmode="lin" valueType="num">
                                      <p:cBhvr>
                                        <p:cTn id="35" dur="1000" fill="hold"/>
                                        <p:tgtEl>
                                          <p:spTgt spid="394282"/>
                                        </p:tgtEl>
                                        <p:attrNameLst>
                                          <p:attrName>ppt_w</p:attrName>
                                        </p:attrNameLst>
                                      </p:cBhvr>
                                      <p:tavLst>
                                        <p:tav tm="0">
                                          <p:val>
                                            <p:strVal val="#ppt_w*0.70"/>
                                          </p:val>
                                        </p:tav>
                                        <p:tav tm="100000">
                                          <p:val>
                                            <p:strVal val="#ppt_w"/>
                                          </p:val>
                                        </p:tav>
                                      </p:tavLst>
                                    </p:anim>
                                    <p:anim calcmode="lin" valueType="num">
                                      <p:cBhvr>
                                        <p:cTn id="36" dur="1000" fill="hold"/>
                                        <p:tgtEl>
                                          <p:spTgt spid="394282"/>
                                        </p:tgtEl>
                                        <p:attrNameLst>
                                          <p:attrName>ppt_h</p:attrName>
                                        </p:attrNameLst>
                                      </p:cBhvr>
                                      <p:tavLst>
                                        <p:tav tm="0">
                                          <p:val>
                                            <p:strVal val="#ppt_h"/>
                                          </p:val>
                                        </p:tav>
                                        <p:tav tm="100000">
                                          <p:val>
                                            <p:strVal val="#ppt_h"/>
                                          </p:val>
                                        </p:tav>
                                      </p:tavLst>
                                    </p:anim>
                                    <p:animEffect transition="in" filter="fade">
                                      <p:cBhvr>
                                        <p:cTn id="37" dur="1000"/>
                                        <p:tgtEl>
                                          <p:spTgt spid="39428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dissolv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dissolv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dissolve">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4"/>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lstStyle/>
          <a:p>
            <a:pPr eaLnBrk="1" hangingPunct="1"/>
            <a:r>
              <a:rPr lang="zh-CN" altLang="en-US" sz="8800" dirty="0">
                <a:solidFill>
                  <a:schemeClr val="bg1"/>
                </a:solidFill>
                <a:latin typeface="Arial" charset="0"/>
                <a:ea typeface="Osaka" charset="0"/>
                <a:cs typeface="Osaka" charset="0"/>
              </a:rPr>
              <a:t>早期的教会是如何的呢？</a:t>
            </a:r>
            <a:endParaRPr lang="en-US" sz="8800" dirty="0">
              <a:solidFill>
                <a:schemeClr val="bg1"/>
              </a:solidFill>
              <a:latin typeface="Arial" charset="0"/>
              <a:ea typeface="Osaka" charset="0"/>
              <a:cs typeface="Osaka"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228600"/>
            <a:ext cx="7772400" cy="1143000"/>
          </a:xfrm>
        </p:spPr>
        <p:txBody>
          <a:bodyPr/>
          <a:lstStyle/>
          <a:p>
            <a:pPr eaLnBrk="1" hangingPunct="1"/>
            <a:r>
              <a:rPr lang="zh-CN" altLang="en-US" dirty="0">
                <a:solidFill>
                  <a:schemeClr val="bg1"/>
                </a:solidFill>
                <a:latin typeface="Arial" charset="0"/>
                <a:ea typeface="Osaka" charset="0"/>
                <a:cs typeface="Osaka" charset="0"/>
              </a:rPr>
              <a:t>在陵寝崇拜</a:t>
            </a:r>
            <a:endParaRPr lang="en-US" dirty="0">
              <a:solidFill>
                <a:schemeClr val="bg1"/>
              </a:solidFill>
              <a:latin typeface="Arial" charset="0"/>
              <a:ea typeface="Osaka" charset="0"/>
              <a:cs typeface="Osaka"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zh-CN" altLang="en-US" sz="4000" b="1" dirty="0">
                <a:solidFill>
                  <a:schemeClr val="bg1"/>
                </a:solidFill>
                <a:latin typeface="Arial" charset="0"/>
                <a:ea typeface="Osaka" charset="0"/>
                <a:cs typeface="Osaka" charset="0"/>
              </a:rPr>
              <a:t>佩蓓图</a:t>
            </a:r>
            <a:r>
              <a:rPr lang="en-US" altLang="zh-CN" sz="4000" b="1" dirty="0">
                <a:solidFill>
                  <a:schemeClr val="bg1"/>
                </a:solidFill>
                <a:latin typeface="Arial" charset="0"/>
                <a:ea typeface="Osaka" charset="0"/>
                <a:cs typeface="Osaka" charset="0"/>
              </a:rPr>
              <a:t>(</a:t>
            </a:r>
            <a:r>
              <a:rPr lang="en-US" sz="4000" b="1" dirty="0">
                <a:solidFill>
                  <a:schemeClr val="bg1"/>
                </a:solidFill>
                <a:latin typeface="Arial" charset="0"/>
                <a:ea typeface="Osaka" charset="0"/>
                <a:cs typeface="Osaka" charset="0"/>
              </a:rPr>
              <a:t>Perpetua)</a:t>
            </a:r>
            <a:r>
              <a:rPr lang="zh-CN" altLang="en-US" sz="4000" b="1" dirty="0">
                <a:solidFill>
                  <a:schemeClr val="bg1"/>
                </a:solidFill>
                <a:latin typeface="Arial" charset="0"/>
                <a:ea typeface="Osaka" charset="0"/>
                <a:cs typeface="Osaka" charset="0"/>
              </a:rPr>
              <a:t>的殉道</a:t>
            </a:r>
            <a:r>
              <a:rPr lang="en-US" altLang="zh-CN" sz="4000" b="1" dirty="0">
                <a:solidFill>
                  <a:schemeClr val="bg1"/>
                </a:solidFill>
                <a:latin typeface="Arial" charset="0"/>
                <a:ea typeface="Osaka" charset="0"/>
                <a:cs typeface="Osaka" charset="0"/>
              </a:rPr>
              <a:t>(</a:t>
            </a:r>
            <a:r>
              <a:rPr lang="zh-CN" altLang="en-US" sz="4000" b="1" dirty="0">
                <a:solidFill>
                  <a:schemeClr val="bg1"/>
                </a:solidFill>
                <a:latin typeface="Arial" charset="0"/>
                <a:ea typeface="Osaka" charset="0"/>
                <a:cs typeface="Osaka" charset="0"/>
              </a:rPr>
              <a:t>公元</a:t>
            </a:r>
            <a:r>
              <a:rPr lang="en-US" altLang="zh-CN" sz="4000" b="1" dirty="0">
                <a:solidFill>
                  <a:schemeClr val="bg1"/>
                </a:solidFill>
                <a:latin typeface="Arial" charset="0"/>
                <a:ea typeface="Osaka" charset="0"/>
                <a:cs typeface="Osaka" charset="0"/>
              </a:rPr>
              <a:t>203</a:t>
            </a:r>
            <a:r>
              <a:rPr lang="zh-CN" altLang="en-US" sz="4000" b="1" dirty="0">
                <a:solidFill>
                  <a:schemeClr val="bg1"/>
                </a:solidFill>
                <a:latin typeface="Arial" charset="0"/>
                <a:ea typeface="Osaka" charset="0"/>
                <a:cs typeface="Osaka" charset="0"/>
              </a:rPr>
              <a:t>年</a:t>
            </a:r>
            <a:r>
              <a:rPr lang="en-US" altLang="zh-CN" sz="4000" b="1" dirty="0">
                <a:solidFill>
                  <a:schemeClr val="bg1"/>
                </a:solidFill>
                <a:latin typeface="Arial" charset="0"/>
                <a:ea typeface="Osaka" charset="0"/>
                <a:cs typeface="Osaka" charset="0"/>
              </a:rPr>
              <a:t>) </a:t>
            </a:r>
            <a:endParaRPr lang="en-US" sz="4000" b="1" dirty="0">
              <a:solidFill>
                <a:schemeClr val="bg1"/>
              </a:solidFill>
              <a:latin typeface="Arial" charset="0"/>
              <a:ea typeface="Osaka" charset="0"/>
              <a:cs typeface="Osaka"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zh-CN" altLang="en-US" sz="6600" dirty="0">
                <a:solidFill>
                  <a:schemeClr val="bg1"/>
                </a:solidFill>
                <a:latin typeface="Arial" charset="0"/>
                <a:ea typeface="Osaka" charset="0"/>
                <a:cs typeface="Osaka" charset="0"/>
              </a:rPr>
              <a:t>早起的教会真</a:t>
            </a:r>
            <a:r>
              <a:rPr lang="zh-CN" altLang="en-US" sz="6600" i="1" dirty="0">
                <a:solidFill>
                  <a:srgbClr val="FFFF00"/>
                </a:solidFill>
                <a:effectLst>
                  <a:outerShdw blurRad="38100" dist="38100" dir="2700000" algn="tl">
                    <a:srgbClr val="000000">
                      <a:alpha val="43137"/>
                    </a:srgbClr>
                  </a:outerShdw>
                </a:effectLst>
                <a:latin typeface="Arial" charset="0"/>
                <a:ea typeface="Osaka" charset="0"/>
                <a:cs typeface="Osaka" charset="0"/>
              </a:rPr>
              <a:t>正是</a:t>
            </a:r>
            <a:r>
              <a:rPr lang="zh-CN" altLang="en-US" sz="6600" dirty="0">
                <a:solidFill>
                  <a:schemeClr val="bg1"/>
                </a:solidFill>
                <a:latin typeface="Arial" charset="0"/>
                <a:ea typeface="Osaka" charset="0"/>
                <a:cs typeface="Osaka" charset="0"/>
              </a:rPr>
              <a:t>如何的呢？</a:t>
            </a:r>
            <a:endParaRPr lang="en-US" sz="6600"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离婚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457200" y="4953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拜偶像</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恩赐</a:t>
            </a:r>
            <a:r>
              <a:rPr lang="de-DE"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(12-14)</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乱伦</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a:t>
            </a:r>
          </a:p>
        </p:txBody>
      </p:sp>
      <p:sp>
        <p:nvSpPr>
          <p:cNvPr id="182280" name="Text Box 8"/>
          <p:cNvSpPr txBox="1">
            <a:spLocks noChangeArrowheads="1"/>
          </p:cNvSpPr>
          <p:nvPr/>
        </p:nvSpPr>
        <p:spPr bwMode="auto">
          <a:xfrm>
            <a:off x="2961098" y="4572000"/>
            <a:ext cx="3013841" cy="7693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4400" dirty="0">
                <a:solidFill>
                  <a:schemeClr val="bg1"/>
                </a:solidFill>
                <a:ea typeface="Osaka" charset="0"/>
                <a:cs typeface="Osaka" charset="0"/>
              </a:rPr>
              <a:t>哥林多前书</a:t>
            </a:r>
            <a:endParaRPr lang="en-US" sz="4400" dirty="0">
              <a:solidFill>
                <a:schemeClr val="bg1"/>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lIns="91378" tIns="45690" rIns="91378" bIns="45690" anchor="ctr"/>
          <a:lstStyle/>
          <a:p>
            <a:pPr>
              <a:defRPr/>
            </a:pPr>
            <a:endParaRPr lang="en-US" sz="2000">
              <a:latin typeface="Arial"/>
              <a:ea typeface="+mn-ea"/>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28600" y="116645"/>
            <a:ext cx="6935688" cy="4801254"/>
          </a:xfrm>
          <a:prstGeom prst="rect">
            <a:avLst/>
          </a:prstGeom>
          <a:noFill/>
          <a:ln w="9525">
            <a:noFill/>
            <a:miter lim="800000"/>
            <a:headEnd/>
            <a:tailEnd/>
          </a:ln>
          <a:effectLst/>
        </p:spPr>
        <p:txBody>
          <a:bodyPr wrap="square" lIns="91378" tIns="45690" rIns="91378" bIns="45690">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zh-CN" altLang="en-US" sz="3600" dirty="0">
                <a:solidFill>
                  <a:schemeClr val="bg1"/>
                </a:solidFill>
                <a:effectLst>
                  <a:glow rad="127000">
                    <a:schemeClr val="tx1">
                      <a:alpha val="96000"/>
                    </a:schemeClr>
                  </a:glow>
                </a:effectLst>
                <a:latin typeface="Arial"/>
                <a:cs typeface="Arial"/>
              </a:rPr>
              <a:t>书信方式</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书信前言</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主要是与读者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接收者建立或促进关系</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书信内容</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处理特定的历史背景及书信的目的</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书信结语</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再次建立寄信者与读者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接收者的关系</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2193926" y="3163901"/>
            <a:ext cx="28956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5–6	</a:t>
            </a:r>
            <a:r>
              <a:rPr lang="zh-CN" altLang="en-US" sz="2800" dirty="0">
                <a:solidFill>
                  <a:schemeClr val="bg1"/>
                </a:solidFill>
                <a:latin typeface="Arial"/>
                <a:ea typeface="SimSun" charset="0"/>
                <a:cs typeface="Arial"/>
              </a:rPr>
              <a:t>混乱</a:t>
            </a:r>
            <a:endParaRPr lang="en-US" altLang="zh-CN" sz="2800" dirty="0">
              <a:solidFill>
                <a:schemeClr val="bg1"/>
              </a:solidFill>
              <a:latin typeface="Arial"/>
              <a:ea typeface="SimSun" charset="0"/>
              <a:cs typeface="Arial"/>
            </a:endParaRPr>
          </a:p>
        </p:txBody>
      </p:sp>
      <p:sp>
        <p:nvSpPr>
          <p:cNvPr id="71683" name="Text Box 1027"/>
          <p:cNvSpPr txBox="1">
            <a:spLocks noChangeArrowheads="1"/>
          </p:cNvSpPr>
          <p:nvPr/>
        </p:nvSpPr>
        <p:spPr bwMode="auto">
          <a:xfrm>
            <a:off x="228600" y="1909776"/>
            <a:ext cx="27432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1–4	</a:t>
            </a:r>
            <a:r>
              <a:rPr lang="zh-CN" altLang="en-US" sz="2800" dirty="0">
                <a:solidFill>
                  <a:schemeClr val="bg1"/>
                </a:solidFill>
                <a:latin typeface="Arial"/>
                <a:ea typeface="SimSun" charset="0"/>
                <a:cs typeface="Arial"/>
              </a:rPr>
              <a:t>分党</a:t>
            </a:r>
            <a:endParaRPr lang="en-US" altLang="zh-CN" sz="2800" dirty="0">
              <a:solidFill>
                <a:schemeClr val="bg1"/>
              </a:solidFill>
              <a:latin typeface="Arial"/>
              <a:ea typeface="SimSun" charset="0"/>
              <a:cs typeface="Arial"/>
            </a:endParaRPr>
          </a:p>
        </p:txBody>
      </p:sp>
      <p:sp>
        <p:nvSpPr>
          <p:cNvPr id="71684" name="Text Box 1028"/>
          <p:cNvSpPr txBox="1">
            <a:spLocks noChangeArrowheads="1"/>
          </p:cNvSpPr>
          <p:nvPr/>
        </p:nvSpPr>
        <p:spPr bwMode="auto">
          <a:xfrm>
            <a:off x="4343400" y="4572000"/>
            <a:ext cx="4605338" cy="523160"/>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7–16	</a:t>
            </a:r>
            <a:r>
              <a:rPr lang="zh-CN" altLang="en-US" sz="2800" dirty="0">
                <a:solidFill>
                  <a:schemeClr val="bg1"/>
                </a:solidFill>
                <a:latin typeface="Arial"/>
                <a:ea typeface="SimSun" charset="0"/>
                <a:cs typeface="Arial"/>
              </a:rPr>
              <a:t>教义上的困难</a:t>
            </a:r>
            <a:endParaRPr lang="en-US" altLang="zh-CN" sz="2800" dirty="0">
              <a:solidFill>
                <a:schemeClr val="bg1"/>
              </a:solidFill>
              <a:latin typeface="Arial"/>
              <a:ea typeface="SimSun" charset="0"/>
              <a:cs typeface="Arial"/>
            </a:endParaRPr>
          </a:p>
        </p:txBody>
      </p:sp>
      <p:sp>
        <p:nvSpPr>
          <p:cNvPr id="71685" name="Rectangle 1029"/>
          <p:cNvSpPr>
            <a:spLocks noGrp="1" noChangeArrowheads="1"/>
          </p:cNvSpPr>
          <p:nvPr>
            <p:ph type="title" idx="4294967295"/>
          </p:nvPr>
        </p:nvSpPr>
        <p:spPr>
          <a:xfrm>
            <a:off x="467544" y="228600"/>
            <a:ext cx="7920880" cy="762000"/>
          </a:xfrm>
          <a:solidFill>
            <a:srgbClr val="000090"/>
          </a:solidFill>
          <a:effectLst>
            <a:outerShdw blurRad="63500" dist="35921" dir="2700000" algn="ctr" rotWithShape="0">
              <a:schemeClr val="tx2">
                <a:alpha val="74998"/>
              </a:schemeClr>
            </a:outerShdw>
          </a:effectLst>
        </p:spPr>
        <p:txBody>
          <a:bodyPr anchor="ctr"/>
          <a:lstStyle/>
          <a:p>
            <a:pPr algn="ctr" eaLnBrk="1" hangingPunct="1"/>
            <a:r>
              <a:rPr lang="zh-CN" altLang="en-US" sz="4000" b="1" dirty="0">
                <a:solidFill>
                  <a:schemeClr val="bg1"/>
                </a:solidFill>
                <a:latin typeface="Arial"/>
                <a:ea typeface="ＭＳ Ｐゴシック" charset="0"/>
                <a:cs typeface="Arial"/>
              </a:rPr>
              <a:t>章节的大纲</a:t>
            </a:r>
            <a:endParaRPr lang="en-US" sz="4000" b="1" dirty="0">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Arial"/>
                <a:cs typeface="Arial"/>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教会正确的运作</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40521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Arial" charset="0"/>
                <a:ea typeface="ＭＳ Ｐゴシック" charset="0"/>
                <a:cs typeface="Arial" charset="0"/>
              </a:rPr>
              <a:t>哥林多前书</a:t>
            </a:r>
            <a:endParaRPr lang="en-US" sz="3600"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50212" name="Text Box 94"/>
          <p:cNvSpPr txBox="1">
            <a:spLocks noChangeArrowheads="1"/>
          </p:cNvSpPr>
          <p:nvPr/>
        </p:nvSpPr>
        <p:spPr bwMode="auto">
          <a:xfrm>
            <a:off x="8302265" y="76212"/>
            <a:ext cx="699220" cy="461661"/>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4264411525"/>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94504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1" name="Text Box 93"/>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3558197" y="227016"/>
            <a:ext cx="1987920"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1360" name="Text Box 96"/>
          <p:cNvSpPr txBox="1">
            <a:spLocks noChangeArrowheads="1"/>
          </p:cNvSpPr>
          <p:nvPr/>
        </p:nvSpPr>
        <p:spPr bwMode="auto">
          <a:xfrm>
            <a:off x="3918874" y="1568450"/>
            <a:ext cx="1266567" cy="9540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chemeClr val="bg1"/>
                </a:solidFill>
                <a:ea typeface="SimSun" charset="0"/>
                <a:cs typeface="SimSun" charset="0"/>
              </a:rPr>
              <a:t>关键字</a:t>
            </a:r>
            <a:endParaRPr lang="en-US" altLang="zh-CN" sz="2800" u="sng" dirty="0">
              <a:solidFill>
                <a:schemeClr val="bg1"/>
              </a:solidFill>
              <a:ea typeface="SimSun" charset="0"/>
              <a:cs typeface="SimSun" charset="0"/>
            </a:endParaRPr>
          </a:p>
          <a:p>
            <a:pPr eaLnBrk="1" hangingPunct="1"/>
            <a:r>
              <a:rPr lang="zh-CN" altLang="en-US" sz="2800" dirty="0">
                <a:solidFill>
                  <a:schemeClr val="bg1"/>
                </a:solidFill>
                <a:ea typeface="SimSun" charset="0"/>
                <a:cs typeface="SimSun" charset="0"/>
              </a:rPr>
              <a:t>成圣</a:t>
            </a:r>
            <a:endParaRPr lang="en-US" altLang="zh-CN" sz="2800" dirty="0">
              <a:solidFill>
                <a:schemeClr val="bg1"/>
              </a:solidFill>
              <a:ea typeface="SimSun" charset="0"/>
              <a:cs typeface="SimSun" charset="0"/>
            </a:endParaRPr>
          </a:p>
        </p:txBody>
      </p:sp>
      <p:sp>
        <p:nvSpPr>
          <p:cNvPr id="11361" name="Text Box 97"/>
          <p:cNvSpPr txBox="1">
            <a:spLocks noChangeArrowheads="1"/>
          </p:cNvSpPr>
          <p:nvPr/>
        </p:nvSpPr>
        <p:spPr bwMode="auto">
          <a:xfrm>
            <a:off x="990600" y="3124201"/>
            <a:ext cx="7086600" cy="2677596"/>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关键节</a:t>
            </a:r>
            <a:endParaRPr lang="en-US" altLang="zh-CN" sz="2800" u="sng" dirty="0">
              <a:solidFill>
                <a:srgbClr val="000000"/>
              </a:solidFill>
              <a:ea typeface="SimSun" charset="0"/>
              <a:cs typeface="SimSun" charset="0"/>
            </a:endParaRPr>
          </a:p>
          <a:p>
            <a:pPr eaLnBrk="1" hangingPunct="1"/>
            <a:r>
              <a:rPr lang="en-US" altLang="zh-CN" sz="2800" dirty="0">
                <a:solidFill>
                  <a:srgbClr val="000000"/>
                </a:solidFill>
                <a:ea typeface="SimSun" charset="0"/>
                <a:cs typeface="SimSun" charset="0"/>
              </a:rPr>
              <a:t>	"</a:t>
            </a:r>
            <a:r>
              <a:rPr lang="zh-CN" altLang="en-US" sz="2800" dirty="0">
                <a:solidFill>
                  <a:srgbClr val="000000"/>
                </a:solidFill>
                <a:ea typeface="SimSun" charset="0"/>
                <a:cs typeface="SimSun" charset="0"/>
              </a:rPr>
              <a:t>岂不知你们的身子就是圣灵的殿么？ 这圣灵是从神而来，住在你们里头的；并且你们不是自己的人；因为你们是重价买来的。所以，要在你们的身子上荣耀神 。</a:t>
            </a:r>
            <a:r>
              <a:rPr lang="en-US" altLang="zh-CN" sz="2800" dirty="0">
                <a:solidFill>
                  <a:srgbClr val="000000"/>
                </a:solidFill>
                <a:ea typeface="SimSun" charset="0"/>
                <a:cs typeface="SimSun" charset="0"/>
              </a:rPr>
              <a:t>" </a:t>
            </a:r>
          </a:p>
          <a:p>
            <a:pPr eaLnBrk="1" hangingPunct="1"/>
            <a:r>
              <a:rPr lang="en-US" altLang="zh-CN" sz="2800" dirty="0">
                <a:solidFill>
                  <a:srgbClr val="000000"/>
                </a:solidFill>
                <a:ea typeface="SimSun" charset="0"/>
                <a:cs typeface="SimSun" charset="0"/>
              </a:rPr>
              <a:t>(</a:t>
            </a:r>
            <a:r>
              <a:rPr lang="zh-CN" altLang="en-US" sz="2800" dirty="0">
                <a:solidFill>
                  <a:srgbClr val="000000"/>
                </a:solidFill>
                <a:ea typeface="SimSun" charset="0"/>
                <a:cs typeface="SimSun" charset="0"/>
              </a:rPr>
              <a:t>林前</a:t>
            </a:r>
            <a:r>
              <a:rPr lang="en-US" altLang="zh-CN" sz="2800" dirty="0">
                <a:solidFill>
                  <a:srgbClr val="000000"/>
                </a:solidFill>
                <a:ea typeface="SimSun" charset="0"/>
                <a:cs typeface="SimSun" charset="0"/>
              </a:rPr>
              <a:t> 6:19-20).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dirty="0">
                <a:solidFill>
                  <a:srgbClr val="000000"/>
                </a:solidFill>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1815882"/>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总结陈述</a:t>
            </a:r>
            <a:endParaRPr lang="en-US" altLang="zh-CN" sz="2800" u="sng" dirty="0">
              <a:solidFill>
                <a:srgbClr val="000000"/>
              </a:solidFill>
              <a:ea typeface="SimSun" charset="0"/>
              <a:cs typeface="SimSun" charset="0"/>
            </a:endParaRPr>
          </a:p>
          <a:p>
            <a:pPr eaLnBrk="1" hangingPunct="1"/>
            <a:r>
              <a:rPr lang="zh-CN" altLang="en-US" sz="2800" dirty="0">
                <a:solidFill>
                  <a:srgbClr val="000000"/>
                </a:solidFill>
                <a:ea typeface="SimSun" charset="0"/>
                <a:cs typeface="SimSun" charset="0"/>
              </a:rPr>
              <a:t>保罗解释</a:t>
            </a:r>
            <a:r>
              <a:rPr lang="zh-CN" altLang="en-US" sz="2800" i="1" dirty="0">
                <a:solidFill>
                  <a:srgbClr val="C00000"/>
                </a:solidFill>
                <a:ea typeface="SimSun" charset="0"/>
                <a:cs typeface="SimSun" charset="0"/>
              </a:rPr>
              <a:t>教会的正确运行</a:t>
            </a:r>
            <a:r>
              <a:rPr lang="zh-CN" altLang="en-US" sz="2800" dirty="0">
                <a:solidFill>
                  <a:srgbClr val="000000"/>
                </a:solidFill>
                <a:ea typeface="SimSun" charset="0"/>
                <a:cs typeface="SimSun" charset="0"/>
              </a:rPr>
              <a:t>来回应哥林多教会的分党，混乱及教义难点的问题。并担保教会能采取</a:t>
            </a:r>
            <a:r>
              <a:rPr lang="zh-CN" altLang="en-US" sz="2800" i="1" dirty="0">
                <a:solidFill>
                  <a:srgbClr val="C00000"/>
                </a:solidFill>
                <a:ea typeface="SimSun" charset="0"/>
                <a:cs typeface="SimSun" charset="0"/>
              </a:rPr>
              <a:t>实际的位置成圣</a:t>
            </a:r>
            <a:r>
              <a:rPr lang="zh-CN" altLang="en-US" sz="2800" dirty="0">
                <a:solidFill>
                  <a:srgbClr val="000000"/>
                </a:solidFill>
                <a:ea typeface="SimSun" charset="0"/>
                <a:cs typeface="SimSun" charset="0"/>
              </a:rPr>
              <a:t>。</a:t>
            </a:r>
          </a:p>
        </p:txBody>
      </p:sp>
      <p:sp>
        <p:nvSpPr>
          <p:cNvPr id="12295" name="Text Box 1031"/>
          <p:cNvSpPr txBox="1">
            <a:spLocks noChangeArrowheads="1"/>
          </p:cNvSpPr>
          <p:nvPr/>
        </p:nvSpPr>
        <p:spPr bwMode="auto">
          <a:xfrm>
            <a:off x="609601" y="3965575"/>
            <a:ext cx="7696200" cy="1815882"/>
          </a:xfrm>
          <a:prstGeom prst="rect">
            <a:avLst/>
          </a:prstGeom>
          <a:solidFill>
            <a:schemeClr val="accent1">
              <a:lumMod val="25000"/>
            </a:schemeClr>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FFFFFF"/>
                </a:solidFill>
                <a:effectLst>
                  <a:outerShdw blurRad="38100" dist="38100" dir="2700000" algn="tl">
                    <a:srgbClr val="000000"/>
                  </a:outerShdw>
                </a:effectLst>
                <a:ea typeface="SimSun" charset="0"/>
                <a:cs typeface="SimSun" charset="0"/>
              </a:rPr>
              <a:t>应用</a:t>
            </a:r>
            <a:endParaRPr lang="en-US" altLang="zh-CN" sz="2800" u="sng" dirty="0">
              <a:solidFill>
                <a:srgbClr val="FFFFFF"/>
              </a:solidFill>
              <a:effectLst>
                <a:outerShdw blurRad="38100" dist="38100" dir="2700000" algn="tl">
                  <a:srgbClr val="000000"/>
                </a:outerShdw>
              </a:effectLst>
              <a:ea typeface="SimSun" charset="0"/>
              <a:cs typeface="SimSun" charset="0"/>
            </a:endParaRPr>
          </a:p>
          <a:p>
            <a:pPr eaLnBrk="1" hangingPunct="1"/>
            <a:r>
              <a:rPr lang="zh-CN" altLang="en-US" sz="2800" dirty="0">
                <a:solidFill>
                  <a:srgbClr val="FFFFFF"/>
                </a:solidFill>
                <a:effectLst>
                  <a:outerShdw blurRad="38100" dist="38100" dir="2700000" algn="tl">
                    <a:srgbClr val="000000"/>
                  </a:outerShdw>
                </a:effectLst>
                <a:ea typeface="SimSun" charset="0"/>
                <a:cs typeface="SimSun" charset="0"/>
              </a:rPr>
              <a:t>你的生活有为神而“分别为圣”吗？还是你有分党，混乱及有教义难点以导致你和非基督徒没有两样？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Times New Roman" charset="0"/>
                <a:ea typeface="ＭＳ Ｐゴシック" charset="0"/>
                <a:cs typeface="ＭＳ Ｐゴシック" charset="0"/>
              </a:rPr>
              <a:t>总结与应用</a:t>
            </a: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58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386832708"/>
              </p:ext>
            </p:extLst>
          </p:nvPr>
        </p:nvGraphicFramePr>
        <p:xfrm>
          <a:off x="0" y="1450988"/>
          <a:ext cx="8077200" cy="5437189"/>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阶段</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我的地位</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从罪中释放出来</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时间</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教义</a:t>
                      </a: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0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过去</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我已经得救了</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审判</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借着他的死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基督掌权</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借着我的死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当我接受基督耶稣时</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公义</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现在</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我现在已的就</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能力</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借着圣灵内住</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 当我与圣灵同行时</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成圣</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将来</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我将得救</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同在</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借着身体得赎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当我得到新身体时</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荣耀</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855074" name="Rectangle 2"/>
          <p:cNvSpPr>
            <a:spLocks noGrp="1" noChangeArrowheads="1"/>
          </p:cNvSpPr>
          <p:nvPr>
            <p:ph type="title"/>
          </p:nvPr>
        </p:nvSpPr>
        <p:spPr>
          <a:xfrm>
            <a:off x="1524001" y="685800"/>
            <a:ext cx="7010400" cy="762000"/>
          </a:xfrm>
          <a:solidFill>
            <a:schemeClr val="tx2"/>
          </a:solidFill>
        </p:spPr>
        <p:txBody>
          <a:bodyPr/>
          <a:lstStyle/>
          <a:p>
            <a:pPr eaLnBrk="1" hangingPunct="1"/>
            <a:r>
              <a:rPr lang="zh-CN" altLang="en-US" sz="3600" b="1" dirty="0">
                <a:solidFill>
                  <a:schemeClr val="bg1"/>
                </a:solidFill>
                <a:ea typeface="Times New Roman" charset="0"/>
                <a:cs typeface="Times New Roman" charset="0"/>
              </a:rPr>
              <a:t>救恩的三个阶段</a:t>
            </a:r>
            <a:endParaRPr lang="en-US" sz="3600" b="1" dirty="0">
              <a:solidFill>
                <a:schemeClr val="bg1"/>
              </a:solidFill>
              <a:ea typeface="Times New Roman" charset="0"/>
              <a:cs typeface="Times New Roman" charset="0"/>
            </a:endParaRPr>
          </a:p>
        </p:txBody>
      </p:sp>
      <p:pic>
        <p:nvPicPr>
          <p:cNvPr id="855075"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38" y="3429013"/>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6213" y="16002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9"/>
            <a:ext cx="869950" cy="461962"/>
          </a:xfrm>
          <a:prstGeom prst="rect">
            <a:avLst/>
          </a:prstGeom>
          <a:solidFill>
            <a:schemeClr val="bg1"/>
          </a:solidFill>
          <a:ln w="9525">
            <a:noFill/>
            <a:miter lim="800000"/>
            <a:headEnd/>
            <a:tailEnd/>
          </a:ln>
        </p:spPr>
        <p:txBody>
          <a:bodyPr wrap="none" lIns="91378" tIns="45690" rIns="91378" bIns="45690">
            <a:prstTxWarp prst="textNoShape">
              <a:avLst/>
            </a:prstTxWarp>
            <a:spAutoFit/>
          </a:bodyPr>
          <a:lstStyle/>
          <a:p>
            <a:pPr algn="l"/>
            <a:r>
              <a:rPr lang="en-US">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4800" y="5378463"/>
            <a:ext cx="939800" cy="1027113"/>
          </a:xfrm>
          <a:prstGeom prst="rect">
            <a:avLst/>
          </a:prstGeom>
          <a:noFill/>
          <a:ln w="9525">
            <a:noFill/>
            <a:miter lim="800000"/>
            <a:headEnd/>
            <a:tailEnd/>
          </a:ln>
        </p:spPr>
      </p:pic>
      <p:pic>
        <p:nvPicPr>
          <p:cNvPr id="855079" name="Picture 69" descr="ag00319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1" y="5029200"/>
            <a:ext cx="952500" cy="688975"/>
          </a:xfrm>
          <a:prstGeom prst="rect">
            <a:avLst/>
          </a:prstGeom>
          <a:noFill/>
          <a:ln w="9525">
            <a:noFill/>
            <a:miter lim="800000"/>
            <a:headEnd/>
            <a:tailEnd/>
          </a:ln>
        </p:spPr>
      </p:pic>
    </p:spTree>
    <p:extLst>
      <p:ext uri="{BB962C8B-B14F-4D97-AF65-F5344CB8AC3E}">
        <p14:creationId xmlns:p14="http://schemas.microsoft.com/office/powerpoint/2010/main" val="238709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2816" y="44629"/>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113212" cy="5943600"/>
          </a:xfrm>
          <a:prstGeom prst="rect">
            <a:avLst/>
          </a:prstGeom>
          <a:solidFill>
            <a:schemeClr val="accent1"/>
          </a:solidFill>
          <a:ln w="9525">
            <a:solidFill>
              <a:srgbClr val="000000"/>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000" u="sng" dirty="0">
                <a:ea typeface="宋体" charset="0"/>
                <a:cs typeface="宋体" charset="0"/>
              </a:rPr>
              <a:t>外部证据</a:t>
            </a:r>
            <a:endParaRPr lang="en-US" altLang="zh-CN" sz="2000" u="sng" dirty="0">
              <a:ea typeface="宋体" charset="0"/>
              <a:cs typeface="宋体" charset="0"/>
            </a:endParaRPr>
          </a:p>
          <a:p>
            <a:pPr eaLnBrk="1" hangingPunct="1"/>
            <a:r>
              <a:rPr lang="zh-CN" altLang="en-US" sz="2000" dirty="0">
                <a:ea typeface="宋体" charset="0"/>
                <a:cs typeface="宋体" charset="0"/>
              </a:rPr>
              <a:t>从早期基督教长老的遗书里，一些想象力丰富的批评家也赞同保罗是保罗书信的原作者。</a:t>
            </a:r>
            <a:endParaRPr lang="en-US" altLang="zh-CN" sz="2000" dirty="0">
              <a:ea typeface="宋体" charset="0"/>
              <a:cs typeface="宋体" charset="0"/>
            </a:endParaRPr>
          </a:p>
          <a:p>
            <a:pPr algn="just" eaLnBrk="1" hangingPunct="1"/>
            <a:r>
              <a:rPr lang="en-US" altLang="zh-CN" sz="2000" dirty="0">
                <a:ea typeface="宋体" charset="0"/>
                <a:cs typeface="宋体" charset="0"/>
              </a:rPr>
              <a:t> 	</a:t>
            </a:r>
          </a:p>
          <a:p>
            <a:pPr algn="just" eaLnBrk="1" hangingPunct="1"/>
            <a:r>
              <a:rPr lang="en-US" altLang="zh-CN" sz="2000" dirty="0">
                <a:ea typeface="宋体" charset="0"/>
                <a:cs typeface="宋体" charset="0"/>
              </a:rPr>
              <a:t>1. </a:t>
            </a:r>
            <a:r>
              <a:rPr lang="zh-CN" altLang="en-US" sz="2000" dirty="0">
                <a:ea typeface="宋体" charset="0"/>
                <a:cs typeface="宋体" charset="0"/>
              </a:rPr>
              <a:t>支持保罗是作者的早期教会作者包括</a:t>
            </a:r>
            <a:r>
              <a:rPr lang="en-US" altLang="zh-CN" sz="2000" dirty="0">
                <a:ea typeface="宋体" charset="0"/>
                <a:cs typeface="宋体" charset="0"/>
              </a:rPr>
              <a:t>:</a:t>
            </a:r>
            <a:r>
              <a:rPr lang="zh-CN" altLang="en-US" sz="2000" dirty="0">
                <a:ea typeface="宋体" charset="0"/>
                <a:cs typeface="宋体" charset="0"/>
              </a:rPr>
              <a:t>罗马的革利免</a:t>
            </a:r>
            <a:r>
              <a:rPr lang="en-US" altLang="zh-CN" sz="2000" dirty="0">
                <a:ea typeface="宋体" charset="0"/>
                <a:cs typeface="宋体" charset="0"/>
              </a:rPr>
              <a:t>(Clement of Rome)</a:t>
            </a:r>
            <a:r>
              <a:rPr lang="zh-CN" altLang="en-US" sz="2000" dirty="0">
                <a:ea typeface="宋体" charset="0"/>
                <a:cs typeface="宋体" charset="0"/>
              </a:rPr>
              <a:t>， 坡旅甲</a:t>
            </a:r>
            <a:r>
              <a:rPr lang="en-US" altLang="zh-CN" sz="2000" dirty="0">
                <a:ea typeface="宋体" charset="0"/>
                <a:cs typeface="宋体" charset="0"/>
              </a:rPr>
              <a:t>(Polycarp)</a:t>
            </a:r>
            <a:r>
              <a:rPr lang="zh-CN" altLang="en-US" sz="2000" dirty="0">
                <a:ea typeface="宋体" charset="0"/>
                <a:cs typeface="宋体" charset="0"/>
              </a:rPr>
              <a:t>，及其他人，包括了第二世纪的穆拉多利片断</a:t>
            </a:r>
            <a:r>
              <a:rPr lang="en-US" altLang="zh-CN" sz="2000" dirty="0">
                <a:ea typeface="宋体" charset="0"/>
                <a:cs typeface="宋体" charset="0"/>
              </a:rPr>
              <a:t>(</a:t>
            </a:r>
            <a:r>
              <a:rPr lang="en-US" altLang="zh-CN" sz="2000" dirty="0" err="1">
                <a:ea typeface="宋体" charset="0"/>
                <a:cs typeface="宋体" charset="0"/>
              </a:rPr>
              <a:t>Muratorian</a:t>
            </a:r>
            <a:r>
              <a:rPr lang="en-US" altLang="zh-CN" sz="2000" dirty="0">
                <a:ea typeface="宋体" charset="0"/>
                <a:cs typeface="宋体" charset="0"/>
              </a:rPr>
              <a:t> Fragment).</a:t>
            </a:r>
          </a:p>
          <a:p>
            <a:pPr eaLnBrk="1" hangingPunct="1"/>
            <a:r>
              <a:rPr lang="en-US" altLang="zh-CN" sz="2000" dirty="0">
                <a:ea typeface="宋体" charset="0"/>
                <a:cs typeface="宋体" charset="0"/>
              </a:rPr>
              <a:t> </a:t>
            </a:r>
          </a:p>
          <a:p>
            <a:pPr eaLnBrk="1" hangingPunct="1"/>
            <a:r>
              <a:rPr lang="en-US" altLang="zh-CN" sz="2000" dirty="0">
                <a:ea typeface="宋体" charset="0"/>
                <a:cs typeface="宋体" charset="0"/>
              </a:rPr>
              <a:t>2. </a:t>
            </a:r>
            <a:r>
              <a:rPr lang="zh-CN" altLang="en-US" sz="2000" dirty="0">
                <a:ea typeface="宋体" charset="0"/>
                <a:cs typeface="宋体" charset="0"/>
              </a:rPr>
              <a:t>就连极端的德国批评家鲍尔</a:t>
            </a:r>
            <a:r>
              <a:rPr lang="en-US" altLang="zh-CN" sz="2000" dirty="0">
                <a:ea typeface="宋体" charset="0"/>
                <a:cs typeface="宋体" charset="0"/>
              </a:rPr>
              <a:t>(F. C. </a:t>
            </a:r>
            <a:r>
              <a:rPr lang="en-US" altLang="zh-CN" sz="2000" dirty="0" err="1">
                <a:ea typeface="宋体" charset="0"/>
                <a:cs typeface="宋体" charset="0"/>
              </a:rPr>
              <a:t>Baur</a:t>
            </a:r>
            <a:r>
              <a:rPr lang="en-US" altLang="zh-CN" sz="2000" dirty="0">
                <a:ea typeface="宋体" charset="0"/>
                <a:cs typeface="宋体" charset="0"/>
              </a:rPr>
              <a:t>)</a:t>
            </a:r>
            <a:r>
              <a:rPr lang="zh-CN" altLang="en-US" sz="2000" dirty="0">
                <a:ea typeface="宋体" charset="0"/>
                <a:cs typeface="宋体" charset="0"/>
              </a:rPr>
              <a:t>及他的图宾根</a:t>
            </a:r>
            <a:r>
              <a:rPr lang="en-US" altLang="zh-CN" sz="2000" dirty="0">
                <a:ea typeface="宋体" charset="0"/>
                <a:cs typeface="宋体" charset="0"/>
              </a:rPr>
              <a:t>(</a:t>
            </a:r>
            <a:r>
              <a:rPr lang="en-US" altLang="zh-CN" sz="2000" dirty="0" err="1">
                <a:ea typeface="宋体" charset="0"/>
                <a:cs typeface="宋体" charset="0"/>
              </a:rPr>
              <a:t>Tübingen</a:t>
            </a:r>
            <a:r>
              <a:rPr lang="en-US" altLang="zh-CN" sz="2000" dirty="0">
                <a:ea typeface="宋体" charset="0"/>
                <a:cs typeface="宋体" charset="0"/>
              </a:rPr>
              <a:t>)</a:t>
            </a:r>
            <a:r>
              <a:rPr lang="zh-CN" altLang="en-US" sz="2000" dirty="0">
                <a:ea typeface="宋体" charset="0"/>
                <a:cs typeface="宋体" charset="0"/>
              </a:rPr>
              <a:t>学校认为哥林多前书是“四个无异议的书信”其中之一。</a:t>
            </a:r>
          </a:p>
        </p:txBody>
      </p:sp>
      <p:sp>
        <p:nvSpPr>
          <p:cNvPr id="13320" name="Text Box 8"/>
          <p:cNvSpPr txBox="1">
            <a:spLocks noChangeArrowheads="1"/>
          </p:cNvSpPr>
          <p:nvPr/>
        </p:nvSpPr>
        <p:spPr bwMode="auto">
          <a:xfrm>
            <a:off x="4802188" y="1981213"/>
            <a:ext cx="4113212" cy="2822575"/>
          </a:xfrm>
          <a:prstGeom prst="rect">
            <a:avLst/>
          </a:prstGeom>
          <a:solidFill>
            <a:schemeClr val="accent1"/>
          </a:solidFill>
          <a:ln w="9525">
            <a:solidFill>
              <a:schemeClr val="tx1"/>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ea typeface="宋体" charset="0"/>
                <a:cs typeface="宋体" charset="0"/>
              </a:rPr>
              <a:t>内部证据</a:t>
            </a:r>
            <a:endParaRPr lang="en-US" altLang="zh-CN" sz="2800" dirty="0">
              <a:ea typeface="宋体" charset="0"/>
              <a:cs typeface="宋体" charset="0"/>
            </a:endParaRPr>
          </a:p>
          <a:p>
            <a:pPr eaLnBrk="1" hangingPunct="1"/>
            <a:r>
              <a:rPr lang="zh-CN" altLang="en-US" sz="2800" dirty="0">
                <a:ea typeface="宋体" charset="0"/>
                <a:cs typeface="宋体" charset="0"/>
              </a:rPr>
              <a:t>这书信的前言更加强调表明保罗是原作者</a:t>
            </a:r>
            <a:r>
              <a:rPr lang="en-US" altLang="zh-CN" sz="2800" dirty="0">
                <a:ea typeface="宋体" charset="0"/>
                <a:cs typeface="宋体" charset="0"/>
              </a:rPr>
              <a:t>(1:1)</a:t>
            </a:r>
            <a:r>
              <a:rPr lang="zh-CN" altLang="en-US" sz="2800" dirty="0">
                <a:ea typeface="宋体" charset="0"/>
                <a:cs typeface="宋体" charset="0"/>
              </a:rPr>
              <a:t>。</a:t>
            </a:r>
          </a:p>
        </p:txBody>
      </p:sp>
      <p:sp>
        <p:nvSpPr>
          <p:cNvPr id="200709" name="Rectangle 10" descr="Walnut"/>
          <p:cNvSpPr>
            <a:spLocks noGrp="1" noChangeArrowheads="1"/>
          </p:cNvSpPr>
          <p:nvPr>
            <p:ph type="title" idx="4294967295"/>
          </p:nvPr>
        </p:nvSpPr>
        <p:spPr>
          <a:xfrm>
            <a:off x="2743200" y="76201"/>
            <a:ext cx="3581400" cy="762000"/>
          </a:xfrm>
          <a:blipFill dpi="0" rotWithShape="0">
            <a:blip r:embed="rId3"/>
            <a:srcRect/>
            <a:tile tx="0" ty="0" sx="100000" sy="100000" flip="none" algn="tl"/>
          </a:blipFill>
        </p:spPr>
        <p:txBody>
          <a:bodyPr/>
          <a:lstStyle/>
          <a:p>
            <a:pPr algn="ctr" eaLnBrk="1" hangingPunct="1"/>
            <a:r>
              <a:rPr lang="zh-CN" altLang="en-US" b="1" dirty="0">
                <a:solidFill>
                  <a:schemeClr val="bg1"/>
                </a:solidFill>
                <a:latin typeface="Arial"/>
                <a:ea typeface="ＭＳ Ｐゴシック" charset="0"/>
                <a:cs typeface="Arial"/>
              </a:rPr>
              <a:t>原作者</a:t>
            </a:r>
            <a:endParaRPr lang="en-US" b="1" dirty="0">
              <a:solidFill>
                <a:schemeClr val="bg1"/>
              </a:solidFill>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2"/>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13" y="503798"/>
            <a:ext cx="5121275" cy="3600925"/>
          </a:xfrm>
          <a:prstGeom prst="rect">
            <a:avLst/>
          </a:prstGeom>
          <a:solidFill>
            <a:schemeClr val="bg1"/>
          </a:solidFill>
          <a:ln w="9525">
            <a:solidFill>
              <a:schemeClr val="tx1"/>
            </a:solidFill>
            <a:miter lim="800000"/>
            <a:headEnd/>
            <a:tailEnd/>
          </a:ln>
        </p:spPr>
        <p:txBody>
          <a:bodyPr lIns="91378" tIns="45690" rIns="91378" bIns="45690">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u="sng" dirty="0">
                <a:ea typeface="宋体" charset="0"/>
                <a:cs typeface="宋体" charset="0"/>
              </a:rPr>
              <a:t>写作时间</a:t>
            </a:r>
            <a:endParaRPr lang="zh-CN" altLang="en-US" sz="3200" dirty="0">
              <a:ea typeface="宋体" charset="0"/>
              <a:cs typeface="宋体" charset="0"/>
            </a:endParaRPr>
          </a:p>
          <a:p>
            <a:pPr eaLnBrk="1" hangingPunct="1">
              <a:buFont typeface="Wingdings" charset="0"/>
              <a:buChar char="Ø"/>
            </a:pPr>
            <a:r>
              <a:rPr lang="zh-CN" altLang="en-US" sz="2800" dirty="0">
                <a:ea typeface="宋体" charset="0"/>
                <a:cs typeface="宋体" charset="0"/>
              </a:rPr>
              <a:t>哥林多前书是在公元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5</a:t>
            </a:r>
            <a:r>
              <a:rPr lang="zh-CN" altLang="en-US" sz="2800" dirty="0">
                <a:ea typeface="宋体" charset="0"/>
                <a:cs typeface="宋体" charset="0"/>
              </a:rPr>
              <a:t>月写的</a:t>
            </a:r>
            <a:r>
              <a:rPr lang="en-US" altLang="zh-CN" sz="2800" dirty="0">
                <a:ea typeface="宋体" charset="0"/>
                <a:cs typeface="宋体" charset="0"/>
              </a:rPr>
              <a:t>(</a:t>
            </a:r>
            <a:r>
              <a:rPr lang="zh-CN" altLang="en-US" sz="2800" dirty="0">
                <a:ea typeface="宋体" charset="0"/>
                <a:cs typeface="宋体" charset="0"/>
              </a:rPr>
              <a:t>林前</a:t>
            </a:r>
            <a:r>
              <a:rPr lang="en-US" altLang="zh-CN" sz="2800" dirty="0">
                <a:ea typeface="宋体" charset="0"/>
                <a:cs typeface="宋体" charset="0"/>
              </a:rPr>
              <a:t>16:5-8)</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哥林多后书是在哥林多前书后，少过一年的时间写的</a:t>
            </a:r>
            <a:r>
              <a:rPr lang="en-US" altLang="zh-CN" sz="2800" dirty="0">
                <a:ea typeface="宋体" charset="0"/>
                <a:cs typeface="宋体" charset="0"/>
              </a:rPr>
              <a:t>(</a:t>
            </a:r>
            <a:r>
              <a:rPr lang="zh-CN" altLang="en-US" sz="2800" dirty="0">
                <a:ea typeface="宋体" charset="0"/>
                <a:cs typeface="宋体" charset="0"/>
              </a:rPr>
              <a:t>林后</a:t>
            </a:r>
            <a:r>
              <a:rPr lang="en-US" altLang="zh-CN" sz="2800" dirty="0">
                <a:ea typeface="宋体" charset="0"/>
                <a:cs typeface="宋体" charset="0"/>
              </a:rPr>
              <a:t>8:10; 9:2)</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哥林多后书是在当年</a:t>
            </a:r>
            <a:r>
              <a:rPr lang="en-US" altLang="zh-CN" sz="2800" dirty="0">
                <a:ea typeface="宋体" charset="0"/>
                <a:cs typeface="宋体" charset="0"/>
              </a:rPr>
              <a:t>(</a:t>
            </a:r>
            <a:r>
              <a:rPr lang="zh-CN" altLang="en-US" sz="2800" dirty="0">
                <a:ea typeface="宋体" charset="0"/>
                <a:cs typeface="宋体" charset="0"/>
              </a:rPr>
              <a:t>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a:t>
            </a:r>
            <a:r>
              <a:rPr lang="zh-CN" altLang="en-US" sz="2800" dirty="0">
                <a:ea typeface="宋体" charset="0"/>
                <a:cs typeface="宋体" charset="0"/>
              </a:rPr>
              <a:t>秋天完成。</a:t>
            </a:r>
            <a:endParaRPr lang="en-US" altLang="zh-CN" sz="2800" dirty="0">
              <a:ea typeface="宋体" charset="0"/>
              <a:cs typeface="宋体" charset="0"/>
            </a:endParaRPr>
          </a:p>
        </p:txBody>
      </p:sp>
      <p:sp>
        <p:nvSpPr>
          <p:cNvPr id="15365" name="Text Box 5"/>
          <p:cNvSpPr txBox="1">
            <a:spLocks noChangeArrowheads="1"/>
          </p:cNvSpPr>
          <p:nvPr/>
        </p:nvSpPr>
        <p:spPr bwMode="auto">
          <a:xfrm>
            <a:off x="342900" y="5143503"/>
            <a:ext cx="4914900" cy="1200268"/>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u="sng" dirty="0">
                <a:solidFill>
                  <a:schemeClr val="bg1"/>
                </a:solidFill>
                <a:ea typeface="宋体" charset="0"/>
                <a:cs typeface="宋体" charset="0"/>
              </a:rPr>
              <a:t>寄信来源</a:t>
            </a:r>
            <a:r>
              <a:rPr lang="en-US" altLang="zh-CN" u="sng" dirty="0">
                <a:solidFill>
                  <a:schemeClr val="bg1"/>
                </a:solidFill>
                <a:ea typeface="宋体" charset="0"/>
                <a:cs typeface="宋体" charset="0"/>
              </a:rPr>
              <a:t>/</a:t>
            </a:r>
            <a:r>
              <a:rPr lang="zh-CN" altLang="en-US" u="sng" dirty="0">
                <a:solidFill>
                  <a:schemeClr val="bg1"/>
                </a:solidFill>
                <a:ea typeface="宋体" charset="0"/>
                <a:cs typeface="宋体" charset="0"/>
              </a:rPr>
              <a:t>接收者</a:t>
            </a:r>
            <a:endParaRPr lang="en-US" altLang="zh-CN" dirty="0">
              <a:solidFill>
                <a:schemeClr val="bg1"/>
              </a:solidFill>
              <a:ea typeface="宋体" charset="0"/>
              <a:cs typeface="宋体" charset="0"/>
            </a:endParaRPr>
          </a:p>
          <a:p>
            <a:pPr eaLnBrk="1" hangingPunct="1"/>
            <a:r>
              <a:rPr lang="zh-CN" altLang="en-US" dirty="0">
                <a:solidFill>
                  <a:schemeClr val="bg1"/>
                </a:solidFill>
                <a:ea typeface="宋体" charset="0"/>
                <a:cs typeface="宋体" charset="0"/>
              </a:rPr>
              <a:t>保罗从以弗所转告越过爱琴海</a:t>
            </a:r>
            <a:r>
              <a:rPr lang="en-US" altLang="zh-CN" dirty="0">
                <a:solidFill>
                  <a:schemeClr val="bg1"/>
                </a:solidFill>
                <a:ea typeface="宋体" charset="0"/>
                <a:cs typeface="宋体" charset="0"/>
              </a:rPr>
              <a:t>(Aegean Sea)</a:t>
            </a:r>
            <a:r>
              <a:rPr lang="zh-CN" altLang="en-US" dirty="0">
                <a:solidFill>
                  <a:schemeClr val="bg1"/>
                </a:solidFill>
                <a:ea typeface="宋体" charset="0"/>
                <a:cs typeface="宋体" charset="0"/>
              </a:rPr>
              <a:t>的哥林多教会。</a:t>
            </a:r>
          </a:p>
        </p:txBody>
      </p:sp>
      <p:sp>
        <p:nvSpPr>
          <p:cNvPr id="15368" name="Text Box 8"/>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出发点</a:t>
            </a:r>
            <a:r>
              <a:rPr lang="en-US" dirty="0">
                <a:solidFill>
                  <a:schemeClr val="bg1"/>
                </a:solidFill>
              </a:rPr>
              <a:t>:</a:t>
            </a:r>
          </a:p>
          <a:p>
            <a:pPr eaLnBrk="1" hangingPunct="1"/>
            <a:r>
              <a:rPr lang="zh-CN" altLang="en-US" dirty="0">
                <a:solidFill>
                  <a:schemeClr val="bg1"/>
                </a:solidFill>
              </a:rPr>
              <a:t>以弗所</a:t>
            </a:r>
            <a:endParaRPr lang="en-US" dirty="0">
              <a:solidFill>
                <a:schemeClr val="bg1"/>
              </a:solidFill>
            </a:endParaRPr>
          </a:p>
        </p:txBody>
      </p:sp>
      <p:sp>
        <p:nvSpPr>
          <p:cNvPr id="15369" name="Text Box 9"/>
          <p:cNvSpPr txBox="1">
            <a:spLocks noChangeArrowheads="1"/>
          </p:cNvSpPr>
          <p:nvPr/>
        </p:nvSpPr>
        <p:spPr bwMode="auto">
          <a:xfrm>
            <a:off x="394011" y="3048006"/>
            <a:ext cx="1229700"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目的地</a:t>
            </a:r>
            <a:r>
              <a:rPr lang="en-US" dirty="0">
                <a:solidFill>
                  <a:schemeClr val="bg1"/>
                </a:solidFill>
              </a:rPr>
              <a:t>:</a:t>
            </a:r>
          </a:p>
          <a:p>
            <a:pPr eaLnBrk="1" hangingPunct="1"/>
            <a:r>
              <a:rPr lang="zh-CN" altLang="en-US" dirty="0">
                <a:solidFill>
                  <a:schemeClr val="bg1"/>
                </a:solidFill>
              </a:rPr>
              <a:t>哥林多</a:t>
            </a:r>
            <a:endParaRPr lang="en-US" dirty="0">
              <a:solidFill>
                <a:schemeClr val="bg1"/>
              </a:solidFill>
            </a:endParaRP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202763" name="Rectangle 13"/>
          <p:cNvSpPr>
            <a:spLocks noGrp="1" noChangeArrowheads="1"/>
          </p:cNvSpPr>
          <p:nvPr>
            <p:ph type="title" idx="4294967295"/>
          </p:nvPr>
        </p:nvSpPr>
        <p:spPr>
          <a:xfrm>
            <a:off x="3961892" y="2286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环境</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4020631" y="3810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场面</a:t>
            </a:r>
            <a:endParaRPr lang="en-US" sz="2800" b="1" dirty="0">
              <a:solidFill>
                <a:srgbClr val="FFFFFF"/>
              </a:solidFill>
              <a:latin typeface="Arial" charset="0"/>
              <a:ea typeface="SimSun" charset="0"/>
              <a:cs typeface="SimSun" charset="0"/>
            </a:endParaRPr>
          </a:p>
        </p:txBody>
      </p:sp>
      <p:sp>
        <p:nvSpPr>
          <p:cNvPr id="14345" name="Text Box 9"/>
          <p:cNvSpPr txBox="1">
            <a:spLocks noChangeArrowheads="1"/>
          </p:cNvSpPr>
          <p:nvPr/>
        </p:nvSpPr>
        <p:spPr bwMode="auto">
          <a:xfrm rot="1200000">
            <a:off x="304801" y="2492634"/>
            <a:ext cx="8534400" cy="2677596"/>
          </a:xfrm>
          <a:prstGeom prst="rect">
            <a:avLst/>
          </a:prstGeom>
          <a:solidFill>
            <a:srgbClr val="000090"/>
          </a:solidFill>
          <a:ln w="9525">
            <a:solidFill>
              <a:schemeClr val="tx1"/>
            </a:solidFill>
            <a:miter lim="800000"/>
            <a:headEnd/>
            <a:tailEnd/>
          </a:ln>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保罗收到来自两个来源关于教会的坏消息</a:t>
            </a:r>
            <a:r>
              <a:rPr lang="en-US" altLang="zh-CN" sz="2800" dirty="0">
                <a:solidFill>
                  <a:srgbClr val="FFFFFF"/>
                </a:solidFill>
                <a:ea typeface="SimSun" charset="0"/>
                <a:cs typeface="SimSun" charset="0"/>
              </a:rPr>
              <a:t>:</a:t>
            </a:r>
          </a:p>
          <a:p>
            <a:pPr eaLnBrk="1" hangingPunct="1"/>
            <a:r>
              <a:rPr lang="zh-CN" altLang="en-US" sz="2800" dirty="0">
                <a:solidFill>
                  <a:srgbClr val="FFFFFF"/>
                </a:solidFill>
                <a:ea typeface="SimSun" charset="0"/>
                <a:cs typeface="SimSun" charset="0"/>
              </a:rPr>
              <a:t>不安的报告来自革来的家属关于教会分党及混乱</a:t>
            </a:r>
            <a:r>
              <a:rPr lang="en-US" altLang="zh-CN" sz="2800" dirty="0">
                <a:solidFill>
                  <a:srgbClr val="FFFFFF"/>
                </a:solidFill>
                <a:ea typeface="SimSun" charset="0"/>
                <a:cs typeface="SimSun" charset="0"/>
              </a:rPr>
              <a:t>(1:11), </a:t>
            </a:r>
            <a:r>
              <a:rPr lang="zh-CN" altLang="en-US" sz="2800" dirty="0">
                <a:solidFill>
                  <a:srgbClr val="FFFFFF"/>
                </a:solidFill>
                <a:ea typeface="SimSun" charset="0"/>
                <a:cs typeface="SimSun" charset="0"/>
              </a:rPr>
              <a:t>及 </a:t>
            </a:r>
          </a:p>
          <a:p>
            <a:pPr eaLnBrk="1" hangingPunct="1"/>
            <a:r>
              <a:rPr lang="en-US" altLang="zh-CN" sz="2800" dirty="0">
                <a:solidFill>
                  <a:srgbClr val="FFFFFF"/>
                </a:solidFill>
                <a:ea typeface="SimSun" charset="0"/>
                <a:cs typeface="SimSun" charset="0"/>
              </a:rPr>
              <a:t>(2)</a:t>
            </a:r>
            <a:r>
              <a:rPr lang="zh-CN" altLang="en-US" sz="2800" dirty="0">
                <a:solidFill>
                  <a:srgbClr val="FFFFFF"/>
                </a:solidFill>
                <a:ea typeface="SimSun" charset="0"/>
                <a:cs typeface="SimSun" charset="0"/>
              </a:rPr>
              <a:t>教会的一些问题，透过三个人带来的信</a:t>
            </a:r>
            <a:r>
              <a:rPr lang="en-US" altLang="zh-CN" sz="2800" dirty="0">
                <a:solidFill>
                  <a:srgbClr val="FFFFFF"/>
                </a:solidFill>
                <a:ea typeface="SimSun" charset="0"/>
                <a:cs typeface="SimSun" charset="0"/>
              </a:rPr>
              <a:t>(16:17)</a:t>
            </a:r>
            <a:r>
              <a:rPr lang="zh-CN" altLang="en-US" sz="2800" dirty="0">
                <a:solidFill>
                  <a:srgbClr val="FFFFFF"/>
                </a:solidFill>
                <a:ea typeface="SimSun" charset="0"/>
                <a:cs typeface="SimSun" charset="0"/>
              </a:rPr>
              <a:t>。</a:t>
            </a:r>
          </a:p>
          <a:p>
            <a:pPr eaLnBrk="1" hangingPunct="1"/>
            <a:r>
              <a:rPr lang="en-US" altLang="zh-CN" sz="2800" dirty="0">
                <a:solidFill>
                  <a:srgbClr val="FFFFFF"/>
                </a:solidFill>
                <a:ea typeface="SimSun" charset="0"/>
                <a:cs typeface="SimSun" charset="0"/>
              </a:rPr>
              <a:t>(3) news of difficulties from the church itself via letter carried by three men (16:17).</a:t>
            </a:r>
          </a:p>
        </p:txBody>
      </p:sp>
      <p:sp>
        <p:nvSpPr>
          <p:cNvPr id="14348" name="Text Box 12"/>
          <p:cNvSpPr txBox="1">
            <a:spLocks noChangeArrowheads="1"/>
          </p:cNvSpPr>
          <p:nvPr/>
        </p:nvSpPr>
        <p:spPr bwMode="auto">
          <a:xfrm rot="-1200000">
            <a:off x="231775" y="2653646"/>
            <a:ext cx="8531225" cy="181582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chemeClr val="bg1"/>
                </a:solidFill>
                <a:ea typeface="宋体" charset="0"/>
                <a:cs typeface="宋体" charset="0"/>
              </a:rPr>
              <a:t>因此，保罗的信其实是回应这三个问题</a:t>
            </a:r>
            <a:endParaRPr lang="en-US" altLang="zh-CN" sz="2800" dirty="0">
              <a:solidFill>
                <a:schemeClr val="bg1"/>
              </a:solidFill>
              <a:ea typeface="宋体" charset="0"/>
              <a:cs typeface="宋体" charset="0"/>
            </a:endParaRPr>
          </a:p>
          <a:p>
            <a:pPr eaLnBrk="1" hangingPunct="1">
              <a:buFontTx/>
              <a:buAutoNum type="arabicPeriod"/>
            </a:pPr>
            <a:r>
              <a:rPr lang="zh-CN" altLang="en-US" sz="2800" dirty="0">
                <a:solidFill>
                  <a:schemeClr val="bg1"/>
                </a:solidFill>
                <a:ea typeface="宋体" charset="0"/>
                <a:cs typeface="宋体" charset="0"/>
              </a:rPr>
              <a:t>分党， </a:t>
            </a:r>
          </a:p>
          <a:p>
            <a:pPr eaLnBrk="1" hangingPunct="1">
              <a:buFontTx/>
              <a:buAutoNum type="arabicPeriod"/>
            </a:pPr>
            <a:r>
              <a:rPr lang="zh-CN" altLang="en-US" sz="2800" dirty="0">
                <a:solidFill>
                  <a:schemeClr val="bg1"/>
                </a:solidFill>
                <a:ea typeface="宋体" charset="0"/>
                <a:cs typeface="宋体" charset="0"/>
              </a:rPr>
              <a:t>混乱 及 </a:t>
            </a:r>
          </a:p>
          <a:p>
            <a:pPr eaLnBrk="1" hangingPunct="1">
              <a:buFontTx/>
              <a:buAutoNum type="arabicPeriod"/>
            </a:pPr>
            <a:r>
              <a:rPr lang="zh-CN" altLang="en-US" sz="2800" dirty="0">
                <a:solidFill>
                  <a:schemeClr val="bg1"/>
                </a:solidFill>
                <a:ea typeface="宋体" charset="0"/>
                <a:cs typeface="宋体" charset="0"/>
              </a:rPr>
              <a:t>教会提出的一些难题。</a:t>
            </a:r>
            <a:endParaRPr lang="zh-CN" alt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3915"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116670" y="1911352"/>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最难搞的新约教会</a:t>
            </a:r>
          </a:p>
        </p:txBody>
      </p:sp>
      <p:sp>
        <p:nvSpPr>
          <p:cNvPr id="9224" name="Text Box 8"/>
          <p:cNvSpPr txBox="1">
            <a:spLocks noChangeArrowheads="1"/>
          </p:cNvSpPr>
          <p:nvPr/>
        </p:nvSpPr>
        <p:spPr bwMode="auto">
          <a:xfrm>
            <a:off x="116670" y="2581281"/>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最多不同方面的教导</a:t>
            </a:r>
            <a:r>
              <a:rPr lang="en-US" altLang="zh-CN" dirty="0">
                <a:ea typeface="SimSun" charset="0"/>
                <a:cs typeface="SimSun" charset="0"/>
              </a:rPr>
              <a:t>:</a:t>
            </a:r>
          </a:p>
        </p:txBody>
      </p:sp>
      <p:sp>
        <p:nvSpPr>
          <p:cNvPr id="9225" name="Text Box 9"/>
          <p:cNvSpPr txBox="1">
            <a:spLocks noChangeArrowheads="1"/>
          </p:cNvSpPr>
          <p:nvPr/>
        </p:nvSpPr>
        <p:spPr bwMode="auto">
          <a:xfrm>
            <a:off x="116670" y="5253014"/>
            <a:ext cx="8919839" cy="1200268"/>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可能是保罗第二封给哥林多教会的信</a:t>
            </a:r>
            <a:r>
              <a:rPr lang="en-US" altLang="zh-CN" dirty="0">
                <a:ea typeface="SimSun" charset="0"/>
                <a:cs typeface="SimSun" charset="0"/>
              </a:rPr>
              <a:t>(5:9)</a:t>
            </a:r>
          </a:p>
          <a:p>
            <a:pPr eaLnBrk="1" hangingPunct="1"/>
            <a:r>
              <a:rPr lang="en-US" altLang="zh-CN" dirty="0">
                <a:ea typeface="SimSun" charset="0"/>
                <a:cs typeface="SimSun" charset="0"/>
              </a:rPr>
              <a:t> </a:t>
            </a:r>
            <a:r>
              <a:rPr lang="zh-CN" altLang="en-US" dirty="0">
                <a:ea typeface="SimSun" charset="0"/>
                <a:cs typeface="SimSun" charset="0"/>
              </a:rPr>
              <a:t>他在林前和林后之间也写了一封信</a:t>
            </a:r>
          </a:p>
          <a:p>
            <a:pPr eaLnBrk="1" hangingPunct="1"/>
            <a:r>
              <a:rPr lang="zh-CN" altLang="en-US" dirty="0">
                <a:ea typeface="SimSun" charset="0"/>
                <a:cs typeface="SimSun" charset="0"/>
              </a:rPr>
              <a:t> 所以林前其实是林后而林后其实是哥林多四书</a:t>
            </a:r>
          </a:p>
        </p:txBody>
      </p:sp>
      <p:sp>
        <p:nvSpPr>
          <p:cNvPr id="206854" name="Rectangle 10"/>
          <p:cNvSpPr>
            <a:spLocks noGrp="1" noChangeArrowheads="1"/>
          </p:cNvSpPr>
          <p:nvPr>
            <p:ph type="title" idx="4294967295"/>
          </p:nvPr>
        </p:nvSpPr>
        <p:spPr>
          <a:xfrm>
            <a:off x="571500" y="685800"/>
            <a:ext cx="8001000" cy="304800"/>
          </a:xfrm>
        </p:spPr>
        <p:txBody>
          <a:bodyPr/>
          <a:lstStyle/>
          <a:p>
            <a:pPr algn="ctr" eaLnBrk="1" hangingPunct="1"/>
            <a:r>
              <a:rPr kumimoji="0" lang="zh-CN" altLang="en-US" dirty="0">
                <a:latin typeface="Helvetica" charset="0"/>
                <a:ea typeface="Osaka" charset="0"/>
                <a:cs typeface="Osaka" charset="0"/>
              </a:rPr>
              <a:t>哥林多前书的特征</a:t>
            </a:r>
            <a:endParaRPr kumimoji="0" lang="en-US" dirty="0">
              <a:latin typeface="Helvetica" charset="0"/>
              <a:ea typeface="Osaka" charset="0"/>
              <a:cs typeface="Osaka" charset="0"/>
            </a:endParaRPr>
          </a:p>
        </p:txBody>
      </p:sp>
      <p:sp>
        <p:nvSpPr>
          <p:cNvPr id="9227" name="WordArt 11"/>
          <p:cNvSpPr>
            <a:spLocks noChangeArrowheads="1" noChangeShapeType="1" noTextEdit="1"/>
          </p:cNvSpPr>
          <p:nvPr/>
        </p:nvSpPr>
        <p:spPr bwMode="auto">
          <a:xfrm>
            <a:off x="533400" y="3276600"/>
            <a:ext cx="3429000" cy="6096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教会纪律</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9228" name="WordArt 12"/>
          <p:cNvSpPr>
            <a:spLocks noChangeArrowheads="1" noChangeShapeType="1" noTextEdit="1"/>
          </p:cNvSpPr>
          <p:nvPr/>
        </p:nvSpPr>
        <p:spPr bwMode="auto">
          <a:xfrm>
            <a:off x="152400" y="4343400"/>
            <a:ext cx="1587500" cy="642938"/>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告状</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9229" name="WordArt 13"/>
          <p:cNvSpPr>
            <a:spLocks noChangeArrowheads="1" noChangeShapeType="1" noTextEdit="1"/>
          </p:cNvSpPr>
          <p:nvPr/>
        </p:nvSpPr>
        <p:spPr bwMode="auto">
          <a:xfrm>
            <a:off x="3810000" y="3048001"/>
            <a:ext cx="1657350" cy="647700"/>
          </a:xfrm>
          <a:prstGeom prst="rect">
            <a:avLst/>
          </a:prstGeom>
        </p:spPr>
        <p:txBody>
          <a:bodyPr wrap="none" lIns="91378" tIns="45690" rIns="91378" bIns="45690" fromWordArt="1">
            <a:prstTxWarp prst="textFadeUp">
              <a:avLst>
                <a:gd name="adj" fmla="val 9991"/>
              </a:avLst>
            </a:prstTxWarp>
          </a:bodyPr>
          <a:lstStyle/>
          <a:p>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婚姻</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9230" name="WordArt 14"/>
          <p:cNvSpPr>
            <a:spLocks noChangeArrowheads="1" noChangeShapeType="1" noTextEdit="1"/>
          </p:cNvSpPr>
          <p:nvPr/>
        </p:nvSpPr>
        <p:spPr bwMode="auto">
          <a:xfrm>
            <a:off x="1600200" y="3962400"/>
            <a:ext cx="30480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基督徒自由</a:t>
            </a:r>
            <a:endParaRPr 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endParaRPr>
          </a:p>
        </p:txBody>
      </p:sp>
      <p:sp>
        <p:nvSpPr>
          <p:cNvPr id="9231" name="WordArt 15"/>
          <p:cNvSpPr>
            <a:spLocks noChangeArrowheads="1" noChangeShapeType="1" noTextEdit="1"/>
          </p:cNvSpPr>
          <p:nvPr/>
        </p:nvSpPr>
        <p:spPr bwMode="auto">
          <a:xfrm>
            <a:off x="5943600" y="2819413"/>
            <a:ext cx="2755900" cy="855663"/>
          </a:xfrm>
          <a:prstGeom prst="rect">
            <a:avLst/>
          </a:prstGeom>
        </p:spPr>
        <p:txBody>
          <a:bodyPr wrap="none" lIns="91378" tIns="45690" rIns="91378" bIns="45690"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女人的角色</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9232" name="WordArt 16"/>
          <p:cNvSpPr>
            <a:spLocks noChangeArrowheads="1" noChangeShapeType="1" noTextEdit="1"/>
          </p:cNvSpPr>
          <p:nvPr/>
        </p:nvSpPr>
        <p:spPr bwMode="auto">
          <a:xfrm>
            <a:off x="3124201" y="4419601"/>
            <a:ext cx="2552700" cy="677863"/>
          </a:xfrm>
          <a:prstGeom prst="rect">
            <a:avLst/>
          </a:prstGeom>
        </p:spPr>
        <p:txBody>
          <a:bodyPr wrap="none" lIns="91378" tIns="45690" rIns="91378" bIns="45690"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CN" alt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圣餐</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9233" name="WordArt 17"/>
          <p:cNvSpPr>
            <a:spLocks noChangeArrowheads="1" noChangeShapeType="1" noTextEdit="1"/>
          </p:cNvSpPr>
          <p:nvPr/>
        </p:nvSpPr>
        <p:spPr bwMode="auto">
          <a:xfrm>
            <a:off x="4724400" y="3505201"/>
            <a:ext cx="34544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树龄恩赐</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9234" name="WordArt 18"/>
          <p:cNvSpPr>
            <a:spLocks noChangeArrowheads="1" noChangeShapeType="1" noTextEdit="1"/>
          </p:cNvSpPr>
          <p:nvPr/>
        </p:nvSpPr>
        <p:spPr bwMode="auto">
          <a:xfrm>
            <a:off x="5715000" y="3657600"/>
            <a:ext cx="825500" cy="1257300"/>
          </a:xfrm>
          <a:prstGeom prst="rect">
            <a:avLst/>
          </a:prstGeom>
        </p:spPr>
        <p:txBody>
          <a:bodyPr wrap="none" lIns="91378" tIns="45690" rIns="91378" bIns="45690" fromWordArt="1">
            <a:prstTxWarp prst="textSlantUp">
              <a:avLst>
                <a:gd name="adj" fmla="val 32056"/>
              </a:avLst>
            </a:prstTxWarp>
          </a:bodyPr>
          <a:lstStyle/>
          <a:p>
            <a:r>
              <a:rPr lang="zh-CN" alt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爱</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235" name="WordArt 19"/>
          <p:cNvSpPr>
            <a:spLocks noChangeArrowheads="1" noChangeShapeType="1" noTextEdit="1"/>
          </p:cNvSpPr>
          <p:nvPr/>
        </p:nvSpPr>
        <p:spPr bwMode="auto">
          <a:xfrm>
            <a:off x="6858000" y="4038600"/>
            <a:ext cx="12954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Wave1">
              <a:avLst>
                <a:gd name="adj1" fmla="val 13005"/>
                <a:gd name="adj2" fmla="val 0"/>
              </a:avLst>
            </a:prstTxWarp>
          </a:bodyPr>
          <a:lstStyle/>
          <a:p>
            <a:r>
              <a:rPr lang="zh-CN" alt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福音</a:t>
            </a:r>
            <a:endParaRPr 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endParaRPr>
          </a:p>
        </p:txBody>
      </p:sp>
      <p:sp>
        <p:nvSpPr>
          <p:cNvPr id="9236" name="WordArt 20" descr="Narrow vertical"/>
          <p:cNvSpPr>
            <a:spLocks noChangeArrowheads="1" noChangeShapeType="1" noTextEdit="1"/>
          </p:cNvSpPr>
          <p:nvPr/>
        </p:nvSpPr>
        <p:spPr bwMode="auto">
          <a:xfrm>
            <a:off x="5715000" y="4114813"/>
            <a:ext cx="3225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复活</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哥林多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endParaRPr lang="en-US"/>
          </a:p>
        </p:txBody>
      </p:sp>
      <p:sp>
        <p:nvSpPr>
          <p:cNvPr id="125958" name="Text Box 6"/>
          <p:cNvSpPr txBox="1">
            <a:spLocks noChangeArrowheads="1"/>
          </p:cNvSpPr>
          <p:nvPr/>
        </p:nvSpPr>
        <p:spPr bwMode="auto">
          <a:xfrm>
            <a:off x="3253775" y="5029201"/>
            <a:ext cx="1171991" cy="461604"/>
          </a:xfrm>
          <a:prstGeom prst="rect">
            <a:avLst/>
          </a:prstGeom>
          <a:noFill/>
          <a:ln w="9525">
            <a:noFill/>
            <a:miter lim="800000"/>
            <a:headEnd/>
            <a:tailEnd/>
          </a:ln>
        </p:spPr>
        <p:txBody>
          <a:bodyPr wrap="none" lIns="91378" tIns="45690" rIns="91378" bIns="45690">
            <a:spAutoFit/>
          </a:bodyPr>
          <a:lstStyle/>
          <a:p>
            <a:pPr>
              <a:defRPr/>
            </a:pPr>
            <a:r>
              <a:rPr lang="zh-CN" altLang="en-US" dirty="0">
                <a:effectLst>
                  <a:glow rad="165100">
                    <a:schemeClr val="bg1">
                      <a:alpha val="75000"/>
                    </a:schemeClr>
                  </a:glow>
                </a:effectLst>
                <a:latin typeface="Arial"/>
                <a:ea typeface="ＭＳ Ｐゴシック" charset="-128"/>
                <a:cs typeface="Arial"/>
              </a:rPr>
              <a:t>哥林多</a:t>
            </a:r>
            <a:endParaRPr lang="en-US" dirty="0">
              <a:effectLst>
                <a:glow rad="165100">
                  <a:schemeClr val="bg1">
                    <a:alpha val="75000"/>
                  </a:schemeClr>
                </a:glow>
              </a:effectLst>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
        <p:nvSpPr>
          <p:cNvPr id="2" name="文本框 1">
            <a:extLst>
              <a:ext uri="{FF2B5EF4-FFF2-40B4-BE49-F238E27FC236}">
                <a16:creationId xmlns:a16="http://schemas.microsoft.com/office/drawing/2014/main" id="{B5333AF3-9D72-C80B-C250-998D6D98F4E8}"/>
              </a:ext>
            </a:extLst>
          </p:cNvPr>
          <p:cNvSpPr txBox="1"/>
          <p:nvPr/>
        </p:nvSpPr>
        <p:spPr>
          <a:xfrm>
            <a:off x="2466020" y="1797332"/>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71C5819E-B4C5-0BD3-FB46-FE8E1097B23C}"/>
              </a:ext>
            </a:extLst>
          </p:cNvPr>
          <p:cNvSpPr txBox="1"/>
          <p:nvPr/>
        </p:nvSpPr>
        <p:spPr>
          <a:xfrm rot="19542504">
            <a:off x="3211873" y="2690396"/>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1CE05BB9-7D2C-176C-A0DE-24906DC3920C}"/>
              </a:ext>
            </a:extLst>
          </p:cNvPr>
          <p:cNvSpPr txBox="1"/>
          <p:nvPr/>
        </p:nvSpPr>
        <p:spPr>
          <a:xfrm>
            <a:off x="4787631" y="2358605"/>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FB40358E-5EEC-50C4-FEEF-B87FE3EDBBC1}"/>
              </a:ext>
            </a:extLst>
          </p:cNvPr>
          <p:cNvSpPr txBox="1"/>
          <p:nvPr/>
        </p:nvSpPr>
        <p:spPr>
          <a:xfrm>
            <a:off x="3922913" y="3456006"/>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8D706012-210E-A8FD-8BC5-F5060517EF7C}"/>
              </a:ext>
            </a:extLst>
          </p:cNvPr>
          <p:cNvSpPr txBox="1"/>
          <p:nvPr/>
        </p:nvSpPr>
        <p:spPr>
          <a:xfrm>
            <a:off x="5537463" y="4520640"/>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FE7808B2-E97A-694A-24D8-008724FBF9B8}"/>
              </a:ext>
            </a:extLst>
          </p:cNvPr>
          <p:cNvSpPr txBox="1"/>
          <p:nvPr/>
        </p:nvSpPr>
        <p:spPr>
          <a:xfrm>
            <a:off x="6247835" y="4141923"/>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6BFBA097-4B13-B17A-CA0F-2B4A8EB2F4E2}"/>
              </a:ext>
            </a:extLst>
          </p:cNvPr>
          <p:cNvSpPr txBox="1"/>
          <p:nvPr/>
        </p:nvSpPr>
        <p:spPr>
          <a:xfrm>
            <a:off x="4192959" y="4449700"/>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8EA7CC50-F29F-5F55-2170-25507579C255}"/>
              </a:ext>
            </a:extLst>
          </p:cNvPr>
          <p:cNvSpPr txBox="1"/>
          <p:nvPr/>
        </p:nvSpPr>
        <p:spPr>
          <a:xfrm>
            <a:off x="7799157" y="1446934"/>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岂不知你们的身子就是圣灵的殿么？ 这圣灵是从神而来，住在你们里头的；并且你们不是自己的人；因为你们是重价买来的。所以，要在你们的身子上荣耀神 。</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(6:19-20).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1137483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哥林多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哥林多卫城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sz="4000" b="1" dirty="0">
                <a:solidFill>
                  <a:schemeClr val="bg1"/>
                </a:solidFill>
                <a:latin typeface="Arial"/>
                <a:cs typeface="Arial"/>
              </a:rPr>
              <a:t>(1893</a:t>
            </a:r>
            <a:r>
              <a:rPr lang="zh-CN" altLang="en-US" sz="4000" b="1" dirty="0">
                <a:solidFill>
                  <a:schemeClr val="bg1"/>
                </a:solidFill>
                <a:latin typeface="Arial"/>
                <a:cs typeface="Arial"/>
              </a:rPr>
              <a:t>年建</a:t>
            </a:r>
            <a:r>
              <a:rPr lang="en-US" sz="4000" b="1" dirty="0">
                <a:solidFill>
                  <a:schemeClr val="bg1"/>
                </a:solidFill>
                <a:latin typeface="Arial"/>
                <a:cs typeface="Arial"/>
              </a:rPr>
              <a:t>)</a:t>
            </a:r>
          </a:p>
        </p:txBody>
      </p:sp>
      <p:pic>
        <p:nvPicPr>
          <p:cNvPr id="3" name="Picture 2"/>
          <p:cNvPicPr>
            <a:picLocks noChangeAspect="1"/>
          </p:cNvPicPr>
          <p:nvPr/>
        </p:nvPicPr>
        <p:blipFill>
          <a:blip r:embed="rId2"/>
          <a:stretch>
            <a:fillRect/>
          </a:stretch>
        </p:blipFill>
        <p:spPr>
          <a:xfrm>
            <a:off x="0" y="1052736"/>
            <a:ext cx="9144000" cy="5314950"/>
          </a:xfrm>
          <a:prstGeom prst="rect">
            <a:avLst/>
          </a:prstGeom>
        </p:spPr>
      </p:pic>
    </p:spTree>
    <p:extLst>
      <p:ext uri="{BB962C8B-B14F-4D97-AF65-F5344CB8AC3E}">
        <p14:creationId xmlns:p14="http://schemas.microsoft.com/office/powerpoint/2010/main" val="242588663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4" name="Picture 3"/>
          <p:cNvPicPr>
            <a:picLocks noChangeAspect="1"/>
          </p:cNvPicPr>
          <p:nvPr/>
        </p:nvPicPr>
        <p:blipFill>
          <a:blip r:embed="rId2"/>
          <a:stretch>
            <a:fillRect/>
          </a:stretch>
        </p:blipFill>
        <p:spPr>
          <a:xfrm>
            <a:off x="-1" y="980728"/>
            <a:ext cx="9193527" cy="5616624"/>
          </a:xfrm>
          <a:prstGeom prst="rect">
            <a:avLst/>
          </a:prstGeom>
        </p:spPr>
      </p:pic>
    </p:spTree>
    <p:extLst>
      <p:ext uri="{BB962C8B-B14F-4D97-AF65-F5344CB8AC3E}">
        <p14:creationId xmlns:p14="http://schemas.microsoft.com/office/powerpoint/2010/main" val="649162994"/>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5" name="Picture 4" descr="Isthmus of Corinth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0" y="1187845"/>
            <a:ext cx="9144000" cy="5670155"/>
          </a:xfrm>
          <a:prstGeom prst="rect">
            <a:avLst/>
          </a:prstGeom>
        </p:spPr>
      </p:pic>
    </p:spTree>
    <p:extLst>
      <p:ext uri="{BB962C8B-B14F-4D97-AF65-F5344CB8AC3E}">
        <p14:creationId xmlns:p14="http://schemas.microsoft.com/office/powerpoint/2010/main" val="10232453"/>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a:t>
            </a:r>
          </a:p>
        </p:txBody>
      </p:sp>
      <p:pic>
        <p:nvPicPr>
          <p:cNvPr id="3" name="Picture 2"/>
          <p:cNvPicPr>
            <a:picLocks noChangeAspect="1"/>
          </p:cNvPicPr>
          <p:nvPr/>
        </p:nvPicPr>
        <p:blipFill>
          <a:blip r:embed="rId2"/>
          <a:stretch>
            <a:fillRect/>
          </a:stretch>
        </p:blipFill>
        <p:spPr>
          <a:xfrm>
            <a:off x="971600" y="-6772"/>
            <a:ext cx="6524524" cy="6858000"/>
          </a:xfrm>
          <a:prstGeom prst="rect">
            <a:avLst/>
          </a:prstGeom>
        </p:spPr>
      </p:pic>
    </p:spTree>
    <p:extLst>
      <p:ext uri="{BB962C8B-B14F-4D97-AF65-F5344CB8AC3E}">
        <p14:creationId xmlns:p14="http://schemas.microsoft.com/office/powerpoint/2010/main" val="1524936734"/>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
        <p:nvSpPr>
          <p:cNvPr id="4" name="Title 1">
            <a:extLst>
              <a:ext uri="{FF2B5EF4-FFF2-40B4-BE49-F238E27FC236}">
                <a16:creationId xmlns:a16="http://schemas.microsoft.com/office/drawing/2014/main" id="{18A2A437-782E-B241-8189-20CD3978CC98}"/>
              </a:ext>
            </a:extLst>
          </p:cNvPr>
          <p:cNvSpPr txBox="1">
            <a:spLocks/>
          </p:cNvSpPr>
          <p:nvPr/>
        </p:nvSpPr>
        <p:spPr bwMode="auto">
          <a:xfrm>
            <a:off x="0" y="116632"/>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拜访科林斯</a:t>
            </a:r>
            <a:endParaRPr lang="en-US" sz="3600" b="1" kern="0" dirty="0">
              <a:solidFill>
                <a:schemeClr val="bg1"/>
              </a:solidFill>
            </a:endParaRPr>
          </a:p>
        </p:txBody>
      </p:sp>
    </p:spTree>
    <p:extLst>
      <p:ext uri="{BB962C8B-B14F-4D97-AF65-F5344CB8AC3E}">
        <p14:creationId xmlns:p14="http://schemas.microsoft.com/office/powerpoint/2010/main" val="3678141023"/>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E3E60803-F9BB-2D46-8E43-52E0B62DC135}"/>
              </a:ext>
            </a:extLst>
          </p:cNvPr>
          <p:cNvSpPr>
            <a:spLocks noGrp="1"/>
          </p:cNvSpPr>
          <p:nvPr>
            <p:ph type="title"/>
          </p:nvPr>
        </p:nvSpPr>
        <p:spPr/>
        <p:txBody>
          <a:bodyPr/>
          <a:lstStyle/>
          <a:p>
            <a:endParaRPr lang="en-US" dirty="0"/>
          </a:p>
        </p:txBody>
      </p:sp>
      <p:sp>
        <p:nvSpPr>
          <p:cNvPr id="6" name="Title 1">
            <a:extLst>
              <a:ext uri="{FF2B5EF4-FFF2-40B4-BE49-F238E27FC236}">
                <a16:creationId xmlns:a16="http://schemas.microsoft.com/office/drawing/2014/main" id="{D23D64CE-6BD7-624A-B982-710CAE8A91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方向</a:t>
            </a:r>
            <a:r>
              <a:rPr lang="en-US" sz="3600" b="1" kern="0">
                <a:solidFill>
                  <a:schemeClr val="bg1"/>
                </a:solidFill>
              </a:rPr>
              <a:t>?</a:t>
            </a:r>
            <a:endParaRPr lang="en-US" sz="3600" b="1" kern="0" dirty="0">
              <a:solidFill>
                <a:schemeClr val="bg1"/>
              </a:solidFill>
            </a:endParaRPr>
          </a:p>
        </p:txBody>
      </p:sp>
    </p:spTree>
    <p:extLst>
      <p:ext uri="{BB962C8B-B14F-4D97-AF65-F5344CB8AC3E}">
        <p14:creationId xmlns:p14="http://schemas.microsoft.com/office/powerpoint/2010/main" val="3186038873"/>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
        <p:nvSpPr>
          <p:cNvPr id="4" name="Title 1">
            <a:extLst>
              <a:ext uri="{FF2B5EF4-FFF2-40B4-BE49-F238E27FC236}">
                <a16:creationId xmlns:a16="http://schemas.microsoft.com/office/drawing/2014/main" id="{A99666DA-E861-AA46-821A-22CA3E71455B}"/>
              </a:ext>
            </a:extLst>
          </p:cNvPr>
          <p:cNvSpPr txBox="1">
            <a:spLocks/>
          </p:cNvSpPr>
          <p:nvPr/>
        </p:nvSpPr>
        <p:spPr bwMode="auto">
          <a:xfrm>
            <a:off x="1174812" y="2279983"/>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出路</a:t>
            </a:r>
            <a:endParaRPr lang="en-US" sz="3600" b="1" kern="0" dirty="0">
              <a:solidFill>
                <a:schemeClr val="bg1"/>
              </a:solidFill>
            </a:endParaRPr>
          </a:p>
        </p:txBody>
      </p:sp>
    </p:spTree>
    <p:extLst>
      <p:ext uri="{BB962C8B-B14F-4D97-AF65-F5344CB8AC3E}">
        <p14:creationId xmlns:p14="http://schemas.microsoft.com/office/powerpoint/2010/main" val="42640145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Station Museum</a:t>
            </a:r>
          </a:p>
        </p:txBody>
      </p:sp>
      <p:sp>
        <p:nvSpPr>
          <p:cNvPr id="4" name="Title 1">
            <a:extLst>
              <a:ext uri="{FF2B5EF4-FFF2-40B4-BE49-F238E27FC236}">
                <a16:creationId xmlns:a16="http://schemas.microsoft.com/office/drawing/2014/main" id="{6CAED73C-68AB-C840-A7B5-FB6055DBF4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地铁站博物馆</a:t>
            </a:r>
            <a:endParaRPr lang="en-US" sz="3600" b="1" kern="0" dirty="0">
              <a:solidFill>
                <a:schemeClr val="bg1"/>
              </a:solidFill>
            </a:endParaRPr>
          </a:p>
        </p:txBody>
      </p:sp>
    </p:spTree>
    <p:extLst>
      <p:ext uri="{BB962C8B-B14F-4D97-AF65-F5344CB8AC3E}">
        <p14:creationId xmlns:p14="http://schemas.microsoft.com/office/powerpoint/2010/main" val="1365049330"/>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252921668"/>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75200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哥林多前书</a:t>
            </a:r>
            <a:endPar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12294" name="Text Box 1030"/>
          <p:cNvSpPr txBox="1">
            <a:spLocks noChangeArrowheads="1"/>
          </p:cNvSpPr>
          <p:nvPr/>
        </p:nvSpPr>
        <p:spPr bwMode="auto">
          <a:xfrm>
            <a:off x="381000" y="987425"/>
            <a:ext cx="8458200" cy="2246708"/>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保罗解释</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教会的正确运行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来回应哥林多教会的分党，混乱及教义难点的问题。并担保教会能采取 </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实际的位置成圣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p>
        </p:txBody>
      </p:sp>
      <p:sp>
        <p:nvSpPr>
          <p:cNvPr id="12295" name="Text Box 1031"/>
          <p:cNvSpPr txBox="1">
            <a:spLocks noChangeArrowheads="1"/>
          </p:cNvSpPr>
          <p:nvPr/>
        </p:nvSpPr>
        <p:spPr bwMode="auto">
          <a:xfrm>
            <a:off x="381000" y="3965575"/>
            <a:ext cx="8458200" cy="1384934"/>
          </a:xfrm>
          <a:prstGeom prst="rect">
            <a:avLst/>
          </a:prstGeom>
          <a:solidFill>
            <a:schemeClr val="accent1">
              <a:lumMod val="25000"/>
            </a:schemeClr>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应用</a:t>
            </a:r>
            <a:endPar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你的生活有为神而“分别为圣”吗？还是你有分党，</a:t>
            </a:r>
            <a:b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b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Microsoft YaHei UI" panose="020B0503020204020204" pitchFamily="34" charset="-122"/>
                <a:ea typeface="Microsoft YaHei UI" panose="020B0503020204020204" pitchFamily="34" charset="-122"/>
                <a:cs typeface="ＭＳ Ｐゴシック" charset="0"/>
              </a:rPr>
              <a:t>总结与应用</a:t>
            </a:r>
            <a:endParaRPr lang="en-US" sz="2000" dirty="0">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86951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80304648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804920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93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99" y="0"/>
            <a:ext cx="9151025" cy="6893198"/>
          </a:xfrm>
          <a:prstGeom prst="rect">
            <a:avLst/>
          </a:prstGeom>
        </p:spPr>
      </p:pic>
      <p:sp>
        <p:nvSpPr>
          <p:cNvPr id="219138" name="Rectangle 2"/>
          <p:cNvSpPr>
            <a:spLocks noGrp="1" noChangeArrowheads="1"/>
          </p:cNvSpPr>
          <p:nvPr>
            <p:ph type="ctrTitle"/>
          </p:nvPr>
        </p:nvSpPr>
        <p:spPr>
          <a:xfrm>
            <a:off x="4769297" y="-99392"/>
            <a:ext cx="4267200" cy="1800200"/>
          </a:xfrm>
        </p:spPr>
        <p:txBody>
          <a:bodyPr anchor="t"/>
          <a:lstStyle/>
          <a:p>
            <a:pPr eaLnBrk="1" hangingPunct="1"/>
            <a:r>
              <a:rPr lang="zh-CN" altLang="en-US" sz="4800" b="1" dirty="0">
                <a:solidFill>
                  <a:schemeClr val="bg1"/>
                </a:solidFill>
                <a:latin typeface="Arial" charset="0"/>
                <a:ea typeface="Osaka" charset="0"/>
                <a:cs typeface="Osaka" charset="0"/>
              </a:rPr>
              <a:t>无意义的敬拜</a:t>
            </a:r>
            <a:endParaRPr lang="en-US" sz="4800" b="1" dirty="0">
              <a:solidFill>
                <a:schemeClr val="bg1"/>
              </a:solidFill>
              <a:latin typeface="Arial" charset="0"/>
              <a:ea typeface="Osaka" charset="0"/>
              <a:cs typeface="Osaka" charset="0"/>
            </a:endParaRPr>
          </a:p>
        </p:txBody>
      </p:sp>
      <p:sp>
        <p:nvSpPr>
          <p:cNvPr id="219139" name="Rectangle 3"/>
          <p:cNvSpPr>
            <a:spLocks noGrp="1" noChangeArrowheads="1"/>
          </p:cNvSpPr>
          <p:nvPr>
            <p:ph type="subTitle" idx="1"/>
          </p:nvPr>
        </p:nvSpPr>
        <p:spPr>
          <a:xfrm>
            <a:off x="-36512" y="4293097"/>
            <a:ext cx="9145016" cy="2664296"/>
          </a:xfrm>
        </p:spPr>
        <p:txBody>
          <a:bodyPr/>
          <a:lstStyle/>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现在我要把更高的道路指示你们。 </a:t>
            </a:r>
            <a:r>
              <a:rPr lang="en-US" altLang="zh-CN" sz="4000" b="1" i="1" dirty="0">
                <a:solidFill>
                  <a:schemeClr val="bg1"/>
                </a:solidFill>
                <a:latin typeface="Arial" charset="0"/>
                <a:ea typeface="Osaka" charset="0"/>
                <a:cs typeface="Osaka" charset="0"/>
              </a:rPr>
              <a:t>1</a:t>
            </a:r>
            <a:r>
              <a:rPr lang="zh-CN" altLang="en-US" sz="4000" b="1" i="1" dirty="0">
                <a:solidFill>
                  <a:schemeClr val="bg1"/>
                </a:solidFill>
                <a:latin typeface="Arial" charset="0"/>
                <a:ea typeface="Osaka" charset="0"/>
                <a:cs typeface="Osaka" charset="0"/>
              </a:rPr>
              <a:t>我若能说世人和天使的方言，却没有爱，我就成了鸣的锣、响的钹一样。</a:t>
            </a:r>
            <a:r>
              <a:rPr lang="en-US" sz="4000" b="1" i="1" dirty="0">
                <a:solidFill>
                  <a:schemeClr val="bg1"/>
                </a:solidFill>
                <a:latin typeface="Arial" charset="0"/>
                <a:ea typeface="Osaka" charset="0"/>
                <a:cs typeface="Osaka" charset="0"/>
              </a:rPr>
              <a:t>" </a:t>
            </a:r>
          </a:p>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林前</a:t>
            </a:r>
            <a:r>
              <a:rPr lang="en-US" sz="4000" b="1" i="1" dirty="0">
                <a:solidFill>
                  <a:schemeClr val="bg1"/>
                </a:solidFill>
                <a:latin typeface="Arial" charset="0"/>
                <a:ea typeface="Osaka" charset="0"/>
                <a:cs typeface="Osaka" charset="0"/>
              </a:rPr>
              <a:t>13:1) </a:t>
            </a:r>
          </a:p>
        </p:txBody>
      </p:sp>
    </p:spTree>
    <p:extLst>
      <p:ext uri="{BB962C8B-B14F-4D97-AF65-F5344CB8AC3E}">
        <p14:creationId xmlns:p14="http://schemas.microsoft.com/office/powerpoint/2010/main" val="1850272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7852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p>
        </p:txBody>
      </p:sp>
      <p:sp>
        <p:nvSpPr>
          <p:cNvPr id="150532" name="Text Box 4"/>
          <p:cNvSpPr txBox="1">
            <a:spLocks noChangeArrowheads="1"/>
          </p:cNvSpPr>
          <p:nvPr/>
        </p:nvSpPr>
        <p:spPr bwMode="auto">
          <a:xfrm rot="-1200000">
            <a:off x="304813" y="2216092"/>
            <a:ext cx="5121275" cy="1200268"/>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新约中所描述的问题最严重的教会。因此显明了神如何坚定不移却满有恩典的对待跟随己欲的教会</a:t>
            </a:r>
          </a:p>
        </p:txBody>
      </p:sp>
      <p:sp>
        <p:nvSpPr>
          <p:cNvPr id="150533" name="Text Box 5"/>
          <p:cNvSpPr txBox="1">
            <a:spLocks noChangeArrowheads="1"/>
          </p:cNvSpPr>
          <p:nvPr/>
        </p:nvSpPr>
        <p:spPr bwMode="auto">
          <a:xfrm rot="1200000">
            <a:off x="3671888" y="3486653"/>
            <a:ext cx="4914900" cy="1938932"/>
          </a:xfrm>
          <a:prstGeom prst="rect">
            <a:avLst/>
          </a:prstGeom>
          <a:solidFill>
            <a:srgbClr val="B2B2B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新约中在以下主题上描述最详尽的：教会惩戒、信徒间的纠纷、婚姻、基督徒的自由、女人的角色、主餐、属灵恩赐、爱的本质、福音以及肉体复活</a:t>
            </a:r>
          </a:p>
        </p:txBody>
      </p:sp>
      <p:sp>
        <p:nvSpPr>
          <p:cNvPr id="150534" name="Text Box 6"/>
          <p:cNvSpPr txBox="1">
            <a:spLocks noChangeArrowheads="1"/>
          </p:cNvSpPr>
          <p:nvPr/>
        </p:nvSpPr>
        <p:spPr bwMode="auto">
          <a:xfrm>
            <a:off x="609601" y="4244976"/>
            <a:ext cx="5181600" cy="1569600"/>
          </a:xfrm>
          <a:prstGeom prst="rect">
            <a:avLst/>
          </a:prstGeom>
          <a:solidFill>
            <a:schemeClr val="accent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ea typeface="SimSun" charset="0"/>
                <a:cs typeface="SimSun" charset="0"/>
              </a:rPr>
              <a:t>虽然被叫做一书，却不是保罗写给这件教会的第一封信。之前已经写过一封（林前五</a:t>
            </a:r>
            <a:r>
              <a:rPr lang="en-US" altLang="zh-CN" dirty="0">
                <a:solidFill>
                  <a:schemeClr val="bg1"/>
                </a:solidFill>
                <a:ea typeface="SimSun" charset="0"/>
                <a:cs typeface="SimSun" charset="0"/>
              </a:rPr>
              <a:t>9</a:t>
            </a:r>
            <a:r>
              <a:rPr lang="zh-CN" altLang="en-US" dirty="0">
                <a:solidFill>
                  <a:schemeClr val="bg1"/>
                </a:solidFill>
                <a:ea typeface="SimSun" charset="0"/>
                <a:cs typeface="SimSun" charset="0"/>
              </a:rPr>
              <a:t>），只是现在遗失所以没有并入圣经</a:t>
            </a:r>
          </a:p>
        </p:txBody>
      </p:sp>
      <p:sp>
        <p:nvSpPr>
          <p:cNvPr id="221190" name="Rectangle 7"/>
          <p:cNvSpPr>
            <a:spLocks noGrp="1" noChangeArrowheads="1"/>
          </p:cNvSpPr>
          <p:nvPr>
            <p:ph type="title" idx="4294967295"/>
          </p:nvPr>
        </p:nvSpPr>
        <p:spPr>
          <a:xfrm>
            <a:off x="3073552" y="228601"/>
            <a:ext cx="3069947" cy="523160"/>
          </a:xfrm>
          <a:solidFill>
            <a:srgbClr val="000000"/>
          </a:solidFill>
        </p:spPr>
        <p:txBody>
          <a:bodyPr wrap="none" anchor="t">
            <a:spAutoFit/>
          </a:bodyPr>
          <a:lstStyle/>
          <a:p>
            <a:pPr eaLnBrk="1" hangingPunct="1"/>
            <a:r>
              <a:rPr lang="zh-CN" altLang="en-US" sz="2800" b="1" dirty="0">
                <a:solidFill>
                  <a:srgbClr val="FFFFFF"/>
                </a:solidFill>
                <a:latin typeface="Arial" charset="0"/>
                <a:ea typeface="SimSun" charset="0"/>
                <a:cs typeface="SimSun" charset="0"/>
              </a:rPr>
              <a:t>哥林多前书的特征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1027"/>
          <p:cNvSpPr>
            <a:spLocks noGrp="1" noChangeArrowheads="1"/>
          </p:cNvSpPr>
          <p:nvPr>
            <p:ph type="title" idx="4294967295"/>
          </p:nvPr>
        </p:nvSpPr>
        <p:spPr>
          <a:xfrm>
            <a:off x="762000" y="5486400"/>
            <a:ext cx="7772400" cy="1143000"/>
          </a:xfrm>
        </p:spPr>
        <p:txBody>
          <a:bodyPr/>
          <a:lstStyle/>
          <a:p>
            <a:pPr eaLnBrk="1" hangingPunct="1"/>
            <a:r>
              <a:rPr lang="zh-CN" altLang="en-US" dirty="0">
                <a:solidFill>
                  <a:schemeClr val="bg1"/>
                </a:solidFill>
                <a:latin typeface="Times New Roman" charset="0"/>
                <a:ea typeface="ＭＳ Ｐゴシック" charset="0"/>
                <a:cs typeface="ＭＳ Ｐゴシック" charset="0"/>
              </a:rPr>
              <a:t>亚古拉 （</a:t>
            </a:r>
            <a:r>
              <a:rPr lang="en-US" dirty="0">
                <a:solidFill>
                  <a:schemeClr val="bg1"/>
                </a:solidFill>
                <a:latin typeface="Times New Roman" charset="0"/>
                <a:ea typeface="ＭＳ Ｐゴシック" charset="0"/>
                <a:cs typeface="ＭＳ Ｐゴシック" charset="0"/>
              </a:rPr>
              <a:t>Agora</a:t>
            </a:r>
            <a:r>
              <a:rPr lang="zh-CN" altLang="en-US" dirty="0">
                <a:solidFill>
                  <a:schemeClr val="bg1"/>
                </a:solidFill>
                <a:latin typeface="Times New Roman" charset="0"/>
                <a:ea typeface="ＭＳ Ｐゴシック" charset="0"/>
                <a:cs typeface="ＭＳ Ｐゴシック" charset="0"/>
              </a:rPr>
              <a:t>）市场</a:t>
            </a:r>
            <a:endParaRPr lang="en-US" dirty="0">
              <a:solidFill>
                <a:schemeClr val="bg1"/>
              </a:solidFill>
              <a:latin typeface="Times New Roman" charset="0"/>
              <a:ea typeface="ＭＳ Ｐゴシック" charset="0"/>
              <a:cs typeface="ＭＳ Ｐゴシック" charset="0"/>
            </a:endParaRPr>
          </a:p>
        </p:txBody>
      </p:sp>
      <p:sp>
        <p:nvSpPr>
          <p:cNvPr id="223236" name="Text Box 1028"/>
          <p:cNvSpPr txBox="1">
            <a:spLocks noChangeArrowheads="1"/>
          </p:cNvSpPr>
          <p:nvPr/>
        </p:nvSpPr>
        <p:spPr bwMode="auto">
          <a:xfrm>
            <a:off x="8445203"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161</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ChangeArrowheads="1"/>
          </p:cNvSpPr>
          <p:nvPr/>
        </p:nvSpPr>
        <p:spPr bwMode="auto">
          <a:xfrm>
            <a:off x="-36511" y="5410200"/>
            <a:ext cx="9108504"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cs typeface="Arial" charset="0"/>
            </a:endParaRPr>
          </a:p>
        </p:txBody>
      </p:sp>
      <p:pic>
        <p:nvPicPr>
          <p:cNvPr id="225283" name="Picture 1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 t="644" r="2435" b="816"/>
          <a:stretch/>
        </p:blipFill>
        <p:spPr bwMode="auto">
          <a:xfrm>
            <a:off x="-36512" y="13"/>
            <a:ext cx="9083158" cy="58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1028"/>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告状</a:t>
            </a:r>
            <a:br>
              <a:rPr lang="en-US" sz="3600" dirty="0">
                <a:solidFill>
                  <a:srgbClr val="3333FF"/>
                </a:solidFill>
                <a:latin typeface="Arial"/>
                <a:ea typeface="+mn-ea"/>
                <a:cs typeface="Arial"/>
              </a:rPr>
            </a:br>
            <a:r>
              <a:rPr lang="zh-CN" altLang="en-US" sz="3600" dirty="0">
                <a:solidFill>
                  <a:srgbClr val="3333FF"/>
                </a:solidFill>
                <a:latin typeface="Arial"/>
                <a:ea typeface="+mn-ea"/>
                <a:cs typeface="Arial"/>
              </a:rPr>
              <a:t>林前</a:t>
            </a:r>
            <a:r>
              <a:rPr lang="en-US" sz="3600" dirty="0">
                <a:solidFill>
                  <a:srgbClr val="3333FF"/>
                </a:solidFill>
                <a:latin typeface="Arial"/>
                <a:ea typeface="+mn-ea"/>
                <a:cs typeface="Arial"/>
              </a:rPr>
              <a:t>6</a:t>
            </a:r>
          </a:p>
        </p:txBody>
      </p:sp>
      <p:sp>
        <p:nvSpPr>
          <p:cNvPr id="183301" name="Text Box 1029"/>
          <p:cNvSpPr txBox="1">
            <a:spLocks noChangeArrowheads="1"/>
          </p:cNvSpPr>
          <p:nvPr/>
        </p:nvSpPr>
        <p:spPr bwMode="auto">
          <a:xfrm>
            <a:off x="3657600" y="4114800"/>
            <a:ext cx="2743200" cy="120026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保罗被审问</a:t>
            </a:r>
          </a:p>
          <a:p>
            <a:pPr>
              <a:defRPr/>
            </a:pPr>
            <a:r>
              <a:rPr lang="zh-CN" altLang="en-US" sz="3600" dirty="0">
                <a:solidFill>
                  <a:srgbClr val="3333FF"/>
                </a:solidFill>
                <a:latin typeface="Arial"/>
                <a:ea typeface="+mn-ea"/>
                <a:cs typeface="Arial"/>
              </a:rPr>
              <a:t>使徒行传</a:t>
            </a:r>
            <a:r>
              <a:rPr lang="en-US" altLang="zh-CN" sz="3600" dirty="0">
                <a:solidFill>
                  <a:srgbClr val="3333FF"/>
                </a:solidFill>
                <a:latin typeface="Arial"/>
                <a:ea typeface="+mn-ea"/>
                <a:cs typeface="Arial"/>
              </a:rPr>
              <a:t>18</a:t>
            </a:r>
          </a:p>
        </p:txBody>
      </p:sp>
      <p:sp>
        <p:nvSpPr>
          <p:cNvPr id="183302" name="Text Box 1030"/>
          <p:cNvSpPr txBox="1">
            <a:spLocks noChangeArrowheads="1"/>
          </p:cNvSpPr>
          <p:nvPr/>
        </p:nvSpPr>
        <p:spPr bwMode="auto">
          <a:xfrm>
            <a:off x="6324600" y="3962400"/>
            <a:ext cx="2362200" cy="646270"/>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FF0805"/>
                </a:solidFill>
                <a:latin typeface="Arial"/>
                <a:ea typeface="+mn-ea"/>
                <a:cs typeface="Arial"/>
              </a:rPr>
              <a:t>审判台</a:t>
            </a:r>
          </a:p>
        </p:txBody>
      </p:sp>
      <p:sp>
        <p:nvSpPr>
          <p:cNvPr id="225287" name="Rectangle 1031"/>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ea typeface="ＭＳ Ｐゴシック" charset="0"/>
                <a:cs typeface="Arial" charset="0"/>
              </a:rPr>
              <a:t>哥林多的审判台</a:t>
            </a:r>
            <a:r>
              <a:rPr lang="en-US" altLang="zh-CN" sz="3600" b="1" dirty="0">
                <a:latin typeface="Arial" charset="0"/>
                <a:ea typeface="ＭＳ Ｐゴシック" charset="0"/>
                <a:cs typeface="Arial" charset="0"/>
              </a:rPr>
              <a:t>(</a:t>
            </a:r>
            <a:r>
              <a:rPr lang="en-US" sz="3600" b="1" dirty="0">
                <a:latin typeface="Arial" charset="0"/>
                <a:ea typeface="ＭＳ Ｐゴシック" charset="0"/>
                <a:cs typeface="Arial" charset="0"/>
              </a:rPr>
              <a:t>Bema)</a:t>
            </a:r>
            <a:endParaRPr lang="en-US" sz="3600" dirty="0">
              <a:latin typeface="Arial" charset="0"/>
              <a:ea typeface="ＭＳ Ｐゴシック" charset="0"/>
              <a:cs typeface="Arial" charset="0"/>
            </a:endParaRPr>
          </a:p>
        </p:txBody>
      </p:sp>
      <p:sp>
        <p:nvSpPr>
          <p:cNvPr id="225288" name="Rectangle 1032"/>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endParaRPr lang="en-US">
              <a:cs typeface="Arial" charset="0"/>
            </a:endParaRPr>
          </a:p>
        </p:txBody>
      </p:sp>
      <p:sp>
        <p:nvSpPr>
          <p:cNvPr id="225289" name="Text Box 1033"/>
          <p:cNvSpPr txBox="1">
            <a:spLocks noChangeArrowheads="1"/>
          </p:cNvSpPr>
          <p:nvPr/>
        </p:nvSpPr>
        <p:spPr bwMode="auto">
          <a:xfrm>
            <a:off x="8676977"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cs typeface="Arial" charset="0"/>
              </a:rPr>
              <a:t>161</a:t>
            </a:r>
            <a:endParaRPr lang="en-US">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9" y="76206"/>
            <a:ext cx="1470149"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2"/>
            <a:ext cx="8763000" cy="1200268"/>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 (1-4</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保罗回应革来的报告</a:t>
            </a:r>
            <a:r>
              <a:rPr lang="en-US" altLang="zh-CN" dirty="0">
                <a:solidFill>
                  <a:srgbClr val="FFFFFF"/>
                </a:solidFill>
                <a:cs typeface="Arial" charset="0"/>
              </a:rPr>
              <a:t>—</a:t>
            </a:r>
            <a:r>
              <a:rPr lang="zh-CN" altLang="en-US" dirty="0">
                <a:solidFill>
                  <a:srgbClr val="FFFFFF"/>
                </a:solidFill>
                <a:cs typeface="Arial" charset="0"/>
              </a:rPr>
              <a:t>由于过于看重谁属哪个喜爱的老师们而分党</a:t>
            </a:r>
            <a:r>
              <a:rPr lang="en-US" altLang="zh-CN" dirty="0">
                <a:solidFill>
                  <a:srgbClr val="FFFFFF"/>
                </a:solidFill>
                <a:cs typeface="Arial" charset="0"/>
              </a:rPr>
              <a:t>—</a:t>
            </a:r>
            <a:r>
              <a:rPr lang="zh-CN" altLang="en-US" dirty="0">
                <a:solidFill>
                  <a:srgbClr val="FFFFFF"/>
                </a:solidFill>
                <a:cs typeface="Arial" charset="0"/>
              </a:rPr>
              <a:t>感到荒谬因老师们的信息都是基督受死。保罗也以基督谦卑仆人身份来鼓励教会也要谦卑。 </a:t>
            </a:r>
          </a:p>
        </p:txBody>
      </p:sp>
      <p:sp>
        <p:nvSpPr>
          <p:cNvPr id="18442" name="Text Box 10"/>
          <p:cNvSpPr txBox="1">
            <a:spLocks noChangeArrowheads="1"/>
          </p:cNvSpPr>
          <p:nvPr/>
        </p:nvSpPr>
        <p:spPr bwMode="auto">
          <a:xfrm>
            <a:off x="152400" y="3013075"/>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 (5-6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保罗回应关于淫乱及告状的报告来帮助哥林多信徒明白神已经赐他们能够有智慧地运行教会纪律。</a:t>
            </a:r>
          </a:p>
        </p:txBody>
      </p:sp>
      <p:sp>
        <p:nvSpPr>
          <p:cNvPr id="18443" name="Text Box 11"/>
          <p:cNvSpPr txBox="1">
            <a:spLocks noChangeArrowheads="1"/>
          </p:cNvSpPr>
          <p:nvPr/>
        </p:nvSpPr>
        <p:spPr bwMode="auto">
          <a:xfrm>
            <a:off x="152400" y="5029203"/>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III. (7-16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保罗回答教会所问关于信徒在教义上所遇到的困难问题，以便帮助他们有实际性的成圣。</a:t>
            </a:r>
          </a:p>
        </p:txBody>
      </p:sp>
      <p:sp>
        <p:nvSpPr>
          <p:cNvPr id="227334" name="Rectangle 12"/>
          <p:cNvSpPr>
            <a:spLocks noGrp="1" noChangeArrowheads="1"/>
          </p:cNvSpPr>
          <p:nvPr>
            <p:ph type="title" idx="4294967295"/>
          </p:nvPr>
        </p:nvSpPr>
        <p:spPr>
          <a:xfrm>
            <a:off x="0" y="1"/>
            <a:ext cx="55626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哥林多前书的概要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42084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166638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5" y="15496"/>
            <a:ext cx="9129233"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基督会把祂的国度交给父神，为的是要显示三一真神在一些上，包括有复活身体的信徒</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有主权</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(15:27b-28)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F28ADD0C-CE43-6641-932E-6543F02D30B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959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不一样</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44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zh-CN" altLang="en-US" sz="6600" b="1" dirty="0">
                <a:solidFill>
                  <a:srgbClr val="C00000"/>
                </a:solidFill>
                <a:effectLst>
                  <a:glow rad="127000">
                    <a:schemeClr val="bg1"/>
                  </a:glow>
                </a:effectLst>
                <a:latin typeface="Arial" charset="0"/>
                <a:ea typeface="ＭＳ Ｐゴシック" charset="0"/>
                <a:cs typeface="ＭＳ Ｐゴシック" charset="0"/>
              </a:rPr>
              <a:t>不一样</a:t>
            </a:r>
            <a:endParaRPr lang="en-US" sz="6600" b="1" dirty="0">
              <a:solidFill>
                <a:srgbClr val="C0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1083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zh-CN" altLang="en-US" sz="6600" b="1" dirty="0">
                <a:solidFill>
                  <a:srgbClr val="C00000"/>
                </a:solidFill>
                <a:effectLst>
                  <a:glow rad="127000">
                    <a:schemeClr val="bg1"/>
                  </a:glow>
                </a:effectLst>
                <a:latin typeface="Arial" charset="0"/>
                <a:ea typeface="ＭＳ Ｐゴシック" charset="0"/>
              </a:rPr>
              <a:t>不一样</a:t>
            </a:r>
            <a:endParaRPr lang="en-US" sz="6600" b="1" dirty="0">
              <a:solidFill>
                <a:srgbClr val="C00000"/>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95181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“在这本书中，“不同”意味着“更好”。”</a:t>
            </a:r>
            <a:endParaRPr lang="en-US" sz="3600" b="1" dirty="0">
              <a:effectLst>
                <a:glow rad="127000">
                  <a:schemeClr val="tx1"/>
                </a:glow>
              </a:effectLst>
              <a:latin typeface="Arial" charset="0"/>
              <a:ea typeface="ＭＳ Ｐゴシック" charset="0"/>
              <a:cs typeface="ＭＳ Ｐゴシック" charset="0"/>
            </a:endParaRP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1035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0697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34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神把哥林多的信徒放在他们那黑暗的城市中，使他们成为祂的光明。</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9982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13"/>
            <a:ext cx="9144000" cy="523875"/>
          </a:xfrm>
          <a:solidFill>
            <a:schemeClr val="hlink"/>
          </a:solidFill>
        </p:spPr>
        <p:txBody>
          <a:bodyPr>
            <a:spAutoFit/>
          </a:bodyPr>
          <a:lstStyle/>
          <a:p>
            <a:r>
              <a:rPr lang="zh-CN" altLang="en-US" sz="2800" b="1" dirty="0">
                <a:solidFill>
                  <a:srgbClr val="FFFFFF"/>
                </a:solidFill>
                <a:latin typeface="Arial" charset="0"/>
                <a:ea typeface="ＭＳ Ｐゴシック" charset="0"/>
                <a:cs typeface="Arial" charset="0"/>
              </a:rPr>
              <a:t>保罗的第一与第二次宣教旅程</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1028"/>
          <p:cNvSpPr txBox="1">
            <a:spLocks noChangeArrowheads="1"/>
          </p:cNvSpPr>
          <p:nvPr/>
        </p:nvSpPr>
        <p:spPr bwMode="auto">
          <a:xfrm>
            <a:off x="7956556" y="44456"/>
            <a:ext cx="114474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78" tIns="45690" rIns="91378" bIns="4569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138-39</a:t>
            </a:r>
          </a:p>
        </p:txBody>
      </p:sp>
    </p:spTree>
    <p:extLst>
      <p:ext uri="{BB962C8B-B14F-4D97-AF65-F5344CB8AC3E}">
        <p14:creationId xmlns:p14="http://schemas.microsoft.com/office/powerpoint/2010/main" val="1021889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3"/>
          <p:cNvSpPr txBox="1">
            <a:spLocks noChangeArrowheads="1"/>
          </p:cNvSpPr>
          <p:nvPr/>
        </p:nvSpPr>
        <p:spPr bwMode="auto">
          <a:xfrm>
            <a:off x="8392816" y="152406"/>
            <a:ext cx="699105" cy="4616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157</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3" name="Text Box 6"/>
          <p:cNvSpPr txBox="1">
            <a:spLocks noChangeArrowheads="1"/>
          </p:cNvSpPr>
          <p:nvPr/>
        </p:nvSpPr>
        <p:spPr bwMode="auto">
          <a:xfrm>
            <a:off x="1861194" y="152401"/>
            <a:ext cx="4935842"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SimSun" charset="0"/>
              </a:rPr>
              <a:t>第三次宣教旅程的哥林多前书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51207" name="Text Box 7"/>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出发点</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以弗所</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8" name="Text Box 8"/>
          <p:cNvSpPr txBox="1">
            <a:spLocks noChangeArrowheads="1"/>
          </p:cNvSpPr>
          <p:nvPr/>
        </p:nvSpPr>
        <p:spPr bwMode="auto">
          <a:xfrm>
            <a:off x="394011" y="3048006"/>
            <a:ext cx="1229700"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目的地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哥林多</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0980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哥林多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8" name="Text Box 6"/>
          <p:cNvSpPr txBox="1">
            <a:spLocks noChangeArrowheads="1"/>
          </p:cNvSpPr>
          <p:nvPr/>
        </p:nvSpPr>
        <p:spPr bwMode="auto">
          <a:xfrm>
            <a:off x="3253775" y="5029201"/>
            <a:ext cx="1171991" cy="461604"/>
          </a:xfrm>
          <a:prstGeom prst="rect">
            <a:avLst/>
          </a:prstGeom>
          <a:noFill/>
          <a:ln w="9525">
            <a:noFill/>
            <a:miter lim="800000"/>
            <a:headEnd/>
            <a:tailEnd/>
          </a:ln>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dirty="0">
                <a:solidFill>
                  <a:srgbClr val="000000"/>
                </a:solidFill>
                <a:effectLst>
                  <a:glow rad="165100">
                    <a:srgbClr val="FFFFFF">
                      <a:alpha val="75000"/>
                    </a:srgbClr>
                  </a:glow>
                </a:effectLst>
                <a:latin typeface="Arial"/>
                <a:ea typeface="ＭＳ Ｐゴシック" charset="-128"/>
                <a:cs typeface="Arial"/>
              </a:rPr>
              <a:t>哥</a:t>
            </a:r>
            <a:r>
              <a:rPr kumimoji="0" lang="zh-CN" alt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
        <p:nvSpPr>
          <p:cNvPr id="2" name="文本框 1">
            <a:extLst>
              <a:ext uri="{FF2B5EF4-FFF2-40B4-BE49-F238E27FC236}">
                <a16:creationId xmlns:a16="http://schemas.microsoft.com/office/drawing/2014/main" id="{C854A851-1300-A82B-3DE1-421707625B98}"/>
              </a:ext>
            </a:extLst>
          </p:cNvPr>
          <p:cNvSpPr txBox="1"/>
          <p:nvPr/>
        </p:nvSpPr>
        <p:spPr>
          <a:xfrm>
            <a:off x="2417342" y="1810080"/>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5C7F8307-B716-7657-1351-6145A3356E41}"/>
              </a:ext>
            </a:extLst>
          </p:cNvPr>
          <p:cNvSpPr txBox="1"/>
          <p:nvPr/>
        </p:nvSpPr>
        <p:spPr>
          <a:xfrm rot="19542504">
            <a:off x="3163195" y="2703144"/>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8BE38BD8-5CE1-45B0-171D-E5BB7350DBAD}"/>
              </a:ext>
            </a:extLst>
          </p:cNvPr>
          <p:cNvSpPr txBox="1"/>
          <p:nvPr/>
        </p:nvSpPr>
        <p:spPr>
          <a:xfrm>
            <a:off x="4738953" y="2371353"/>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6AA94CD4-C477-8B73-3744-824ECDBD2B59}"/>
              </a:ext>
            </a:extLst>
          </p:cNvPr>
          <p:cNvSpPr txBox="1"/>
          <p:nvPr/>
        </p:nvSpPr>
        <p:spPr>
          <a:xfrm>
            <a:off x="3874235" y="3468754"/>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1B2FF44E-A028-B28A-65BE-599E1A3D11C4}"/>
              </a:ext>
            </a:extLst>
          </p:cNvPr>
          <p:cNvSpPr txBox="1"/>
          <p:nvPr/>
        </p:nvSpPr>
        <p:spPr>
          <a:xfrm>
            <a:off x="5488785" y="4533388"/>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EC1B0459-454A-82CC-349E-1F80231D8361}"/>
              </a:ext>
            </a:extLst>
          </p:cNvPr>
          <p:cNvSpPr txBox="1"/>
          <p:nvPr/>
        </p:nvSpPr>
        <p:spPr>
          <a:xfrm>
            <a:off x="6199157" y="4154671"/>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31EC83E1-748F-5CC4-86DF-F4A4B4A9B158}"/>
              </a:ext>
            </a:extLst>
          </p:cNvPr>
          <p:cNvSpPr txBox="1"/>
          <p:nvPr/>
        </p:nvSpPr>
        <p:spPr>
          <a:xfrm>
            <a:off x="4144281" y="4462448"/>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3DA3C841-270F-B920-831E-F66573ED0183}"/>
              </a:ext>
            </a:extLst>
          </p:cNvPr>
          <p:cNvSpPr txBox="1"/>
          <p:nvPr/>
        </p:nvSpPr>
        <p:spPr>
          <a:xfrm>
            <a:off x="7750479" y="1459682"/>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35342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遵守圣餐的正确方法是要通过宣扬基督再来履行新约来期盼未来。</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DE39A51B-37B5-544A-A179-57EE832EF8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502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哥林多</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公里</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哥林多卫城</a:t>
            </a: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Acrocorinth</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爱芙罗黛蒂圣殿</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Aphrodite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161a</a:t>
            </a:r>
          </a:p>
        </p:txBody>
      </p:sp>
    </p:spTree>
    <p:extLst>
      <p:ext uri="{BB962C8B-B14F-4D97-AF65-F5344CB8AC3E}">
        <p14:creationId xmlns:p14="http://schemas.microsoft.com/office/powerpoint/2010/main" val="153704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34966369"/>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3270037090"/>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4143437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99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需要勇气去拒绝随波逐流，做与众不同的事</a:t>
            </a:r>
            <a:endParaRPr lang="en-US" sz="3600" b="1" dirty="0">
              <a:effectLst>
                <a:glow rad="127000">
                  <a:schemeClr val="tx1"/>
                </a:glow>
              </a:effectLst>
              <a:latin typeface="Arial" charset="0"/>
              <a:ea typeface="ＭＳ Ｐゴシック" charset="0"/>
              <a:cs typeface="ＭＳ Ｐゴシック" charset="0"/>
            </a:endParaRP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613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747357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719014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成圣</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哥林多前</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8" y="65350"/>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p>
        </p:txBody>
      </p:sp>
    </p:spTree>
    <p:extLst>
      <p:ext uri="{BB962C8B-B14F-4D97-AF65-F5344CB8AC3E}">
        <p14:creationId xmlns:p14="http://schemas.microsoft.com/office/powerpoint/2010/main" val="42162092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019338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446"/>
            <a:ext cx="9252488" cy="6942446"/>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保罗所传的福音有三大要素： 基督替死，埋葬与复活</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(15:3b-8),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因此，信徒能够在这个不能失去的救赎里有保障</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(1:8-9; 3:12-15; 5:4-5; 15:58).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770D144C-2170-234D-9EB7-0A0135A3A69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913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zh-CN" altLang="en-US" sz="6600" b="1" i="1" dirty="0">
                <a:solidFill>
                  <a:schemeClr val="bg1"/>
                </a:solidFill>
                <a:latin typeface="Arial"/>
                <a:ea typeface="ＭＳ Ｐゴシック" charset="0"/>
                <a:cs typeface="Arial"/>
              </a:rPr>
              <a:t>我们应该跟随哪个领袖？</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zh-CN" altLang="en-US" sz="4000" b="1" dirty="0">
                <a:solidFill>
                  <a:schemeClr val="bg1"/>
                </a:solidFill>
                <a:latin typeface="Arial"/>
                <a:ea typeface="ＭＳ Ｐゴシック" charset="0"/>
                <a:cs typeface="Arial"/>
              </a:rPr>
              <a:t>对于哥林多教会一个关键性的问题</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9" y="762001"/>
            <a:ext cx="9070776" cy="762000"/>
          </a:xfrm>
          <a:effectLst/>
        </p:spPr>
        <p:txBody>
          <a:bodyPr/>
          <a:lstStyle/>
          <a:p>
            <a:pPr eaLnBrk="1" hangingPunct="1"/>
            <a:r>
              <a:rPr lang="zh-CN" altLang="en-US" sz="6000" b="1" dirty="0">
                <a:solidFill>
                  <a:schemeClr val="bg1"/>
                </a:solidFill>
                <a:effectLst>
                  <a:glow rad="241300">
                    <a:schemeClr val="tx1">
                      <a:alpha val="75000"/>
                    </a:schemeClr>
                  </a:glow>
                </a:effectLst>
                <a:latin typeface="Arial" charset="0"/>
                <a:ea typeface="Osaka" charset="0"/>
                <a:cs typeface="Osaka" charset="0"/>
              </a:rPr>
              <a:t>哥林多的派别</a:t>
            </a:r>
            <a:endParaRPr lang="en-US" sz="6000" b="1" dirty="0">
              <a:solidFill>
                <a:schemeClr val="bg1"/>
              </a:solidFill>
              <a:effectLst>
                <a:glow rad="241300">
                  <a:schemeClr val="tx1">
                    <a:alpha val="75000"/>
                  </a:schemeClr>
                </a:glow>
              </a:effectLst>
              <a:latin typeface="Arial" charset="0"/>
              <a:ea typeface="Osaka" charset="0"/>
              <a:cs typeface="Osaka" charset="0"/>
            </a:endParaRP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1"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1" y="1752600"/>
            <a:ext cx="3350327"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P保罗</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A行动</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P派</a:t>
            </a:r>
            <a:endParaRPr lang="en-US" sz="4400" dirty="0">
              <a:solidFill>
                <a:srgbClr val="FFFFFF"/>
              </a:solidFill>
              <a:effectLst>
                <a:glow rad="241300">
                  <a:srgbClr val="000000">
                    <a:alpha val="75000"/>
                  </a:srgbClr>
                </a:glow>
              </a:effectLst>
              <a:ea typeface="Osaka"/>
              <a:cs typeface="Osaka"/>
            </a:endParaRPr>
          </a:p>
        </p:txBody>
      </p:sp>
      <p:sp>
        <p:nvSpPr>
          <p:cNvPr id="258056" name="Rectangle 8"/>
          <p:cNvSpPr>
            <a:spLocks noChangeArrowheads="1"/>
          </p:cNvSpPr>
          <p:nvPr/>
        </p:nvSpPr>
        <p:spPr bwMode="auto">
          <a:xfrm>
            <a:off x="1828800" y="1752600"/>
            <a:ext cx="42672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A亚波罗</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Y快乐</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E绅士派</a:t>
            </a:r>
            <a:endParaRPr lang="en-US" sz="4400" dirty="0">
              <a:solidFill>
                <a:srgbClr val="FFFFFF"/>
              </a:solidFill>
              <a:effectLst>
                <a:glow rad="241300">
                  <a:srgbClr val="000000">
                    <a:alpha val="75000"/>
                  </a:srgbClr>
                </a:glow>
              </a:effectLst>
              <a:ea typeface="Osaka"/>
              <a:cs typeface="Osaka"/>
            </a:endParaRP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a:solidFill>
                  <a:srgbClr val="FFFFFF"/>
                </a:solidFill>
                <a:effectLst>
                  <a:glow rad="241300">
                    <a:srgbClr val="000000">
                      <a:alpha val="75000"/>
                    </a:srgbClr>
                  </a:glow>
                </a:effectLst>
                <a:ea typeface="Osaka"/>
                <a:cs typeface="Osaka"/>
              </a:rPr>
              <a:t>C</a:t>
            </a:r>
            <a:r>
              <a:rPr lang="zh-CN" altLang="en-US" sz="4400" dirty="0">
                <a:solidFill>
                  <a:srgbClr val="FFFFFF"/>
                </a:solidFill>
                <a:effectLst>
                  <a:glow rad="241300">
                    <a:srgbClr val="000000">
                      <a:alpha val="75000"/>
                    </a:srgbClr>
                  </a:glow>
                </a:effectLst>
                <a:ea typeface="Osaka"/>
                <a:cs typeface="Osaka"/>
              </a:rPr>
              <a:t>矶法</a:t>
            </a:r>
          </a:p>
          <a:p>
            <a:pPr algn="l">
              <a:defRPr/>
            </a:pPr>
            <a:r>
              <a:rPr lang="en-US" sz="4400" dirty="0" err="1">
                <a:solidFill>
                  <a:srgbClr val="FFFFFF"/>
                </a:solidFill>
                <a:effectLst>
                  <a:glow rad="241300">
                    <a:srgbClr val="000000">
                      <a:alpha val="75000"/>
                    </a:srgbClr>
                  </a:glow>
                </a:effectLst>
                <a:ea typeface="Osaka"/>
                <a:cs typeface="Osaka"/>
              </a:rPr>
              <a:t>T胜利</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E绅士派</a:t>
            </a:r>
            <a:endParaRPr lang="en-US" sz="4400" dirty="0">
              <a:solidFill>
                <a:srgbClr val="FFFFFF"/>
              </a:solidFill>
              <a:effectLst>
                <a:glow rad="241300">
                  <a:srgbClr val="000000">
                    <a:alpha val="75000"/>
                  </a:srgbClr>
                </a:glow>
              </a:effectLst>
              <a:ea typeface="Osaka"/>
              <a:cs typeface="Osaka"/>
            </a:endParaRPr>
          </a:p>
        </p:txBody>
      </p:sp>
      <p:sp>
        <p:nvSpPr>
          <p:cNvPr id="258060" name="Rectangle 12"/>
          <p:cNvSpPr>
            <a:spLocks noChangeArrowheads="1"/>
          </p:cNvSpPr>
          <p:nvPr/>
        </p:nvSpPr>
        <p:spPr bwMode="auto">
          <a:xfrm>
            <a:off x="6477001" y="1752600"/>
            <a:ext cx="28194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S救世</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D发展</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P派</a:t>
            </a:r>
            <a:endParaRPr lang="en-US" sz="4400" dirty="0">
              <a:solidFill>
                <a:srgbClr val="FFFFFF"/>
              </a:solidFill>
              <a:effectLst>
                <a:glow rad="241300">
                  <a:srgbClr val="000000">
                    <a:alpha val="75000"/>
                  </a:srgbClr>
                </a:glow>
              </a:effectLst>
              <a:ea typeface="Osaka"/>
              <a:cs typeface="Osaka"/>
            </a:endParaRP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4" y="1781175"/>
            <a:ext cx="1219200" cy="4618038"/>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9" y="1529634"/>
            <a:ext cx="4021571" cy="4800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8">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zh-CN" altLang="en-US" sz="5400" u="sng" dirty="0">
                <a:solidFill>
                  <a:srgbClr val="FFFFFF"/>
                </a:solidFill>
                <a:latin typeface="Arial Bold" charset="0"/>
                <a:ea typeface="宋体" charset="0"/>
                <a:cs typeface="宋体" charset="0"/>
                <a:sym typeface="Arial Bold" charset="0"/>
              </a:rPr>
              <a:t>保罗的重点</a:t>
            </a:r>
            <a:r>
              <a:rPr lang="en-US" altLang="zh-CN" sz="5400" dirty="0">
                <a:solidFill>
                  <a:srgbClr val="FFFFFF"/>
                </a:solidFill>
                <a:latin typeface="Arial Bold" charset="0"/>
                <a:ea typeface="ＭＳ Ｐゴシック" charset="0"/>
                <a:cs typeface="Arial Bold" charset="0"/>
                <a:sym typeface="Arial Bold" charset="0"/>
              </a:rPr>
              <a:t>: </a:t>
            </a:r>
            <a:br>
              <a:rPr lang="en-US" altLang="zh-CN" sz="5400" dirty="0">
                <a:solidFill>
                  <a:srgbClr val="FFFFFF"/>
                </a:solidFill>
                <a:latin typeface="Arial Bold" charset="0"/>
                <a:ea typeface="宋体" charset="0"/>
                <a:cs typeface="宋体" charset="0"/>
                <a:sym typeface="Arial Bold" charset="0"/>
              </a:rPr>
            </a:br>
            <a:r>
              <a:rPr lang="zh-CN" altLang="en-US" dirty="0">
                <a:solidFill>
                  <a:srgbClr val="FFFFFF"/>
                </a:solidFill>
                <a:latin typeface="Arial Bold" charset="0"/>
                <a:ea typeface="宋体" charset="0"/>
                <a:cs typeface="宋体" charset="0"/>
                <a:sym typeface="Arial Bold" charset="0"/>
              </a:rPr>
              <a:t>不要在领袖中分门结党因为</a:t>
            </a:r>
            <a:r>
              <a:rPr lang="zh-CN" altLang="en-US" dirty="0">
                <a:solidFill>
                  <a:srgbClr val="FFFF33"/>
                </a:solidFill>
                <a:latin typeface="Arial Bold" charset="0"/>
                <a:ea typeface="宋体" charset="0"/>
                <a:cs typeface="宋体" charset="0"/>
                <a:sym typeface="Arial Bold" charset="0"/>
              </a:rPr>
              <a:t>福音</a:t>
            </a:r>
            <a:r>
              <a:rPr lang="zh-CN" altLang="en-US" dirty="0">
                <a:solidFill>
                  <a:srgbClr val="FFFFFF"/>
                </a:solidFill>
                <a:latin typeface="Arial Bold" charset="0"/>
                <a:ea typeface="宋体" charset="0"/>
                <a:cs typeface="宋体" charset="0"/>
                <a:sym typeface="Arial Bold" charset="0"/>
              </a:rPr>
              <a:t>的基础是来自那为我们</a:t>
            </a:r>
            <a:r>
              <a:rPr lang="zh-CN" altLang="en-US" dirty="0">
                <a:solidFill>
                  <a:srgbClr val="F3EB00"/>
                </a:solidFill>
                <a:latin typeface="Arial Bold" charset="0"/>
                <a:ea typeface="宋体" charset="0"/>
                <a:cs typeface="宋体" charset="0"/>
                <a:sym typeface="Arial Bold" charset="0"/>
              </a:rPr>
              <a:t>钉在十字架</a:t>
            </a:r>
            <a:r>
              <a:rPr lang="zh-CN" altLang="en-US" dirty="0">
                <a:solidFill>
                  <a:srgbClr val="FFFFFF"/>
                </a:solidFill>
                <a:latin typeface="Arial Bold" charset="0"/>
                <a:ea typeface="宋体" charset="0"/>
                <a:cs typeface="宋体" charset="0"/>
                <a:sym typeface="Arial Bold" charset="0"/>
              </a:rPr>
              <a:t>的耶稣基督。</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83388025"/>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zh-CN" altLang="en-US" sz="4800" dirty="0">
                <a:solidFill>
                  <a:schemeClr val="bg1"/>
                </a:solidFill>
                <a:latin typeface="Arial" charset="0"/>
                <a:ea typeface="Osaka" charset="0"/>
                <a:cs typeface="Osaka" charset="0"/>
              </a:rPr>
              <a:t>雅典的哲学</a:t>
            </a:r>
            <a:endParaRPr lang="en-US" sz="4800" dirty="0">
              <a:solidFill>
                <a:schemeClr val="bg1"/>
              </a:solidFill>
              <a:latin typeface="Arial" charset="0"/>
              <a:ea typeface="Osaka" charset="0"/>
              <a:cs typeface="Osaka" charset="0"/>
            </a:endParaRPr>
          </a:p>
        </p:txBody>
      </p:sp>
      <p:sp>
        <p:nvSpPr>
          <p:cNvPr id="268293" name="Text Box 6"/>
          <p:cNvSpPr txBox="1">
            <a:spLocks noChangeArrowheads="1"/>
          </p:cNvSpPr>
          <p:nvPr/>
        </p:nvSpPr>
        <p:spPr bwMode="auto">
          <a:xfrm>
            <a:off x="3513110" y="5199587"/>
            <a:ext cx="1127107"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哥林多</a:t>
            </a:r>
            <a:endParaRPr lang="en-US" dirty="0">
              <a:solidFill>
                <a:srgbClr val="FFFFFF"/>
              </a:solidFill>
              <a:latin typeface="Arial"/>
              <a:ea typeface="Osaka" charset="0"/>
              <a:cs typeface="Arial"/>
            </a:endParaRPr>
          </a:p>
        </p:txBody>
      </p:sp>
      <p:sp>
        <p:nvSpPr>
          <p:cNvPr id="7" name="Text Box 6"/>
          <p:cNvSpPr txBox="1">
            <a:spLocks noChangeArrowheads="1"/>
          </p:cNvSpPr>
          <p:nvPr/>
        </p:nvSpPr>
        <p:spPr bwMode="auto">
          <a:xfrm>
            <a:off x="4377666" y="4581133"/>
            <a:ext cx="80330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雅典</a:t>
            </a:r>
            <a:endParaRPr lang="en-US" dirty="0">
              <a:solidFill>
                <a:srgbClr val="FFFFFF"/>
              </a:solidFill>
              <a:latin typeface="Arial"/>
              <a:ea typeface="Osaka" charset="0"/>
              <a:cs typeface="Arial"/>
            </a:endParaRP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 name="文本框 1">
            <a:extLst>
              <a:ext uri="{FF2B5EF4-FFF2-40B4-BE49-F238E27FC236}">
                <a16:creationId xmlns:a16="http://schemas.microsoft.com/office/drawing/2014/main" id="{CB80EB3F-F534-2E72-EACA-89EEA554C7C2}"/>
              </a:ext>
            </a:extLst>
          </p:cNvPr>
          <p:cNvSpPr txBox="1"/>
          <p:nvPr/>
        </p:nvSpPr>
        <p:spPr>
          <a:xfrm>
            <a:off x="2555776" y="1948442"/>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E716E850-4E4D-0B20-901B-3C6E258D76F6}"/>
              </a:ext>
            </a:extLst>
          </p:cNvPr>
          <p:cNvSpPr txBox="1"/>
          <p:nvPr/>
        </p:nvSpPr>
        <p:spPr>
          <a:xfrm rot="19542504">
            <a:off x="3301629" y="2841506"/>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58B086AD-E477-5EEA-8E0B-734EAF6EF888}"/>
              </a:ext>
            </a:extLst>
          </p:cNvPr>
          <p:cNvSpPr txBox="1"/>
          <p:nvPr/>
        </p:nvSpPr>
        <p:spPr>
          <a:xfrm>
            <a:off x="4877387" y="2509715"/>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ECE78085-D300-2B02-C2A4-3F7E06CB188E}"/>
              </a:ext>
            </a:extLst>
          </p:cNvPr>
          <p:cNvSpPr txBox="1"/>
          <p:nvPr/>
        </p:nvSpPr>
        <p:spPr>
          <a:xfrm>
            <a:off x="4012669" y="3607116"/>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1EAF7FCE-7EF0-FD85-4A59-C634D9D79F77}"/>
              </a:ext>
            </a:extLst>
          </p:cNvPr>
          <p:cNvSpPr txBox="1"/>
          <p:nvPr/>
        </p:nvSpPr>
        <p:spPr>
          <a:xfrm>
            <a:off x="5627219" y="4671750"/>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8" name="文本框 7">
            <a:extLst>
              <a:ext uri="{FF2B5EF4-FFF2-40B4-BE49-F238E27FC236}">
                <a16:creationId xmlns:a16="http://schemas.microsoft.com/office/drawing/2014/main" id="{9E5437C1-9567-E965-673E-4821D52D907C}"/>
              </a:ext>
            </a:extLst>
          </p:cNvPr>
          <p:cNvSpPr txBox="1"/>
          <p:nvPr/>
        </p:nvSpPr>
        <p:spPr>
          <a:xfrm>
            <a:off x="6337591" y="4293033"/>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10" name="文本框 9">
            <a:extLst>
              <a:ext uri="{FF2B5EF4-FFF2-40B4-BE49-F238E27FC236}">
                <a16:creationId xmlns:a16="http://schemas.microsoft.com/office/drawing/2014/main" id="{0FD5A90B-DA41-95CB-CCF4-72A0C1B973E9}"/>
              </a:ext>
            </a:extLst>
          </p:cNvPr>
          <p:cNvSpPr txBox="1"/>
          <p:nvPr/>
        </p:nvSpPr>
        <p:spPr>
          <a:xfrm>
            <a:off x="7888913" y="1598044"/>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1" y="381001"/>
            <a:ext cx="8077200" cy="1524000"/>
          </a:xfrm>
        </p:spPr>
        <p:txBody>
          <a:bodyPr/>
          <a:lstStyle/>
          <a:p>
            <a:r>
              <a:rPr lang="zh-CN" altLang="en-US" sz="4800" b="1" dirty="0">
                <a:solidFill>
                  <a:schemeClr val="bg1"/>
                </a:solidFill>
              </a:rPr>
              <a:t>经文的重点：</a:t>
            </a:r>
            <a:endParaRPr lang="en-US" dirty="0">
              <a:solidFill>
                <a:schemeClr val="tx1"/>
              </a:solidFill>
              <a:latin typeface="Times" charset="0"/>
            </a:endParaRPr>
          </a:p>
        </p:txBody>
      </p:sp>
      <p:sp>
        <p:nvSpPr>
          <p:cNvPr id="326661" name="Rectangle 5"/>
          <p:cNvSpPr>
            <a:spLocks noChangeArrowheads="1"/>
          </p:cNvSpPr>
          <p:nvPr/>
        </p:nvSpPr>
        <p:spPr bwMode="auto">
          <a:xfrm>
            <a:off x="533401" y="3733800"/>
            <a:ext cx="8077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FFFFFF"/>
                </a:solidFill>
                <a:ea typeface="Osaka" charset="0"/>
                <a:cs typeface="Osaka" charset="0"/>
              </a:rPr>
              <a:t>教会把焦点放在</a:t>
            </a:r>
            <a:br>
              <a:rPr lang="zh-CN" altLang="en-US" sz="4400" dirty="0">
                <a:solidFill>
                  <a:srgbClr val="FFFFFF"/>
                </a:solidFill>
                <a:ea typeface="Osaka" charset="0"/>
                <a:cs typeface="Osaka" charset="0"/>
              </a:rPr>
            </a:br>
            <a:r>
              <a:rPr lang="zh-CN" altLang="en-US" sz="4400" u="sng" dirty="0">
                <a:solidFill>
                  <a:srgbClr val="FFFF00"/>
                </a:solidFill>
                <a:ea typeface="Osaka" charset="0"/>
                <a:cs typeface="Osaka" charset="0"/>
              </a:rPr>
              <a:t>上帝的 智慧 </a:t>
            </a:r>
          </a:p>
          <a:p>
            <a:r>
              <a:rPr lang="zh-CN" altLang="en-US" sz="4400" dirty="0">
                <a:solidFill>
                  <a:srgbClr val="FFFFFF"/>
                </a:solidFill>
                <a:ea typeface="Osaka" charset="0"/>
                <a:cs typeface="Osaka" charset="0"/>
              </a:rPr>
              <a:t>才能达成真正的合一</a:t>
            </a: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13"/>
            <a:ext cx="2954338" cy="196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zh-CN" altLang="en-US" b="1" dirty="0">
                <a:solidFill>
                  <a:schemeClr val="bg1"/>
                </a:solidFill>
              </a:rPr>
              <a:t>上帝的智慧是什么样子</a:t>
            </a:r>
            <a:r>
              <a:rPr lang="en-US" altLang="zh-CN" b="1" dirty="0">
                <a:solidFill>
                  <a:schemeClr val="bg1"/>
                </a:solidFill>
              </a:rPr>
              <a:t>?</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合一</a:t>
            </a:r>
          </a:p>
          <a:p>
            <a:pPr>
              <a:spcBef>
                <a:spcPct val="20000"/>
              </a:spcBef>
            </a:pPr>
            <a:r>
              <a:rPr lang="zh-CN" altLang="en-US" sz="3600" dirty="0">
                <a:solidFill>
                  <a:srgbClr val="FFFFFF"/>
                </a:solidFill>
                <a:ea typeface="Osaka" charset="0"/>
                <a:cs typeface="Osaka" charset="0"/>
              </a:rPr>
              <a:t>谦卑</a:t>
            </a:r>
          </a:p>
          <a:p>
            <a:pPr>
              <a:spcBef>
                <a:spcPct val="20000"/>
              </a:spcBef>
            </a:pPr>
            <a:r>
              <a:rPr lang="zh-CN" altLang="en-US" sz="3600" dirty="0">
                <a:solidFill>
                  <a:srgbClr val="FFFFFF"/>
                </a:solidFill>
                <a:ea typeface="Osaka" charset="0"/>
                <a:cs typeface="Osaka" charset="0"/>
              </a:rPr>
              <a:t>见证</a:t>
            </a:r>
          </a:p>
          <a:p>
            <a:pPr>
              <a:spcBef>
                <a:spcPct val="20000"/>
              </a:spcBef>
            </a:pPr>
            <a:r>
              <a:rPr lang="zh-CN" altLang="en-US" sz="3600" dirty="0">
                <a:solidFill>
                  <a:srgbClr val="FFFFFF"/>
                </a:solidFill>
                <a:ea typeface="Osaka" charset="0"/>
                <a:cs typeface="Osaka" charset="0"/>
              </a:rPr>
              <a:t>教育</a:t>
            </a:r>
          </a:p>
          <a:p>
            <a:pPr>
              <a:spcBef>
                <a:spcPct val="20000"/>
              </a:spcBef>
            </a:pPr>
            <a:r>
              <a:rPr lang="zh-CN" altLang="en-US" sz="3600" dirty="0">
                <a:solidFill>
                  <a:srgbClr val="FFFFFF"/>
                </a:solidFill>
                <a:ea typeface="Osaka" charset="0"/>
                <a:cs typeface="Osaka" charset="0"/>
              </a:rPr>
              <a:t>圣经</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94769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84022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zh-CN" altLang="en-US" sz="7200" dirty="0">
                <a:solidFill>
                  <a:srgbClr val="FFFF00"/>
                </a:solidFill>
                <a:latin typeface="Arial" charset="0"/>
              </a:rPr>
              <a:t>教会的</a:t>
            </a:r>
            <a:r>
              <a:rPr lang="zh-CN" altLang="en-US" sz="7200" u="sng" dirty="0">
                <a:solidFill>
                  <a:srgbClr val="FFFF00"/>
                </a:solidFill>
                <a:latin typeface="Arial" charset="0"/>
              </a:rPr>
              <a:t>合一</a:t>
            </a:r>
            <a:endParaRPr lang="en-US" sz="6000" u="sng" dirty="0">
              <a:solidFill>
                <a:srgbClr val="FFFF00"/>
              </a:solidFill>
              <a:latin typeface="Arial" charset="0"/>
            </a:endParaRPr>
          </a:p>
        </p:txBody>
      </p:sp>
      <p:sp>
        <p:nvSpPr>
          <p:cNvPr id="333827" name="Rectangle 3"/>
          <p:cNvSpPr>
            <a:spLocks noChangeArrowheads="1"/>
          </p:cNvSpPr>
          <p:nvPr/>
        </p:nvSpPr>
        <p:spPr bwMode="auto">
          <a:xfrm>
            <a:off x="762000" y="2103451"/>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spAutoFit/>
          </a:bodyPr>
          <a:lstStyle/>
          <a:p>
            <a:r>
              <a:rPr lang="zh-CN" altLang="en-US" sz="6000" dirty="0">
                <a:solidFill>
                  <a:srgbClr val="FFFFFF"/>
                </a:solidFill>
                <a:latin typeface="Tempus Sans ITC" charset="0"/>
              </a:rPr>
              <a:t>我们应当如何行？</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76"/>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1" y="3048012"/>
            <a:ext cx="3048000" cy="3722689"/>
            <a:chOff x="3312" y="922"/>
            <a:chExt cx="1920" cy="2345"/>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634" y="2937"/>
              <a:ext cx="14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基督徒</a:t>
              </a:r>
              <a:r>
                <a:rPr lang="en-US" sz="2800" dirty="0">
                  <a:solidFill>
                    <a:srgbClr val="333333"/>
                  </a:solidFill>
                </a:rPr>
                <a:t>(2:15)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49434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1"/>
            <a:ext cx="2895600" cy="1752600"/>
          </a:xfrm>
          <a:effectLst>
            <a:outerShdw blurRad="63500" dist="107763" dir="2700000" algn="ctr" rotWithShape="0">
              <a:srgbClr val="FFFFFF">
                <a:alpha val="74998"/>
              </a:srgbClr>
            </a:outerShdw>
          </a:effectLst>
        </p:spPr>
        <p:txBody>
          <a:bodyPr/>
          <a:lstStyle/>
          <a:p>
            <a:pPr eaLnBrk="1" hangingPunct="1">
              <a:defRPr/>
            </a:pPr>
            <a:r>
              <a:rPr lang="zh-CN" altLang="en-US" sz="4800" b="1" dirty="0">
                <a:latin typeface="Arial Narrow" charset="0"/>
              </a:rPr>
              <a:t>不同类型的人</a:t>
            </a:r>
            <a:endParaRPr lang="en-US" sz="3600" dirty="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1123554" y="6262688"/>
            <a:ext cx="2688431"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非基督徒</a:t>
            </a:r>
            <a:r>
              <a:rPr lang="en-US" sz="2800" dirty="0">
                <a:solidFill>
                  <a:srgbClr val="333333"/>
                </a:solidFill>
              </a:rPr>
              <a:t> (2:14)</a:t>
            </a:r>
          </a:p>
        </p:txBody>
      </p:sp>
      <p:sp>
        <p:nvSpPr>
          <p:cNvPr id="136200" name="Oval 11"/>
          <p:cNvSpPr>
            <a:spLocks noChangeAspect="1" noChangeArrowheads="1"/>
          </p:cNvSpPr>
          <p:nvPr/>
        </p:nvSpPr>
        <p:spPr bwMode="auto">
          <a:xfrm>
            <a:off x="3429000" y="4130676"/>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1" y="4130675"/>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1" y="5349875"/>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6"/>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6"/>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2" y="4968875"/>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2" y="3673476"/>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2" y="4816476"/>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2" y="3749676"/>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1" y="4816476"/>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495925" cy="3048000"/>
            <a:chOff x="1776" y="0"/>
            <a:chExt cx="3462"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531" y="528"/>
              <a:ext cx="170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属肉体的基督徒</a:t>
              </a:r>
              <a:endParaRPr lang="en-US" altLang="zh-CN" sz="2800" dirty="0">
                <a:solidFill>
                  <a:srgbClr val="333333"/>
                </a:solidFill>
              </a:endParaRPr>
            </a:p>
            <a:p>
              <a:pPr eaLnBrk="0" hangingPunct="0"/>
              <a:r>
                <a:rPr lang="en-US" sz="2800" dirty="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不爱主的</a:t>
            </a: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人可诅可咒</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(16:22)</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，但信徒必在基督里复活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B92F217C-6453-934E-AF3C-9D1FFA80C6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742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26" y="0"/>
            <a:ext cx="5246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zh-CN" altLang="en-US" sz="4000" b="1" dirty="0">
                <a:solidFill>
                  <a:srgbClr val="FFFFFF"/>
                </a:solidFill>
                <a:effectLst>
                  <a:outerShdw blurRad="38100" dist="38100" dir="2700000" algn="tl">
                    <a:srgbClr val="000000">
                      <a:alpha val="43137"/>
                    </a:srgbClr>
                  </a:outerShdw>
                </a:effectLst>
                <a:latin typeface="Arial Narrow" charset="0"/>
              </a:rPr>
              <a:t>“属肉体的” 的意思是 </a:t>
            </a:r>
            <a:br>
              <a:rPr lang="zh-CN" altLang="en-US" sz="4000" b="1" dirty="0">
                <a:solidFill>
                  <a:srgbClr val="FFFFFF"/>
                </a:solidFill>
                <a:effectLst>
                  <a:outerShdw blurRad="38100" dist="38100" dir="2700000" algn="tl">
                    <a:srgbClr val="000000">
                      <a:alpha val="43137"/>
                    </a:srgbClr>
                  </a:outerShdw>
                </a:effectLst>
                <a:latin typeface="Arial Narrow" charset="0"/>
              </a:rPr>
            </a:br>
            <a:r>
              <a:rPr lang="zh-CN" altLang="en-US" sz="4000" b="1" dirty="0">
                <a:solidFill>
                  <a:srgbClr val="FFFFFF"/>
                </a:solidFill>
                <a:effectLst>
                  <a:outerShdw blurRad="38100" dist="38100" dir="2700000" algn="tl">
                    <a:srgbClr val="000000">
                      <a:alpha val="43137"/>
                    </a:srgbClr>
                  </a:outerShdw>
                </a:effectLst>
                <a:latin typeface="Arial Narrow" charset="0"/>
              </a:rPr>
              <a:t>“随从自己的私欲”</a:t>
            </a:r>
            <a:endParaRPr lang="en-US" sz="2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zh-CN" altLang="en-US" b="1" dirty="0">
                <a:latin typeface="Arial Narrow" charset="0"/>
              </a:rPr>
              <a:t>两种属肉体的类型</a:t>
            </a:r>
            <a:endParaRPr lang="en-US" dirty="0">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13" y="1384313"/>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606" name="Text Box 6"/>
          <p:cNvSpPr txBox="1">
            <a:spLocks noChangeArrowheads="1"/>
          </p:cNvSpPr>
          <p:nvPr/>
        </p:nvSpPr>
        <p:spPr bwMode="auto">
          <a:xfrm>
            <a:off x="-20162" y="6019807"/>
            <a:ext cx="426418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fi-FI" i="1" dirty="0">
                <a:solidFill>
                  <a:srgbClr val="333333"/>
                </a:solidFill>
              </a:rPr>
              <a:t>Sarkikos, “很血气，” 林前三1</a:t>
            </a:r>
          </a:p>
        </p:txBody>
      </p:sp>
      <p:sp>
        <p:nvSpPr>
          <p:cNvPr id="537607" name="Text Box 7"/>
          <p:cNvSpPr txBox="1">
            <a:spLocks noChangeArrowheads="1"/>
          </p:cNvSpPr>
          <p:nvPr/>
        </p:nvSpPr>
        <p:spPr bwMode="auto">
          <a:xfrm>
            <a:off x="4884891" y="6018375"/>
            <a:ext cx="47244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i="1" dirty="0">
                <a:solidFill>
                  <a:srgbClr val="333333"/>
                </a:solidFill>
              </a:rPr>
              <a:t>, “</a:t>
            </a:r>
            <a:r>
              <a:rPr lang="zh-CN" altLang="en-US" i="1" dirty="0">
                <a:solidFill>
                  <a:srgbClr val="333333"/>
                </a:solidFill>
              </a:rPr>
              <a:t>属肉体</a:t>
            </a:r>
            <a:r>
              <a:rPr lang="en-US" altLang="zh-CN" i="1" dirty="0">
                <a:solidFill>
                  <a:srgbClr val="333333"/>
                </a:solidFill>
              </a:rPr>
              <a:t>,” </a:t>
            </a:r>
            <a:r>
              <a:rPr lang="zh-CN" altLang="en-US" i="1" dirty="0">
                <a:solidFill>
                  <a:srgbClr val="333333"/>
                </a:solidFill>
              </a:rPr>
              <a:t>林前三</a:t>
            </a:r>
            <a:r>
              <a:rPr lang="en-US" altLang="zh-CN" i="1" dirty="0">
                <a:solidFill>
                  <a:srgbClr val="333333"/>
                </a:solidFill>
              </a:rPr>
              <a:t>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1" y="5080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1"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r>
              <a:rPr lang="zh-CN" altLang="en-US" sz="4000" b="1" i="1" dirty="0">
                <a:latin typeface="Arial" charset="0"/>
                <a:ea typeface="ＭＳ Ｐゴシック" charset="0"/>
                <a:cs typeface="ＭＳ Ｐゴシック" charset="0"/>
              </a:rPr>
              <a:t>这 </a:t>
            </a:r>
            <a:r>
              <a:rPr lang="zh-CN" altLang="en-US" sz="4000" b="1" i="1" dirty="0">
                <a:solidFill>
                  <a:srgbClr val="FF0000"/>
                </a:solidFill>
                <a:latin typeface="Arial" charset="0"/>
                <a:ea typeface="ＭＳ Ｐゴシック" charset="0"/>
                <a:cs typeface="ＭＳ Ｐゴシック" charset="0"/>
              </a:rPr>
              <a:t>火 </a:t>
            </a:r>
            <a:r>
              <a:rPr lang="zh-CN" altLang="en-US" sz="4000" b="1" i="1" dirty="0">
                <a:latin typeface="Arial" charset="0"/>
                <a:ea typeface="ＭＳ Ｐゴシック" charset="0"/>
                <a:cs typeface="ＭＳ Ｐゴシック" charset="0"/>
              </a:rPr>
              <a:t>要试验各人的工程怎样</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a:t>
            </a:r>
            <a:r>
              <a:rPr lang="zh-CN" altLang="en-US" sz="4000" b="1" i="1" dirty="0">
                <a:latin typeface="Arial" charset="0"/>
                <a:ea typeface="ＭＳ Ｐゴシック" charset="0"/>
                <a:cs typeface="ＭＳ Ｐゴシック" charset="0"/>
              </a:rPr>
              <a:t>林前 </a:t>
            </a:r>
            <a:r>
              <a:rPr lang="en-US" sz="4000" b="1" i="1" dirty="0">
                <a:latin typeface="Arial" charset="0"/>
                <a:ea typeface="ＭＳ Ｐゴシック" charset="0"/>
                <a:cs typeface="ＭＳ Ｐゴシック" charset="0"/>
              </a:rPr>
              <a:t>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持久的建筑材料 </a:t>
            </a:r>
            <a:r>
              <a:rPr lang="en-US" sz="3600" b="1" dirty="0"/>
              <a:t>(3:12a)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金</a:t>
            </a:r>
            <a:endParaRPr lang="en-US" sz="3200" dirty="0">
              <a:solidFill>
                <a:srgbClr val="000000"/>
              </a:solidFill>
              <a:latin typeface="Tahoma"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珠宝</a:t>
            </a:r>
            <a:endParaRPr lang="en-US" sz="3200" dirty="0">
              <a:solidFill>
                <a:srgbClr val="000000"/>
              </a:solidFill>
              <a:latin typeface="Tahoma"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银</a:t>
            </a:r>
            <a:endParaRPr lang="en-US" sz="3200" dirty="0">
              <a:solidFill>
                <a:srgbClr val="000000"/>
              </a:solidFill>
              <a:latin typeface="Tahoma"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易腐的建筑材料 </a:t>
            </a:r>
            <a:r>
              <a:rPr lang="en-US" sz="3600" b="1" dirty="0"/>
              <a:t>(3:12b)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木</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稻草</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干草</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9"/>
            <a:ext cx="2880320" cy="5594250"/>
          </a:xfrm>
        </p:spPr>
        <p:txBody>
          <a:bodyPr/>
          <a:lstStyle/>
          <a:p>
            <a:pPr eaLnBrk="1" hangingPunct="1"/>
            <a:r>
              <a:rPr lang="en-US" sz="4800" b="1" dirty="0">
                <a:solidFill>
                  <a:schemeClr val="bg1"/>
                </a:solidFill>
                <a:latin typeface="Arial" charset="0"/>
              </a:rPr>
              <a:t>"</a:t>
            </a:r>
            <a:r>
              <a:rPr lang="zh-CN" altLang="en-US" sz="4800" b="1" dirty="0">
                <a:solidFill>
                  <a:schemeClr val="bg1"/>
                </a:solidFill>
                <a:latin typeface="Arial" charset="0"/>
              </a:rPr>
              <a:t>得救，只是要像从火里经过一样</a:t>
            </a:r>
            <a:r>
              <a:rPr lang="en-US" sz="4800" b="1" dirty="0">
                <a:solidFill>
                  <a:schemeClr val="bg1"/>
                </a:solidFill>
                <a:latin typeface="Arial" charset="0"/>
              </a:rPr>
              <a:t>…"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a:t>
            </a:r>
            <a:r>
              <a:rPr lang="zh-CN" altLang="en-US" sz="4800" b="1" i="1" dirty="0">
                <a:solidFill>
                  <a:schemeClr val="bg1"/>
                </a:solidFill>
                <a:latin typeface="Arial" charset="0"/>
              </a:rPr>
              <a:t>林前</a:t>
            </a:r>
            <a:r>
              <a:rPr lang="en-US" sz="4800" b="1" i="1" dirty="0">
                <a:solidFill>
                  <a:schemeClr val="bg1"/>
                </a:solidFill>
                <a:latin typeface="Arial" charset="0"/>
              </a:rPr>
              <a:t>3 </a:t>
            </a:r>
            <a:r>
              <a:rPr lang="zh-CN" altLang="en-US" sz="4800" b="1" i="1" dirty="0">
                <a:solidFill>
                  <a:schemeClr val="bg1"/>
                </a:solidFill>
                <a:latin typeface="Arial" charset="0"/>
              </a:rPr>
              <a:t>中心思想</a:t>
            </a:r>
            <a:r>
              <a:rPr lang="en-US" sz="4800" b="1" i="1" dirty="0">
                <a:solidFill>
                  <a:schemeClr val="bg1"/>
                </a:solidFill>
                <a:latin typeface="Arial" charset="0"/>
              </a:rPr>
              <a:t>—</a:t>
            </a:r>
            <a:br>
              <a:rPr lang="en-US" sz="4800" b="1" dirty="0">
                <a:solidFill>
                  <a:schemeClr val="bg1"/>
                </a:solidFill>
                <a:latin typeface="Arial" charset="0"/>
              </a:rPr>
            </a:br>
            <a:r>
              <a:rPr lang="zh-CN" altLang="en-US" sz="4800" b="1" i="1" dirty="0">
                <a:solidFill>
                  <a:schemeClr val="bg1"/>
                </a:solidFill>
                <a:latin typeface="Arial" charset="0"/>
              </a:rPr>
              <a:t>合一的关键建立在从</a:t>
            </a:r>
            <a:r>
              <a:rPr lang="zh-CN" altLang="en-US" sz="4800" b="1" i="1" dirty="0">
                <a:solidFill>
                  <a:srgbClr val="FFFF00"/>
                </a:solidFill>
                <a:latin typeface="Arial" charset="0"/>
              </a:rPr>
              <a:t>上帝</a:t>
            </a:r>
            <a:r>
              <a:rPr lang="zh-CN" altLang="en-US" sz="4800" b="1" i="1" dirty="0">
                <a:solidFill>
                  <a:schemeClr val="bg1"/>
                </a:solidFill>
                <a:latin typeface="Arial" charset="0"/>
              </a:rPr>
              <a:t>而来的恩典， 而不是从</a:t>
            </a:r>
            <a:r>
              <a:rPr lang="zh-CN" altLang="en-US" sz="4800" b="1" i="1" dirty="0">
                <a:solidFill>
                  <a:srgbClr val="FFFF00"/>
                </a:solidFill>
                <a:latin typeface="Arial" charset="0"/>
              </a:rPr>
              <a:t>领袖而来的</a:t>
            </a:r>
            <a:r>
              <a:rPr lang="zh-CN" altLang="en-US" sz="4800" b="1" i="1" dirty="0">
                <a:solidFill>
                  <a:schemeClr val="bg1"/>
                </a:solidFill>
                <a:latin typeface="Arial" charset="0"/>
              </a:rPr>
              <a:t> </a:t>
            </a:r>
            <a:endParaRPr lang="en-US" sz="4000" dirty="0">
              <a:solidFill>
                <a:schemeClr val="tx1"/>
              </a:solidFill>
              <a:latin typeface="Times" charset="0"/>
            </a:endParaRP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8497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None/>
            </a:pPr>
            <a:r>
              <a:rPr lang="zh-CN" altLang="en-US" sz="5400" b="1" dirty="0">
                <a:solidFill>
                  <a:schemeClr val="bg1"/>
                </a:solidFill>
                <a:effectLst>
                  <a:outerShdw blurRad="234950" dist="139700" dir="2700000" algn="tl" rotWithShape="0">
                    <a:srgbClr val="000000">
                      <a:alpha val="71000"/>
                    </a:srgbClr>
                  </a:outerShdw>
                </a:effectLst>
              </a:rPr>
              <a:t>我们应当如何看待我们的属灵</a:t>
            </a:r>
            <a:r>
              <a:rPr lang="zh-CN" altLang="en-US" sz="5400" b="1" dirty="0">
                <a:solidFill>
                  <a:srgbClr val="FFFF00"/>
                </a:solidFill>
                <a:effectLst>
                  <a:outerShdw blurRad="234950" dist="139700" dir="2700000" algn="tl" rotWithShape="0">
                    <a:srgbClr val="000000">
                      <a:alpha val="71000"/>
                    </a:srgbClr>
                  </a:outerShdw>
                </a:effectLst>
              </a:rPr>
              <a:t>领袖</a:t>
            </a:r>
            <a:r>
              <a:rPr lang="zh-CN" altLang="en-US" sz="5400" b="1" dirty="0">
                <a:solidFill>
                  <a:schemeClr val="bg1"/>
                </a:solidFill>
                <a:effectLst>
                  <a:outerShdw blurRad="234950" dist="139700" dir="2700000" algn="tl" rotWithShape="0">
                    <a:srgbClr val="000000">
                      <a:alpha val="71000"/>
                    </a:srgbClr>
                  </a:outerShdw>
                </a:effectLst>
              </a:rPr>
              <a:t>呢</a:t>
            </a:r>
            <a:r>
              <a:rPr lang="en-US" altLang="zh-CN" sz="5400" b="1" dirty="0">
                <a:solidFill>
                  <a:schemeClr val="bg1"/>
                </a:solidFill>
                <a:effectLst>
                  <a:outerShdw blurRad="234950" dist="139700" dir="2700000" algn="tl" rotWithShape="0">
                    <a:srgbClr val="000000">
                      <a:alpha val="71000"/>
                    </a:srgbClr>
                  </a:outerShdw>
                </a:effectLst>
              </a:rPr>
              <a:t>?</a:t>
            </a: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zh-CN" altLang="en-US" sz="4400" dirty="0">
                <a:effectLst>
                  <a:outerShdw blurRad="38100" dist="38100" dir="2700000" algn="tl">
                    <a:srgbClr val="DDDDDD"/>
                  </a:outerShdw>
                </a:effectLst>
              </a:rPr>
              <a:t>林前</a:t>
            </a:r>
            <a:r>
              <a:rPr lang="en-US" altLang="zh-CN" sz="4400" dirty="0">
                <a:effectLst>
                  <a:outerShdw blurRad="38100" dist="38100" dir="2700000" algn="tl">
                    <a:srgbClr val="DDDDDD"/>
                  </a:outerShdw>
                </a:effectLst>
              </a:rPr>
              <a:t>4</a:t>
            </a:r>
            <a:r>
              <a:rPr lang="zh-CN" altLang="en-US" sz="4400" dirty="0">
                <a:effectLst>
                  <a:outerShdw blurRad="38100" dist="38100" dir="2700000" algn="tl">
                    <a:srgbClr val="DDDDDD"/>
                  </a:outerShdw>
                </a:effectLst>
              </a:rPr>
              <a:t>的主题</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a:t>
            </a:r>
            <a:r>
              <a:rPr lang="zh-CN" altLang="en-US" b="1" i="1" kern="1200" dirty="0">
                <a:solidFill>
                  <a:schemeClr val="bg1"/>
                </a:solidFill>
                <a:effectLst>
                  <a:glow rad="254000">
                    <a:schemeClr val="tx2">
                      <a:alpha val="83000"/>
                    </a:schemeClr>
                  </a:glow>
                </a:effectLst>
                <a:latin typeface="Arial" charset="0"/>
                <a:ea typeface="ＭＳ Ｐゴシック" charset="0"/>
              </a:rPr>
              <a:t>林前</a:t>
            </a:r>
            <a:r>
              <a:rPr lang="en-US" altLang="zh-CN" b="1" i="1" kern="1200" dirty="0">
                <a:solidFill>
                  <a:schemeClr val="bg1"/>
                </a:solidFill>
                <a:effectLst>
                  <a:glow rad="254000">
                    <a:schemeClr val="tx2">
                      <a:alpha val="83000"/>
                    </a:schemeClr>
                  </a:glow>
                </a:effectLst>
                <a:latin typeface="Arial" charset="0"/>
                <a:ea typeface="ＭＳ Ｐゴシック" charset="0"/>
              </a:rPr>
              <a:t>4</a:t>
            </a:r>
            <a:r>
              <a:rPr lang="zh-CN" altLang="en-US" b="1" i="1" kern="1200" dirty="0">
                <a:solidFill>
                  <a:schemeClr val="bg1"/>
                </a:solidFill>
                <a:effectLst>
                  <a:glow rad="254000">
                    <a:schemeClr val="tx2">
                      <a:alpha val="83000"/>
                    </a:schemeClr>
                  </a:glow>
                </a:effectLst>
                <a:latin typeface="Arial" charset="0"/>
                <a:ea typeface="ＭＳ Ｐゴシック" charset="0"/>
              </a:rPr>
              <a:t>：保罗的中心思想</a:t>
            </a:r>
            <a:r>
              <a:rPr lang="en-US" b="1" i="1" kern="1200" dirty="0">
                <a:solidFill>
                  <a:schemeClr val="bg1"/>
                </a:solidFill>
                <a:effectLst>
                  <a:glow rad="254000">
                    <a:schemeClr val="tx2">
                      <a:alpha val="83000"/>
                    </a:schemeClr>
                  </a:glow>
                </a:effectLst>
                <a:latin typeface="Arial" charset="0"/>
                <a:ea typeface="ＭＳ Ｐゴシック" charset="0"/>
              </a:rPr>
              <a:t>–</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对待长老要有圣经的 </a:t>
            </a:r>
          </a:p>
          <a:p>
            <a:pPr>
              <a:defRPr/>
            </a:pPr>
            <a:r>
              <a:rPr lang="zh-CN" altLang="en-US" sz="4800" dirty="0">
                <a:solidFill>
                  <a:srgbClr val="FFFF00"/>
                </a:solidFill>
                <a:effectLst>
                  <a:glow rad="254000">
                    <a:srgbClr val="000000">
                      <a:alpha val="83000"/>
                    </a:srgbClr>
                  </a:glow>
                </a:effectLst>
              </a:rPr>
              <a:t>平衡</a:t>
            </a:r>
            <a:r>
              <a:rPr lang="en-US" altLang="zh-CN" sz="4800" dirty="0">
                <a:solidFill>
                  <a:srgbClr val="FFFFFF"/>
                </a:solidFill>
                <a:effectLst>
                  <a:glow rad="254000">
                    <a:srgbClr val="000000">
                      <a:alpha val="83000"/>
                    </a:srgbClr>
                  </a:glow>
                </a:effectLst>
              </a:rPr>
              <a:t>–– </a:t>
            </a: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作为神忠心和谦卑的 </a:t>
            </a:r>
            <a:r>
              <a:rPr lang="zh-CN" altLang="en-US" sz="4800" dirty="0">
                <a:solidFill>
                  <a:srgbClr val="FFFF00"/>
                </a:solidFill>
                <a:effectLst>
                  <a:glow rad="254000">
                    <a:srgbClr val="000000">
                      <a:alpha val="83000"/>
                    </a:srgbClr>
                  </a:glow>
                </a:effectLst>
              </a:rPr>
              <a:t>仆人</a:t>
            </a:r>
            <a:r>
              <a:rPr lang="en-US" altLang="zh-CN" sz="4800" dirty="0">
                <a:solidFill>
                  <a:srgbClr val="FFFFFF"/>
                </a:solidFill>
                <a:effectLst>
                  <a:glow rad="254000">
                    <a:srgbClr val="000000">
                      <a:alpha val="83000"/>
                    </a:srgbClr>
                  </a:glow>
                </a:effectLst>
              </a:rPr>
              <a:t>, </a:t>
            </a: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同时也是 有权柄威严的 </a:t>
            </a:r>
            <a:r>
              <a:rPr lang="zh-CN" altLang="en-US" sz="4800" dirty="0">
                <a:solidFill>
                  <a:srgbClr val="FFFF00"/>
                </a:solidFill>
                <a:effectLst>
                  <a:glow rad="254000">
                    <a:srgbClr val="000000">
                      <a:alpha val="83000"/>
                    </a:srgbClr>
                  </a:glow>
                </a:effectLst>
              </a:rPr>
              <a:t>父亲</a:t>
            </a:r>
            <a:r>
              <a:rPr lang="zh-CN" altLang="en-US" sz="4800" dirty="0">
                <a:solidFill>
                  <a:srgbClr val="FFFFFF"/>
                </a:solidFill>
                <a:effectLst>
                  <a:glow rad="254000">
                    <a:srgbClr val="000000">
                      <a:alpha val="83000"/>
                    </a:srgbClr>
                  </a:glow>
                </a:effectLst>
              </a:rPr>
              <a:t> </a:t>
            </a: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9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19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theme/_rels/theme1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Expedition">
  <a:themeElements>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6_Expedition">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6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6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1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3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4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1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4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16835</TotalTime>
  <Words>8529</Words>
  <Application>Microsoft Macintosh PowerPoint</Application>
  <PresentationFormat>全屏显示(4:3)</PresentationFormat>
  <Paragraphs>1157</Paragraphs>
  <Slides>172</Slides>
  <Notes>133</Notes>
  <HiddenSlides>0</HiddenSlides>
  <MMClips>0</MMClips>
  <ScaleCrop>false</ScaleCrop>
  <HeadingPairs>
    <vt:vector size="6" baseType="variant">
      <vt:variant>
        <vt:lpstr>已用的字体</vt:lpstr>
      </vt:variant>
      <vt:variant>
        <vt:i4>36</vt:i4>
      </vt:variant>
      <vt:variant>
        <vt:lpstr>主题</vt:lpstr>
      </vt:variant>
      <vt:variant>
        <vt:i4>86</vt:i4>
      </vt:variant>
      <vt:variant>
        <vt:lpstr>幻灯片标题</vt:lpstr>
      </vt:variant>
      <vt:variant>
        <vt:i4>172</vt:i4>
      </vt:variant>
    </vt:vector>
  </HeadingPairs>
  <TitlesOfParts>
    <vt:vector size="294" baseType="lpstr">
      <vt:lpstr>.AppleSystemUIFont</vt:lpstr>
      <vt:lpstr>SimHei</vt:lpstr>
      <vt:lpstr>宋体</vt:lpstr>
      <vt:lpstr>宋体</vt:lpstr>
      <vt:lpstr>Microsoft YaHei</vt:lpstr>
      <vt:lpstr>Alan Den</vt:lpstr>
      <vt:lpstr>Aramis Regular</vt:lpstr>
      <vt:lpstr>Arial Bold</vt:lpstr>
      <vt:lpstr>Arial Bold Italic</vt:lpstr>
      <vt:lpstr>Bizarro Regular</vt:lpstr>
      <vt:lpstr>Eraser</vt:lpstr>
      <vt:lpstr>Kaiti SC</vt:lpstr>
      <vt:lpstr>Microsoft YaHei UI</vt:lpstr>
      <vt:lpstr>ＭＳ Ｐゴシック</vt:lpstr>
      <vt:lpstr>Osaka</vt:lpstr>
      <vt:lpstr>Times</vt:lpstr>
      <vt:lpstr>ヒラギノ角ゴ Pro W3</vt:lpstr>
      <vt:lpstr>Arial</vt:lpstr>
      <vt:lpstr>Arial Black</vt:lpstr>
      <vt:lpstr>Arial Narrow</vt:lpstr>
      <vt:lpstr>Arial Narrow Bold</vt:lpstr>
      <vt:lpstr>Arial Rounded MT Bold</vt:lpstr>
      <vt:lpstr>Book Antiqua</vt:lpstr>
      <vt:lpstr>Calibri</vt:lpstr>
      <vt:lpstr>Calisto MT</vt:lpstr>
      <vt:lpstr>Comic Sans MS</vt:lpstr>
      <vt:lpstr>Georgia</vt:lpstr>
      <vt:lpstr>Helvetica</vt:lpstr>
      <vt:lpstr>Impact</vt:lpstr>
      <vt:lpstr>Lucida Sans</vt:lpstr>
      <vt:lpstr>Tahoma</vt:lpstr>
      <vt:lpstr>Tempus Sans ITC</vt:lpstr>
      <vt:lpstr>Times New Roman</vt:lpstr>
      <vt:lpstr>Wingdings</vt:lpstr>
      <vt:lpstr>Wingdings 2</vt:lpstr>
      <vt:lpstr>Wingdings 3</vt:lpstr>
      <vt:lpstr>Expedition</vt:lpstr>
      <vt:lpstr>Default Design</vt:lpstr>
      <vt:lpstr>Blank Presentation</vt:lpstr>
      <vt:lpstr>Bar Code</vt:lpstr>
      <vt:lpstr>1_Expedition</vt:lpstr>
      <vt:lpstr>2_Expedition</vt:lpstr>
      <vt:lpstr>5_Blank Presentation</vt:lpstr>
      <vt:lpstr>13_Blank Presentation</vt:lpstr>
      <vt:lpstr>Capsules</vt:lpstr>
      <vt:lpstr>8_Default Design</vt:lpstr>
      <vt:lpstr>14_Blank Presentation</vt:lpstr>
      <vt:lpstr>1_LaVerne</vt:lpstr>
      <vt:lpstr>1_Axis</vt:lpstr>
      <vt:lpstr>15_Blank Presentation</vt:lpstr>
      <vt:lpstr>9_Expedition</vt:lpstr>
      <vt:lpstr>16_Blank Presentation</vt:lpstr>
      <vt:lpstr>12_Default Design</vt:lpstr>
      <vt:lpstr>Earth</vt:lpstr>
      <vt:lpstr>Apex</vt:lpstr>
      <vt:lpstr>13_Default Design</vt:lpstr>
      <vt:lpstr>18_Blank Presentation</vt:lpstr>
      <vt:lpstr>10_Expedition</vt:lpstr>
      <vt:lpstr>11_Expedition</vt:lpstr>
      <vt:lpstr>14_Default Design</vt:lpstr>
      <vt:lpstr>19_Blank Presentation</vt:lpstr>
      <vt:lpstr>2_Gleam</vt:lpstr>
      <vt:lpstr>Cascade</vt:lpstr>
      <vt:lpstr>25_Blank Presentation</vt:lpstr>
      <vt:lpstr>2_LaVerne</vt:lpstr>
      <vt:lpstr>1_Earth</vt:lpstr>
      <vt:lpstr>5_Default Design</vt:lpstr>
      <vt:lpstr>7_Default Design</vt:lpstr>
      <vt:lpstr>12_Expedition</vt:lpstr>
      <vt:lpstr>Recommending A Strategy</vt:lpstr>
      <vt:lpstr>16_Default Design</vt:lpstr>
      <vt:lpstr>17_Default Design</vt:lpstr>
      <vt:lpstr>Schmooze</vt:lpstr>
      <vt:lpstr>1_Default Design</vt:lpstr>
      <vt:lpstr>3_Expedition</vt:lpstr>
      <vt:lpstr>27_Blank Presentation</vt:lpstr>
      <vt:lpstr>49_Blank Presentation</vt:lpstr>
      <vt:lpstr>4_Expedition</vt:lpstr>
      <vt:lpstr>7_Expedition</vt:lpstr>
      <vt:lpstr>2_Strategic</vt:lpstr>
      <vt:lpstr>13_Expedition</vt:lpstr>
      <vt:lpstr>28_Blank Presentation</vt:lpstr>
      <vt:lpstr>29_Blank Presentation</vt:lpstr>
      <vt:lpstr>30_Blank Presentation</vt:lpstr>
      <vt:lpstr>31_Blank Presentation</vt:lpstr>
      <vt:lpstr>32_Blank Presentation</vt:lpstr>
      <vt:lpstr>33_Blank Presentation</vt:lpstr>
      <vt:lpstr>34_Blank Presentation</vt:lpstr>
      <vt:lpstr>35_Blank Presentation</vt:lpstr>
      <vt:lpstr>36_Blank Presentation</vt:lpstr>
      <vt:lpstr>50_Blank Presentation</vt:lpstr>
      <vt:lpstr>51_Blank Presentation</vt:lpstr>
      <vt:lpstr>Calm</vt:lpstr>
      <vt:lpstr>Strategic</vt:lpstr>
      <vt:lpstr>59_Blank Presentation</vt:lpstr>
      <vt:lpstr>5_Expedition</vt:lpstr>
      <vt:lpstr>11_Office Theme</vt:lpstr>
      <vt:lpstr>14_Expedition</vt:lpstr>
      <vt:lpstr>5_Strategic</vt:lpstr>
      <vt:lpstr>6_Expedition</vt:lpstr>
      <vt:lpstr>15_Expedition</vt:lpstr>
      <vt:lpstr>16_Expedition</vt:lpstr>
      <vt:lpstr>1_Story</vt:lpstr>
      <vt:lpstr>2_Default Design</vt:lpstr>
      <vt:lpstr>2_Story</vt:lpstr>
      <vt:lpstr>3_Story</vt:lpstr>
      <vt:lpstr>38_Blank Presentation</vt:lpstr>
      <vt:lpstr>3_Office Theme</vt:lpstr>
      <vt:lpstr>39_Blank Presentation</vt:lpstr>
      <vt:lpstr>1_Ripple</vt:lpstr>
      <vt:lpstr>40_Blank Presentation</vt:lpstr>
      <vt:lpstr>1_Kimono</vt:lpstr>
      <vt:lpstr>7_Office Theme</vt:lpstr>
      <vt:lpstr>20_Default Design</vt:lpstr>
      <vt:lpstr>21_Default Design</vt:lpstr>
      <vt:lpstr>24_Default Design</vt:lpstr>
      <vt:lpstr>Gesture</vt:lpstr>
      <vt:lpstr>26_Default Design</vt:lpstr>
      <vt:lpstr>47_Blank Presentation</vt:lpstr>
      <vt:lpstr>52_Blank Presentation</vt:lpstr>
      <vt:lpstr>27_Default Design</vt:lpstr>
      <vt:lpstr>26_Blank Presentation</vt:lpstr>
      <vt:lpstr>哥林多前书</vt:lpstr>
      <vt:lpstr>关键字</vt:lpstr>
      <vt:lpstr>主题</vt:lpstr>
      <vt:lpstr>关键节</vt:lpstr>
      <vt:lpstr>总结与应用</vt:lpstr>
      <vt:lpstr>国度陈述</vt:lpstr>
      <vt:lpstr>圣约陈述</vt:lpstr>
      <vt:lpstr>救赎陈述</vt:lpstr>
      <vt:lpstr>预言 (主, 神性) </vt:lpstr>
      <vt:lpstr>哥林多前书</vt:lpstr>
      <vt:lpstr>哥林多前书</vt:lpstr>
      <vt:lpstr>要不一样</vt:lpstr>
      <vt:lpstr>牛群心态</vt:lpstr>
      <vt:lpstr>我们怎么样在能与非信徒 不一样?</vt:lpstr>
      <vt:lpstr>哥林多: 污秽的交叉口</vt:lpstr>
      <vt:lpstr>哥林多地峡</vt:lpstr>
      <vt:lpstr>我们与非信徒相比，要怎么样才能…</vt:lpstr>
      <vt:lpstr>主要思想</vt:lpstr>
      <vt:lpstr>成圣 (1:2) = “被神分别为 祂的产业” </vt:lpstr>
      <vt:lpstr>Black</vt:lpstr>
      <vt:lpstr>在你的阅读及网上讨论时，什么教会纪律的真理对你有深刻的影响？</vt:lpstr>
      <vt:lpstr>PowerPoint 演示文稿</vt:lpstr>
      <vt:lpstr>Walk Thru the Pauline Epistles</vt:lpstr>
      <vt:lpstr>早期的教会是如何的呢？</vt:lpstr>
      <vt:lpstr>在陵寝崇拜</vt:lpstr>
      <vt:lpstr>佩蓓图(Perpetua)的殉道(公元203年) </vt:lpstr>
      <vt:lpstr>早起的教会真正是如何的呢？</vt:lpstr>
      <vt:lpstr>Epistolary Form</vt:lpstr>
      <vt:lpstr>章节的大纲</vt:lpstr>
      <vt:lpstr>哥林多前书</vt:lpstr>
      <vt:lpstr>The Wayward Local Church</vt:lpstr>
      <vt:lpstr>PowerPoint 演示文稿</vt:lpstr>
      <vt:lpstr>总结与应用</vt:lpstr>
      <vt:lpstr>救恩的三个阶段</vt:lpstr>
      <vt:lpstr>原作者</vt:lpstr>
      <vt:lpstr>环境</vt:lpstr>
      <vt:lpstr>场面</vt:lpstr>
      <vt:lpstr>哥林多前书的特征</vt:lpstr>
      <vt:lpstr>哥林多: 淫乱的十字路口</vt:lpstr>
      <vt:lpstr>哥林多地峡</vt:lpstr>
      <vt:lpstr>在哥林多的运河 (1893年建)</vt:lpstr>
      <vt:lpstr>在哥林多的运河 (1893年建)</vt:lpstr>
      <vt:lpstr>在哥林多的运河 (1893年建)</vt:lpstr>
      <vt:lpstr>Canal at Corinth</vt:lpstr>
      <vt:lpstr>Visiting Corinth</vt:lpstr>
      <vt:lpstr>PowerPoint 演示文稿</vt:lpstr>
      <vt:lpstr>Way Out</vt:lpstr>
      <vt:lpstr>Station Museum</vt:lpstr>
      <vt:lpstr>从城市望向哥林多卫城的景色</vt:lpstr>
      <vt:lpstr>无时无刻的淫乱</vt:lpstr>
      <vt:lpstr>爱芙罗黛蒂圣殿</vt:lpstr>
      <vt:lpstr>爱芙罗黛蒂圣殿</vt:lpstr>
      <vt:lpstr>无意义的敬拜</vt:lpstr>
      <vt:lpstr>哥林多前书的特征</vt:lpstr>
      <vt:lpstr>亚古拉 （Agora）市场</vt:lpstr>
      <vt:lpstr>哥林多的审判台(Bema)</vt:lpstr>
      <vt:lpstr>哥林多前书的概要</vt:lpstr>
      <vt:lpstr>要不一样</vt:lpstr>
      <vt:lpstr>牛群心态</vt:lpstr>
      <vt:lpstr>不一样</vt:lpstr>
      <vt:lpstr>不一样</vt:lpstr>
      <vt:lpstr>不一样</vt:lpstr>
      <vt:lpstr>“在这本书中，“不同”意味着“更好”。”</vt:lpstr>
      <vt:lpstr>我们怎么样在能与非信徒 不一样?</vt:lpstr>
      <vt:lpstr>出埃及记背景</vt:lpstr>
      <vt:lpstr>神把哥林多的信徒放在他们那黑暗的城市中，使他们成为祂的光明。</vt:lpstr>
      <vt:lpstr>保罗的第一与第二次宣教旅程</vt:lpstr>
      <vt:lpstr>Origin &amp; Destination</vt:lpstr>
      <vt:lpstr>哥林多: 淫乱的十字路口</vt:lpstr>
      <vt:lpstr>哥林多地峡</vt:lpstr>
      <vt:lpstr>从城市望向哥林多卫城的景色</vt:lpstr>
      <vt:lpstr>无时无刻的淫乱</vt:lpstr>
      <vt:lpstr>爱芙罗黛蒂圣殿</vt:lpstr>
      <vt:lpstr>爱芙罗黛蒂圣殿</vt:lpstr>
      <vt:lpstr>需要勇气去拒绝随波逐流，做与众不同的事</vt:lpstr>
      <vt:lpstr>我们与非信徒相比，要怎么样才能…</vt:lpstr>
      <vt:lpstr>Slides on  哥林多前书 1</vt:lpstr>
      <vt:lpstr>关键字</vt:lpstr>
      <vt:lpstr>成圣 (1:2) = “被神分别为 祂的产业” </vt:lpstr>
      <vt:lpstr>我们应该跟随哪个领袖？</vt:lpstr>
      <vt:lpstr>哥林多的派别</vt:lpstr>
      <vt:lpstr>保罗的重点:  不要在领袖中分门结党因为福音的基础是来自那为我们钉在十字架的耶稣基督。</vt:lpstr>
      <vt:lpstr>Slides on  哥林多前书 2</vt:lpstr>
      <vt:lpstr>雅典的哲学</vt:lpstr>
      <vt:lpstr>经文的重点：</vt:lpstr>
      <vt:lpstr>上帝的智慧是什么样子?</vt:lpstr>
      <vt:lpstr>Slides on  哥林多前书 3</vt:lpstr>
      <vt:lpstr>教会的合一</vt:lpstr>
      <vt:lpstr>不同类型的人</vt:lpstr>
      <vt:lpstr>“属肉体的” 的意思是  “随从自己的私欲”</vt:lpstr>
      <vt:lpstr>两种属肉体的类型</vt:lpstr>
      <vt:lpstr>“… 这 火 要试验各人的工程怎样”  (林前 3:13)</vt:lpstr>
      <vt:lpstr>持久的建筑材料 (3:12a)</vt:lpstr>
      <vt:lpstr>易腐的建筑材料 (3:12b)</vt:lpstr>
      <vt:lpstr>"得救，只是要像从火里经过一样…"  (3:15)</vt:lpstr>
      <vt:lpstr>—林前3 中心思想— 合一的关键建立在从上帝而来的恩典， 而不是从领袖而来的 </vt:lpstr>
      <vt:lpstr>Slides on  哥林多前书 4</vt:lpstr>
      <vt:lpstr>林前4的主题</vt:lpstr>
      <vt:lpstr>– 林前4：保罗的中心思想–</vt:lpstr>
      <vt:lpstr>我们与非信徒相比，要怎么样才能…</vt:lpstr>
      <vt:lpstr>Slides on  哥林多前书 5</vt:lpstr>
      <vt:lpstr>我们要如何维持教会的纯洁?</vt:lpstr>
      <vt:lpstr>I. 含泪开除生活在罪中的会友 (5:1-2).</vt:lpstr>
      <vt:lpstr>A. 纪律的管教就是将犯错的信徒交给撒旦的权势 (5:3-5) </vt:lpstr>
      <vt:lpstr>B. 惩戒维护 教会的  圣洁(5:6-8)</vt:lpstr>
      <vt:lpstr>酵母</vt:lpstr>
      <vt:lpstr>林前5：经文的重点</vt:lpstr>
      <vt:lpstr>Slides on  哥林多前书 6</vt:lpstr>
      <vt:lpstr>信徒之间的纷争是 家 务事––不是给非信徒来解决的(6:1)</vt:lpstr>
      <vt:lpstr>"岂不知圣徒要审判世界么?" (6:2a)</vt:lpstr>
      <vt:lpstr>信徒的争执应有教会审判  (林前6的中心思想)</vt:lpstr>
      <vt:lpstr>教会制约</vt:lpstr>
      <vt:lpstr>你们不知道你们的身体就是那位住在你们里面的圣灵的殿吗？ 这圣灵是你们从 神那里领受的。你们不是属于自己的， 20 因为你们是用重价买来的。所以你们务要用自己的身体荣耀 神。   (哥林多前书 6:19-20 CNV)..</vt:lpstr>
      <vt:lpstr>我们与非信徒相比，要怎么样才能…</vt:lpstr>
      <vt:lpstr>Slides on  哥林多前书 7</vt:lpstr>
      <vt:lpstr>你有满足么?</vt:lpstr>
      <vt:lpstr>为何你应当满足于：</vt:lpstr>
      <vt:lpstr>哥林多前7 概述</vt:lpstr>
      <vt:lpstr>Slides on  哥林多前书 8</vt:lpstr>
      <vt:lpstr>确信源自。。。</vt:lpstr>
      <vt:lpstr>黑       与 白</vt:lpstr>
      <vt:lpstr>肉及市场</vt:lpstr>
      <vt:lpstr>灰色 地带</vt:lpstr>
      <vt:lpstr>灰色地带的例子</vt:lpstr>
      <vt:lpstr>在灰色地带上坚持要求自己的权利便是不义 ，因为这样做便会 (8:10-12).</vt:lpstr>
      <vt:lpstr>第8章中心思想</vt:lpstr>
      <vt:lpstr>Slides on  哥林多前书 9</vt:lpstr>
      <vt:lpstr>哥林多前书8–10</vt:lpstr>
      <vt:lpstr>服事基督的有权利么?</vt:lpstr>
      <vt:lpstr>放弃自己的权利只为帮助他人在基督里灵性的成熟   (林前第九章中心思想)</vt:lpstr>
      <vt:lpstr>哥林多前书10</vt:lpstr>
      <vt:lpstr>不可在拜偶像 的禁忌上倦怠</vt:lpstr>
      <vt:lpstr>PowerPoint 演示文稿</vt:lpstr>
      <vt:lpstr>林前10:1-4 (CNV)</vt:lpstr>
      <vt:lpstr>A. 主的晚餐是圣洁的，而祭过偶像的食物是污秽的，因此当避免它(10:14-22).</vt:lpstr>
      <vt:lpstr>远离拜偶像，否则神定不以你交鬼为无罪</vt:lpstr>
      <vt:lpstr>Slides on  哥林多前书 11</vt:lpstr>
      <vt:lpstr>过去谁需要戴头巾?</vt:lpstr>
      <vt:lpstr>上帝的 权力 架构</vt:lpstr>
      <vt:lpstr>在今天大多数社会中，戴头罩会发出错误的信号 - 我们是与社会惯例脱节</vt:lpstr>
      <vt:lpstr>PowerPoint 演示文稿</vt:lpstr>
      <vt:lpstr>放弃你的权力…</vt:lpstr>
      <vt:lpstr>在主的圣餐你如何能荣耀神？</vt:lpstr>
      <vt:lpstr>PowerPoint 演示文稿</vt:lpstr>
      <vt:lpstr>四个主要方向</vt:lpstr>
      <vt:lpstr>要正确地回顾他的死亡，并向前期待着他的回归。我们需要向外看别人，向内看我们自己的生活。</vt:lpstr>
      <vt:lpstr>Slides on  哥林多前书 12</vt:lpstr>
      <vt:lpstr>"身子原不是一个肢体，乃是许多 肢体。" (12:14)</vt:lpstr>
      <vt:lpstr>B. 拥有比较不起眼的恩赐的信徒，不因该认为自己不重要。 (12:15-16).</vt:lpstr>
      <vt:lpstr>信徒不因该对其他的比较不起眼的肢体说,  “我不需要你！”(12:21)</vt:lpstr>
      <vt:lpstr>林前12的中心思想</vt:lpstr>
      <vt:lpstr>Slides on  哥林多前书 13</vt:lpstr>
      <vt:lpstr>林前13的中心思想</vt:lpstr>
      <vt:lpstr>Slides on  哥林多前书 14</vt:lpstr>
      <vt:lpstr>一位真先知的测验 (申18:18-20)</vt:lpstr>
      <vt:lpstr>为什么说方言不能成为一种特殊的祷告语言？</vt:lpstr>
      <vt:lpstr>Slides on  哥林多前书 15</vt:lpstr>
      <vt:lpstr>主的身体,  我们的身体 </vt:lpstr>
      <vt:lpstr>全备的福音</vt:lpstr>
      <vt:lpstr>复活 的主</vt:lpstr>
      <vt:lpstr>相信复活，导致盼望(15:20-28)</vt:lpstr>
      <vt:lpstr>既然基督已复活，那你也会复活！ 所以要活出复活的生命来!</vt:lpstr>
      <vt:lpstr>Slides on  哥林多前书 16</vt:lpstr>
      <vt:lpstr>在等候的日子， 我们如何将 福音广传。。。</vt:lpstr>
      <vt:lpstr>林前16的中心思想</vt:lpstr>
      <vt:lpstr>牛群心态</vt:lpstr>
      <vt:lpstr>我们怎么样在能与非信徒 不一样?</vt:lpstr>
      <vt:lpstr>我们与非信徒相比，要怎么样才能…</vt:lpstr>
      <vt:lpstr>主要思想</vt:lpstr>
      <vt:lpstr>成圣 (1:2) = “被神分别为 祂的产业” </vt:lpstr>
      <vt:lpstr>Black</vt:lpstr>
      <vt:lpstr>圣经阐释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294</cp:revision>
  <dcterms:created xsi:type="dcterms:W3CDTF">2009-03-02T11:31:42Z</dcterms:created>
  <dcterms:modified xsi:type="dcterms:W3CDTF">2025-02-10T15:21:29Z</dcterms:modified>
</cp:coreProperties>
</file>