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3.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6.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8.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9.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0.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1.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2.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3.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4.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5.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6.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7.xml" ContentType="application/vnd.openxmlformats-officedocument.theme+xml"/>
  <Override PartName="/ppt/slideLayouts/slideLayout593.xml" ContentType="application/vnd.openxmlformats-officedocument.presentationml.slideLayout+xml"/>
  <Override PartName="/ppt/theme/theme58.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1.xml" ContentType="application/vnd.openxmlformats-officedocument.theme+xml"/>
  <Override PartName="/ppt/slideLayouts/slideLayout629.xml" ContentType="application/vnd.openxmlformats-officedocument.presentationml.slideLayout+xml"/>
  <Override PartName="/ppt/theme/theme62.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63.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4.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5.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6.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8.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9.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70.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71.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72.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73.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74.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5.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6.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77.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8.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theme/theme79.xml" ContentType="application/vnd.openxmlformats-officedocument.theme+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80.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81.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82.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83.xml" ContentType="application/vnd.openxmlformats-officedocument.theme+xml"/>
  <Override PartName="/ppt/slideLayouts/slideLayout855.xml" ContentType="application/vnd.openxmlformats-officedocument.presentationml.slideLayout+xml"/>
  <Override PartName="/ppt/theme/theme84.xml" ContentType="application/vnd.openxmlformats-officedocument.theme+xml"/>
  <Override PartName="/ppt/slideLayouts/slideLayout856.xml" ContentType="application/vnd.openxmlformats-officedocument.presentationml.slideLayout+xml"/>
  <Override PartName="/ppt/theme/theme85.xml" ContentType="application/vnd.openxmlformats-officedocument.theme+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86.xml" ContentType="application/vnd.openxmlformats-officedocument.theme+xml"/>
  <Override PartName="/ppt/theme/theme8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4.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83" r:id="rId5"/>
    <p:sldMasterId id="2147483885" r:id="rId6"/>
    <p:sldMasterId id="2147484231" r:id="rId7"/>
    <p:sldMasterId id="2147485060" r:id="rId8"/>
    <p:sldMasterId id="2147485108" r:id="rId9"/>
    <p:sldMasterId id="2147485120" r:id="rId10"/>
    <p:sldMasterId id="2147485132" r:id="rId11"/>
    <p:sldMasterId id="2147485144" r:id="rId12"/>
    <p:sldMasterId id="2147485192" r:id="rId13"/>
    <p:sldMasterId id="2147485253" r:id="rId14"/>
    <p:sldMasterId id="2147485265" r:id="rId15"/>
    <p:sldMasterId id="2147485289" r:id="rId16"/>
    <p:sldMasterId id="2147485337" r:id="rId17"/>
    <p:sldMasterId id="2147485349" r:id="rId18"/>
    <p:sldMasterId id="2147485385" r:id="rId19"/>
    <p:sldMasterId id="2147485408" r:id="rId20"/>
    <p:sldMasterId id="2147485420" r:id="rId21"/>
    <p:sldMasterId id="2147485432" r:id="rId22"/>
    <p:sldMasterId id="2147485456" r:id="rId23"/>
    <p:sldMasterId id="2147485468" r:id="rId24"/>
    <p:sldMasterId id="2147485480" r:id="rId25"/>
    <p:sldMasterId id="2147485492" r:id="rId26"/>
    <p:sldMasterId id="2147485841" r:id="rId27"/>
    <p:sldMasterId id="2147485854" r:id="rId28"/>
    <p:sldMasterId id="2147485890" r:id="rId29"/>
    <p:sldMasterId id="2147485914" r:id="rId30"/>
    <p:sldMasterId id="2147485926" r:id="rId31"/>
    <p:sldMasterId id="2147485962" r:id="rId32"/>
    <p:sldMasterId id="2147485986" r:id="rId33"/>
    <p:sldMasterId id="2147486059" r:id="rId34"/>
    <p:sldMasterId id="2147486071" r:id="rId35"/>
    <p:sldMasterId id="2147486083" r:id="rId36"/>
    <p:sldMasterId id="2147486095" r:id="rId37"/>
    <p:sldMasterId id="2147486157" r:id="rId38"/>
    <p:sldMasterId id="2147486169" r:id="rId39"/>
    <p:sldMasterId id="2147486181" r:id="rId40"/>
    <p:sldMasterId id="2147486193" r:id="rId41"/>
    <p:sldMasterId id="2147486207" r:id="rId42"/>
    <p:sldMasterId id="2147486231" r:id="rId43"/>
    <p:sldMasterId id="2147486233" r:id="rId44"/>
    <p:sldMasterId id="2147486245" r:id="rId45"/>
    <p:sldMasterId id="2147486257" r:id="rId46"/>
    <p:sldMasterId id="2147486269" r:id="rId47"/>
    <p:sldMasterId id="2147486281" r:id="rId48"/>
    <p:sldMasterId id="2147486293" r:id="rId49"/>
    <p:sldMasterId id="2147486305" r:id="rId50"/>
    <p:sldMasterId id="2147486317" r:id="rId51"/>
    <p:sldMasterId id="2147486329" r:id="rId52"/>
    <p:sldMasterId id="2147486341" r:id="rId53"/>
    <p:sldMasterId id="2147486353" r:id="rId54"/>
    <p:sldMasterId id="2147486377" r:id="rId55"/>
    <p:sldMasterId id="2147486391" r:id="rId56"/>
    <p:sldMasterId id="2147486429" r:id="rId57"/>
    <p:sldMasterId id="2147486440" r:id="rId58"/>
    <p:sldMasterId id="2147486442" r:id="rId59"/>
    <p:sldMasterId id="2147486456" r:id="rId60"/>
    <p:sldMasterId id="2147486468" r:id="rId61"/>
    <p:sldMasterId id="2147486480" r:id="rId62"/>
    <p:sldMasterId id="2147486482" r:id="rId63"/>
    <p:sldMasterId id="2147486494" r:id="rId64"/>
    <p:sldMasterId id="2147486506" r:id="rId65"/>
    <p:sldMasterId id="2147486530" r:id="rId66"/>
    <p:sldMasterId id="2147486542" r:id="rId67"/>
    <p:sldMasterId id="2147486566" r:id="rId68"/>
    <p:sldMasterId id="2147486578" r:id="rId69"/>
    <p:sldMasterId id="2147486590" r:id="rId70"/>
    <p:sldMasterId id="2147486650" r:id="rId71"/>
    <p:sldMasterId id="2147486686" r:id="rId72"/>
    <p:sldMasterId id="2147486709" r:id="rId73"/>
    <p:sldMasterId id="2147486721" r:id="rId74"/>
    <p:sldMasterId id="2147486928" r:id="rId75"/>
    <p:sldMasterId id="2147486940" r:id="rId76"/>
    <p:sldMasterId id="2147486951" r:id="rId77"/>
    <p:sldMasterId id="2147487046" r:id="rId78"/>
    <p:sldMasterId id="2147487070" r:id="rId79"/>
    <p:sldMasterId id="2147487166" r:id="rId80"/>
    <p:sldMasterId id="2147487230" r:id="rId81"/>
    <p:sldMasterId id="2147487294" r:id="rId82"/>
    <p:sldMasterId id="2147487318" r:id="rId83"/>
    <p:sldMasterId id="2147487366" r:id="rId84"/>
    <p:sldMasterId id="2147487369" r:id="rId85"/>
    <p:sldMasterId id="2147487372" r:id="rId86"/>
  </p:sldMasterIdLst>
  <p:notesMasterIdLst>
    <p:notesMasterId r:id="rId259"/>
  </p:notesMasterIdLst>
  <p:sldIdLst>
    <p:sldId id="1074" r:id="rId87"/>
    <p:sldId id="1075" r:id="rId88"/>
    <p:sldId id="4052" r:id="rId89"/>
    <p:sldId id="4053" r:id="rId90"/>
    <p:sldId id="4139" r:id="rId91"/>
    <p:sldId id="4055" r:id="rId92"/>
    <p:sldId id="4056" r:id="rId93"/>
    <p:sldId id="4057" r:id="rId94"/>
    <p:sldId id="1081" r:id="rId95"/>
    <p:sldId id="4140" r:id="rId96"/>
    <p:sldId id="1083" r:id="rId97"/>
    <p:sldId id="4059" r:id="rId98"/>
    <p:sldId id="4060" r:id="rId99"/>
    <p:sldId id="4061" r:id="rId100"/>
    <p:sldId id="4062" r:id="rId101"/>
    <p:sldId id="4063" r:id="rId102"/>
    <p:sldId id="4064" r:id="rId103"/>
    <p:sldId id="4065" r:id="rId104"/>
    <p:sldId id="4066" r:id="rId105"/>
    <p:sldId id="1156" r:id="rId106"/>
    <p:sldId id="1084" r:id="rId107"/>
    <p:sldId id="1085" r:id="rId108"/>
    <p:sldId id="453" r:id="rId109"/>
    <p:sldId id="302" r:id="rId110"/>
    <p:sldId id="303" r:id="rId111"/>
    <p:sldId id="304" r:id="rId112"/>
    <p:sldId id="305" r:id="rId113"/>
    <p:sldId id="314" r:id="rId114"/>
    <p:sldId id="306" r:id="rId115"/>
    <p:sldId id="1086" r:id="rId116"/>
    <p:sldId id="1059" r:id="rId117"/>
    <p:sldId id="260" r:id="rId118"/>
    <p:sldId id="1087" r:id="rId119"/>
    <p:sldId id="1006" r:id="rId120"/>
    <p:sldId id="262" r:id="rId121"/>
    <p:sldId id="264" r:id="rId122"/>
    <p:sldId id="337" r:id="rId123"/>
    <p:sldId id="258" r:id="rId124"/>
    <p:sldId id="548" r:id="rId125"/>
    <p:sldId id="1033" r:id="rId126"/>
    <p:sldId id="1070" r:id="rId127"/>
    <p:sldId id="1072" r:id="rId128"/>
    <p:sldId id="1071" r:id="rId129"/>
    <p:sldId id="1073" r:id="rId130"/>
    <p:sldId id="900" r:id="rId131"/>
    <p:sldId id="901" r:id="rId132"/>
    <p:sldId id="902" r:id="rId133"/>
    <p:sldId id="903" r:id="rId134"/>
    <p:sldId id="1064" r:id="rId135"/>
    <p:sldId id="1065" r:id="rId136"/>
    <p:sldId id="1066" r:id="rId137"/>
    <p:sldId id="1067" r:id="rId138"/>
    <p:sldId id="1007" r:id="rId139"/>
    <p:sldId id="547" r:id="rId140"/>
    <p:sldId id="312" r:id="rId141"/>
    <p:sldId id="327" r:id="rId142"/>
    <p:sldId id="338" r:id="rId143"/>
    <p:sldId id="4141" r:id="rId144"/>
    <p:sldId id="4142" r:id="rId145"/>
    <p:sldId id="1167" r:id="rId146"/>
    <p:sldId id="4149" r:id="rId147"/>
    <p:sldId id="4150" r:id="rId148"/>
    <p:sldId id="1148" r:id="rId149"/>
    <p:sldId id="4143" r:id="rId150"/>
    <p:sldId id="1142" r:id="rId151"/>
    <p:sldId id="1146" r:id="rId152"/>
    <p:sldId id="1061" r:id="rId153"/>
    <p:sldId id="297" r:id="rId154"/>
    <p:sldId id="1190" r:id="rId155"/>
    <p:sldId id="1191" r:id="rId156"/>
    <p:sldId id="1192" r:id="rId157"/>
    <p:sldId id="1193" r:id="rId158"/>
    <p:sldId id="1194" r:id="rId159"/>
    <p:sldId id="1195" r:id="rId160"/>
    <p:sldId id="1144" r:id="rId161"/>
    <p:sldId id="4151" r:id="rId162"/>
    <p:sldId id="1088" r:id="rId163"/>
    <p:sldId id="1200" r:id="rId164"/>
    <p:sldId id="4159" r:id="rId165"/>
    <p:sldId id="366" r:id="rId166"/>
    <p:sldId id="1009" r:id="rId167"/>
    <p:sldId id="381" r:id="rId168"/>
    <p:sldId id="1089" r:id="rId169"/>
    <p:sldId id="335" r:id="rId170"/>
    <p:sldId id="633" r:id="rId171"/>
    <p:sldId id="634" r:id="rId172"/>
    <p:sldId id="1090" r:id="rId173"/>
    <p:sldId id="635" r:id="rId174"/>
    <p:sldId id="1017" r:id="rId175"/>
    <p:sldId id="640" r:id="rId176"/>
    <p:sldId id="641" r:id="rId177"/>
    <p:sldId id="663" r:id="rId178"/>
    <p:sldId id="1019" r:id="rId179"/>
    <p:sldId id="1021" r:id="rId180"/>
    <p:sldId id="1020" r:id="rId181"/>
    <p:sldId id="666" r:id="rId182"/>
    <p:sldId id="1091" r:id="rId183"/>
    <p:sldId id="667" r:id="rId184"/>
    <p:sldId id="1028" r:id="rId185"/>
    <p:sldId id="4152" r:id="rId186"/>
    <p:sldId id="1092" r:id="rId187"/>
    <p:sldId id="700" r:id="rId188"/>
    <p:sldId id="709" r:id="rId189"/>
    <p:sldId id="711" r:id="rId190"/>
    <p:sldId id="715" r:id="rId191"/>
    <p:sldId id="717" r:id="rId192"/>
    <p:sldId id="732" r:id="rId193"/>
    <p:sldId id="1099" r:id="rId194"/>
    <p:sldId id="738" r:id="rId195"/>
    <p:sldId id="740" r:id="rId196"/>
    <p:sldId id="753" r:id="rId197"/>
    <p:sldId id="754" r:id="rId198"/>
    <p:sldId id="564" r:id="rId199"/>
    <p:sldId id="4153" r:id="rId200"/>
    <p:sldId id="1100" r:id="rId201"/>
    <p:sldId id="1047" r:id="rId202"/>
    <p:sldId id="1048" r:id="rId203"/>
    <p:sldId id="1050" r:id="rId204"/>
    <p:sldId id="1102" r:id="rId205"/>
    <p:sldId id="757" r:id="rId206"/>
    <p:sldId id="758" r:id="rId207"/>
    <p:sldId id="769" r:id="rId208"/>
    <p:sldId id="759" r:id="rId209"/>
    <p:sldId id="760" r:id="rId210"/>
    <p:sldId id="777" r:id="rId211"/>
    <p:sldId id="794" r:id="rId212"/>
    <p:sldId id="1103" r:id="rId213"/>
    <p:sldId id="782" r:id="rId214"/>
    <p:sldId id="797" r:id="rId215"/>
    <p:sldId id="811" r:id="rId216"/>
    <p:sldId id="357" r:id="rId217"/>
    <p:sldId id="812" r:id="rId218"/>
    <p:sldId id="4160" r:id="rId219"/>
    <p:sldId id="4161" r:id="rId220"/>
    <p:sldId id="4181" r:id="rId221"/>
    <p:sldId id="4187" r:id="rId222"/>
    <p:sldId id="1199" r:id="rId223"/>
    <p:sldId id="4194" r:id="rId224"/>
    <p:sldId id="4198" r:id="rId225"/>
    <p:sldId id="4206" r:id="rId226"/>
    <p:sldId id="1115" r:id="rId227"/>
    <p:sldId id="1121" r:id="rId228"/>
    <p:sldId id="1166" r:id="rId229"/>
    <p:sldId id="1219" r:id="rId230"/>
    <p:sldId id="1168" r:id="rId231"/>
    <p:sldId id="1169" r:id="rId232"/>
    <p:sldId id="4228" r:id="rId233"/>
    <p:sldId id="938" r:id="rId234"/>
    <p:sldId id="939" r:id="rId235"/>
    <p:sldId id="944" r:id="rId236"/>
    <p:sldId id="956" r:id="rId237"/>
    <p:sldId id="1201" r:id="rId238"/>
    <p:sldId id="1001" r:id="rId239"/>
    <p:sldId id="1202" r:id="rId240"/>
    <p:sldId id="1232" r:id="rId241"/>
    <p:sldId id="4238" r:id="rId242"/>
    <p:sldId id="1203" r:id="rId243"/>
    <p:sldId id="466" r:id="rId244"/>
    <p:sldId id="477" r:id="rId245"/>
    <p:sldId id="4241" r:id="rId246"/>
    <p:sldId id="486" r:id="rId247"/>
    <p:sldId id="507" r:id="rId248"/>
    <p:sldId id="1204" r:id="rId249"/>
    <p:sldId id="520" r:id="rId250"/>
    <p:sldId id="543" r:id="rId251"/>
    <p:sldId id="4243" r:id="rId252"/>
    <p:sldId id="4244" r:id="rId253"/>
    <p:sldId id="4245" r:id="rId254"/>
    <p:sldId id="4246" r:id="rId255"/>
    <p:sldId id="4247" r:id="rId256"/>
    <p:sldId id="4248" r:id="rId257"/>
    <p:sldId id="1977" r:id="rId258"/>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09"/>
            <p14:sldId id="381"/>
            <p14:sldId id="1089"/>
            <p14:sldId id="335"/>
            <p14:sldId id="633"/>
            <p14:sldId id="634"/>
            <p14:sldId id="1090"/>
            <p14:sldId id="635"/>
            <p14:sldId id="1017"/>
            <p14:sldId id="640"/>
            <p14:sldId id="641"/>
            <p14:sldId id="663"/>
            <p14:sldId id="1019"/>
            <p14:sldId id="1021"/>
            <p14:sldId id="1020"/>
            <p14:sldId id="666"/>
            <p14:sldId id="1091"/>
            <p14:sldId id="667"/>
            <p14:sldId id="1028"/>
            <p14:sldId id="4152"/>
            <p14:sldId id="1092"/>
            <p14:sldId id="700"/>
            <p14:sldId id="709"/>
            <p14:sldId id="711"/>
            <p14:sldId id="715"/>
            <p14:sldId id="717"/>
            <p14:sldId id="732"/>
            <p14:sldId id="1099"/>
            <p14:sldId id="738"/>
            <p14:sldId id="740"/>
            <p14:sldId id="753"/>
            <p14:sldId id="754"/>
            <p14:sldId id="564"/>
            <p14:sldId id="4153"/>
            <p14:sldId id="1100"/>
            <p14:sldId id="1047"/>
            <p14:sldId id="1048"/>
            <p14:sldId id="1050"/>
            <p14:sldId id="1102"/>
            <p14:sldId id="757"/>
            <p14:sldId id="758"/>
            <p14:sldId id="769"/>
            <p14:sldId id="759"/>
            <p14:sldId id="760"/>
            <p14:sldId id="777"/>
            <p14:sldId id="794"/>
            <p14:sldId id="1103"/>
            <p14:sldId id="782"/>
            <p14:sldId id="797"/>
            <p14:sldId id="811"/>
            <p14:sldId id="357"/>
            <p14:sldId id="812"/>
            <p14:sldId id="4160"/>
            <p14:sldId id="4161"/>
            <p14:sldId id="4181"/>
            <p14:sldId id="4187"/>
            <p14:sldId id="1199"/>
            <p14:sldId id="4194"/>
            <p14:sldId id="4198"/>
            <p14:sldId id="4206"/>
            <p14:sldId id="1115"/>
            <p14:sldId id="1121"/>
            <p14:sldId id="1166"/>
            <p14:sldId id="1219"/>
            <p14:sldId id="1168"/>
            <p14:sldId id="1169"/>
            <p14:sldId id="4228"/>
            <p14:sldId id="938"/>
            <p14:sldId id="939"/>
            <p14:sldId id="944"/>
            <p14:sldId id="956"/>
            <p14:sldId id="1201"/>
            <p14:sldId id="1001"/>
            <p14:sldId id="1202"/>
            <p14:sldId id="1232"/>
            <p14:sldId id="4238"/>
            <p14:sldId id="1203"/>
            <p14:sldId id="466"/>
            <p14:sldId id="477"/>
            <p14:sldId id="4241"/>
            <p14:sldId id="486"/>
            <p14:sldId id="507"/>
            <p14:sldId id="1204"/>
            <p14:sldId id="520"/>
            <p14:sldId id="543"/>
          </p14:sldIdLst>
        </p14:section>
        <p14:section name="Conclusion" id="{A2846788-ADF4-8345-BA28-39874A3534AE}">
          <p14:sldIdLst>
            <p14:sldId id="4243"/>
            <p14:sldId id="4244"/>
            <p14:sldId id="4245"/>
            <p14:sldId id="4246"/>
            <p14:sldId id="4247"/>
            <p14:sldId id="4248"/>
            <p14:sldId id="1977"/>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85378" autoAdjust="0"/>
  </p:normalViewPr>
  <p:slideViewPr>
    <p:cSldViewPr>
      <p:cViewPr varScale="1">
        <p:scale>
          <a:sx n="106" d="100"/>
          <a:sy n="106" d="100"/>
        </p:scale>
        <p:origin x="2072" y="472"/>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3.xml"/><Relationship Id="rId170" Type="http://schemas.openxmlformats.org/officeDocument/2006/relationships/slide" Target="slides/slide84.xml"/><Relationship Id="rId191" Type="http://schemas.openxmlformats.org/officeDocument/2006/relationships/slide" Target="slides/slide105.xml"/><Relationship Id="rId205" Type="http://schemas.openxmlformats.org/officeDocument/2006/relationships/slide" Target="slides/slide119.xml"/><Relationship Id="rId226" Type="http://schemas.openxmlformats.org/officeDocument/2006/relationships/slide" Target="slides/slide140.xml"/><Relationship Id="rId247" Type="http://schemas.openxmlformats.org/officeDocument/2006/relationships/slide" Target="slides/slide161.xml"/><Relationship Id="rId107" Type="http://schemas.openxmlformats.org/officeDocument/2006/relationships/slide" Target="slides/slide2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42.xml"/><Relationship Id="rId149" Type="http://schemas.openxmlformats.org/officeDocument/2006/relationships/slide" Target="slides/slide63.xml"/><Relationship Id="rId5" Type="http://schemas.openxmlformats.org/officeDocument/2006/relationships/slideMaster" Target="slideMasters/slideMaster5.xml"/><Relationship Id="rId95" Type="http://schemas.openxmlformats.org/officeDocument/2006/relationships/slide" Target="slides/slide9.xml"/><Relationship Id="rId160" Type="http://schemas.openxmlformats.org/officeDocument/2006/relationships/slide" Target="slides/slide74.xml"/><Relationship Id="rId181" Type="http://schemas.openxmlformats.org/officeDocument/2006/relationships/slide" Target="slides/slide95.xml"/><Relationship Id="rId216" Type="http://schemas.openxmlformats.org/officeDocument/2006/relationships/slide" Target="slides/slide130.xml"/><Relationship Id="rId237" Type="http://schemas.openxmlformats.org/officeDocument/2006/relationships/slide" Target="slides/slide151.xml"/><Relationship Id="rId258" Type="http://schemas.openxmlformats.org/officeDocument/2006/relationships/slide" Target="slides/slide17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32.xml"/><Relationship Id="rId139" Type="http://schemas.openxmlformats.org/officeDocument/2006/relationships/slide" Target="slides/slide53.xml"/><Relationship Id="rId85" Type="http://schemas.openxmlformats.org/officeDocument/2006/relationships/slideMaster" Target="slideMasters/slideMaster85.xml"/><Relationship Id="rId150" Type="http://schemas.openxmlformats.org/officeDocument/2006/relationships/slide" Target="slides/slide64.xml"/><Relationship Id="rId171" Type="http://schemas.openxmlformats.org/officeDocument/2006/relationships/slide" Target="slides/slide85.xml"/><Relationship Id="rId192" Type="http://schemas.openxmlformats.org/officeDocument/2006/relationships/slide" Target="slides/slide106.xml"/><Relationship Id="rId206" Type="http://schemas.openxmlformats.org/officeDocument/2006/relationships/slide" Target="slides/slide120.xml"/><Relationship Id="rId227" Type="http://schemas.openxmlformats.org/officeDocument/2006/relationships/slide" Target="slides/slide141.xml"/><Relationship Id="rId248" Type="http://schemas.openxmlformats.org/officeDocument/2006/relationships/slide" Target="slides/slide16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22.xml"/><Relationship Id="rId129" Type="http://schemas.openxmlformats.org/officeDocument/2006/relationships/slide" Target="slides/slide43.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0.xml"/><Relationship Id="rId140" Type="http://schemas.openxmlformats.org/officeDocument/2006/relationships/slide" Target="slides/slide54.xml"/><Relationship Id="rId161" Type="http://schemas.openxmlformats.org/officeDocument/2006/relationships/slide" Target="slides/slide75.xml"/><Relationship Id="rId182" Type="http://schemas.openxmlformats.org/officeDocument/2006/relationships/slide" Target="slides/slide96.xml"/><Relationship Id="rId217"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52.xml"/><Relationship Id="rId259"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3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 Target="slides/slide44.xml"/><Relationship Id="rId151" Type="http://schemas.openxmlformats.org/officeDocument/2006/relationships/slide" Target="slides/slide65.xml"/><Relationship Id="rId172" Type="http://schemas.openxmlformats.org/officeDocument/2006/relationships/slide" Target="slides/slide86.xml"/><Relationship Id="rId193" Type="http://schemas.openxmlformats.org/officeDocument/2006/relationships/slide" Target="slides/slide107.xml"/><Relationship Id="rId207" Type="http://schemas.openxmlformats.org/officeDocument/2006/relationships/slide" Target="slides/slide121.xml"/><Relationship Id="rId228" Type="http://schemas.openxmlformats.org/officeDocument/2006/relationships/slide" Target="slides/slide142.xml"/><Relationship Id="rId249" Type="http://schemas.openxmlformats.org/officeDocument/2006/relationships/slide" Target="slides/slide163.xml"/><Relationship Id="rId13" Type="http://schemas.openxmlformats.org/officeDocument/2006/relationships/slideMaster" Target="slideMasters/slideMaster13.xml"/><Relationship Id="rId109" Type="http://schemas.openxmlformats.org/officeDocument/2006/relationships/slide" Target="slides/slide23.xml"/><Relationship Id="rId260"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1.xml"/><Relationship Id="rId120" Type="http://schemas.openxmlformats.org/officeDocument/2006/relationships/slide" Target="slides/slide34.xml"/><Relationship Id="rId141" Type="http://schemas.openxmlformats.org/officeDocument/2006/relationships/slide" Target="slides/slide55.xml"/><Relationship Id="rId7" Type="http://schemas.openxmlformats.org/officeDocument/2006/relationships/slideMaster" Target="slideMasters/slideMaster7.xml"/><Relationship Id="rId162" Type="http://schemas.openxmlformats.org/officeDocument/2006/relationships/slide" Target="slides/slide76.xml"/><Relationship Id="rId183" Type="http://schemas.openxmlformats.org/officeDocument/2006/relationships/slide" Target="slides/slide97.xml"/><Relationship Id="rId218" Type="http://schemas.openxmlformats.org/officeDocument/2006/relationships/slide" Target="slides/slide132.xml"/><Relationship Id="rId239" Type="http://schemas.openxmlformats.org/officeDocument/2006/relationships/slide" Target="slides/slide153.xml"/><Relationship Id="rId250" Type="http://schemas.openxmlformats.org/officeDocument/2006/relationships/slide" Target="slides/slide16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xml"/><Relationship Id="rId110" Type="http://schemas.openxmlformats.org/officeDocument/2006/relationships/slide" Target="slides/slide24.xml"/><Relationship Id="rId131" Type="http://schemas.openxmlformats.org/officeDocument/2006/relationships/slide" Target="slides/slide45.xml"/><Relationship Id="rId152" Type="http://schemas.openxmlformats.org/officeDocument/2006/relationships/slide" Target="slides/slide66.xml"/><Relationship Id="rId173" Type="http://schemas.openxmlformats.org/officeDocument/2006/relationships/slide" Target="slides/slide87.xml"/><Relationship Id="rId194" Type="http://schemas.openxmlformats.org/officeDocument/2006/relationships/slide" Target="slides/slide108.xml"/><Relationship Id="rId208" Type="http://schemas.openxmlformats.org/officeDocument/2006/relationships/slide" Target="slides/slide122.xml"/><Relationship Id="rId229" Type="http://schemas.openxmlformats.org/officeDocument/2006/relationships/slide" Target="slides/slide143.xml"/><Relationship Id="rId240" Type="http://schemas.openxmlformats.org/officeDocument/2006/relationships/slide" Target="slides/slide154.xml"/><Relationship Id="rId261"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4.xml"/><Relationship Id="rId8" Type="http://schemas.openxmlformats.org/officeDocument/2006/relationships/slideMaster" Target="slideMasters/slideMaster8.xml"/><Relationship Id="rId98" Type="http://schemas.openxmlformats.org/officeDocument/2006/relationships/slide" Target="slides/slide12.xml"/><Relationship Id="rId121" Type="http://schemas.openxmlformats.org/officeDocument/2006/relationships/slide" Target="slides/slide35.xml"/><Relationship Id="rId142" Type="http://schemas.openxmlformats.org/officeDocument/2006/relationships/slide" Target="slides/slide56.xml"/><Relationship Id="rId163" Type="http://schemas.openxmlformats.org/officeDocument/2006/relationships/slide" Target="slides/slide77.xml"/><Relationship Id="rId184" Type="http://schemas.openxmlformats.org/officeDocument/2006/relationships/slide" Target="slides/slide98.xml"/><Relationship Id="rId219" Type="http://schemas.openxmlformats.org/officeDocument/2006/relationships/slide" Target="slides/slide133.xml"/><Relationship Id="rId230" Type="http://schemas.openxmlformats.org/officeDocument/2006/relationships/slide" Target="slides/slide144.xml"/><Relationship Id="rId251" Type="http://schemas.openxmlformats.org/officeDocument/2006/relationships/slide" Target="slides/slide16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88" Type="http://schemas.openxmlformats.org/officeDocument/2006/relationships/slide" Target="slides/slide2.xml"/><Relationship Id="rId111" Type="http://schemas.openxmlformats.org/officeDocument/2006/relationships/slide" Target="slides/slide25.xml"/><Relationship Id="rId132" Type="http://schemas.openxmlformats.org/officeDocument/2006/relationships/slide" Target="slides/slide46.xml"/><Relationship Id="rId153" Type="http://schemas.openxmlformats.org/officeDocument/2006/relationships/slide" Target="slides/slide67.xml"/><Relationship Id="rId174" Type="http://schemas.openxmlformats.org/officeDocument/2006/relationships/slide" Target="slides/slide88.xml"/><Relationship Id="rId195" Type="http://schemas.openxmlformats.org/officeDocument/2006/relationships/slide" Target="slides/slide109.xml"/><Relationship Id="rId209" Type="http://schemas.openxmlformats.org/officeDocument/2006/relationships/slide" Target="slides/slide123.xml"/><Relationship Id="rId220" Type="http://schemas.openxmlformats.org/officeDocument/2006/relationships/slide" Target="slides/slide134.xml"/><Relationship Id="rId241" Type="http://schemas.openxmlformats.org/officeDocument/2006/relationships/slide" Target="slides/slide15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theme" Target="theme/theme1.xml"/><Relationship Id="rId78" Type="http://schemas.openxmlformats.org/officeDocument/2006/relationships/slideMaster" Target="slideMasters/slideMaster78.xml"/><Relationship Id="rId99" Type="http://schemas.openxmlformats.org/officeDocument/2006/relationships/slide" Target="slides/slide13.xml"/><Relationship Id="rId101" Type="http://schemas.openxmlformats.org/officeDocument/2006/relationships/slide" Target="slides/slide15.xml"/><Relationship Id="rId122" Type="http://schemas.openxmlformats.org/officeDocument/2006/relationships/slide" Target="slides/slide36.xml"/><Relationship Id="rId143" Type="http://schemas.openxmlformats.org/officeDocument/2006/relationships/slide" Target="slides/slide57.xml"/><Relationship Id="rId164" Type="http://schemas.openxmlformats.org/officeDocument/2006/relationships/slide" Target="slides/slide78.xml"/><Relationship Id="rId185" Type="http://schemas.openxmlformats.org/officeDocument/2006/relationships/slide" Target="slides/slide99.xml"/><Relationship Id="rId9" Type="http://schemas.openxmlformats.org/officeDocument/2006/relationships/slideMaster" Target="slideMasters/slideMaster9.xml"/><Relationship Id="rId210" Type="http://schemas.openxmlformats.org/officeDocument/2006/relationships/slide" Target="slides/slide124.xml"/><Relationship Id="rId26" Type="http://schemas.openxmlformats.org/officeDocument/2006/relationships/slideMaster" Target="slideMasters/slideMaster26.xml"/><Relationship Id="rId231" Type="http://schemas.openxmlformats.org/officeDocument/2006/relationships/slide" Target="slides/slide145.xml"/><Relationship Id="rId252" Type="http://schemas.openxmlformats.org/officeDocument/2006/relationships/slide" Target="slides/slide16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3.xml"/><Relationship Id="rId112" Type="http://schemas.openxmlformats.org/officeDocument/2006/relationships/slide" Target="slides/slide26.xml"/><Relationship Id="rId133" Type="http://schemas.openxmlformats.org/officeDocument/2006/relationships/slide" Target="slides/slide47.xml"/><Relationship Id="rId154" Type="http://schemas.openxmlformats.org/officeDocument/2006/relationships/slide" Target="slides/slide68.xml"/><Relationship Id="rId175" Type="http://schemas.openxmlformats.org/officeDocument/2006/relationships/slide" Target="slides/slide89.xml"/><Relationship Id="rId196" Type="http://schemas.openxmlformats.org/officeDocument/2006/relationships/slide" Target="slides/slide110.xml"/><Relationship Id="rId200" Type="http://schemas.openxmlformats.org/officeDocument/2006/relationships/slide" Target="slides/slide114.xml"/><Relationship Id="rId16" Type="http://schemas.openxmlformats.org/officeDocument/2006/relationships/slideMaster" Target="slideMasters/slideMaster16.xml"/><Relationship Id="rId221" Type="http://schemas.openxmlformats.org/officeDocument/2006/relationships/slide" Target="slides/slide135.xml"/><Relationship Id="rId242" Type="http://schemas.openxmlformats.org/officeDocument/2006/relationships/slide" Target="slides/slide156.xml"/><Relationship Id="rId263"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6.xml"/><Relationship Id="rId123" Type="http://schemas.openxmlformats.org/officeDocument/2006/relationships/slide" Target="slides/slide37.xml"/><Relationship Id="rId144" Type="http://schemas.openxmlformats.org/officeDocument/2006/relationships/slide" Target="slides/slide58.xml"/><Relationship Id="rId90" Type="http://schemas.openxmlformats.org/officeDocument/2006/relationships/slide" Target="slides/slide4.xml"/><Relationship Id="rId165" Type="http://schemas.openxmlformats.org/officeDocument/2006/relationships/slide" Target="slides/slide79.xml"/><Relationship Id="rId186" Type="http://schemas.openxmlformats.org/officeDocument/2006/relationships/slide" Target="slides/slide100.xml"/><Relationship Id="rId211" Type="http://schemas.openxmlformats.org/officeDocument/2006/relationships/slide" Target="slides/slide125.xml"/><Relationship Id="rId232" Type="http://schemas.openxmlformats.org/officeDocument/2006/relationships/slide" Target="slides/slide146.xml"/><Relationship Id="rId253" Type="http://schemas.openxmlformats.org/officeDocument/2006/relationships/slide" Target="slides/slide16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27.xml"/><Relationship Id="rId134" Type="http://schemas.openxmlformats.org/officeDocument/2006/relationships/slide" Target="slides/slide48.xml"/><Relationship Id="rId80" Type="http://schemas.openxmlformats.org/officeDocument/2006/relationships/slideMaster" Target="slideMasters/slideMaster80.xml"/><Relationship Id="rId155" Type="http://schemas.openxmlformats.org/officeDocument/2006/relationships/slide" Target="slides/slide69.xml"/><Relationship Id="rId176" Type="http://schemas.openxmlformats.org/officeDocument/2006/relationships/slide" Target="slides/slide90.xml"/><Relationship Id="rId197" Type="http://schemas.openxmlformats.org/officeDocument/2006/relationships/slide" Target="slides/slide111.xml"/><Relationship Id="rId201" Type="http://schemas.openxmlformats.org/officeDocument/2006/relationships/slide" Target="slides/slide115.xml"/><Relationship Id="rId222" Type="http://schemas.openxmlformats.org/officeDocument/2006/relationships/slide" Target="slides/slide136.xml"/><Relationship Id="rId243"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7.xml"/><Relationship Id="rId124" Type="http://schemas.openxmlformats.org/officeDocument/2006/relationships/slide" Target="slides/slide38.xml"/><Relationship Id="rId70" Type="http://schemas.openxmlformats.org/officeDocument/2006/relationships/slideMaster" Target="slideMasters/slideMaster70.xml"/><Relationship Id="rId91" Type="http://schemas.openxmlformats.org/officeDocument/2006/relationships/slide" Target="slides/slide5.xml"/><Relationship Id="rId145" Type="http://schemas.openxmlformats.org/officeDocument/2006/relationships/slide" Target="slides/slide59.xml"/><Relationship Id="rId166" Type="http://schemas.openxmlformats.org/officeDocument/2006/relationships/slide" Target="slides/slide80.xml"/><Relationship Id="rId187" Type="http://schemas.openxmlformats.org/officeDocument/2006/relationships/slide" Target="slides/slide101.xml"/><Relationship Id="rId1" Type="http://schemas.openxmlformats.org/officeDocument/2006/relationships/slideMaster" Target="slideMasters/slideMaster1.xml"/><Relationship Id="rId212" Type="http://schemas.openxmlformats.org/officeDocument/2006/relationships/slide" Target="slides/slide126.xml"/><Relationship Id="rId233" Type="http://schemas.openxmlformats.org/officeDocument/2006/relationships/slide" Target="slides/slide147.xml"/><Relationship Id="rId254" Type="http://schemas.openxmlformats.org/officeDocument/2006/relationships/slide" Target="slides/slide16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9.xml"/><Relationship Id="rId156" Type="http://schemas.openxmlformats.org/officeDocument/2006/relationships/slide" Target="slides/slide70.xml"/><Relationship Id="rId177" Type="http://schemas.openxmlformats.org/officeDocument/2006/relationships/slide" Target="slides/slide91.xml"/><Relationship Id="rId198" Type="http://schemas.openxmlformats.org/officeDocument/2006/relationships/slide" Target="slides/slide112.xml"/><Relationship Id="rId202" Type="http://schemas.openxmlformats.org/officeDocument/2006/relationships/slide" Target="slides/slide116.xml"/><Relationship Id="rId223" Type="http://schemas.openxmlformats.org/officeDocument/2006/relationships/slide" Target="slides/slide137.xml"/><Relationship Id="rId244" Type="http://schemas.openxmlformats.org/officeDocument/2006/relationships/slide" Target="slides/slide15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18.xml"/><Relationship Id="rId125" Type="http://schemas.openxmlformats.org/officeDocument/2006/relationships/slide" Target="slides/slide39.xml"/><Relationship Id="rId146" Type="http://schemas.openxmlformats.org/officeDocument/2006/relationships/slide" Target="slides/slide60.xml"/><Relationship Id="rId167" Type="http://schemas.openxmlformats.org/officeDocument/2006/relationships/slide" Target="slides/slide81.xml"/><Relationship Id="rId188" Type="http://schemas.openxmlformats.org/officeDocument/2006/relationships/slide" Target="slides/slide102.xml"/><Relationship Id="rId71" Type="http://schemas.openxmlformats.org/officeDocument/2006/relationships/slideMaster" Target="slideMasters/slideMaster71.xml"/><Relationship Id="rId92" Type="http://schemas.openxmlformats.org/officeDocument/2006/relationships/slide" Target="slides/slide6.xml"/><Relationship Id="rId213" Type="http://schemas.openxmlformats.org/officeDocument/2006/relationships/slide" Target="slides/slide127.xml"/><Relationship Id="rId234"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9.xml"/><Relationship Id="rId40" Type="http://schemas.openxmlformats.org/officeDocument/2006/relationships/slideMaster" Target="slideMasters/slideMaster40.xml"/><Relationship Id="rId115" Type="http://schemas.openxmlformats.org/officeDocument/2006/relationships/slide" Target="slides/slide29.xml"/><Relationship Id="rId136" Type="http://schemas.openxmlformats.org/officeDocument/2006/relationships/slide" Target="slides/slide50.xml"/><Relationship Id="rId157" Type="http://schemas.openxmlformats.org/officeDocument/2006/relationships/slide" Target="slides/slide71.xml"/><Relationship Id="rId178" Type="http://schemas.openxmlformats.org/officeDocument/2006/relationships/slide" Target="slides/slide92.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3.xml"/><Relationship Id="rId203" Type="http://schemas.openxmlformats.org/officeDocument/2006/relationships/slide" Target="slides/slide117.xml"/><Relationship Id="rId19" Type="http://schemas.openxmlformats.org/officeDocument/2006/relationships/slideMaster" Target="slideMasters/slideMaster19.xml"/><Relationship Id="rId224" Type="http://schemas.openxmlformats.org/officeDocument/2006/relationships/slide" Target="slides/slide138.xml"/><Relationship Id="rId245" Type="http://schemas.openxmlformats.org/officeDocument/2006/relationships/slide" Target="slides/slide159.xml"/><Relationship Id="rId30" Type="http://schemas.openxmlformats.org/officeDocument/2006/relationships/slideMaster" Target="slideMasters/slideMaster30.xml"/><Relationship Id="rId105" Type="http://schemas.openxmlformats.org/officeDocument/2006/relationships/slide" Target="slides/slide19.xml"/><Relationship Id="rId126" Type="http://schemas.openxmlformats.org/officeDocument/2006/relationships/slide" Target="slides/slide40.xml"/><Relationship Id="rId147" Type="http://schemas.openxmlformats.org/officeDocument/2006/relationships/slide" Target="slides/slide61.xml"/><Relationship Id="rId168" Type="http://schemas.openxmlformats.org/officeDocument/2006/relationships/slide" Target="slides/slide8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7.xml"/><Relationship Id="rId189" Type="http://schemas.openxmlformats.org/officeDocument/2006/relationships/slide" Target="slides/slide103.xml"/><Relationship Id="rId3" Type="http://schemas.openxmlformats.org/officeDocument/2006/relationships/slideMaster" Target="slideMasters/slideMaster3.xml"/><Relationship Id="rId214" Type="http://schemas.openxmlformats.org/officeDocument/2006/relationships/slide" Target="slides/slide128.xml"/><Relationship Id="rId235" Type="http://schemas.openxmlformats.org/officeDocument/2006/relationships/slide" Target="slides/slide149.xml"/><Relationship Id="rId256" Type="http://schemas.openxmlformats.org/officeDocument/2006/relationships/slide" Target="slides/slide170.xml"/><Relationship Id="rId116" Type="http://schemas.openxmlformats.org/officeDocument/2006/relationships/slide" Target="slides/slide30.xml"/><Relationship Id="rId137" Type="http://schemas.openxmlformats.org/officeDocument/2006/relationships/slide" Target="slides/slide51.xml"/><Relationship Id="rId158" Type="http://schemas.openxmlformats.org/officeDocument/2006/relationships/slide" Target="slides/slide7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3.xml"/><Relationship Id="rId190" Type="http://schemas.openxmlformats.org/officeDocument/2006/relationships/slide" Target="slides/slide104.xml"/><Relationship Id="rId204" Type="http://schemas.openxmlformats.org/officeDocument/2006/relationships/slide" Target="slides/slide118.xml"/><Relationship Id="rId225" Type="http://schemas.openxmlformats.org/officeDocument/2006/relationships/slide" Target="slides/slide139.xml"/><Relationship Id="rId246" Type="http://schemas.openxmlformats.org/officeDocument/2006/relationships/slide" Target="slides/slide160.xml"/><Relationship Id="rId106" Type="http://schemas.openxmlformats.org/officeDocument/2006/relationships/slide" Target="slides/slide20.xml"/><Relationship Id="rId12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8.xml"/><Relationship Id="rId148" Type="http://schemas.openxmlformats.org/officeDocument/2006/relationships/slide" Target="slides/slide62.xml"/><Relationship Id="rId169" Type="http://schemas.openxmlformats.org/officeDocument/2006/relationships/slide" Target="slides/slide83.xml"/><Relationship Id="rId4" Type="http://schemas.openxmlformats.org/officeDocument/2006/relationships/slideMaster" Target="slideMasters/slideMaster4.xml"/><Relationship Id="rId180" Type="http://schemas.openxmlformats.org/officeDocument/2006/relationships/slide" Target="slides/slide94.xml"/><Relationship Id="rId215" Type="http://schemas.openxmlformats.org/officeDocument/2006/relationships/slide" Target="slides/slide129.xml"/><Relationship Id="rId236" Type="http://schemas.openxmlformats.org/officeDocument/2006/relationships/slide" Target="slides/slide150.xml"/><Relationship Id="rId257" Type="http://schemas.openxmlformats.org/officeDocument/2006/relationships/slide" Target="slides/slide17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2449075-6428-6045-85D2-6CCB9673E1B0}" type="slidenum">
              <a:rPr lang="en-US" smtClean="0"/>
              <a:pPr/>
              <a:t>1</a:t>
            </a:fld>
            <a:endParaRPr lang="en-US"/>
          </a:p>
        </p:txBody>
      </p:sp>
    </p:spTree>
    <p:extLst>
      <p:ext uri="{BB962C8B-B14F-4D97-AF65-F5344CB8AC3E}">
        <p14:creationId xmlns:p14="http://schemas.microsoft.com/office/powerpoint/2010/main" val="357231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从意大利到达爱琴海区域的航线长期以来需要绕过科林斯半岛，这是一段危险的航行，才能抵达希腊文化和贸易的核心地区。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126</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128</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129</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130</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64346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E42745-099C-644E-9839-E6EDB8292C0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829FC5-EEE3-4747-BC21-8392B38F6B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前的那些年里，一项巧妙的船只运输业务得到了发展。水手们会在科林斯地峡的一侧下船，船只则被放在原木上，由专业团队将其沿陆地滚动整个七公里，运送到地峡的另一侧。这给了水手们几天的休息时间，他们通常会去附近的科林斯游玩，然后几天后在地峡的另一侧与他们的船只会合。</a:t>
            </a:r>
          </a:p>
          <a:p>
            <a:pPr eaLnBrk="1" hangingPunct="1"/>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endParaRPr lang="en-US">
              <a:latin typeface="Calibri"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rPr>
              <a:t>Brown</a:t>
            </a:r>
            <a:r>
              <a:rPr lang="uk-UA" altLang="ja-JP" dirty="0">
                <a:latin typeface="Calibri" charset="0"/>
              </a:rPr>
              <a:t>'</a:t>
            </a:r>
            <a:r>
              <a:rPr lang="en-US" dirty="0">
                <a:latin typeface="Calibri" charset="0"/>
              </a:rPr>
              <a:t>s views of </a:t>
            </a:r>
            <a:r>
              <a:rPr lang="ru-RU" altLang="ja-JP" dirty="0">
                <a:latin typeface="Calibri" charset="0"/>
              </a:rPr>
              <a:t>"</a:t>
            </a:r>
            <a:r>
              <a:rPr lang="en-US" altLang="ja-JP" dirty="0">
                <a:latin typeface="Calibri" charset="0"/>
              </a:rPr>
              <a:t>free sex</a:t>
            </a:r>
            <a:r>
              <a:rPr lang="ru-RU" altLang="ja-JP" dirty="0">
                <a:latin typeface="Calibri" charset="0"/>
              </a:rPr>
              <a:t>"</a:t>
            </a:r>
            <a:r>
              <a:rPr lang="en-US" altLang="ja-JP" dirty="0">
                <a:latin typeface="Calibri" charset="0"/>
              </a:rPr>
              <a:t> finds a welcome audience in western society that has largely abandoned the marriage institution.  England even has more unmarried living partners than it has married couples.</a:t>
            </a:r>
            <a:endParaRPr lang="en-US" dirty="0">
              <a:latin typeface="Calibri"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F300D4-CDC7-E64C-A8FF-4EB423461A6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C53B5-4BAE-4B8F-88B4-E4A4C75F29C3}" type="slidenum">
              <a:rPr kumimoji="0" lang="en-US" altLang="en-US" sz="1200" b="1" i="0" u="none" strike="noStrike" kern="1200" cap="none" spc="0" normalizeH="0" baseline="0" noProof="0">
                <a:ln>
                  <a:noFill/>
                </a:ln>
                <a:solidFill>
                  <a:prstClr val="white"/>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1" i="0" u="none" strike="noStrike" kern="1200" cap="none" spc="0" normalizeH="0" baseline="0" noProof="0">
              <a:ln>
                <a:noFill/>
              </a:ln>
              <a:solidFill>
                <a:prstClr val="white"/>
              </a:solidFill>
              <a:effectLst/>
              <a:uLnTx/>
              <a:uFillTx/>
              <a:latin typeface="Arial" pitchFamily="34" charset="0"/>
              <a:ea typeface="ＭＳ Ｐゴシック" pitchFamily="34" charset="-128"/>
            </a:endParaRPr>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BF33DD-C886-194A-8274-DE94EAE6A2C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502786" name="Rectangle 1026"/>
          <p:cNvSpPr>
            <a:spLocks noGrp="1" noRot="1" noChangeAspect="1" noChangeArrowheads="1" noTextEdit="1"/>
          </p:cNvSpPr>
          <p:nvPr>
            <p:ph type="sldImg"/>
          </p:nvPr>
        </p:nvSpPr>
        <p:spPr>
          <a:solidFill>
            <a:srgbClr val="FFFFFF"/>
          </a:solidFill>
          <a:ln/>
        </p:spPr>
      </p:sp>
      <p:sp>
        <p:nvSpPr>
          <p:cNvPr id="502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82101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12B32-D7A6-8040-A175-25939ADF829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r>
              <a:rPr lang="zh-CN" altLang="en-US" dirty="0">
                <a:solidFill>
                  <a:srgbClr val="0E0E0E"/>
                </a:solidFill>
                <a:effectLst/>
                <a:latin typeface=".AppleSystemUIFont"/>
              </a:rPr>
              <a:t>我们都非常清楚，这个世界上存在一种从众心理。似乎盲人引领着盲人</a:t>
            </a:r>
            <a:r>
              <a:rPr lang="en-US" altLang="zh-CN" dirty="0">
                <a:solidFill>
                  <a:srgbClr val="0E0E0E"/>
                </a:solidFill>
                <a:effectLst/>
                <a:latin typeface=".AppleSystemUIFont"/>
              </a:rPr>
              <a:t>——</a:t>
            </a:r>
            <a:r>
              <a:rPr lang="zh-CN" altLang="en-US" dirty="0">
                <a:solidFill>
                  <a:srgbClr val="0E0E0E"/>
                </a:solidFill>
                <a:effectLst/>
                <a:latin typeface=".AppleSystemUIFont"/>
              </a:rPr>
              <a:t>并坚持要我们盲目跟随。</a:t>
            </a:r>
          </a:p>
          <a:p>
            <a:r>
              <a:rPr lang="zh-CN" altLang="en-US" dirty="0">
                <a:solidFill>
                  <a:srgbClr val="0E0E0E"/>
                </a:solidFill>
                <a:effectLst/>
                <a:latin typeface=".AppleSystemUIFont"/>
              </a:rPr>
              <a:t>本周，弗吉尼亚州的州长公开为婴儿谋杀辩护</a:t>
            </a:r>
            <a:r>
              <a:rPr lang="en-US" altLang="zh-CN" dirty="0">
                <a:solidFill>
                  <a:srgbClr val="0E0E0E"/>
                </a:solidFill>
                <a:effectLst/>
                <a:latin typeface=".AppleSystemUIFont"/>
              </a:rPr>
              <a:t>——</a:t>
            </a:r>
            <a:r>
              <a:rPr lang="zh-CN" altLang="en-US" dirty="0">
                <a:solidFill>
                  <a:srgbClr val="0E0E0E"/>
                </a:solidFill>
                <a:effectLst/>
                <a:latin typeface=".AppleSystemUIFont"/>
              </a:rPr>
              <a:t>而且还有数百万人支持他！</a:t>
            </a:r>
          </a:p>
          <a:p>
            <a:r>
              <a:rPr lang="zh-CN" altLang="en-US" dirty="0">
                <a:solidFill>
                  <a:srgbClr val="0E0E0E"/>
                </a:solidFill>
                <a:effectLst/>
                <a:latin typeface=".AppleSystemUIFont"/>
              </a:rPr>
              <a:t>然后，有人曝光了他在医学院时表现出种族歧视的照片</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于是他自己政党的政客们开始要求他辞职！</a:t>
            </a:r>
          </a:p>
          <a:p>
            <a:r>
              <a:rPr lang="zh-CN" altLang="en-US" dirty="0">
                <a:solidFill>
                  <a:srgbClr val="0E0E0E"/>
                </a:solidFill>
                <a:effectLst/>
                <a:latin typeface=".AppleSystemUIFont"/>
              </a:rPr>
              <a:t>从什么时候起，偏见竟然比刚出生后杀害婴儿还严重？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3333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我们应该如何与不信的人不同？我刚刚告诉了你们三个方法！</a:t>
            </a:r>
          </a:p>
          <a:p>
            <a:r>
              <a:rPr lang="zh-CN" altLang="en-US" dirty="0">
                <a:solidFill>
                  <a:srgbClr val="0E0E0E"/>
                </a:solidFill>
                <a:effectLst/>
                <a:latin typeface=".AppleSystemUIFont"/>
              </a:rPr>
              <a:t>有哪些方式是神希望你的生命能够摆脱从众心理的？</a:t>
            </a:r>
          </a:p>
          <a:p>
            <a:r>
              <a:rPr lang="zh-CN" altLang="en-US" dirty="0">
                <a:solidFill>
                  <a:srgbClr val="0E0E0E"/>
                </a:solidFill>
                <a:effectLst/>
                <a:latin typeface=".AppleSystemUIFont"/>
              </a:rPr>
              <a:t>耶稣希望你如何超越纷争、脱颖而出呢？</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70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换句话说，不要分裂教会，不要行为不道德，也不要只为自己的利益行事（重述）。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04400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1399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63188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ma14="http://schemas.microsoft.com/office/mac/drawingml/2011/main" xmlns=""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在尼禄的迫害期间，基督徒拒绝停止敬拜基督，因此他们在罗马地下的墓穴中举行聚会。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她拒绝向戴安娜的神像献香，因此被处死。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从意大利通往爱琴海地区的航线，长期以来需要绕行危险的</a:t>
            </a:r>
            <a:r>
              <a:rPr lang="zh-CN" altLang="en-US" b="1" dirty="0">
                <a:solidFill>
                  <a:srgbClr val="0E0E0E"/>
                </a:solidFill>
                <a:effectLst/>
                <a:latin typeface=".AppleSystemUIFont"/>
              </a:rPr>
              <a:t>哥林多半岛</a:t>
            </a:r>
            <a:r>
              <a:rPr lang="zh-CN" altLang="en-US" dirty="0">
                <a:solidFill>
                  <a:srgbClr val="0E0E0E"/>
                </a:solidFill>
                <a:effectLst/>
                <a:latin typeface=".AppleSystemUIFont"/>
              </a:rPr>
              <a:t>，以到达希腊文化和贸易的核心地区。</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间，一种巧妙的船只运输业务发展起来。水手们会在科林斯地峡的一侧下船，船只则被放置在圆木上，由专业的团队将它们在陆地上滚动七公里，直至抵达地峡的另一侧。这为水手们提供了几天的休息时间，他们通常会到附近的科林斯游玩，几天后再到地峡另一侧与船只会合。</a:t>
            </a:r>
          </a:p>
          <a:p>
            <a:pPr eaLnBrk="1" hangingPunct="1"/>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September 2016 my wife Susan and I had the privilege to visit</a:t>
            </a:r>
            <a:r>
              <a:rPr lang="en-US" baseline="0" dirty="0">
                <a:latin typeface="Arial"/>
                <a:cs typeface="Arial"/>
              </a:rPr>
              <a:t> Corinth, Greece.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月，我和妻子苏珊有幸拜访了希腊的哥林多。</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One</a:t>
            </a:r>
            <a:r>
              <a:rPr lang="en-US" baseline="0" dirty="0">
                <a:latin typeface="Arial"/>
                <a:cs typeface="Arial"/>
              </a:rPr>
              <a:t> of the challenges was managing the train system.</a:t>
            </a:r>
          </a:p>
          <a:p>
            <a:r>
              <a:rPr lang="zh-CN" altLang="en-US" dirty="0">
                <a:latin typeface="Arial"/>
                <a:cs typeface="Arial"/>
              </a:rPr>
              <a:t>其中一个挑战是管理火车系统。</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Fortunately,</a:t>
            </a:r>
            <a:r>
              <a:rPr lang="en-US" baseline="0" dirty="0"/>
              <a:t> my three years of Greek in seminary came in handy, for the sign told us ”</a:t>
            </a:r>
            <a:r>
              <a:rPr lang="en-US" altLang="zh-TW" baseline="0" dirty="0"/>
              <a:t>Exodos</a:t>
            </a:r>
            <a:r>
              <a:rPr lang="en-US" baseline="0" dirty="0"/>
              <a:t>," meaning "way out." </a:t>
            </a:r>
          </a:p>
          <a:p>
            <a:r>
              <a:rPr lang="en-US" baseline="0" dirty="0"/>
              <a:t>• OK, yes, it was in English too!</a:t>
            </a:r>
          </a:p>
          <a:p>
            <a:r>
              <a:rPr lang="zh-CN" altLang="en-US" dirty="0">
                <a:solidFill>
                  <a:srgbClr val="0E0E0E"/>
                </a:solidFill>
                <a:effectLst/>
                <a:latin typeface=".AppleSystemUIFont"/>
              </a:rPr>
              <a:t>幸运的是，我在神学院学习的三年希腊语派上了用场，因为这个标志写着“</a:t>
            </a:r>
            <a:r>
              <a:rPr lang="en-US" altLang="zh-CN" dirty="0">
                <a:solidFill>
                  <a:srgbClr val="0E0E0E"/>
                </a:solidFill>
                <a:effectLst/>
                <a:latin typeface=".AppleSystemUIFont"/>
              </a:rPr>
              <a:t>Exodos”</a:t>
            </a:r>
            <a:r>
              <a:rPr lang="zh-CN" altLang="en-US" dirty="0">
                <a:solidFill>
                  <a:srgbClr val="0E0E0E"/>
                </a:solidFill>
                <a:effectLst/>
                <a:latin typeface=".AppleSystemUIFont"/>
              </a:rPr>
              <a:t>，意思是“出口”或“出路”。</a:t>
            </a:r>
          </a:p>
          <a:p>
            <a:r>
              <a:rPr lang="en-US" altLang="zh-CN" dirty="0">
                <a:solidFill>
                  <a:srgbClr val="0E0E0E"/>
                </a:solidFill>
                <a:effectLst/>
                <a:latin typeface=".AppleSystemUIFont"/>
              </a:rPr>
              <a:t>• </a:t>
            </a:r>
            <a:r>
              <a:rPr lang="zh-CN" altLang="en-US" dirty="0">
                <a:solidFill>
                  <a:srgbClr val="0E0E0E"/>
                </a:solidFill>
                <a:effectLst/>
                <a:latin typeface=".AppleSystemUIFont"/>
              </a:rPr>
              <a:t>好吧，是的，它确实也有英文标注！</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We were also blessed with a museum right in the train station.</a:t>
            </a:r>
          </a:p>
          <a:p>
            <a:r>
              <a:rPr lang="zh-CN" altLang="en-US" dirty="0">
                <a:latin typeface="Arial"/>
                <a:cs typeface="Arial"/>
              </a:rPr>
              <a:t>我们还很幸运，在火车站就有一座博物馆。</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不难想象，水手们如果有几天假期且无事可做，会做些什么。古代的哥林多是一个所谓“自由性”的城市。前景中是古城遗址，而远处是阿克罗哥林多（</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），那里曾是古代庙宇的所在地。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在阿克罗哥林多的山顶上，一座庙宇全年开放，供人们与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与阿佛洛狄忒神庙女祭司发生性关系被称为与女神的“合一”。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她是爱与美的女神，因此那些到访哥林多的水手们会利用几天的“自由时间”与她的祭司们相处，以缓解通常平静海上生活的无聊。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我们都非常清楚地意识到，当今世界存在一种羊群效应。似乎盲人引领盲人，执意让我们盲目跟随。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却有数百万人支持他！</a:t>
            </a:r>
          </a:p>
          <a:p>
            <a:r>
              <a:rPr lang="zh-CN" altLang="en-US" dirty="0">
                <a:solidFill>
                  <a:srgbClr val="0E0E0E"/>
                </a:solidFill>
                <a:effectLst/>
                <a:latin typeface=".AppleSystemUIFont"/>
              </a:rPr>
              <a:t>然而，很快又出现了他在医学院时期存在种族主义行为的照片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现在连他自己政党的政客们都要求他辞职！</a:t>
            </a:r>
          </a:p>
          <a:p>
            <a:r>
              <a:rPr lang="zh-CN" altLang="en-US" dirty="0">
                <a:solidFill>
                  <a:srgbClr val="0E0E0E"/>
                </a:solidFill>
                <a:effectLst/>
                <a:latin typeface=".AppleSystemUIFont"/>
              </a:rPr>
              <a:t>从什么时候起，偏见比刚出生后杀害婴儿更严重了？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649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668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a:p>
            <a:r>
              <a:rPr lang="zh-CN" altLang="en-US" dirty="0">
                <a:latin typeface="Arial" panose="020B0604020202020204" pitchFamily="34" charset="0"/>
                <a:cs typeface="Arial" panose="020B0604020202020204" pitchFamily="34" charset="0"/>
              </a:rPr>
              <a:t>我们没被要求颠倒过来。</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88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a:p>
            <a:r>
              <a:rPr lang="zh-CN" altLang="en-US" dirty="0">
                <a:latin typeface="Arial" panose="020B0604020202020204" pitchFamily="34" charset="0"/>
                <a:cs typeface="Arial" panose="020B0604020202020204" pitchFamily="34" charset="0"/>
              </a:rPr>
              <a:t>事实是，上帝召唤我们在这个颠倒的世界中过正直的生活。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63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所以，今天当我谈到“与众不同”时，请明白我的意思是超越纷争，以积极的方式与众不同。这个理念并不是要为了吸引注意或“做自己”而变得怪异，而是以一种取悦主的方式行事</a:t>
            </a:r>
            <a:r>
              <a:rPr lang="en-US" altLang="zh-CN" dirty="0">
                <a:solidFill>
                  <a:srgbClr val="0E0E0E"/>
                </a:solidFill>
                <a:effectLst/>
                <a:latin typeface=".AppleSystemUIFont"/>
              </a:rPr>
              <a:t>——</a:t>
            </a:r>
            <a:r>
              <a:rPr lang="zh-CN" altLang="en-US" dirty="0">
                <a:solidFill>
                  <a:srgbClr val="0E0E0E"/>
                </a:solidFill>
                <a:effectLst/>
                <a:latin typeface=".AppleSystemUIFont"/>
              </a:rPr>
              <a:t>即使你不得不独自去做。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例如：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你的存在是让周围的人团结还是分裂？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你的个人道德标准是否比那些不信耶稣的人更高？</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你是否以一种优先考虑他人的方式，来处理困难？</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今天我们将学习一封写给一群信徒的信，这些信徒在摆脱他们“鱼缸”思维模式时遇到了很大的挣扎</a:t>
            </a:r>
            <a:r>
              <a:rPr lang="en-US" altLang="zh-CN" dirty="0">
                <a:solidFill>
                  <a:srgbClr val="0E0E0E"/>
                </a:solidFill>
                <a:effectLst/>
                <a:latin typeface=".AppleSystemUIFont"/>
              </a:rPr>
              <a:t>——</a:t>
            </a:r>
            <a:r>
              <a:rPr lang="zh-CN" altLang="en-US" dirty="0">
                <a:solidFill>
                  <a:srgbClr val="0E0E0E"/>
                </a:solidFill>
                <a:effectLst/>
                <a:latin typeface=".AppleSystemUIFont"/>
              </a:rPr>
              <a:t>但神希望他们能够在仍然留在“鱼缸”中的同时摆脱这些价值观的束缚。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11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从意大利出发的航线长期以来都需要冒险绕行哥林多半岛，才能抵达爱琴海区域，进而进入希腊文化与贸易的核心地区。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里，一种巧妙的船舶运输业务得到了发展。水手们会在哥林多地峡的一侧下船，船只则被放置在圆木上，由专业的工作人员将其滚动通过陆地，全程大约七公里，直到地峡的另一侧。这给了水手们几天的休息时间，于是他们会前往附近的哥林多游玩，几天后再到地峡另一侧与他们的船汇合。</a:t>
            </a:r>
          </a:p>
          <a:p>
            <a:pPr eaLnBrk="1" hangingPunct="1"/>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不难想象水手们有几天的闲暇时光却无事可做时会做些什么。古代的哥林多是一座所谓“自由性爱”的城市。图中前景是古城的遗址，而远处则是阿克罗哥林多山，是古代庙宇的所在地。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在阿克罗哥林多山顶，有一座全年开放的庙宇，供奉所谓的“敬拜”，而这种“敬拜”是与一千名庙妓之一进行的。</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与阿佛洛狄忒女神的庙妓发生性关系被称为与女神的所谓“合一”。</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她是爱与美的女神，所以那些到访哥林多的水手会利用几天的“自由时间”与她的庙妓在一起，以缓解海上平静生活中常有的无聊。</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81</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82</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84</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85</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86</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发脾气对婴儿来说是自然的</a:t>
            </a:r>
            <a:r>
              <a:rPr lang="en-US" altLang="zh-CN" dirty="0">
                <a:solidFill>
                  <a:srgbClr val="0E0E0E"/>
                </a:solidFill>
                <a:effectLst/>
                <a:latin typeface=".AppleSystemUIFont"/>
              </a:rPr>
              <a:t>——</a:t>
            </a:r>
            <a:r>
              <a:rPr lang="zh-CN" altLang="en-US" dirty="0">
                <a:solidFill>
                  <a:srgbClr val="0E0E0E"/>
                </a:solidFill>
                <a:effectLst/>
                <a:latin typeface=".AppleSystemUIFont"/>
              </a:rPr>
              <a:t>但对一个成年人来说完全不合适。哥林多教会的信徒却表现得像婴儿一样。</a:t>
            </a:r>
          </a:p>
          <a:p>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91</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92</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93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94</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96</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98</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98</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99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我们都深刻意识到，当今世界上存在一种</a:t>
            </a:r>
            <a:r>
              <a:rPr lang="zh-CN" altLang="en-US" b="1" dirty="0">
                <a:solidFill>
                  <a:srgbClr val="0E0E0E"/>
                </a:solidFill>
                <a:effectLst/>
                <a:latin typeface=".AppleSystemUIFont"/>
              </a:rPr>
              <a:t>从众心理</a:t>
            </a:r>
            <a:r>
              <a:rPr lang="zh-CN" altLang="en-US" dirty="0">
                <a:solidFill>
                  <a:srgbClr val="0E0E0E"/>
                </a:solidFill>
                <a:effectLst/>
                <a:latin typeface=".AppleSystemUIFont"/>
              </a:rPr>
              <a:t>。似乎是盲人带领盲人</a:t>
            </a:r>
            <a:r>
              <a:rPr lang="en-US" altLang="zh-CN" dirty="0">
                <a:solidFill>
                  <a:srgbClr val="0E0E0E"/>
                </a:solidFill>
                <a:effectLst/>
                <a:latin typeface=".AppleSystemUIFont"/>
              </a:rPr>
              <a:t>——</a:t>
            </a:r>
            <a:r>
              <a:rPr lang="zh-CN" altLang="en-US" dirty="0">
                <a:solidFill>
                  <a:srgbClr val="0E0E0E"/>
                </a:solidFill>
                <a:effectLst/>
                <a:latin typeface=".AppleSystemUIFont"/>
              </a:rPr>
              <a:t>一再坚持让我们盲目跟随。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而数百万人支持他！</a:t>
            </a:r>
          </a:p>
          <a:p>
            <a:r>
              <a:rPr lang="zh-CN" altLang="en-US" dirty="0">
                <a:solidFill>
                  <a:srgbClr val="0E0E0E"/>
                </a:solidFill>
                <a:effectLst/>
                <a:latin typeface=".AppleSystemUIFont"/>
              </a:rPr>
              <a:t>然而，他在医学院时表现种族歧视的照片被曝光</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于是他自己党派的政治人物现在要求他辞职！</a:t>
            </a:r>
          </a:p>
          <a:p>
            <a:r>
              <a:rPr lang="zh-CN" altLang="en-US" b="1" dirty="0">
                <a:solidFill>
                  <a:srgbClr val="0E0E0E"/>
                </a:solidFill>
                <a:effectLst/>
                <a:latin typeface=".AppleSystemUIFont"/>
              </a:rPr>
              <a:t>自什么时候起，偏见竟然比刚出生的婴儿被杀害还严重呢？</a:t>
            </a:r>
            <a:endParaRPr lang="zh-CN" altLang="en-US" dirty="0">
              <a:solidFill>
                <a:srgbClr val="0E0E0E"/>
              </a:solidFill>
              <a:effectLst/>
              <a:latin typeface=".AppleSystemUIFont"/>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1268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103</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105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106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107</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我们应该如何与不信的人有所不同？我刚刚告诉了你们三种方式！</a:t>
            </a:r>
          </a:p>
          <a:p>
            <a:r>
              <a:rPr lang="zh-CN" altLang="en-US" dirty="0">
                <a:solidFill>
                  <a:srgbClr val="0E0E0E"/>
                </a:solidFill>
                <a:effectLst/>
                <a:latin typeface=".AppleSystemUIFont"/>
              </a:rPr>
              <a:t>有哪些方法是神希望用来使你的生命摆脱从众心理的？</a:t>
            </a:r>
          </a:p>
          <a:p>
            <a:r>
              <a:rPr lang="zh-CN" altLang="en-US" dirty="0">
                <a:solidFill>
                  <a:srgbClr val="0E0E0E"/>
                </a:solidFill>
                <a:effectLst/>
                <a:latin typeface=".AppleSystemUIFont"/>
              </a:rPr>
              <a:t>耶稣如何希望你超越纷争与混乱？</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116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117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118</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120</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121</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122</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123</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124</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125</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3.xml"/><Relationship Id="rId4" Type="http://schemas.openxmlformats.org/officeDocument/2006/relationships/image" Target="../media/image3.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9.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2.xml"/><Relationship Id="rId4" Type="http://schemas.openxmlformats.org/officeDocument/2006/relationships/image" Target="../media/image3.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0.xml"/><Relationship Id="rId4" Type="http://schemas.openxmlformats.org/officeDocument/2006/relationships/image" Target="../media/image3.png"/></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4.xml"/><Relationship Id="rId4" Type="http://schemas.openxmlformats.org/officeDocument/2006/relationships/image" Target="../media/image3.png"/></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5.xml"/><Relationship Id="rId4" Type="http://schemas.openxmlformats.org/officeDocument/2006/relationships/image" Target="../media/image3.png"/></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6.xml"/><Relationship Id="rId4" Type="http://schemas.openxmlformats.org/officeDocument/2006/relationships/image" Target="../media/image3.png"/></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1/27/25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1/27/25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1/27/25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1/27/25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1/27/25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1/27/25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7041867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40025410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3568392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17037362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19336548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370894623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599150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283719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18534980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7270310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220625277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52981962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2499193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47469783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73220432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79196062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871888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28317840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45316962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3744645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77449977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6"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424505559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82499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00080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52950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605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513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61241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6207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2251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32108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03303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50541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68897215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53807816"/>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33143264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2787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9163257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6037308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28216597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41212822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7387474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90444920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1"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126886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89607116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49987139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46888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21885544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4390868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66999395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1097764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13216680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45799593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15698221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31"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7965976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50757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306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08073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533813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27878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59048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1536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50705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26493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23850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3536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00356"/>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468462"/>
      </p:ext>
    </p:extLst>
  </p:cSld>
  <p:clrMapOvr>
    <a:masterClrMapping/>
  </p:clrMapOvr>
  <p:transition>
    <p:fade thruBlk="1"/>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126385"/>
      </p:ext>
    </p:extLst>
  </p:cSld>
  <p:clrMapOvr>
    <a:masterClrMapping/>
  </p:clrMapOvr>
  <p:transition>
    <p:fade thruBlk="1"/>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666622"/>
      </p:ext>
    </p:extLst>
  </p:cSld>
  <p:clrMapOvr>
    <a:masterClrMapping/>
  </p:clrMapOvr>
  <p:transition>
    <p:fade thruBlk="1"/>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92733"/>
      </p:ext>
    </p:extLst>
  </p:cSld>
  <p:clrMapOvr>
    <a:masterClrMapping/>
  </p:clrMapOvr>
  <p:transition>
    <p:fade thruBlk="1"/>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10337"/>
      </p:ext>
    </p:extLst>
  </p:cSld>
  <p:clrMapOvr>
    <a:masterClrMapping/>
  </p:clrMapOvr>
  <p:transition>
    <p:fade thruBlk="1"/>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531612"/>
      </p:ext>
    </p:extLst>
  </p:cSld>
  <p:clrMapOvr>
    <a:masterClrMapping/>
  </p:clrMapOvr>
  <p:transition>
    <p:fade thruBlk="1"/>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843190"/>
      </p:ext>
    </p:extLst>
  </p:cSld>
  <p:clrMapOvr>
    <a:masterClrMapping/>
  </p:clrMapOvr>
  <p:transition>
    <p:fade thruBlk="1"/>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06241"/>
      </p:ext>
    </p:extLst>
  </p:cSld>
  <p:clrMapOvr>
    <a:masterClrMapping/>
  </p:clrMapOvr>
  <p:transition>
    <p:fade thruBlk="1"/>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83419"/>
      </p:ext>
    </p:extLst>
  </p:cSld>
  <p:clrMapOvr>
    <a:masterClrMapping/>
  </p:clrMapOvr>
  <p:transition>
    <p:fade thruBlk="1"/>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31"/>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31"/>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359938"/>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74569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749104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36684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74231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246721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545099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4951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81125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759746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9248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715603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306"/>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67708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62926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305079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36621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662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586546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95710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27778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66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46177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51054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3976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803847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24524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329859"/>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386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76174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44151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702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20170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81018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216481"/>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12641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26255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41539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78258474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1844626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6" y="1598615"/>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5"/>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5378811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50960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9195821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597305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3437291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670401501"/>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054441824"/>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5" y="227015"/>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5"/>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0124806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67" indent="0" algn="ctr">
              <a:buNone/>
              <a:defRPr/>
            </a:lvl2pPr>
            <a:lvl3pPr marL="912947" indent="0" algn="ctr">
              <a:buNone/>
              <a:defRPr/>
            </a:lvl3pPr>
            <a:lvl4pPr marL="1369430" indent="0" algn="ctr">
              <a:buNone/>
              <a:defRPr/>
            </a:lvl4pPr>
            <a:lvl5pPr marL="1825903" indent="0" algn="ctr">
              <a:buNone/>
              <a:defRPr/>
            </a:lvl5pPr>
            <a:lvl6pPr marL="2282373" indent="0" algn="ctr">
              <a:buNone/>
              <a:defRPr/>
            </a:lvl6pPr>
            <a:lvl7pPr marL="2738855" indent="0" algn="ctr">
              <a:buNone/>
              <a:defRPr/>
            </a:lvl7pPr>
            <a:lvl8pPr marL="3195327" indent="0" algn="ctr">
              <a:buNone/>
              <a:defRPr/>
            </a:lvl8pPr>
            <a:lvl9pPr marL="365180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289907927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237441274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4"/>
            <a:ext cx="7772400" cy="1500187"/>
          </a:xfrm>
        </p:spPr>
        <p:txBody>
          <a:bodyPr anchor="b"/>
          <a:lstStyle>
            <a:lvl1pPr marL="0" indent="0">
              <a:buNone/>
              <a:defRPr sz="2000"/>
            </a:lvl1pPr>
            <a:lvl2pPr marL="456467" indent="0">
              <a:buNone/>
              <a:defRPr sz="1800"/>
            </a:lvl2pPr>
            <a:lvl3pPr marL="912947" indent="0">
              <a:buNone/>
              <a:defRPr sz="1600"/>
            </a:lvl3pPr>
            <a:lvl4pPr marL="1369430" indent="0">
              <a:buNone/>
              <a:defRPr sz="1400"/>
            </a:lvl4pPr>
            <a:lvl5pPr marL="1825903" indent="0">
              <a:buNone/>
              <a:defRPr sz="1400"/>
            </a:lvl5pPr>
            <a:lvl6pPr marL="2282373" indent="0">
              <a:buNone/>
              <a:defRPr sz="1400"/>
            </a:lvl6pPr>
            <a:lvl7pPr marL="2738855" indent="0">
              <a:buNone/>
              <a:defRPr sz="1400"/>
            </a:lvl7pPr>
            <a:lvl8pPr marL="3195327" indent="0">
              <a:buNone/>
              <a:defRPr sz="1400"/>
            </a:lvl8pPr>
            <a:lvl9pPr marL="365180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394332478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1458955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467" indent="0">
              <a:buNone/>
              <a:defRPr sz="2000" b="1"/>
            </a:lvl2pPr>
            <a:lvl3pPr marL="912947" indent="0">
              <a:buNone/>
              <a:defRPr sz="1800" b="1"/>
            </a:lvl3pPr>
            <a:lvl4pPr marL="1369430" indent="0">
              <a:buNone/>
              <a:defRPr sz="1600" b="1"/>
            </a:lvl4pPr>
            <a:lvl5pPr marL="1825903" indent="0">
              <a:buNone/>
              <a:defRPr sz="1600" b="1"/>
            </a:lvl5pPr>
            <a:lvl6pPr marL="2282373" indent="0">
              <a:buNone/>
              <a:defRPr sz="1600" b="1"/>
            </a:lvl6pPr>
            <a:lvl7pPr marL="2738855" indent="0">
              <a:buNone/>
              <a:defRPr sz="1600" b="1"/>
            </a:lvl7pPr>
            <a:lvl8pPr marL="3195327" indent="0">
              <a:buNone/>
              <a:defRPr sz="1600" b="1"/>
            </a:lvl8pPr>
            <a:lvl9pPr marL="36518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31169632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12487984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169132019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87719040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7" indent="0">
              <a:buNone/>
              <a:defRPr sz="2800"/>
            </a:lvl2pPr>
            <a:lvl3pPr marL="912947" indent="0">
              <a:buNone/>
              <a:defRPr sz="2400"/>
            </a:lvl3pPr>
            <a:lvl4pPr marL="1369430" indent="0">
              <a:buNone/>
              <a:defRPr sz="2000"/>
            </a:lvl4pPr>
            <a:lvl5pPr marL="1825903" indent="0">
              <a:buNone/>
              <a:defRPr sz="2000"/>
            </a:lvl5pPr>
            <a:lvl6pPr marL="2282373" indent="0">
              <a:buNone/>
              <a:defRPr sz="2000"/>
            </a:lvl6pPr>
            <a:lvl7pPr marL="2738855" indent="0">
              <a:buNone/>
              <a:defRPr sz="2000"/>
            </a:lvl7pPr>
            <a:lvl8pPr marL="3195327" indent="0">
              <a:buNone/>
              <a:defRPr sz="2000"/>
            </a:lvl8pPr>
            <a:lvl9pPr marL="36518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67" indent="0">
              <a:buNone/>
              <a:defRPr sz="1200"/>
            </a:lvl2pPr>
            <a:lvl3pPr marL="912947" indent="0">
              <a:buNone/>
              <a:defRPr sz="1000"/>
            </a:lvl3pPr>
            <a:lvl4pPr marL="1369430" indent="0">
              <a:buNone/>
              <a:defRPr sz="900"/>
            </a:lvl4pPr>
            <a:lvl5pPr marL="1825903" indent="0">
              <a:buNone/>
              <a:defRPr sz="900"/>
            </a:lvl5pPr>
            <a:lvl6pPr marL="2282373" indent="0">
              <a:buNone/>
              <a:defRPr sz="900"/>
            </a:lvl6pPr>
            <a:lvl7pPr marL="2738855" indent="0">
              <a:buNone/>
              <a:defRPr sz="900"/>
            </a:lvl7pPr>
            <a:lvl8pPr marL="3195327" indent="0">
              <a:buNone/>
              <a:defRPr sz="900"/>
            </a:lvl8pPr>
            <a:lvl9pPr marL="36518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282539681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238942169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197470464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2290933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69923623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786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12178968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3412758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9070770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0901729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76186429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0297846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8256305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23738200"/>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209640"/>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176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72557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845243"/>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519517"/>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30184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028606"/>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305212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97004"/>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74501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20689"/>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1701401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376770225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49323505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251404807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359524808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1036401237"/>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007210050"/>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195881528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301145197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88630993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1306074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0" y="2008"/>
                  <a:ext cx="2161" cy="457"/>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12" name="Freeform 7"/>
                <p:cNvSpPr>
                  <a:spLocks/>
                </p:cNvSpPr>
                <p:nvPr/>
              </p:nvSpPr>
              <p:spPr bwMode="auto">
                <a:xfrm>
                  <a:off x="1865" y="1811"/>
                  <a:ext cx="2341" cy="585"/>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sp>
            <p:nvSpPr>
              <p:cNvPr id="8" name="Freeform 8"/>
              <p:cNvSpPr>
                <a:spLocks/>
              </p:cNvSpPr>
              <p:nvPr/>
            </p:nvSpPr>
            <p:spPr bwMode="auto">
              <a:xfrm>
                <a:off x="1863" y="3172"/>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9" name="Freeform 9"/>
              <p:cNvSpPr>
                <a:spLocks/>
              </p:cNvSpPr>
              <p:nvPr/>
            </p:nvSpPr>
            <p:spPr bwMode="auto">
              <a:xfrm>
                <a:off x="3352" y="3074"/>
                <a:ext cx="157" cy="337"/>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10" name="Freeform 10"/>
              <p:cNvSpPr>
                <a:spLocks/>
              </p:cNvSpPr>
              <p:nvPr/>
            </p:nvSpPr>
            <p:spPr bwMode="auto">
              <a:xfrm>
                <a:off x="3306" y="3128"/>
                <a:ext cx="808" cy="396"/>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pPr lvl="0"/>
            <a:r>
              <a:rPr lang="en-US" noProof="0"/>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a:extLst>
            <a:ext uri="{FAA26D3D-D897-4be2-8F04-BA451C77F1D7}">
              <ma14:placeholderFlag xmlns="" xmlns:ma14="http://schemas.microsoft.com/office/mac/drawingml/2011/main" val="1"/>
            </a:ext>
          </a:extLst>
        </p:spPr>
        <p:txBody>
          <a:bodyPr/>
          <a:lstStyle>
            <a:lvl1pPr>
              <a:defRPr/>
            </a:lvl1pPr>
          </a:lstStyle>
          <a:p>
            <a:fld id="{709BDCCB-FA74-4926-B4F3-8B1DC65391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0519659"/>
      </p:ext>
    </p:extLst>
  </p:cSld>
  <p:clrMapOvr>
    <a:masterClrMapping/>
  </p:clrMapOvr>
  <p:transition>
    <p:fade thruBlk="1"/>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76C4AF22-B48C-4759-9753-EE7CA77329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572395"/>
      </p:ext>
    </p:extLst>
  </p:cSld>
  <p:clrMapOvr>
    <a:masterClrMapping/>
  </p:clrMapOvr>
  <p:transition>
    <p:fade thruBlk="1"/>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8D5A2045-B68B-4C92-A806-9D10689918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934193"/>
      </p:ext>
    </p:extLst>
  </p:cSld>
  <p:clrMapOvr>
    <a:masterClrMapping/>
  </p:clrMapOvr>
  <p:transition>
    <p:fade thruBlk="1"/>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2B07D21B-7C53-4B18-BE9C-6EA7378ADF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203295"/>
      </p:ext>
    </p:extLst>
  </p:cSld>
  <p:clrMapOvr>
    <a:masterClrMapping/>
  </p:clrMapOvr>
  <p:transition>
    <p:fade thruBlk="1"/>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1033"/>
          <p:cNvSpPr>
            <a:spLocks noGrp="1" noChangeArrowheads="1"/>
          </p:cNvSpPr>
          <p:nvPr>
            <p:ph type="sldNum" sz="quarter" idx="12"/>
          </p:nvPr>
        </p:nvSpPr>
        <p:spPr>
          <a:ln/>
        </p:spPr>
        <p:txBody>
          <a:bodyPr/>
          <a:lstStyle>
            <a:lvl1pPr>
              <a:defRPr/>
            </a:lvl1pPr>
          </a:lstStyle>
          <a:p>
            <a:fld id="{2B2A81F3-81E5-446E-9FAD-B57FEEE042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56751"/>
      </p:ext>
    </p:extLst>
  </p:cSld>
  <p:clrMapOvr>
    <a:masterClrMapping/>
  </p:clrMapOvr>
  <p:transition>
    <p:fade thruBlk="1"/>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1033"/>
          <p:cNvSpPr>
            <a:spLocks noGrp="1" noChangeArrowheads="1"/>
          </p:cNvSpPr>
          <p:nvPr>
            <p:ph type="sldNum" sz="quarter" idx="12"/>
          </p:nvPr>
        </p:nvSpPr>
        <p:spPr>
          <a:ln/>
        </p:spPr>
        <p:txBody>
          <a:bodyPr/>
          <a:lstStyle>
            <a:lvl1pPr>
              <a:defRPr/>
            </a:lvl1pPr>
          </a:lstStyle>
          <a:p>
            <a:fld id="{E5542BB7-9E50-4085-905A-540EA15A33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127762"/>
      </p:ext>
    </p:extLst>
  </p:cSld>
  <p:clrMapOvr>
    <a:masterClrMapping/>
  </p:clrMapOvr>
  <p:transition>
    <p:fade thruBlk="1"/>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1033"/>
          <p:cNvSpPr>
            <a:spLocks noGrp="1" noChangeArrowheads="1"/>
          </p:cNvSpPr>
          <p:nvPr>
            <p:ph type="sldNum" sz="quarter" idx="12"/>
          </p:nvPr>
        </p:nvSpPr>
        <p:spPr>
          <a:ln/>
        </p:spPr>
        <p:txBody>
          <a:bodyPr/>
          <a:lstStyle>
            <a:lvl1pPr>
              <a:defRPr/>
            </a:lvl1pPr>
          </a:lstStyle>
          <a:p>
            <a:fld id="{76502D33-C7C7-4439-9981-7B17F259E1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828356"/>
      </p:ext>
    </p:extLst>
  </p:cSld>
  <p:clrMapOvr>
    <a:masterClrMapping/>
  </p:clrMapOvr>
  <p:transition>
    <p:fade thruBlk="1"/>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08D1615D-12A1-4534-9520-723C6B2CB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9410311"/>
      </p:ext>
    </p:extLst>
  </p:cSld>
  <p:clrMapOvr>
    <a:masterClrMapping/>
  </p:clrMapOvr>
  <p:transition>
    <p:fade thruBlk="1"/>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A855D546-216E-43DF-9379-58B3541ED7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941807"/>
      </p:ext>
    </p:extLst>
  </p:cSld>
  <p:clrMapOvr>
    <a:masterClrMapping/>
  </p:clrMapOvr>
  <p:transition>
    <p:fade thruBlk="1"/>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BB9D240D-9F91-4932-9104-C7A00314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836719"/>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AA298B70-7414-4870-8C1B-DE3B8C0253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918465"/>
      </p:ext>
    </p:extLst>
  </p:cSld>
  <p:clrMapOvr>
    <a:masterClrMapping/>
  </p:clrMapOvr>
  <p:transition>
    <p:fade thruBlk="1"/>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6BE5030-9F3E-6245-9289-02251582AF1D}" type="slidenum">
              <a:rPr lang="en-US"/>
              <a:pPr>
                <a:defRPr/>
              </a:pPr>
              <a:t>‹#›</a:t>
            </a:fld>
            <a:endParaRPr lang="en-US"/>
          </a:p>
        </p:txBody>
      </p:sp>
    </p:spTree>
    <p:extLst>
      <p:ext uri="{BB962C8B-B14F-4D97-AF65-F5344CB8AC3E}">
        <p14:creationId xmlns:p14="http://schemas.microsoft.com/office/powerpoint/2010/main" val="96084775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C0BE89-0C97-4A40-9243-C80E465181F1}" type="slidenum">
              <a:rPr lang="en-US"/>
              <a:pPr>
                <a:defRPr/>
              </a:pPr>
              <a:t>‹#›</a:t>
            </a:fld>
            <a:endParaRPr lang="en-US"/>
          </a:p>
        </p:txBody>
      </p:sp>
    </p:spTree>
    <p:extLst>
      <p:ext uri="{BB962C8B-B14F-4D97-AF65-F5344CB8AC3E}">
        <p14:creationId xmlns:p14="http://schemas.microsoft.com/office/powerpoint/2010/main" val="2858387937"/>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C14215-CA96-4E41-ADF4-D05E66C42D25}" type="slidenum">
              <a:rPr lang="en-US"/>
              <a:pPr>
                <a:defRPr/>
              </a:pPr>
              <a:t>‹#›</a:t>
            </a:fld>
            <a:endParaRPr lang="en-US"/>
          </a:p>
        </p:txBody>
      </p:sp>
    </p:spTree>
    <p:extLst>
      <p:ext uri="{BB962C8B-B14F-4D97-AF65-F5344CB8AC3E}">
        <p14:creationId xmlns:p14="http://schemas.microsoft.com/office/powerpoint/2010/main" val="3861756691"/>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694FDA-D748-8B46-8085-8E0EE70ADD11}" type="slidenum">
              <a:rPr lang="en-US"/>
              <a:pPr>
                <a:defRPr/>
              </a:pPr>
              <a:t>‹#›</a:t>
            </a:fld>
            <a:endParaRPr lang="en-US"/>
          </a:p>
        </p:txBody>
      </p:sp>
    </p:spTree>
    <p:extLst>
      <p:ext uri="{BB962C8B-B14F-4D97-AF65-F5344CB8AC3E}">
        <p14:creationId xmlns:p14="http://schemas.microsoft.com/office/powerpoint/2010/main" val="2478191073"/>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BE95F0-A3E4-E84A-95A8-47BC4A74C66A}" type="slidenum">
              <a:rPr lang="en-US"/>
              <a:pPr>
                <a:defRPr/>
              </a:pPr>
              <a:t>‹#›</a:t>
            </a:fld>
            <a:endParaRPr lang="en-US"/>
          </a:p>
        </p:txBody>
      </p:sp>
    </p:spTree>
    <p:extLst>
      <p:ext uri="{BB962C8B-B14F-4D97-AF65-F5344CB8AC3E}">
        <p14:creationId xmlns:p14="http://schemas.microsoft.com/office/powerpoint/2010/main" val="2829582220"/>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84F720-DC46-D647-A5ED-ADC8509F621A}" type="slidenum">
              <a:rPr lang="en-US"/>
              <a:pPr>
                <a:defRPr/>
              </a:pPr>
              <a:t>‹#›</a:t>
            </a:fld>
            <a:endParaRPr lang="en-US"/>
          </a:p>
        </p:txBody>
      </p:sp>
    </p:spTree>
    <p:extLst>
      <p:ext uri="{BB962C8B-B14F-4D97-AF65-F5344CB8AC3E}">
        <p14:creationId xmlns:p14="http://schemas.microsoft.com/office/powerpoint/2010/main" val="2140304714"/>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EA5580B-3978-B846-92EE-692E5F155FE1}" type="slidenum">
              <a:rPr lang="en-US"/>
              <a:pPr>
                <a:defRPr/>
              </a:pPr>
              <a:t>‹#›</a:t>
            </a:fld>
            <a:endParaRPr lang="en-US"/>
          </a:p>
        </p:txBody>
      </p:sp>
    </p:spTree>
    <p:extLst>
      <p:ext uri="{BB962C8B-B14F-4D97-AF65-F5344CB8AC3E}">
        <p14:creationId xmlns:p14="http://schemas.microsoft.com/office/powerpoint/2010/main" val="136595581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F0F4BC-3FBB-3742-A5C5-80E042E241BE}" type="slidenum">
              <a:rPr lang="en-US"/>
              <a:pPr>
                <a:defRPr/>
              </a:pPr>
              <a:t>‹#›</a:t>
            </a:fld>
            <a:endParaRPr lang="en-US"/>
          </a:p>
        </p:txBody>
      </p:sp>
    </p:spTree>
    <p:extLst>
      <p:ext uri="{BB962C8B-B14F-4D97-AF65-F5344CB8AC3E}">
        <p14:creationId xmlns:p14="http://schemas.microsoft.com/office/powerpoint/2010/main" val="194512747"/>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DB35D27-4E68-6A4B-A9A8-2770C7944788}" type="slidenum">
              <a:rPr lang="en-US"/>
              <a:pPr>
                <a:defRPr/>
              </a:pPr>
              <a:t>‹#›</a:t>
            </a:fld>
            <a:endParaRPr lang="en-US"/>
          </a:p>
        </p:txBody>
      </p:sp>
    </p:spTree>
    <p:extLst>
      <p:ext uri="{BB962C8B-B14F-4D97-AF65-F5344CB8AC3E}">
        <p14:creationId xmlns:p14="http://schemas.microsoft.com/office/powerpoint/2010/main" val="336912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5A283E-9F05-0B4A-890D-20F8F12F19AB}" type="slidenum">
              <a:rPr lang="en-US"/>
              <a:pPr>
                <a:defRPr/>
              </a:pPr>
              <a:t>‹#›</a:t>
            </a:fld>
            <a:endParaRPr lang="en-US"/>
          </a:p>
        </p:txBody>
      </p:sp>
    </p:spTree>
    <p:extLst>
      <p:ext uri="{BB962C8B-B14F-4D97-AF65-F5344CB8AC3E}">
        <p14:creationId xmlns:p14="http://schemas.microsoft.com/office/powerpoint/2010/main" val="4062937742"/>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E512841-456C-E74E-B984-558535C261CB}" type="slidenum">
              <a:rPr lang="en-US"/>
              <a:pPr>
                <a:defRPr/>
              </a:pPr>
              <a:t>‹#›</a:t>
            </a:fld>
            <a:endParaRPr lang="en-US"/>
          </a:p>
        </p:txBody>
      </p:sp>
    </p:spTree>
    <p:extLst>
      <p:ext uri="{BB962C8B-B14F-4D97-AF65-F5344CB8AC3E}">
        <p14:creationId xmlns:p14="http://schemas.microsoft.com/office/powerpoint/2010/main" val="182204570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92839956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66181482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55066550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44318835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48455985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986931274"/>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965527054"/>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615529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63066631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52137299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55953207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68546629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453783844"/>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02254284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6430309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30177037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4678575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738696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26.xml"/><Relationship Id="rId16" Type="http://schemas.openxmlformats.org/officeDocument/2006/relationships/image" Target="../media/image4.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9.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1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02.xml"/><Relationship Id="rId16" Type="http://schemas.openxmlformats.org/officeDocument/2006/relationships/image" Target="../media/image4.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13.xml"/><Relationship Id="rId16" Type="http://schemas.openxmlformats.org/officeDocument/2006/relationships/image" Target="../media/image4.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3.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1.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7.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9.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8.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8.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17" Type="http://schemas.openxmlformats.org/officeDocument/2006/relationships/image" Target="../media/image5.png"/><Relationship Id="rId2" Type="http://schemas.openxmlformats.org/officeDocument/2006/relationships/slideLayout" Target="../slideLayouts/slideLayout324.xml"/><Relationship Id="rId16" Type="http://schemas.openxmlformats.org/officeDocument/2006/relationships/image" Target="../media/image4.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3.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5.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6.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2.jpe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7.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image" Target="../media/image14.jpeg"/><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13.jpe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8.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9.xml"/><Relationship Id="rId17" Type="http://schemas.openxmlformats.org/officeDocument/2006/relationships/image" Target="../media/image5.png"/><Relationship Id="rId2" Type="http://schemas.openxmlformats.org/officeDocument/2006/relationships/slideLayout" Target="../slideLayouts/slideLayout390.xml"/><Relationship Id="rId16" Type="http://schemas.openxmlformats.org/officeDocument/2006/relationships/image" Target="../media/image4.png"/><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image" Target="../media/image3.png"/><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0.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jpe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17" Type="http://schemas.openxmlformats.org/officeDocument/2006/relationships/image" Target="../media/image5.png"/><Relationship Id="rId2" Type="http://schemas.openxmlformats.org/officeDocument/2006/relationships/slideLayout" Target="../slideLayouts/slideLayout425.xml"/><Relationship Id="rId16" Type="http://schemas.openxmlformats.org/officeDocument/2006/relationships/image" Target="../media/image4.png"/><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image" Target="../media/image3.png"/><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3.xml"/><Relationship Id="rId1" Type="http://schemas.openxmlformats.org/officeDocument/2006/relationships/slideLayout" Target="../slideLayouts/slideLayout43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16.jpe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1.jpe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17" Type="http://schemas.openxmlformats.org/officeDocument/2006/relationships/image" Target="../media/image5.png"/><Relationship Id="rId2" Type="http://schemas.openxmlformats.org/officeDocument/2006/relationships/slideLayout" Target="../slideLayouts/slideLayout448.xml"/><Relationship Id="rId16" Type="http://schemas.openxmlformats.org/officeDocument/2006/relationships/image" Target="../media/image4.png"/><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image" Target="../media/image3.png"/><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2.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7.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8.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9.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50.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51.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52.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3.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4.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slideLayout" Target="../slideLayouts/slideLayout582.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0.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theme" Target="../theme/theme57.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8.xml"/><Relationship Id="rId1"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6.xml"/><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image" Target="../media/image1.jpeg"/><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17" Type="http://schemas.openxmlformats.org/officeDocument/2006/relationships/image" Target="../media/image5.png"/><Relationship Id="rId2" Type="http://schemas.openxmlformats.org/officeDocument/2006/relationships/slideLayout" Target="../slideLayouts/slideLayout608.xml"/><Relationship Id="rId16" Type="http://schemas.openxmlformats.org/officeDocument/2006/relationships/image" Target="../media/image4.png"/><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image" Target="../media/image3.png"/><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image" Target="../media/image2.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2.xml"/><Relationship Id="rId1" Type="http://schemas.openxmlformats.org/officeDocument/2006/relationships/slideLayout" Target="../slideLayouts/slideLayout62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image" Target="../media/image16.jpeg"/><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63.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image" Target="../media/image1.jpeg"/><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64.xml"/><Relationship Id="rId17" Type="http://schemas.openxmlformats.org/officeDocument/2006/relationships/image" Target="../media/image5.png"/><Relationship Id="rId2" Type="http://schemas.openxmlformats.org/officeDocument/2006/relationships/slideLayout" Target="../slideLayouts/slideLayout642.xml"/><Relationship Id="rId16" Type="http://schemas.openxmlformats.org/officeDocument/2006/relationships/image" Target="../media/image4.png"/><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5" Type="http://schemas.openxmlformats.org/officeDocument/2006/relationships/image" Target="../media/image3.png"/><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 Id="rId14" Type="http://schemas.openxmlformats.org/officeDocument/2006/relationships/image" Target="../media/image2.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image" Target="../media/image1.jpeg"/><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5.xml"/><Relationship Id="rId17" Type="http://schemas.openxmlformats.org/officeDocument/2006/relationships/image" Target="../media/image5.png"/><Relationship Id="rId2" Type="http://schemas.openxmlformats.org/officeDocument/2006/relationships/slideLayout" Target="../slideLayouts/slideLayout653.xml"/><Relationship Id="rId16" Type="http://schemas.openxmlformats.org/officeDocument/2006/relationships/image" Target="../media/image4.png"/><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image" Target="../media/image3.png"/><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image" Target="../media/image2.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image" Target="../media/image1.jpeg"/><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6.xml"/><Relationship Id="rId17" Type="http://schemas.openxmlformats.org/officeDocument/2006/relationships/image" Target="../media/image5.png"/><Relationship Id="rId2" Type="http://schemas.openxmlformats.org/officeDocument/2006/relationships/slideLayout" Target="../slideLayouts/slideLayout664.xml"/><Relationship Id="rId16" Type="http://schemas.openxmlformats.org/officeDocument/2006/relationships/image" Target="../media/image4.png"/><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5" Type="http://schemas.openxmlformats.org/officeDocument/2006/relationships/image" Target="../media/image3.png"/><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2.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image" Target="../media/image17.jpeg"/><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theme" Target="../theme/theme67.xml"/><Relationship Id="rId17" Type="http://schemas.openxmlformats.org/officeDocument/2006/relationships/image" Target="../media/image21.png"/><Relationship Id="rId2" Type="http://schemas.openxmlformats.org/officeDocument/2006/relationships/slideLayout" Target="../slideLayouts/slideLayout675.xml"/><Relationship Id="rId16" Type="http://schemas.openxmlformats.org/officeDocument/2006/relationships/image" Target="../media/image20.png"/><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5" Type="http://schemas.openxmlformats.org/officeDocument/2006/relationships/image" Target="../media/image19.png"/><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image" Target="../media/image18.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22.jpe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8.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7.jpe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9.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 Id="rId14"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image" Target="../media/image17.jpeg"/><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70.xml"/><Relationship Id="rId17" Type="http://schemas.openxmlformats.org/officeDocument/2006/relationships/image" Target="../media/image21.png"/><Relationship Id="rId2" Type="http://schemas.openxmlformats.org/officeDocument/2006/relationships/slideLayout" Target="../slideLayouts/slideLayout708.xml"/><Relationship Id="rId16" Type="http://schemas.openxmlformats.org/officeDocument/2006/relationships/image" Target="../media/image20.png"/><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5" Type="http://schemas.openxmlformats.org/officeDocument/2006/relationships/image" Target="../media/image19.png"/><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 Id="rId14" Type="http://schemas.openxmlformats.org/officeDocument/2006/relationships/image" Target="../media/image18.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25.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71.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36.xml"/><Relationship Id="rId13" Type="http://schemas.openxmlformats.org/officeDocument/2006/relationships/image" Target="../media/image23.jpeg"/><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72.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47.xml"/><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73.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slideLayout" Target="../slideLayouts/slideLayout763.xml"/><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slideLayout" Target="../slideLayouts/slideLayout762.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5" Type="http://schemas.openxmlformats.org/officeDocument/2006/relationships/theme" Target="../theme/theme74.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 Id="rId14" Type="http://schemas.openxmlformats.org/officeDocument/2006/relationships/slideLayout" Target="../slideLayouts/slideLayout76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72.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theme" Target="../theme/theme75.xml"/><Relationship Id="rId2" Type="http://schemas.openxmlformats.org/officeDocument/2006/relationships/slideLayout" Target="../slideLayouts/slideLayout766.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83.xml"/><Relationship Id="rId13" Type="http://schemas.openxmlformats.org/officeDocument/2006/relationships/image" Target="../media/image25.png"/><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image" Target="../media/image24.emf"/><Relationship Id="rId2" Type="http://schemas.openxmlformats.org/officeDocument/2006/relationships/slideLayout" Target="../slideLayouts/slideLayout777.xml"/><Relationship Id="rId16" Type="http://schemas.openxmlformats.org/officeDocument/2006/relationships/image" Target="../media/image28.png"/><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theme" Target="../theme/theme76.xml"/><Relationship Id="rId5" Type="http://schemas.openxmlformats.org/officeDocument/2006/relationships/slideLayout" Target="../slideLayouts/slideLayout780.xml"/><Relationship Id="rId15" Type="http://schemas.openxmlformats.org/officeDocument/2006/relationships/image" Target="../media/image27.png"/><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 Id="rId14" Type="http://schemas.openxmlformats.org/officeDocument/2006/relationships/image" Target="../media/image26.png"/></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9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theme" Target="../theme/theme7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04.xml"/><Relationship Id="rId3" Type="http://schemas.openxmlformats.org/officeDocument/2006/relationships/slideLayout" Target="../slideLayouts/slideLayout799.xml"/><Relationship Id="rId7" Type="http://schemas.openxmlformats.org/officeDocument/2006/relationships/slideLayout" Target="../slideLayouts/slideLayout803.xml"/><Relationship Id="rId12" Type="http://schemas.openxmlformats.org/officeDocument/2006/relationships/theme" Target="../theme/theme78.xml"/><Relationship Id="rId2" Type="http://schemas.openxmlformats.org/officeDocument/2006/relationships/slideLayout" Target="../slideLayouts/slideLayout798.xml"/><Relationship Id="rId1" Type="http://schemas.openxmlformats.org/officeDocument/2006/relationships/slideLayout" Target="../slideLayouts/slideLayout797.xml"/><Relationship Id="rId6" Type="http://schemas.openxmlformats.org/officeDocument/2006/relationships/slideLayout" Target="../slideLayouts/slideLayout802.xml"/><Relationship Id="rId11" Type="http://schemas.openxmlformats.org/officeDocument/2006/relationships/slideLayout" Target="../slideLayouts/slideLayout807.xml"/><Relationship Id="rId5" Type="http://schemas.openxmlformats.org/officeDocument/2006/relationships/slideLayout" Target="../slideLayouts/slideLayout801.xml"/><Relationship Id="rId10" Type="http://schemas.openxmlformats.org/officeDocument/2006/relationships/slideLayout" Target="../slideLayouts/slideLayout806.xml"/><Relationship Id="rId4" Type="http://schemas.openxmlformats.org/officeDocument/2006/relationships/slideLayout" Target="../slideLayouts/slideLayout800.xml"/><Relationship Id="rId9" Type="http://schemas.openxmlformats.org/officeDocument/2006/relationships/slideLayout" Target="../slideLayouts/slideLayout805.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15.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theme" Target="../theme/theme7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26.xml"/><Relationship Id="rId3" Type="http://schemas.openxmlformats.org/officeDocument/2006/relationships/slideLayout" Target="../slideLayouts/slideLayout821.xml"/><Relationship Id="rId7" Type="http://schemas.openxmlformats.org/officeDocument/2006/relationships/slideLayout" Target="../slideLayouts/slideLayout825.xml"/><Relationship Id="rId12" Type="http://schemas.openxmlformats.org/officeDocument/2006/relationships/theme" Target="../theme/theme80.xml"/><Relationship Id="rId2" Type="http://schemas.openxmlformats.org/officeDocument/2006/relationships/slideLayout" Target="../slideLayouts/slideLayout820.xml"/><Relationship Id="rId1" Type="http://schemas.openxmlformats.org/officeDocument/2006/relationships/slideLayout" Target="../slideLayouts/slideLayout819.xml"/><Relationship Id="rId6" Type="http://schemas.openxmlformats.org/officeDocument/2006/relationships/slideLayout" Target="../slideLayouts/slideLayout824.xml"/><Relationship Id="rId11" Type="http://schemas.openxmlformats.org/officeDocument/2006/relationships/slideLayout" Target="../slideLayouts/slideLayout829.xml"/><Relationship Id="rId5" Type="http://schemas.openxmlformats.org/officeDocument/2006/relationships/slideLayout" Target="../slideLayouts/slideLayout823.xml"/><Relationship Id="rId10" Type="http://schemas.openxmlformats.org/officeDocument/2006/relationships/slideLayout" Target="../slideLayouts/slideLayout828.xml"/><Relationship Id="rId4" Type="http://schemas.openxmlformats.org/officeDocument/2006/relationships/slideLayout" Target="../slideLayouts/slideLayout822.xml"/><Relationship Id="rId9" Type="http://schemas.openxmlformats.org/officeDocument/2006/relationships/slideLayout" Target="../slideLayouts/slideLayout827.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image" Target="../media/image29.png"/><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theme" Target="../theme/theme81.xml"/><Relationship Id="rId2" Type="http://schemas.openxmlformats.org/officeDocument/2006/relationships/slideLayout" Target="../slideLayouts/slideLayout831.xml"/><Relationship Id="rId16" Type="http://schemas.openxmlformats.org/officeDocument/2006/relationships/image" Target="../media/image32.png"/><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5" Type="http://schemas.openxmlformats.org/officeDocument/2006/relationships/image" Target="../media/image31.png"/><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 Id="rId14" Type="http://schemas.openxmlformats.org/officeDocument/2006/relationships/image" Target="../media/image30.png"/></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48.xml"/><Relationship Id="rId3" Type="http://schemas.openxmlformats.org/officeDocument/2006/relationships/slideLayout" Target="../slideLayouts/slideLayout843.xml"/><Relationship Id="rId7" Type="http://schemas.openxmlformats.org/officeDocument/2006/relationships/slideLayout" Target="../slideLayouts/slideLayout847.xml"/><Relationship Id="rId12" Type="http://schemas.openxmlformats.org/officeDocument/2006/relationships/theme" Target="../theme/theme82.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0" Type="http://schemas.openxmlformats.org/officeDocument/2006/relationships/slideLayout" Target="../slideLayouts/slideLayout850.xml"/><Relationship Id="rId4" Type="http://schemas.openxmlformats.org/officeDocument/2006/relationships/slideLayout" Target="../slideLayouts/slideLayout844.xml"/><Relationship Id="rId9" Type="http://schemas.openxmlformats.org/officeDocument/2006/relationships/slideLayout" Target="../slideLayouts/slideLayout849.xml"/></Relationships>
</file>

<file path=ppt/slideMasters/_rels/slideMaster83.xml.rels><?xml version="1.0" encoding="UTF-8" standalone="yes"?>
<Relationships xmlns="http://schemas.openxmlformats.org/package/2006/relationships"><Relationship Id="rId3" Type="http://schemas.openxmlformats.org/officeDocument/2006/relationships/slideLayout" Target="../slideLayouts/slideLayout854.xml"/><Relationship Id="rId2" Type="http://schemas.openxmlformats.org/officeDocument/2006/relationships/slideLayout" Target="../slideLayouts/slideLayout853.xml"/><Relationship Id="rId1" Type="http://schemas.openxmlformats.org/officeDocument/2006/relationships/slideLayout" Target="../slideLayouts/slideLayout852.xml"/><Relationship Id="rId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855.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856.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864.xml"/><Relationship Id="rId13" Type="http://schemas.openxmlformats.org/officeDocument/2006/relationships/slideLayout" Target="../slideLayouts/slideLayout869.xml"/><Relationship Id="rId3" Type="http://schemas.openxmlformats.org/officeDocument/2006/relationships/slideLayout" Target="../slideLayouts/slideLayout859.xml"/><Relationship Id="rId7" Type="http://schemas.openxmlformats.org/officeDocument/2006/relationships/slideLayout" Target="../slideLayouts/slideLayout863.xml"/><Relationship Id="rId12" Type="http://schemas.openxmlformats.org/officeDocument/2006/relationships/slideLayout" Target="../slideLayouts/slideLayout868.xml"/><Relationship Id="rId2" Type="http://schemas.openxmlformats.org/officeDocument/2006/relationships/slideLayout" Target="../slideLayouts/slideLayout858.xml"/><Relationship Id="rId1" Type="http://schemas.openxmlformats.org/officeDocument/2006/relationships/slideLayout" Target="../slideLayouts/slideLayout857.xml"/><Relationship Id="rId6" Type="http://schemas.openxmlformats.org/officeDocument/2006/relationships/slideLayout" Target="../slideLayouts/slideLayout862.xml"/><Relationship Id="rId11" Type="http://schemas.openxmlformats.org/officeDocument/2006/relationships/slideLayout" Target="../slideLayouts/slideLayout867.xml"/><Relationship Id="rId5" Type="http://schemas.openxmlformats.org/officeDocument/2006/relationships/slideLayout" Target="../slideLayouts/slideLayout861.xml"/><Relationship Id="rId10" Type="http://schemas.openxmlformats.org/officeDocument/2006/relationships/slideLayout" Target="../slideLayouts/slideLayout866.xml"/><Relationship Id="rId4" Type="http://schemas.openxmlformats.org/officeDocument/2006/relationships/slideLayout" Target="../slideLayouts/slideLayout860.xml"/><Relationship Id="rId9" Type="http://schemas.openxmlformats.org/officeDocument/2006/relationships/slideLayout" Target="../slideLayouts/slideLayout865.xml"/><Relationship Id="rId14" Type="http://schemas.openxmlformats.org/officeDocument/2006/relationships/theme" Target="../theme/theme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1/27/25</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1/27/25</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1/27/25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1/27/25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1/27/25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1/27/25</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269643"/>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348" algn="l" rtl="0" fontAlgn="base">
        <a:spcBef>
          <a:spcPct val="0"/>
        </a:spcBef>
        <a:spcAft>
          <a:spcPct val="0"/>
        </a:spcAft>
        <a:defRPr sz="4400">
          <a:solidFill>
            <a:schemeClr val="tx2"/>
          </a:solidFill>
          <a:latin typeface="Times New Roman" pitchFamily="-111" charset="0"/>
        </a:defRPr>
      </a:lvl6pPr>
      <a:lvl7pPr marL="912713" algn="l" rtl="0" fontAlgn="base">
        <a:spcBef>
          <a:spcPct val="0"/>
        </a:spcBef>
        <a:spcAft>
          <a:spcPct val="0"/>
        </a:spcAft>
        <a:defRPr sz="4400">
          <a:solidFill>
            <a:schemeClr val="tx2"/>
          </a:solidFill>
          <a:latin typeface="Times New Roman" pitchFamily="-111" charset="0"/>
        </a:defRPr>
      </a:lvl7pPr>
      <a:lvl8pPr marL="1369080" algn="l" rtl="0" fontAlgn="base">
        <a:spcBef>
          <a:spcPct val="0"/>
        </a:spcBef>
        <a:spcAft>
          <a:spcPct val="0"/>
        </a:spcAft>
        <a:defRPr sz="4400">
          <a:solidFill>
            <a:schemeClr val="tx2"/>
          </a:solidFill>
          <a:latin typeface="Times New Roman" pitchFamily="-111" charset="0"/>
        </a:defRPr>
      </a:lvl8pPr>
      <a:lvl9pPr marL="1825435" algn="l" rtl="0" fontAlgn="base">
        <a:spcBef>
          <a:spcPct val="0"/>
        </a:spcBef>
        <a:spcAft>
          <a:spcPct val="0"/>
        </a:spcAft>
        <a:defRPr sz="4400">
          <a:solidFill>
            <a:schemeClr val="tx2"/>
          </a:solidFill>
          <a:latin typeface="Times New Roman" pitchFamily="-111" charset="0"/>
        </a:defRPr>
      </a:lvl9pPr>
    </p:titleStyle>
    <p:bodyStyle>
      <a:lvl1pPr marL="342277" indent="-342277"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1582" indent="-285234"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7249"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3620"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09974"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6328"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2692"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79039"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36" y="1755811"/>
            <a:ext cx="1096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85836" y="120650"/>
            <a:ext cx="7770813" cy="1430338"/>
          </a:xfrm>
          <a:prstGeom prst="rect">
            <a:avLst/>
          </a:prstGeom>
        </p:spPr>
        <p:txBody>
          <a:bodyPr vert="horz" wrap="square" lIns="91269" tIns="45635" rIns="91269" bIns="45635"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36" y="1752601"/>
            <a:ext cx="7770813" cy="4373563"/>
          </a:xfrm>
          <a:prstGeom prst="rect">
            <a:avLst/>
          </a:prstGeom>
        </p:spPr>
        <p:txBody>
          <a:bodyPr vert="horz" wrap="square" lIns="91269" tIns="45635" rIns="91269" bIns="45635"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86"/>
            <a:ext cx="2133600" cy="365125"/>
          </a:xfrm>
          <a:prstGeom prst="rect">
            <a:avLst/>
          </a:prstGeom>
        </p:spPr>
        <p:txBody>
          <a:bodyPr vert="horz" wrap="square" lIns="91269" tIns="45635" rIns="91269" bIns="45635"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86"/>
            <a:ext cx="2895600" cy="365125"/>
          </a:xfrm>
          <a:prstGeom prst="rect">
            <a:avLst/>
          </a:prstGeom>
        </p:spPr>
        <p:txBody>
          <a:bodyPr vert="horz" wrap="square" lIns="91269" tIns="45635" rIns="91269" bIns="45635"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86"/>
            <a:ext cx="685800" cy="365125"/>
          </a:xfrm>
          <a:prstGeom prst="rect">
            <a:avLst/>
          </a:prstGeom>
        </p:spPr>
        <p:txBody>
          <a:bodyPr vert="horz" wrap="square" lIns="91269" tIns="45635" rIns="91269" bIns="45635"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4182648151"/>
      </p:ext>
    </p:extLst>
  </p:cSld>
  <p:clrMap bg1="dk2" tx1="lt1" bg2="dk1" tx2="lt2" accent1="accent1" accent2="accent2" accent3="accent3" accent4="accent4" accent5="accent5" accent6="accent6" hlink="hlink" folHlink="folHlink"/>
  <p:sldLayoutIdLst>
    <p:sldLayoutId id="2147486543" r:id="rId1"/>
    <p:sldLayoutId id="2147486544" r:id="rId2"/>
    <p:sldLayoutId id="2147486545" r:id="rId3"/>
    <p:sldLayoutId id="2147486546" r:id="rId4"/>
    <p:sldLayoutId id="2147486547" r:id="rId5"/>
    <p:sldLayoutId id="2147486548" r:id="rId6"/>
    <p:sldLayoutId id="2147486549" r:id="rId7"/>
    <p:sldLayoutId id="2147486550" r:id="rId8"/>
    <p:sldLayoutId id="2147486551" r:id="rId9"/>
    <p:sldLayoutId id="2147486552" r:id="rId10"/>
    <p:sldLayoutId id="2147486553"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6348"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713"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08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435"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277" indent="-342277" algn="l" rtl="0" fontAlgn="base">
        <a:spcBef>
          <a:spcPts val="2000"/>
        </a:spcBef>
        <a:spcAft>
          <a:spcPct val="0"/>
        </a:spcAft>
        <a:buBlip>
          <a:blip r:embed="rId17"/>
        </a:buBlip>
        <a:defRPr sz="2200">
          <a:solidFill>
            <a:schemeClr val="tx1"/>
          </a:solidFill>
          <a:latin typeface="+mn-lt"/>
          <a:ea typeface="+mn-ea"/>
          <a:cs typeface="+mn-cs"/>
        </a:defRPr>
      </a:lvl1pPr>
      <a:lvl2pPr marL="684540" indent="-335932" algn="l" rtl="0" fontAlgn="base">
        <a:spcBef>
          <a:spcPts val="600"/>
        </a:spcBef>
        <a:spcAft>
          <a:spcPct val="0"/>
        </a:spcAft>
        <a:buBlip>
          <a:blip r:embed="rId17"/>
        </a:buBlip>
        <a:defRPr sz="2000">
          <a:solidFill>
            <a:schemeClr val="tx1"/>
          </a:solidFill>
          <a:latin typeface="+mn-lt"/>
          <a:ea typeface="+mn-ea"/>
        </a:defRPr>
      </a:lvl2pPr>
      <a:lvl3pPr marL="1033142" indent="-348602" algn="l" rtl="0" fontAlgn="base">
        <a:spcBef>
          <a:spcPts val="600"/>
        </a:spcBef>
        <a:spcAft>
          <a:spcPct val="0"/>
        </a:spcAft>
        <a:buBlip>
          <a:blip r:embed="rId17"/>
        </a:buBlip>
        <a:defRPr>
          <a:solidFill>
            <a:schemeClr val="tx1"/>
          </a:solidFill>
          <a:latin typeface="+mn-lt"/>
          <a:ea typeface="+mn-ea"/>
        </a:defRPr>
      </a:lvl3pPr>
      <a:lvl4pPr marL="1369080" indent="-335932" algn="l" rtl="0" fontAlgn="base">
        <a:spcBef>
          <a:spcPts val="600"/>
        </a:spcBef>
        <a:spcAft>
          <a:spcPct val="0"/>
        </a:spcAft>
        <a:buBlip>
          <a:blip r:embed="rId17"/>
        </a:buBlip>
        <a:defRPr>
          <a:solidFill>
            <a:schemeClr val="tx1"/>
          </a:solidFill>
          <a:latin typeface="+mn-lt"/>
          <a:ea typeface="+mn-ea"/>
        </a:defRPr>
      </a:lvl4pPr>
      <a:lvl5pPr marL="1717682" indent="-348602" algn="l" rtl="0" fontAlgn="base">
        <a:spcBef>
          <a:spcPts val="600"/>
        </a:spcBef>
        <a:spcAft>
          <a:spcPct val="0"/>
        </a:spcAft>
        <a:buBlip>
          <a:blip r:embed="rId17"/>
        </a:buBlip>
        <a:defRPr>
          <a:solidFill>
            <a:schemeClr val="tx1"/>
          </a:solidFill>
          <a:latin typeface="+mn-lt"/>
          <a:ea typeface="+mn-ea"/>
        </a:defRPr>
      </a:lvl5pPr>
      <a:lvl6pPr marL="2174044" indent="-348602" algn="l" rtl="0" fontAlgn="base">
        <a:spcBef>
          <a:spcPts val="600"/>
        </a:spcBef>
        <a:spcAft>
          <a:spcPct val="0"/>
        </a:spcAft>
        <a:buBlip>
          <a:blip r:embed="rId17"/>
        </a:buBlip>
        <a:defRPr>
          <a:solidFill>
            <a:schemeClr val="tx1"/>
          </a:solidFill>
          <a:latin typeface="+mn-lt"/>
          <a:ea typeface="+mn-ea"/>
        </a:defRPr>
      </a:lvl6pPr>
      <a:lvl7pPr marL="2630391" indent="-348602" algn="l" rtl="0" fontAlgn="base">
        <a:spcBef>
          <a:spcPts val="600"/>
        </a:spcBef>
        <a:spcAft>
          <a:spcPct val="0"/>
        </a:spcAft>
        <a:buBlip>
          <a:blip r:embed="rId17"/>
        </a:buBlip>
        <a:defRPr>
          <a:solidFill>
            <a:schemeClr val="tx1"/>
          </a:solidFill>
          <a:latin typeface="+mn-lt"/>
          <a:ea typeface="+mn-ea"/>
        </a:defRPr>
      </a:lvl7pPr>
      <a:lvl8pPr marL="3086759" indent="-348602" algn="l" rtl="0" fontAlgn="base">
        <a:spcBef>
          <a:spcPts val="600"/>
        </a:spcBef>
        <a:spcAft>
          <a:spcPct val="0"/>
        </a:spcAft>
        <a:buBlip>
          <a:blip r:embed="rId17"/>
        </a:buBlip>
        <a:defRPr>
          <a:solidFill>
            <a:schemeClr val="tx1"/>
          </a:solidFill>
          <a:latin typeface="+mn-lt"/>
          <a:ea typeface="+mn-ea"/>
        </a:defRPr>
      </a:lvl8pPr>
      <a:lvl9pPr marL="3543109" indent="-348602"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3051548840"/>
      </p:ext>
    </p:extLst>
  </p:cSld>
  <p:clrMap bg1="lt1" tx1="dk1" bg2="lt2" tx2="dk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6467" algn="ctr" rtl="0" fontAlgn="base">
        <a:spcBef>
          <a:spcPct val="0"/>
        </a:spcBef>
        <a:spcAft>
          <a:spcPct val="0"/>
        </a:spcAft>
        <a:defRPr sz="4400">
          <a:solidFill>
            <a:schemeClr val="tx2"/>
          </a:solidFill>
          <a:latin typeface="Times New Roman" charset="0"/>
          <a:ea typeface="ＭＳ Ｐゴシック" charset="0"/>
        </a:defRPr>
      </a:lvl6pPr>
      <a:lvl7pPr marL="912947" algn="ctr" rtl="0" fontAlgn="base">
        <a:spcBef>
          <a:spcPct val="0"/>
        </a:spcBef>
        <a:spcAft>
          <a:spcPct val="0"/>
        </a:spcAft>
        <a:defRPr sz="4400">
          <a:solidFill>
            <a:schemeClr val="tx2"/>
          </a:solidFill>
          <a:latin typeface="Times New Roman" charset="0"/>
          <a:ea typeface="ＭＳ Ｐゴシック" charset="0"/>
        </a:defRPr>
      </a:lvl7pPr>
      <a:lvl8pPr marL="1369430" algn="ctr" rtl="0" fontAlgn="base">
        <a:spcBef>
          <a:spcPct val="0"/>
        </a:spcBef>
        <a:spcAft>
          <a:spcPct val="0"/>
        </a:spcAft>
        <a:defRPr sz="4400">
          <a:solidFill>
            <a:schemeClr val="tx2"/>
          </a:solidFill>
          <a:latin typeface="Times New Roman" charset="0"/>
          <a:ea typeface="ＭＳ Ｐゴシック" charset="0"/>
        </a:defRPr>
      </a:lvl8pPr>
      <a:lvl9pPr marL="1825903"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363" indent="-342363" algn="l" rtl="0" eaLnBrk="0" fontAlgn="base" hangingPunct="0">
        <a:spcBef>
          <a:spcPct val="20000"/>
        </a:spcBef>
        <a:spcAft>
          <a:spcPct val="0"/>
        </a:spcAft>
        <a:buChar char="•"/>
        <a:defRPr sz="3200">
          <a:solidFill>
            <a:schemeClr val="tx1"/>
          </a:solidFill>
          <a:latin typeface="Arial"/>
          <a:ea typeface="+mn-ea"/>
          <a:cs typeface="Arial"/>
        </a:defRPr>
      </a:lvl1pPr>
      <a:lvl2pPr marL="741772" indent="-285305" algn="l" rtl="0" eaLnBrk="0" fontAlgn="base" hangingPunct="0">
        <a:spcBef>
          <a:spcPct val="20000"/>
        </a:spcBef>
        <a:spcAft>
          <a:spcPct val="0"/>
        </a:spcAft>
        <a:buChar char="–"/>
        <a:defRPr sz="2800">
          <a:solidFill>
            <a:schemeClr val="tx1"/>
          </a:solidFill>
          <a:latin typeface="Arial"/>
          <a:ea typeface="+mn-ea"/>
          <a:cs typeface="Arial"/>
        </a:defRPr>
      </a:lvl2pPr>
      <a:lvl3pPr marL="1141185" indent="-228233" algn="l" rtl="0" eaLnBrk="0" fontAlgn="base" hangingPunct="0">
        <a:spcBef>
          <a:spcPct val="20000"/>
        </a:spcBef>
        <a:spcAft>
          <a:spcPct val="0"/>
        </a:spcAft>
        <a:buChar char="•"/>
        <a:defRPr sz="2400">
          <a:solidFill>
            <a:schemeClr val="tx1"/>
          </a:solidFill>
          <a:latin typeface="Arial"/>
          <a:ea typeface="+mn-ea"/>
          <a:cs typeface="Arial"/>
        </a:defRPr>
      </a:lvl3pPr>
      <a:lvl4pPr marL="1597659" indent="-228233" algn="l" rtl="0" eaLnBrk="0" fontAlgn="base" hangingPunct="0">
        <a:spcBef>
          <a:spcPct val="20000"/>
        </a:spcBef>
        <a:spcAft>
          <a:spcPct val="0"/>
        </a:spcAft>
        <a:buChar char="–"/>
        <a:defRPr sz="2000">
          <a:solidFill>
            <a:schemeClr val="tx1"/>
          </a:solidFill>
          <a:latin typeface="Arial"/>
          <a:ea typeface="+mn-ea"/>
          <a:cs typeface="Arial"/>
        </a:defRPr>
      </a:lvl4pPr>
      <a:lvl5pPr marL="2054145" indent="-228233" algn="l" rtl="0" eaLnBrk="0" fontAlgn="base" hangingPunct="0">
        <a:spcBef>
          <a:spcPct val="20000"/>
        </a:spcBef>
        <a:spcAft>
          <a:spcPct val="0"/>
        </a:spcAft>
        <a:buChar char="»"/>
        <a:defRPr sz="2000">
          <a:solidFill>
            <a:schemeClr val="tx1"/>
          </a:solidFill>
          <a:latin typeface="Arial"/>
          <a:ea typeface="+mn-ea"/>
          <a:cs typeface="Arial"/>
        </a:defRPr>
      </a:lvl5pPr>
      <a:lvl6pPr marL="2510617" indent="-228233" algn="l" rtl="0" fontAlgn="base">
        <a:spcBef>
          <a:spcPct val="20000"/>
        </a:spcBef>
        <a:spcAft>
          <a:spcPct val="0"/>
        </a:spcAft>
        <a:buChar char="»"/>
        <a:defRPr sz="2000">
          <a:solidFill>
            <a:schemeClr val="tx1"/>
          </a:solidFill>
          <a:latin typeface="+mn-lt"/>
          <a:ea typeface="+mn-ea"/>
        </a:defRPr>
      </a:lvl6pPr>
      <a:lvl7pPr marL="2967088" indent="-228233" algn="l" rtl="0" fontAlgn="base">
        <a:spcBef>
          <a:spcPct val="20000"/>
        </a:spcBef>
        <a:spcAft>
          <a:spcPct val="0"/>
        </a:spcAft>
        <a:buChar char="»"/>
        <a:defRPr sz="2000">
          <a:solidFill>
            <a:schemeClr val="tx1"/>
          </a:solidFill>
          <a:latin typeface="+mn-lt"/>
          <a:ea typeface="+mn-ea"/>
        </a:defRPr>
      </a:lvl7pPr>
      <a:lvl8pPr marL="3423568" indent="-228233" algn="l" rtl="0" fontAlgn="base">
        <a:spcBef>
          <a:spcPct val="20000"/>
        </a:spcBef>
        <a:spcAft>
          <a:spcPct val="0"/>
        </a:spcAft>
        <a:buChar char="»"/>
        <a:defRPr sz="2000">
          <a:solidFill>
            <a:schemeClr val="tx1"/>
          </a:solidFill>
          <a:latin typeface="+mn-lt"/>
          <a:ea typeface="+mn-ea"/>
        </a:defRPr>
      </a:lvl8pPr>
      <a:lvl9pPr marL="3880033" indent="-22823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31"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31" y="1752601"/>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6"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81"/>
            <a:ext cx="2895600" cy="365125"/>
          </a:xfrm>
          <a:prstGeom prst="rect">
            <a:avLst/>
          </a:prstGeom>
        </p:spPr>
        <p:txBody>
          <a:bodyPr vert="horz" wrap="square" lIns="91293" tIns="45647" rIns="91293" bIns="45647"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81"/>
            <a:ext cx="6858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3598582958"/>
      </p:ext>
    </p:extLst>
  </p:cSld>
  <p:clrMap bg1="dk2" tx1="lt1" bg2="dk1" tx2="lt2" accent1="accent1" accent2="accent2" accent3="accent3" accent4="accent4" accent5="accent5" accent6="accent6" hlink="hlink" folHlink="folHlink"/>
  <p:sldLayoutIdLst>
    <p:sldLayoutId id="2147486579" r:id="rId1"/>
    <p:sldLayoutId id="2147486580" r:id="rId2"/>
    <p:sldLayoutId id="2147486581" r:id="rId3"/>
    <p:sldLayoutId id="2147486582" r:id="rId4"/>
    <p:sldLayoutId id="2147486583" r:id="rId5"/>
    <p:sldLayoutId id="2147486584" r:id="rId6"/>
    <p:sldLayoutId id="2147486585" r:id="rId7"/>
    <p:sldLayoutId id="2147486586" r:id="rId8"/>
    <p:sldLayoutId id="2147486587" r:id="rId9"/>
    <p:sldLayoutId id="2147486588" r:id="rId10"/>
    <p:sldLayoutId id="2147486589"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6467"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947"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43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903"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363" indent="-342363"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4715" indent="-336018"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3407" indent="-348692" algn="l" rtl="0" eaLnBrk="0" fontAlgn="base" hangingPunct="0">
        <a:spcBef>
          <a:spcPts val="600"/>
        </a:spcBef>
        <a:spcAft>
          <a:spcPct val="0"/>
        </a:spcAft>
        <a:buBlip>
          <a:blip r:embed="rId14"/>
        </a:buBlip>
        <a:defRPr>
          <a:solidFill>
            <a:schemeClr val="tx1"/>
          </a:solidFill>
          <a:latin typeface="Arial"/>
          <a:ea typeface="+mn-ea"/>
          <a:cs typeface="Arial"/>
        </a:defRPr>
      </a:lvl3pPr>
      <a:lvl4pPr marL="1369430" indent="-336018" algn="l" rtl="0" eaLnBrk="0" fontAlgn="base" hangingPunct="0">
        <a:spcBef>
          <a:spcPts val="600"/>
        </a:spcBef>
        <a:spcAft>
          <a:spcPct val="0"/>
        </a:spcAft>
        <a:buBlip>
          <a:blip r:embed="rId14"/>
        </a:buBlip>
        <a:defRPr>
          <a:solidFill>
            <a:schemeClr val="tx1"/>
          </a:solidFill>
          <a:latin typeface="Arial"/>
          <a:ea typeface="+mn-ea"/>
          <a:cs typeface="Arial"/>
        </a:defRPr>
      </a:lvl4pPr>
      <a:lvl5pPr marL="1718122" indent="-348692" algn="l" rtl="0" eaLnBrk="0" fontAlgn="base" hangingPunct="0">
        <a:spcBef>
          <a:spcPts val="600"/>
        </a:spcBef>
        <a:spcAft>
          <a:spcPct val="0"/>
        </a:spcAft>
        <a:buBlip>
          <a:blip r:embed="rId14"/>
        </a:buBlip>
        <a:defRPr>
          <a:solidFill>
            <a:schemeClr val="tx1"/>
          </a:solidFill>
          <a:latin typeface="Arial"/>
          <a:ea typeface="+mn-ea"/>
          <a:cs typeface="Arial"/>
        </a:defRPr>
      </a:lvl5pPr>
      <a:lvl6pPr marL="2174600" indent="-348692" algn="l" rtl="0" fontAlgn="base">
        <a:spcBef>
          <a:spcPts val="600"/>
        </a:spcBef>
        <a:spcAft>
          <a:spcPct val="0"/>
        </a:spcAft>
        <a:buBlip>
          <a:blip r:embed="rId14"/>
        </a:buBlip>
        <a:defRPr>
          <a:solidFill>
            <a:schemeClr val="tx1"/>
          </a:solidFill>
          <a:latin typeface="+mn-lt"/>
          <a:ea typeface="+mn-ea"/>
        </a:defRPr>
      </a:lvl6pPr>
      <a:lvl7pPr marL="2631066" indent="-348692" algn="l" rtl="0" fontAlgn="base">
        <a:spcBef>
          <a:spcPts val="600"/>
        </a:spcBef>
        <a:spcAft>
          <a:spcPct val="0"/>
        </a:spcAft>
        <a:buBlip>
          <a:blip r:embed="rId14"/>
        </a:buBlip>
        <a:defRPr>
          <a:solidFill>
            <a:schemeClr val="tx1"/>
          </a:solidFill>
          <a:latin typeface="+mn-lt"/>
          <a:ea typeface="+mn-ea"/>
        </a:defRPr>
      </a:lvl7pPr>
      <a:lvl8pPr marL="3087549" indent="-348692" algn="l" rtl="0" fontAlgn="base">
        <a:spcBef>
          <a:spcPts val="600"/>
        </a:spcBef>
        <a:spcAft>
          <a:spcPct val="0"/>
        </a:spcAft>
        <a:buBlip>
          <a:blip r:embed="rId14"/>
        </a:buBlip>
        <a:defRPr>
          <a:solidFill>
            <a:schemeClr val="tx1"/>
          </a:solidFill>
          <a:latin typeface="+mn-lt"/>
          <a:ea typeface="+mn-ea"/>
        </a:defRPr>
      </a:lvl8pPr>
      <a:lvl9pPr marL="3544016" indent="-348692"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31" y="1755806"/>
            <a:ext cx="1096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31"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31" y="1752601"/>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1" name="Footer Placeholder 4"/>
          <p:cNvSpPr>
            <a:spLocks noGrp="1"/>
          </p:cNvSpPr>
          <p:nvPr>
            <p:ph type="ftr" sz="quarter" idx="3"/>
          </p:nvPr>
        </p:nvSpPr>
        <p:spPr>
          <a:xfrm>
            <a:off x="354013" y="6356381"/>
            <a:ext cx="2895600" cy="365125"/>
          </a:xfrm>
          <a:prstGeom prst="rect">
            <a:avLst/>
          </a:prstGeom>
        </p:spPr>
        <p:txBody>
          <a:bodyPr vert="horz" wrap="square" lIns="91293" tIns="45647" rIns="91293" bIns="45647"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81"/>
            <a:ext cx="6858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FF6D996B-A81F-9F46-9984-9F31FE6D3546}"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3015359548"/>
      </p:ext>
    </p:extLst>
  </p:cSld>
  <p:clrMap bg1="dk2" tx1="lt1" bg2="dk1" tx2="lt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6467"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2947"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6943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5903"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363" indent="-342363"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4715" indent="-336018" algn="l" rtl="0" eaLnBrk="0" fontAlgn="base" hangingPunct="0">
        <a:spcBef>
          <a:spcPts val="600"/>
        </a:spcBef>
        <a:spcAft>
          <a:spcPct val="0"/>
        </a:spcAft>
        <a:buBlip>
          <a:blip r:embed="rId17"/>
        </a:buBlip>
        <a:defRPr sz="2000">
          <a:solidFill>
            <a:schemeClr val="tx1"/>
          </a:solidFill>
          <a:latin typeface="+mn-lt"/>
          <a:ea typeface="+mn-ea"/>
        </a:defRPr>
      </a:lvl2pPr>
      <a:lvl3pPr marL="1033407" indent="-348692" algn="l" rtl="0" eaLnBrk="0" fontAlgn="base" hangingPunct="0">
        <a:spcBef>
          <a:spcPts val="600"/>
        </a:spcBef>
        <a:spcAft>
          <a:spcPct val="0"/>
        </a:spcAft>
        <a:buBlip>
          <a:blip r:embed="rId17"/>
        </a:buBlip>
        <a:defRPr>
          <a:solidFill>
            <a:schemeClr val="tx1"/>
          </a:solidFill>
          <a:latin typeface="+mn-lt"/>
          <a:ea typeface="+mn-ea"/>
        </a:defRPr>
      </a:lvl3pPr>
      <a:lvl4pPr marL="1369430" indent="-336018" algn="l" rtl="0" eaLnBrk="0" fontAlgn="base" hangingPunct="0">
        <a:spcBef>
          <a:spcPts val="600"/>
        </a:spcBef>
        <a:spcAft>
          <a:spcPct val="0"/>
        </a:spcAft>
        <a:buBlip>
          <a:blip r:embed="rId17"/>
        </a:buBlip>
        <a:defRPr>
          <a:solidFill>
            <a:schemeClr val="tx1"/>
          </a:solidFill>
          <a:latin typeface="+mn-lt"/>
          <a:ea typeface="+mn-ea"/>
        </a:defRPr>
      </a:lvl4pPr>
      <a:lvl5pPr marL="1718122" indent="-348692" algn="l" rtl="0" eaLnBrk="0" fontAlgn="base" hangingPunct="0">
        <a:spcBef>
          <a:spcPts val="600"/>
        </a:spcBef>
        <a:spcAft>
          <a:spcPct val="0"/>
        </a:spcAft>
        <a:buBlip>
          <a:blip r:embed="rId17"/>
        </a:buBlip>
        <a:defRPr>
          <a:solidFill>
            <a:schemeClr val="tx1"/>
          </a:solidFill>
          <a:latin typeface="+mn-lt"/>
          <a:ea typeface="+mn-ea"/>
        </a:defRPr>
      </a:lvl5pPr>
      <a:lvl6pPr marL="2174600" indent="-348692" algn="l" rtl="0" fontAlgn="base">
        <a:spcBef>
          <a:spcPts val="600"/>
        </a:spcBef>
        <a:spcAft>
          <a:spcPct val="0"/>
        </a:spcAft>
        <a:buBlip>
          <a:blip r:embed="rId17"/>
        </a:buBlip>
        <a:defRPr>
          <a:solidFill>
            <a:schemeClr val="tx1"/>
          </a:solidFill>
          <a:latin typeface="+mn-lt"/>
          <a:ea typeface="+mn-ea"/>
        </a:defRPr>
      </a:lvl6pPr>
      <a:lvl7pPr marL="2631066" indent="-348692" algn="l" rtl="0" fontAlgn="base">
        <a:spcBef>
          <a:spcPts val="600"/>
        </a:spcBef>
        <a:spcAft>
          <a:spcPct val="0"/>
        </a:spcAft>
        <a:buBlip>
          <a:blip r:embed="rId17"/>
        </a:buBlip>
        <a:defRPr>
          <a:solidFill>
            <a:schemeClr val="tx1"/>
          </a:solidFill>
          <a:latin typeface="+mn-lt"/>
          <a:ea typeface="+mn-ea"/>
        </a:defRPr>
      </a:lvl7pPr>
      <a:lvl8pPr marL="3087549" indent="-348692" algn="l" rtl="0" fontAlgn="base">
        <a:spcBef>
          <a:spcPts val="600"/>
        </a:spcBef>
        <a:spcAft>
          <a:spcPct val="0"/>
        </a:spcAft>
        <a:buBlip>
          <a:blip r:embed="rId17"/>
        </a:buBlip>
        <a:defRPr>
          <a:solidFill>
            <a:schemeClr val="tx1"/>
          </a:solidFill>
          <a:latin typeface="+mn-lt"/>
          <a:ea typeface="+mn-ea"/>
        </a:defRPr>
      </a:lvl8pPr>
      <a:lvl9pPr marL="3544016" indent="-348692"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629057"/>
      </p:ext>
    </p:extLst>
  </p:cSld>
  <p:clrMap bg1="lt1" tx1="dk1" bg2="lt2" tx2="dk2" accent1="accent1" accent2="accent2" accent3="accent3" accent4="accent4" accent5="accent5" accent6="accent6" hlink="hlink" folHlink="folHlink"/>
  <p:sldLayoutIdLst>
    <p:sldLayoutId id="2147486651" r:id="rId1"/>
    <p:sldLayoutId id="2147486652" r:id="rId2"/>
    <p:sldLayoutId id="2147486653" r:id="rId3"/>
    <p:sldLayoutId id="2147486654" r:id="rId4"/>
    <p:sldLayoutId id="2147486655" r:id="rId5"/>
    <p:sldLayoutId id="2147486656" r:id="rId6"/>
    <p:sldLayoutId id="2147486657" r:id="rId7"/>
    <p:sldLayoutId id="2147486658" r:id="rId8"/>
    <p:sldLayoutId id="2147486659" r:id="rId9"/>
    <p:sldLayoutId id="2147486660" r:id="rId10"/>
    <p:sldLayoutId id="21474866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6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94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4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90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ea typeface="+mn-ea"/>
          <a:cs typeface="+mn-cs"/>
        </a:defRPr>
      </a:lvl2pPr>
      <a:lvl3pPr marL="1141185" indent="-228233" algn="l" rtl="0" eaLnBrk="0" fontAlgn="base" hangingPunct="0">
        <a:spcBef>
          <a:spcPct val="20000"/>
        </a:spcBef>
        <a:spcAft>
          <a:spcPct val="0"/>
        </a:spcAft>
        <a:buChar char="•"/>
        <a:defRPr sz="2400">
          <a:solidFill>
            <a:schemeClr val="tx1"/>
          </a:solidFill>
          <a:latin typeface="+mn-lt"/>
          <a:ea typeface="+mn-ea"/>
          <a:cs typeface="+mn-cs"/>
        </a:defRPr>
      </a:lvl3pPr>
      <a:lvl4pPr marL="1597659" indent="-228233" algn="l" rtl="0" eaLnBrk="0" fontAlgn="base" hangingPunct="0">
        <a:spcBef>
          <a:spcPct val="20000"/>
        </a:spcBef>
        <a:spcAft>
          <a:spcPct val="0"/>
        </a:spcAft>
        <a:buChar char="–"/>
        <a:defRPr sz="2000">
          <a:solidFill>
            <a:schemeClr val="tx1"/>
          </a:solidFill>
          <a:latin typeface="+mn-lt"/>
          <a:ea typeface="+mn-ea"/>
          <a:cs typeface="+mn-cs"/>
        </a:defRPr>
      </a:lvl4pPr>
      <a:lvl5pPr marL="2054145" indent="-228233" algn="l" rtl="0" eaLnBrk="0" fontAlgn="base" hangingPunct="0">
        <a:spcBef>
          <a:spcPct val="20000"/>
        </a:spcBef>
        <a:spcAft>
          <a:spcPct val="0"/>
        </a:spcAft>
        <a:buChar char="»"/>
        <a:defRPr sz="2000">
          <a:solidFill>
            <a:schemeClr val="tx1"/>
          </a:solidFill>
          <a:latin typeface="+mn-lt"/>
          <a:ea typeface="+mn-ea"/>
          <a:cs typeface="+mn-cs"/>
        </a:defRPr>
      </a:lvl5pPr>
      <a:lvl6pPr marL="2510617" indent="-228233" algn="l" rtl="0" fontAlgn="base">
        <a:spcBef>
          <a:spcPct val="20000"/>
        </a:spcBef>
        <a:spcAft>
          <a:spcPct val="0"/>
        </a:spcAft>
        <a:buChar char="»"/>
        <a:defRPr sz="2000">
          <a:solidFill>
            <a:schemeClr val="tx1"/>
          </a:solidFill>
          <a:latin typeface="+mn-lt"/>
          <a:ea typeface="+mn-ea"/>
          <a:cs typeface="+mn-cs"/>
        </a:defRPr>
      </a:lvl6pPr>
      <a:lvl7pPr marL="2967088" indent="-228233" algn="l" rtl="0" fontAlgn="base">
        <a:spcBef>
          <a:spcPct val="20000"/>
        </a:spcBef>
        <a:spcAft>
          <a:spcPct val="0"/>
        </a:spcAft>
        <a:buChar char="»"/>
        <a:defRPr sz="2000">
          <a:solidFill>
            <a:schemeClr val="tx1"/>
          </a:solidFill>
          <a:latin typeface="+mn-lt"/>
          <a:ea typeface="+mn-ea"/>
          <a:cs typeface="+mn-cs"/>
        </a:defRPr>
      </a:lvl7pPr>
      <a:lvl8pPr marL="3423568" indent="-228233" algn="l" rtl="0" fontAlgn="base">
        <a:spcBef>
          <a:spcPct val="20000"/>
        </a:spcBef>
        <a:spcAft>
          <a:spcPct val="0"/>
        </a:spcAft>
        <a:buChar char="»"/>
        <a:defRPr sz="2000">
          <a:solidFill>
            <a:schemeClr val="tx1"/>
          </a:solidFill>
          <a:latin typeface="+mn-lt"/>
          <a:ea typeface="+mn-ea"/>
          <a:cs typeface="+mn-cs"/>
        </a:defRPr>
      </a:lvl8pPr>
      <a:lvl9pPr marL="3880033" indent="-22823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3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81"/>
            <a:ext cx="2133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1" y="6356381"/>
            <a:ext cx="2895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81"/>
            <a:ext cx="2133600" cy="365125"/>
          </a:xfrm>
          <a:prstGeom prst="rect">
            <a:avLst/>
          </a:prstGeom>
        </p:spPr>
        <p:txBody>
          <a:bodyPr vert="horz" wrap="square" lIns="91293" tIns="45647" rIns="91293" bIns="45647"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792395360"/>
      </p:ext>
    </p:extLst>
  </p:cSld>
  <p:clrMap bg1="lt1" tx1="dk1" bg2="lt2" tx2="dk2" accent1="accent1" accent2="accent2" accent3="accent3" accent4="accent4" accent5="accent5" accent6="accent6" hlink="hlink" folHlink="folHlink"/>
  <p:sldLayoutIdLst>
    <p:sldLayoutId id="2147486687" r:id="rId1"/>
    <p:sldLayoutId id="2147486688" r:id="rId2"/>
    <p:sldLayoutId id="2147486689" r:id="rId3"/>
    <p:sldLayoutId id="2147486690" r:id="rId4"/>
    <p:sldLayoutId id="2147486691" r:id="rId5"/>
    <p:sldLayoutId id="2147486692" r:id="rId6"/>
    <p:sldLayoutId id="2147486693" r:id="rId7"/>
    <p:sldLayoutId id="2147486694" r:id="rId8"/>
    <p:sldLayoutId id="2147486695" r:id="rId9"/>
    <p:sldLayoutId id="2147486696" r:id="rId10"/>
    <p:sldLayoutId id="2147486697"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6467" algn="ctr" rtl="0" fontAlgn="base">
        <a:spcBef>
          <a:spcPct val="0"/>
        </a:spcBef>
        <a:spcAft>
          <a:spcPct val="0"/>
        </a:spcAft>
        <a:defRPr sz="4400">
          <a:solidFill>
            <a:srgbClr val="984807"/>
          </a:solidFill>
          <a:latin typeface="Calibri" pitchFamily="-110" charset="0"/>
        </a:defRPr>
      </a:lvl6pPr>
      <a:lvl7pPr marL="912947" algn="ctr" rtl="0" fontAlgn="base">
        <a:spcBef>
          <a:spcPct val="0"/>
        </a:spcBef>
        <a:spcAft>
          <a:spcPct val="0"/>
        </a:spcAft>
        <a:defRPr sz="4400">
          <a:solidFill>
            <a:srgbClr val="984807"/>
          </a:solidFill>
          <a:latin typeface="Calibri" pitchFamily="-110" charset="0"/>
        </a:defRPr>
      </a:lvl7pPr>
      <a:lvl8pPr marL="1369430" algn="ctr" rtl="0" fontAlgn="base">
        <a:spcBef>
          <a:spcPct val="0"/>
        </a:spcBef>
        <a:spcAft>
          <a:spcPct val="0"/>
        </a:spcAft>
        <a:defRPr sz="4400">
          <a:solidFill>
            <a:srgbClr val="984807"/>
          </a:solidFill>
          <a:latin typeface="Calibri" pitchFamily="-110" charset="0"/>
        </a:defRPr>
      </a:lvl8pPr>
      <a:lvl9pPr marL="1825903" algn="ctr" rtl="0" fontAlgn="base">
        <a:spcBef>
          <a:spcPct val="0"/>
        </a:spcBef>
        <a:spcAft>
          <a:spcPct val="0"/>
        </a:spcAft>
        <a:defRPr sz="4400">
          <a:solidFill>
            <a:srgbClr val="984807"/>
          </a:solidFill>
          <a:latin typeface="Calibri" pitchFamily="-110" charset="0"/>
        </a:defRPr>
      </a:lvl9pPr>
    </p:titleStyle>
    <p:bodyStyle>
      <a:lvl1pPr marL="342363" indent="-342363"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1185" indent="-228233"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597659" indent="-228233"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4145" indent="-228233"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0617"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67088"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3568"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0033" indent="-228233"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1610019054"/>
      </p:ext>
    </p:extLst>
  </p:cSld>
  <p:clrMap bg1="dk2" tx1="lt1" bg2="dk1" tx2="lt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6467" algn="ctr" rtl="0" fontAlgn="base">
        <a:spcBef>
          <a:spcPct val="0"/>
        </a:spcBef>
        <a:spcAft>
          <a:spcPct val="0"/>
        </a:spcAft>
        <a:defRPr sz="4400">
          <a:solidFill>
            <a:schemeClr val="tx2"/>
          </a:solidFill>
          <a:latin typeface="Arial Black" pitchFamily="-110" charset="0"/>
        </a:defRPr>
      </a:lvl6pPr>
      <a:lvl7pPr marL="912947" algn="ctr" rtl="0" fontAlgn="base">
        <a:spcBef>
          <a:spcPct val="0"/>
        </a:spcBef>
        <a:spcAft>
          <a:spcPct val="0"/>
        </a:spcAft>
        <a:defRPr sz="4400">
          <a:solidFill>
            <a:schemeClr val="tx2"/>
          </a:solidFill>
          <a:latin typeface="Arial Black" pitchFamily="-110" charset="0"/>
        </a:defRPr>
      </a:lvl7pPr>
      <a:lvl8pPr marL="1369430" algn="ctr" rtl="0" fontAlgn="base">
        <a:spcBef>
          <a:spcPct val="0"/>
        </a:spcBef>
        <a:spcAft>
          <a:spcPct val="0"/>
        </a:spcAft>
        <a:defRPr sz="4400">
          <a:solidFill>
            <a:schemeClr val="tx2"/>
          </a:solidFill>
          <a:latin typeface="Arial Black" pitchFamily="-110" charset="0"/>
        </a:defRPr>
      </a:lvl8pPr>
      <a:lvl9pPr marL="1825903" algn="ctr" rtl="0" fontAlgn="base">
        <a:spcBef>
          <a:spcPct val="0"/>
        </a:spcBef>
        <a:spcAft>
          <a:spcPct val="0"/>
        </a:spcAft>
        <a:defRPr sz="4400">
          <a:solidFill>
            <a:schemeClr val="tx2"/>
          </a:solidFill>
          <a:latin typeface="Arial Black" pitchFamily="-110" charset="0"/>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185" indent="-22823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7659"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145"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0617" indent="-228233" algn="l" rtl="0" fontAlgn="base">
        <a:spcBef>
          <a:spcPct val="20000"/>
        </a:spcBef>
        <a:spcAft>
          <a:spcPct val="0"/>
        </a:spcAft>
        <a:buChar char="»"/>
        <a:defRPr sz="2000">
          <a:solidFill>
            <a:schemeClr val="tx1"/>
          </a:solidFill>
          <a:latin typeface="+mn-lt"/>
          <a:ea typeface="ＭＳ Ｐゴシック" pitchFamily="-110" charset="-128"/>
        </a:defRPr>
      </a:lvl6pPr>
      <a:lvl7pPr marL="2967088" indent="-228233" algn="l" rtl="0" fontAlgn="base">
        <a:spcBef>
          <a:spcPct val="20000"/>
        </a:spcBef>
        <a:spcAft>
          <a:spcPct val="0"/>
        </a:spcAft>
        <a:buChar char="»"/>
        <a:defRPr sz="2000">
          <a:solidFill>
            <a:schemeClr val="tx1"/>
          </a:solidFill>
          <a:latin typeface="+mn-lt"/>
          <a:ea typeface="ＭＳ Ｐゴシック" pitchFamily="-110" charset="-128"/>
        </a:defRPr>
      </a:lvl7pPr>
      <a:lvl8pPr marL="3423568" indent="-228233" algn="l" rtl="0" fontAlgn="base">
        <a:spcBef>
          <a:spcPct val="20000"/>
        </a:spcBef>
        <a:spcAft>
          <a:spcPct val="0"/>
        </a:spcAft>
        <a:buChar char="»"/>
        <a:defRPr sz="2000">
          <a:solidFill>
            <a:schemeClr val="tx1"/>
          </a:solidFill>
          <a:latin typeface="+mn-lt"/>
          <a:ea typeface="ＭＳ Ｐゴシック" pitchFamily="-110" charset="-128"/>
        </a:defRPr>
      </a:lvl8pPr>
      <a:lvl9pPr marL="3880033" indent="-228233"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4"/>
            <a:ext cx="8229600" cy="1139825"/>
          </a:xfrm>
          <a:prstGeom prst="rect">
            <a:avLst/>
          </a:prstGeom>
          <a:noFill/>
          <a:ln w="9525">
            <a:noFill/>
            <a:miter lim="800000"/>
            <a:headEnd/>
            <a:tailEnd/>
          </a:ln>
          <a:effectLst/>
        </p:spPr>
        <p:txBody>
          <a:bodyPr vert="horz" wrap="square" lIns="91293" tIns="45647" rIns="91293" bIns="45647"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1" y="6248400"/>
            <a:ext cx="2895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1"/>
            <a:ext cx="8229600" cy="4530725"/>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213456"/>
      </p:ext>
    </p:extLst>
  </p:cSld>
  <p:clrMap bg1="dk2" tx1="lt1" bg2="dk1" tx2="lt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 id="2147486733" r:id="rId12"/>
    <p:sldLayoutId id="2147486734" r:id="rId13"/>
    <p:sldLayoutId id="214748673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6467"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2947"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6943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590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363" indent="-34236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1772" indent="-285305"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1185" indent="-22823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7659" indent="-22823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4145" indent="-22823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0617"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67088"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3568"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0033" indent="-228233"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93" tIns="45647" rIns="91293" bIns="45647"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604746754"/>
      </p:ext>
    </p:extLst>
  </p:cSld>
  <p:clrMap bg1="lt1" tx1="dk1" bg2="lt2" tx2="dk2" accent1="accent1" accent2="accent2" accent3="accent3" accent4="accent4" accent5="accent5" accent6="accent6" hlink="hlink" folHlink="folHlink"/>
  <p:sldLayoutIdLst>
    <p:sldLayoutId id="2147486929" r:id="rId1"/>
    <p:sldLayoutId id="2147486930" r:id="rId2"/>
    <p:sldLayoutId id="2147486931" r:id="rId3"/>
    <p:sldLayoutId id="2147486932" r:id="rId4"/>
    <p:sldLayoutId id="2147486933" r:id="rId5"/>
    <p:sldLayoutId id="2147486934" r:id="rId6"/>
    <p:sldLayoutId id="2147486935" r:id="rId7"/>
    <p:sldLayoutId id="2147486936" r:id="rId8"/>
    <p:sldLayoutId id="2147486937" r:id="rId9"/>
    <p:sldLayoutId id="2147486938" r:id="rId10"/>
    <p:sldLayoutId id="21474869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46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2947"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6943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5903"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363" indent="-342363" algn="l" rtl="0" eaLnBrk="0" fontAlgn="base" hangingPunct="0">
        <a:spcBef>
          <a:spcPct val="20000"/>
        </a:spcBef>
        <a:spcAft>
          <a:spcPct val="0"/>
        </a:spcAft>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Char char="–"/>
        <a:defRPr sz="2800">
          <a:solidFill>
            <a:schemeClr val="tx1"/>
          </a:solidFill>
          <a:latin typeface="+mn-lt"/>
          <a:ea typeface="+mn-ea"/>
        </a:defRPr>
      </a:lvl2pPr>
      <a:lvl3pPr marL="1141185" indent="-228233" algn="l" rtl="0" eaLnBrk="0" fontAlgn="base" hangingPunct="0">
        <a:spcBef>
          <a:spcPct val="20000"/>
        </a:spcBef>
        <a:spcAft>
          <a:spcPct val="0"/>
        </a:spcAft>
        <a:buChar char="•"/>
        <a:defRPr sz="2400">
          <a:solidFill>
            <a:schemeClr val="tx1"/>
          </a:solidFill>
          <a:latin typeface="+mn-lt"/>
          <a:ea typeface="+mn-ea"/>
        </a:defRPr>
      </a:lvl3pPr>
      <a:lvl4pPr marL="1597659" indent="-228233" algn="l" rtl="0" eaLnBrk="0" fontAlgn="base" hangingPunct="0">
        <a:spcBef>
          <a:spcPct val="20000"/>
        </a:spcBef>
        <a:spcAft>
          <a:spcPct val="0"/>
        </a:spcAft>
        <a:buChar char="–"/>
        <a:defRPr sz="2000">
          <a:solidFill>
            <a:schemeClr val="tx1"/>
          </a:solidFill>
          <a:latin typeface="+mn-lt"/>
          <a:ea typeface="+mn-ea"/>
        </a:defRPr>
      </a:lvl4pPr>
      <a:lvl5pPr marL="2054145" indent="-228233" algn="l" rtl="0" eaLnBrk="0" fontAlgn="base" hangingPunct="0">
        <a:spcBef>
          <a:spcPct val="20000"/>
        </a:spcBef>
        <a:spcAft>
          <a:spcPct val="0"/>
        </a:spcAft>
        <a:buChar char="»"/>
        <a:defRPr sz="2000">
          <a:solidFill>
            <a:schemeClr val="tx1"/>
          </a:solidFill>
          <a:latin typeface="+mn-lt"/>
          <a:ea typeface="+mn-ea"/>
        </a:defRPr>
      </a:lvl5pPr>
      <a:lvl6pPr marL="2510617" indent="-228233" algn="l" rtl="0" fontAlgn="base">
        <a:spcBef>
          <a:spcPct val="20000"/>
        </a:spcBef>
        <a:spcAft>
          <a:spcPct val="0"/>
        </a:spcAft>
        <a:buChar char="»"/>
        <a:defRPr sz="2000">
          <a:solidFill>
            <a:schemeClr val="tx1"/>
          </a:solidFill>
          <a:latin typeface="+mn-lt"/>
          <a:ea typeface="+mn-ea"/>
        </a:defRPr>
      </a:lvl6pPr>
      <a:lvl7pPr marL="2967088" indent="-228233" algn="l" rtl="0" fontAlgn="base">
        <a:spcBef>
          <a:spcPct val="20000"/>
        </a:spcBef>
        <a:spcAft>
          <a:spcPct val="0"/>
        </a:spcAft>
        <a:buChar char="»"/>
        <a:defRPr sz="2000">
          <a:solidFill>
            <a:schemeClr val="tx1"/>
          </a:solidFill>
          <a:latin typeface="+mn-lt"/>
          <a:ea typeface="+mn-ea"/>
        </a:defRPr>
      </a:lvl7pPr>
      <a:lvl8pPr marL="3423568" indent="-228233" algn="l" rtl="0" fontAlgn="base">
        <a:spcBef>
          <a:spcPct val="20000"/>
        </a:spcBef>
        <a:spcAft>
          <a:spcPct val="0"/>
        </a:spcAft>
        <a:buChar char="»"/>
        <a:defRPr sz="2000">
          <a:solidFill>
            <a:schemeClr val="tx1"/>
          </a:solidFill>
          <a:latin typeface="+mn-lt"/>
          <a:ea typeface="+mn-ea"/>
        </a:defRPr>
      </a:lvl8pPr>
      <a:lvl9pPr marL="3880033" indent="-22823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1"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10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5"/>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56" y="6242050"/>
            <a:ext cx="1782763"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293" tIns="45647" rIns="91293" bIns="45647"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1921975322"/>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6467" algn="l" rtl="0" fontAlgn="base">
        <a:spcBef>
          <a:spcPct val="0"/>
        </a:spcBef>
        <a:spcAft>
          <a:spcPct val="0"/>
        </a:spcAft>
        <a:defRPr sz="4000">
          <a:solidFill>
            <a:schemeClr val="tx2"/>
          </a:solidFill>
          <a:latin typeface="Arial" pitchFamily="-110" charset="0"/>
        </a:defRPr>
      </a:lvl6pPr>
      <a:lvl7pPr marL="912947" algn="l" rtl="0" fontAlgn="base">
        <a:spcBef>
          <a:spcPct val="0"/>
        </a:spcBef>
        <a:spcAft>
          <a:spcPct val="0"/>
        </a:spcAft>
        <a:defRPr sz="4000">
          <a:solidFill>
            <a:schemeClr val="tx2"/>
          </a:solidFill>
          <a:latin typeface="Arial" pitchFamily="-110" charset="0"/>
        </a:defRPr>
      </a:lvl7pPr>
      <a:lvl8pPr marL="1369430" algn="l" rtl="0" fontAlgn="base">
        <a:spcBef>
          <a:spcPct val="0"/>
        </a:spcBef>
        <a:spcAft>
          <a:spcPct val="0"/>
        </a:spcAft>
        <a:defRPr sz="4000">
          <a:solidFill>
            <a:schemeClr val="tx2"/>
          </a:solidFill>
          <a:latin typeface="Arial" pitchFamily="-110" charset="0"/>
        </a:defRPr>
      </a:lvl8pPr>
      <a:lvl9pPr marL="1825903" algn="l" rtl="0" fontAlgn="base">
        <a:spcBef>
          <a:spcPct val="0"/>
        </a:spcBef>
        <a:spcAft>
          <a:spcPct val="0"/>
        </a:spcAft>
        <a:defRPr sz="4000">
          <a:solidFill>
            <a:schemeClr val="tx2"/>
          </a:solidFill>
          <a:latin typeface="Arial" pitchFamily="-110" charset="0"/>
        </a:defRPr>
      </a:lvl9pPr>
    </p:titleStyle>
    <p:bodyStyle>
      <a:lvl1pPr marL="342363" indent="-342363"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1772" indent="-285305"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1185" indent="-228233"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597659"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145" indent="-22823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0617" indent="-228233" algn="l" rtl="0" fontAlgn="base">
        <a:spcBef>
          <a:spcPct val="20000"/>
        </a:spcBef>
        <a:spcAft>
          <a:spcPct val="0"/>
        </a:spcAft>
        <a:buChar char="»"/>
        <a:defRPr sz="2000">
          <a:solidFill>
            <a:schemeClr val="tx1"/>
          </a:solidFill>
          <a:latin typeface="+mn-lt"/>
          <a:ea typeface="ＭＳ Ｐゴシック" pitchFamily="-110" charset="-128"/>
        </a:defRPr>
      </a:lvl6pPr>
      <a:lvl7pPr marL="2967088" indent="-228233" algn="l" rtl="0" fontAlgn="base">
        <a:spcBef>
          <a:spcPct val="20000"/>
        </a:spcBef>
        <a:spcAft>
          <a:spcPct val="0"/>
        </a:spcAft>
        <a:buChar char="»"/>
        <a:defRPr sz="2000">
          <a:solidFill>
            <a:schemeClr val="tx1"/>
          </a:solidFill>
          <a:latin typeface="+mn-lt"/>
          <a:ea typeface="ＭＳ Ｐゴシック" pitchFamily="-110" charset="-128"/>
        </a:defRPr>
      </a:lvl7pPr>
      <a:lvl8pPr marL="3423568" indent="-228233" algn="l" rtl="0" fontAlgn="base">
        <a:spcBef>
          <a:spcPct val="20000"/>
        </a:spcBef>
        <a:spcAft>
          <a:spcPct val="0"/>
        </a:spcAft>
        <a:buChar char="»"/>
        <a:defRPr sz="2000">
          <a:solidFill>
            <a:schemeClr val="tx1"/>
          </a:solidFill>
          <a:latin typeface="+mn-lt"/>
          <a:ea typeface="ＭＳ Ｐゴシック" pitchFamily="-110" charset="-128"/>
        </a:defRPr>
      </a:lvl8pPr>
      <a:lvl9pPr marL="3880033" indent="-228233"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3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3" tIns="45647" rIns="91293" bIns="456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1"/>
            <a:ext cx="2133600" cy="365125"/>
          </a:xfrm>
          <a:prstGeom prst="rect">
            <a:avLst/>
          </a:prstGeom>
        </p:spPr>
        <p:txBody>
          <a:bodyPr vert="horz" wrap="square" lIns="91293" tIns="45647" rIns="91293" bIns="45647"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1" y="6356381"/>
            <a:ext cx="2895600" cy="365125"/>
          </a:xfrm>
          <a:prstGeom prst="rect">
            <a:avLst/>
          </a:prstGeom>
        </p:spPr>
        <p:txBody>
          <a:bodyPr vert="horz" wrap="square" lIns="91293" tIns="45647" rIns="91293" bIns="45647"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wrap="square" lIns="91293" tIns="45647" rIns="91293" bIns="45647"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3870531134"/>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467"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2947"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43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5903"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363" indent="-342363"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1772" indent="-285305" algn="l" rtl="0" eaLnBrk="0" fontAlgn="base" hangingPunct="0">
        <a:spcBef>
          <a:spcPct val="20000"/>
        </a:spcBef>
        <a:spcAft>
          <a:spcPct val="0"/>
        </a:spcAft>
        <a:buFont typeface="Arial" charset="0"/>
        <a:buChar char="–"/>
        <a:defRPr sz="2800">
          <a:solidFill>
            <a:schemeClr val="tx1"/>
          </a:solidFill>
          <a:latin typeface="+mn-lt"/>
          <a:ea typeface="+mn-ea"/>
        </a:defRPr>
      </a:lvl2pPr>
      <a:lvl3pPr marL="1141185" indent="-228233" algn="l" rtl="0" eaLnBrk="0" fontAlgn="base" hangingPunct="0">
        <a:spcBef>
          <a:spcPct val="20000"/>
        </a:spcBef>
        <a:spcAft>
          <a:spcPct val="0"/>
        </a:spcAft>
        <a:buFont typeface="Arial" charset="0"/>
        <a:buChar char="•"/>
        <a:defRPr sz="2400">
          <a:solidFill>
            <a:schemeClr val="tx1"/>
          </a:solidFill>
          <a:latin typeface="+mn-lt"/>
          <a:ea typeface="+mn-ea"/>
        </a:defRPr>
      </a:lvl3pPr>
      <a:lvl4pPr marL="1597659" indent="-228233" algn="l" rtl="0" eaLnBrk="0" fontAlgn="base" hangingPunct="0">
        <a:spcBef>
          <a:spcPct val="20000"/>
        </a:spcBef>
        <a:spcAft>
          <a:spcPct val="0"/>
        </a:spcAft>
        <a:buFont typeface="Arial" charset="0"/>
        <a:buChar char="–"/>
        <a:defRPr sz="2000">
          <a:solidFill>
            <a:schemeClr val="tx1"/>
          </a:solidFill>
          <a:latin typeface="+mn-lt"/>
          <a:ea typeface="+mn-ea"/>
        </a:defRPr>
      </a:lvl4pPr>
      <a:lvl5pPr marL="2054145" indent="-228233" algn="l" rtl="0" eaLnBrk="0" fontAlgn="base" hangingPunct="0">
        <a:spcBef>
          <a:spcPct val="20000"/>
        </a:spcBef>
        <a:spcAft>
          <a:spcPct val="0"/>
        </a:spcAft>
        <a:buFont typeface="Arial" charset="0"/>
        <a:buChar char="»"/>
        <a:defRPr sz="2000">
          <a:solidFill>
            <a:schemeClr val="tx1"/>
          </a:solidFill>
          <a:latin typeface="+mn-lt"/>
          <a:ea typeface="+mn-ea"/>
        </a:defRPr>
      </a:lvl5pPr>
      <a:lvl6pPr marL="2510617"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67088"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3568"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0033" indent="-228233"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6467" rtl="0" eaLnBrk="1" latinLnBrk="0" hangingPunct="1">
        <a:defRPr sz="1800" kern="1200">
          <a:solidFill>
            <a:schemeClr val="tx1"/>
          </a:solidFill>
          <a:latin typeface="+mn-lt"/>
          <a:ea typeface="+mn-ea"/>
          <a:cs typeface="+mn-cs"/>
        </a:defRPr>
      </a:lvl1pPr>
      <a:lvl2pPr marL="456467" algn="l" defTabSz="456467" rtl="0" eaLnBrk="1" latinLnBrk="0" hangingPunct="1">
        <a:defRPr sz="1800" kern="1200">
          <a:solidFill>
            <a:schemeClr val="tx1"/>
          </a:solidFill>
          <a:latin typeface="+mn-lt"/>
          <a:ea typeface="+mn-ea"/>
          <a:cs typeface="+mn-cs"/>
        </a:defRPr>
      </a:lvl2pPr>
      <a:lvl3pPr marL="912947" algn="l" defTabSz="456467" rtl="0" eaLnBrk="1" latinLnBrk="0" hangingPunct="1">
        <a:defRPr sz="1800" kern="1200">
          <a:solidFill>
            <a:schemeClr val="tx1"/>
          </a:solidFill>
          <a:latin typeface="+mn-lt"/>
          <a:ea typeface="+mn-ea"/>
          <a:cs typeface="+mn-cs"/>
        </a:defRPr>
      </a:lvl3pPr>
      <a:lvl4pPr marL="1369430" algn="l" defTabSz="456467" rtl="0" eaLnBrk="1" latinLnBrk="0" hangingPunct="1">
        <a:defRPr sz="1800" kern="1200">
          <a:solidFill>
            <a:schemeClr val="tx1"/>
          </a:solidFill>
          <a:latin typeface="+mn-lt"/>
          <a:ea typeface="+mn-ea"/>
          <a:cs typeface="+mn-cs"/>
        </a:defRPr>
      </a:lvl4pPr>
      <a:lvl5pPr marL="1825903" algn="l" defTabSz="456467" rtl="0" eaLnBrk="1" latinLnBrk="0" hangingPunct="1">
        <a:defRPr sz="1800" kern="1200">
          <a:solidFill>
            <a:schemeClr val="tx1"/>
          </a:solidFill>
          <a:latin typeface="+mn-lt"/>
          <a:ea typeface="+mn-ea"/>
          <a:cs typeface="+mn-cs"/>
        </a:defRPr>
      </a:lvl5pPr>
      <a:lvl6pPr marL="2282373" algn="l" defTabSz="456467" rtl="0" eaLnBrk="1" latinLnBrk="0" hangingPunct="1">
        <a:defRPr sz="1800" kern="1200">
          <a:solidFill>
            <a:schemeClr val="tx1"/>
          </a:solidFill>
          <a:latin typeface="+mn-lt"/>
          <a:ea typeface="+mn-ea"/>
          <a:cs typeface="+mn-cs"/>
        </a:defRPr>
      </a:lvl6pPr>
      <a:lvl7pPr marL="2738855" algn="l" defTabSz="456467" rtl="0" eaLnBrk="1" latinLnBrk="0" hangingPunct="1">
        <a:defRPr sz="1800" kern="1200">
          <a:solidFill>
            <a:schemeClr val="tx1"/>
          </a:solidFill>
          <a:latin typeface="+mn-lt"/>
          <a:ea typeface="+mn-ea"/>
          <a:cs typeface="+mn-cs"/>
        </a:defRPr>
      </a:lvl7pPr>
      <a:lvl8pPr marL="3195327" algn="l" defTabSz="456467" rtl="0" eaLnBrk="1" latinLnBrk="0" hangingPunct="1">
        <a:defRPr sz="1800" kern="1200">
          <a:solidFill>
            <a:schemeClr val="tx1"/>
          </a:solidFill>
          <a:latin typeface="+mn-lt"/>
          <a:ea typeface="+mn-ea"/>
          <a:cs typeface="+mn-cs"/>
        </a:defRPr>
      </a:lvl8pPr>
      <a:lvl9pPr marL="3651803" algn="l" defTabSz="456467"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2864477036"/>
      </p:ext>
    </p:extLst>
  </p:cSld>
  <p:clrMap bg1="lt1" tx1="dk1" bg2="lt2" tx2="dk2" accent1="accent1" accent2="accent2" accent3="accent3" accent4="accent4" accent5="accent5" accent6="accent6" hlink="hlink" folHlink="folHlink"/>
  <p:sldLayoutIdLst>
    <p:sldLayoutId id="2147487047" r:id="rId1"/>
    <p:sldLayoutId id="2147487048" r:id="rId2"/>
    <p:sldLayoutId id="2147487049" r:id="rId3"/>
    <p:sldLayoutId id="2147487050" r:id="rId4"/>
    <p:sldLayoutId id="2147487051" r:id="rId5"/>
    <p:sldLayoutId id="2147487052" r:id="rId6"/>
    <p:sldLayoutId id="2147487053" r:id="rId7"/>
    <p:sldLayoutId id="2147487054" r:id="rId8"/>
    <p:sldLayoutId id="2147487055" r:id="rId9"/>
    <p:sldLayoutId id="2147487056" r:id="rId10"/>
    <p:sldLayoutId id="2147487057"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6348" algn="ctr" rtl="0" fontAlgn="base">
        <a:spcBef>
          <a:spcPct val="0"/>
        </a:spcBef>
        <a:spcAft>
          <a:spcPct val="0"/>
        </a:spcAft>
        <a:defRPr sz="4000" b="1">
          <a:solidFill>
            <a:schemeClr val="bg1"/>
          </a:solidFill>
          <a:latin typeface="Arial" charset="0"/>
          <a:ea typeface="ＭＳ Ｐゴシック" charset="0"/>
        </a:defRPr>
      </a:lvl6pPr>
      <a:lvl7pPr marL="912713" algn="ctr" rtl="0" fontAlgn="base">
        <a:spcBef>
          <a:spcPct val="0"/>
        </a:spcBef>
        <a:spcAft>
          <a:spcPct val="0"/>
        </a:spcAft>
        <a:defRPr sz="4000" b="1">
          <a:solidFill>
            <a:schemeClr val="bg1"/>
          </a:solidFill>
          <a:latin typeface="Arial" charset="0"/>
          <a:ea typeface="ＭＳ Ｐゴシック" charset="0"/>
        </a:defRPr>
      </a:lvl7pPr>
      <a:lvl8pPr marL="1369080" algn="ctr" rtl="0" fontAlgn="base">
        <a:spcBef>
          <a:spcPct val="0"/>
        </a:spcBef>
        <a:spcAft>
          <a:spcPct val="0"/>
        </a:spcAft>
        <a:defRPr sz="4000" b="1">
          <a:solidFill>
            <a:schemeClr val="bg1"/>
          </a:solidFill>
          <a:latin typeface="Arial" charset="0"/>
          <a:ea typeface="ＭＳ Ｐゴシック" charset="0"/>
        </a:defRPr>
      </a:lvl8pPr>
      <a:lvl9pPr marL="1825435" algn="ctr" rtl="0" fontAlgn="base">
        <a:spcBef>
          <a:spcPct val="0"/>
        </a:spcBef>
        <a:spcAft>
          <a:spcPct val="0"/>
        </a:spcAft>
        <a:defRPr sz="4000" b="1">
          <a:solidFill>
            <a:schemeClr val="bg1"/>
          </a:solidFill>
          <a:latin typeface="Arial" charset="0"/>
          <a:ea typeface="ＭＳ Ｐゴシック" charset="0"/>
        </a:defRPr>
      </a:lvl9pPr>
    </p:titleStyle>
    <p:bodyStyle>
      <a:lvl1pPr marL="342277" indent="-342277" algn="l" rtl="0" fontAlgn="base">
        <a:spcBef>
          <a:spcPct val="20000"/>
        </a:spcBef>
        <a:spcAft>
          <a:spcPct val="0"/>
        </a:spcAft>
        <a:buChar char="•"/>
        <a:defRPr sz="3200">
          <a:solidFill>
            <a:schemeClr val="tx1"/>
          </a:solidFill>
          <a:latin typeface="Arial"/>
          <a:ea typeface="+mn-ea"/>
          <a:cs typeface="Arial"/>
        </a:defRPr>
      </a:lvl1pPr>
      <a:lvl2pPr marL="741582" indent="-285234" algn="l" rtl="0" fontAlgn="base">
        <a:spcBef>
          <a:spcPct val="20000"/>
        </a:spcBef>
        <a:spcAft>
          <a:spcPct val="0"/>
        </a:spcAft>
        <a:buChar char="–"/>
        <a:defRPr sz="3200">
          <a:solidFill>
            <a:schemeClr val="bg1"/>
          </a:solidFill>
          <a:latin typeface="Arial"/>
          <a:ea typeface="+mn-ea"/>
          <a:cs typeface="Arial"/>
        </a:defRPr>
      </a:lvl2pPr>
      <a:lvl3pPr marL="1140892" indent="-228174" algn="l" rtl="0" fontAlgn="base">
        <a:spcBef>
          <a:spcPct val="20000"/>
        </a:spcBef>
        <a:spcAft>
          <a:spcPct val="0"/>
        </a:spcAft>
        <a:buChar char="•"/>
        <a:defRPr sz="2400">
          <a:solidFill>
            <a:schemeClr val="tx1"/>
          </a:solidFill>
          <a:latin typeface="Arial"/>
          <a:ea typeface="+mn-ea"/>
          <a:cs typeface="Arial"/>
        </a:defRPr>
      </a:lvl3pPr>
      <a:lvl4pPr marL="1597249" indent="-228174" algn="l" rtl="0" fontAlgn="base">
        <a:spcBef>
          <a:spcPct val="20000"/>
        </a:spcBef>
        <a:spcAft>
          <a:spcPct val="0"/>
        </a:spcAft>
        <a:buChar char="–"/>
        <a:defRPr sz="2000">
          <a:solidFill>
            <a:schemeClr val="tx1"/>
          </a:solidFill>
          <a:latin typeface="Arial"/>
          <a:ea typeface="+mn-ea"/>
          <a:cs typeface="Arial"/>
        </a:defRPr>
      </a:lvl4pPr>
      <a:lvl5pPr marL="2053620" indent="-228174" algn="l" rtl="0" fontAlgn="base">
        <a:spcBef>
          <a:spcPct val="20000"/>
        </a:spcBef>
        <a:spcAft>
          <a:spcPct val="0"/>
        </a:spcAft>
        <a:buChar char="»"/>
        <a:defRPr sz="2000">
          <a:solidFill>
            <a:schemeClr val="tx1"/>
          </a:solidFill>
          <a:latin typeface="Arial"/>
          <a:ea typeface="+mn-ea"/>
          <a:cs typeface="Arial"/>
        </a:defRPr>
      </a:lvl5pPr>
      <a:lvl6pPr marL="2509974" indent="-228174" algn="l" rtl="0" fontAlgn="base">
        <a:spcBef>
          <a:spcPct val="20000"/>
        </a:spcBef>
        <a:spcAft>
          <a:spcPct val="0"/>
        </a:spcAft>
        <a:buChar char="»"/>
        <a:defRPr sz="2000">
          <a:solidFill>
            <a:schemeClr val="tx1"/>
          </a:solidFill>
          <a:latin typeface="Times New Roman" charset="0"/>
          <a:ea typeface="+mn-ea"/>
        </a:defRPr>
      </a:lvl6pPr>
      <a:lvl7pPr marL="2966328" indent="-228174" algn="l" rtl="0" fontAlgn="base">
        <a:spcBef>
          <a:spcPct val="20000"/>
        </a:spcBef>
        <a:spcAft>
          <a:spcPct val="0"/>
        </a:spcAft>
        <a:buChar char="»"/>
        <a:defRPr sz="2000">
          <a:solidFill>
            <a:schemeClr val="tx1"/>
          </a:solidFill>
          <a:latin typeface="Times New Roman" charset="0"/>
          <a:ea typeface="+mn-ea"/>
        </a:defRPr>
      </a:lvl7pPr>
      <a:lvl8pPr marL="3422692" indent="-228174" algn="l" rtl="0" fontAlgn="base">
        <a:spcBef>
          <a:spcPct val="20000"/>
        </a:spcBef>
        <a:spcAft>
          <a:spcPct val="0"/>
        </a:spcAft>
        <a:buChar char="»"/>
        <a:defRPr sz="2000">
          <a:solidFill>
            <a:schemeClr val="tx1"/>
          </a:solidFill>
          <a:latin typeface="Times New Roman" charset="0"/>
          <a:ea typeface="+mn-ea"/>
        </a:defRPr>
      </a:lvl8pPr>
      <a:lvl9pPr marL="3879039" indent="-228174"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82001576"/>
      </p:ext>
    </p:extLst>
  </p:cSld>
  <p:clrMap bg1="lt1" tx1="dk1" bg2="lt2" tx2="dk2" accent1="accent1" accent2="accent2" accent3="accent3" accent4="accent4" accent5="accent5" accent6="accent6" hlink="hlink" folHlink="folHlink"/>
  <p:sldLayoutIdLst>
    <p:sldLayoutId id="2147487071" r:id="rId1"/>
    <p:sldLayoutId id="2147487072" r:id="rId2"/>
    <p:sldLayoutId id="2147487073" r:id="rId3"/>
    <p:sldLayoutId id="2147487074" r:id="rId4"/>
    <p:sldLayoutId id="2147487075" r:id="rId5"/>
    <p:sldLayoutId id="2147487076" r:id="rId6"/>
    <p:sldLayoutId id="2147487077" r:id="rId7"/>
    <p:sldLayoutId id="2147487078" r:id="rId8"/>
    <p:sldLayoutId id="2147487079" r:id="rId9"/>
    <p:sldLayoutId id="2147487080" r:id="rId10"/>
    <p:sldLayoutId id="214748708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2809172859"/>
      </p:ext>
    </p:extLst>
  </p:cSld>
  <p:clrMap bg1="lt1" tx1="dk1" bg2="lt2" tx2="dk2" accent1="accent1" accent2="accent2" accent3="accent3" accent4="accent4" accent5="accent5" accent6="accent6" hlink="hlink" folHlink="folHlink"/>
  <p:sldLayoutIdLst>
    <p:sldLayoutId id="2147487167" r:id="rId1"/>
    <p:sldLayoutId id="2147487168" r:id="rId2"/>
    <p:sldLayoutId id="2147487169" r:id="rId3"/>
    <p:sldLayoutId id="2147487170" r:id="rId4"/>
    <p:sldLayoutId id="2147487171" r:id="rId5"/>
    <p:sldLayoutId id="2147487172" r:id="rId6"/>
    <p:sldLayoutId id="2147487173" r:id="rId7"/>
    <p:sldLayoutId id="2147487174" r:id="rId8"/>
    <p:sldLayoutId id="2147487175" r:id="rId9"/>
    <p:sldLayoutId id="2147487176" r:id="rId10"/>
    <p:sldLayoutId id="214748717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3794" name="Freeform 1026"/>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5" name="Freeform 1027"/>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6" name="Freeform 1028"/>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l"/>
            <a:endParaRPr lang="en-GB" sz="3200" b="0">
              <a:solidFill>
                <a:srgbClr val="FFFFFF"/>
              </a:solidFill>
              <a:latin typeface="Arial" pitchFamily="34" charset="0"/>
              <a:ea typeface="ＭＳ Ｐゴシック" pitchFamily="34" charset="-128"/>
              <a:cs typeface="+mn-cs"/>
            </a:endParaRPr>
          </a:p>
        </p:txBody>
      </p:sp>
      <p:sp>
        <p:nvSpPr>
          <p:cNvPr id="33797" name="Rectangle 1029"/>
          <p:cNvSpPr>
            <a:spLocks noGrp="1" noChangeArrowheads="1"/>
          </p:cNvSpPr>
          <p:nvPr>
            <p:ph type="title"/>
          </p:nvPr>
        </p:nvSpPr>
        <p:spPr bwMode="auto">
          <a:xfrm>
            <a:off x="519113" y="547688"/>
            <a:ext cx="859472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3798" name="Rectangle 1030"/>
          <p:cNvSpPr>
            <a:spLocks noGrp="1" noChangeArrowheads="1"/>
          </p:cNvSpPr>
          <p:nvPr>
            <p:ph type="body" idx="1"/>
          </p:nvPr>
        </p:nvSpPr>
        <p:spPr bwMode="auto">
          <a:xfrm>
            <a:off x="1066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1031"/>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Comic Sans MS" pitchFamily="66" charset="0"/>
              </a:defRPr>
            </a:lvl1pPr>
          </a:lstStyle>
          <a:p>
            <a:pPr algn="l"/>
            <a:endParaRPr lang="en-US" altLang="en-US" b="0">
              <a:solidFill>
                <a:srgbClr val="000000"/>
              </a:solidFill>
              <a:ea typeface="ＭＳ Ｐゴシック" pitchFamily="34" charset="-128"/>
              <a:cs typeface="+mn-cs"/>
            </a:endParaRPr>
          </a:p>
        </p:txBody>
      </p:sp>
      <p:sp>
        <p:nvSpPr>
          <p:cNvPr id="33800" name="Rectangle 1032"/>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Comic Sans MS" pitchFamily="66" charset="0"/>
              </a:defRPr>
            </a:lvl1pPr>
          </a:lstStyle>
          <a:p>
            <a:endParaRPr lang="en-US" altLang="en-US" b="0">
              <a:solidFill>
                <a:srgbClr val="000000"/>
              </a:solidFill>
              <a:ea typeface="ＭＳ Ｐゴシック" pitchFamily="34" charset="-128"/>
              <a:cs typeface="+mn-cs"/>
            </a:endParaRPr>
          </a:p>
        </p:txBody>
      </p:sp>
      <p:sp>
        <p:nvSpPr>
          <p:cNvPr id="33801" name="Rectangle 1033"/>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pitchFamily="66" charset="0"/>
              </a:defRPr>
            </a:lvl1pPr>
          </a:lstStyle>
          <a:p>
            <a:fld id="{23EC4B8D-CAF5-4D73-805E-CF143ECF4E3E}" type="slidenum">
              <a:rPr lang="en-US" altLang="en-US" b="0">
                <a:solidFill>
                  <a:srgbClr val="000000"/>
                </a:solidFill>
                <a:ea typeface="ＭＳ Ｐゴシック" pitchFamily="34" charset="-128"/>
                <a:cs typeface="+mn-cs"/>
              </a:rPr>
              <a:pPr/>
              <a:t>‹#›</a:t>
            </a:fld>
            <a:endParaRPr lang="en-US" altLang="en-US" b="0">
              <a:solidFill>
                <a:srgbClr val="000000"/>
              </a:solidFill>
              <a:ea typeface="ＭＳ Ｐゴシック" pitchFamily="34" charset="-128"/>
              <a:cs typeface="+mn-cs"/>
            </a:endParaRPr>
          </a:p>
        </p:txBody>
      </p:sp>
    </p:spTree>
    <p:extLst>
      <p:ext uri="{BB962C8B-B14F-4D97-AF65-F5344CB8AC3E}">
        <p14:creationId xmlns:p14="http://schemas.microsoft.com/office/powerpoint/2010/main" val="4219749893"/>
      </p:ext>
    </p:extLst>
  </p:cSld>
  <p:clrMap bg1="lt1" tx1="dk1" bg2="lt2" tx2="dk2" accent1="accent1" accent2="accent2" accent3="accent3" accent4="accent4" accent5="accent5" accent6="accent6" hlink="hlink" folHlink="folHlink"/>
  <p:sldLayoutIdLst>
    <p:sldLayoutId id="2147487231" r:id="rId1"/>
    <p:sldLayoutId id="2147487232" r:id="rId2"/>
    <p:sldLayoutId id="2147487233" r:id="rId3"/>
    <p:sldLayoutId id="2147487234" r:id="rId4"/>
    <p:sldLayoutId id="2147487235" r:id="rId5"/>
    <p:sldLayoutId id="2147487236" r:id="rId6"/>
    <p:sldLayoutId id="2147487237" r:id="rId7"/>
    <p:sldLayoutId id="2147487238" r:id="rId8"/>
    <p:sldLayoutId id="2147487239" r:id="rId9"/>
    <p:sldLayoutId id="2147487240" r:id="rId10"/>
    <p:sldLayoutId id="214748724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Comic Sans MS" charset="0"/>
          <a:ea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n-ea"/>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600" indent="-228600" algn="l" rtl="0" fontAlgn="base">
        <a:spcBef>
          <a:spcPct val="20000"/>
        </a:spcBef>
        <a:spcAft>
          <a:spcPct val="0"/>
        </a:spcAft>
        <a:buSzPct val="60000"/>
        <a:buBlip>
          <a:blip r:embed="rId1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1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1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Osaka" charset="0"/>
                <a:cs typeface="Osaka"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Osaka" charset="0"/>
                <a:cs typeface="Osaka"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26D84DAF-3DA3-6C42-A241-87F0F23DE878}" type="slidenum">
              <a:rPr lang="en-US"/>
              <a:pPr>
                <a:defRPr/>
              </a:pPr>
              <a:t>‹#›</a:t>
            </a:fld>
            <a:endParaRPr lang="en-US"/>
          </a:p>
        </p:txBody>
      </p:sp>
    </p:spTree>
    <p:extLst>
      <p:ext uri="{BB962C8B-B14F-4D97-AF65-F5344CB8AC3E}">
        <p14:creationId xmlns:p14="http://schemas.microsoft.com/office/powerpoint/2010/main" val="3640621528"/>
      </p:ext>
    </p:extLst>
  </p:cSld>
  <p:clrMap bg1="lt1" tx1="dk1" bg2="lt2" tx2="dk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040068997"/>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409555951"/>
      </p:ext>
    </p:extLst>
  </p:cSld>
  <p:clrMap bg1="lt1" tx1="dk1" bg2="lt2" tx2="dk2" accent1="accent1" accent2="accent2" accent3="accent3" accent4="accent4" accent5="accent5" accent6="accent6" hlink="hlink" folHlink="folHlink"/>
  <p:sldLayoutIdLst>
    <p:sldLayoutId id="21474873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34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271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6908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543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mn-cs"/>
        </a:defRPr>
      </a:lvl1pPr>
      <a:lvl2pPr marL="741582" indent="-285234" algn="l" rtl="0" eaLnBrk="0" fontAlgn="base" hangingPunct="0">
        <a:spcBef>
          <a:spcPct val="20000"/>
        </a:spcBef>
        <a:spcAft>
          <a:spcPct val="0"/>
        </a:spcAft>
        <a:buChar char="–"/>
        <a:defRPr sz="2800">
          <a:solidFill>
            <a:schemeClr val="tx1"/>
          </a:solidFill>
          <a:latin typeface="+mn-lt"/>
          <a:ea typeface="+mn-ea"/>
        </a:defRPr>
      </a:lvl2pPr>
      <a:lvl3pPr marL="1140892" indent="-228174" algn="l" rtl="0" eaLnBrk="0" fontAlgn="base" hangingPunct="0">
        <a:spcBef>
          <a:spcPct val="20000"/>
        </a:spcBef>
        <a:spcAft>
          <a:spcPct val="0"/>
        </a:spcAft>
        <a:buChar char="•"/>
        <a:defRPr sz="2400">
          <a:solidFill>
            <a:schemeClr val="tx1"/>
          </a:solidFill>
          <a:latin typeface="+mn-lt"/>
          <a:ea typeface="+mn-ea"/>
        </a:defRPr>
      </a:lvl3pPr>
      <a:lvl4pPr marL="1597249" indent="-228174" algn="l" rtl="0" eaLnBrk="0" fontAlgn="base" hangingPunct="0">
        <a:spcBef>
          <a:spcPct val="20000"/>
        </a:spcBef>
        <a:spcAft>
          <a:spcPct val="0"/>
        </a:spcAft>
        <a:buChar char="–"/>
        <a:defRPr sz="2000">
          <a:solidFill>
            <a:schemeClr val="tx1"/>
          </a:solidFill>
          <a:latin typeface="+mn-lt"/>
          <a:ea typeface="+mn-ea"/>
        </a:defRPr>
      </a:lvl4pPr>
      <a:lvl5pPr marL="2053620" indent="-228174" algn="l" rtl="0" eaLnBrk="0" fontAlgn="base" hangingPunct="0">
        <a:spcBef>
          <a:spcPct val="20000"/>
        </a:spcBef>
        <a:spcAft>
          <a:spcPct val="0"/>
        </a:spcAft>
        <a:buChar char="»"/>
        <a:defRPr sz="2000">
          <a:solidFill>
            <a:schemeClr val="tx1"/>
          </a:solidFill>
          <a:latin typeface="+mn-lt"/>
          <a:ea typeface="+mn-ea"/>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3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1923036537"/>
      </p:ext>
    </p:extLst>
  </p:cSld>
  <p:clrMap bg1="lt1" tx1="dk1" bg2="lt2" tx2="dk2" accent1="accent1" accent2="accent2" accent3="accent3" accent4="accent4" accent5="accent5" accent6="accent6" hlink="hlink" folHlink="folHlink"/>
  <p:sldLayoutIdLst>
    <p:sldLayoutId id="21474873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348"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271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6908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543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mn-cs"/>
        </a:defRPr>
      </a:lvl1pPr>
      <a:lvl2pPr marL="741582" indent="-285234" algn="l" rtl="0" eaLnBrk="0" fontAlgn="base" hangingPunct="0">
        <a:spcBef>
          <a:spcPct val="20000"/>
        </a:spcBef>
        <a:spcAft>
          <a:spcPct val="0"/>
        </a:spcAft>
        <a:buChar char="–"/>
        <a:defRPr sz="2800">
          <a:solidFill>
            <a:schemeClr val="tx1"/>
          </a:solidFill>
          <a:latin typeface="+mn-lt"/>
          <a:ea typeface="+mn-ea"/>
        </a:defRPr>
      </a:lvl2pPr>
      <a:lvl3pPr marL="1140892" indent="-228174" algn="l" rtl="0" eaLnBrk="0" fontAlgn="base" hangingPunct="0">
        <a:spcBef>
          <a:spcPct val="20000"/>
        </a:spcBef>
        <a:spcAft>
          <a:spcPct val="0"/>
        </a:spcAft>
        <a:buChar char="•"/>
        <a:defRPr sz="2400">
          <a:solidFill>
            <a:schemeClr val="tx1"/>
          </a:solidFill>
          <a:latin typeface="+mn-lt"/>
          <a:ea typeface="+mn-ea"/>
        </a:defRPr>
      </a:lvl3pPr>
      <a:lvl4pPr marL="1597249" indent="-228174" algn="l" rtl="0" eaLnBrk="0" fontAlgn="base" hangingPunct="0">
        <a:spcBef>
          <a:spcPct val="20000"/>
        </a:spcBef>
        <a:spcAft>
          <a:spcPct val="0"/>
        </a:spcAft>
        <a:buChar char="–"/>
        <a:defRPr sz="2000">
          <a:solidFill>
            <a:schemeClr val="tx1"/>
          </a:solidFill>
          <a:latin typeface="+mn-lt"/>
          <a:ea typeface="+mn-ea"/>
        </a:defRPr>
      </a:lvl4pPr>
      <a:lvl5pPr marL="2053620" indent="-228174" algn="l" rtl="0" eaLnBrk="0" fontAlgn="base" hangingPunct="0">
        <a:spcBef>
          <a:spcPct val="20000"/>
        </a:spcBef>
        <a:spcAft>
          <a:spcPct val="0"/>
        </a:spcAft>
        <a:buChar char="»"/>
        <a:defRPr sz="2000">
          <a:solidFill>
            <a:schemeClr val="tx1"/>
          </a:solidFill>
          <a:latin typeface="+mn-lt"/>
          <a:ea typeface="+mn-ea"/>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621966977"/>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9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9.xml"/></Relationships>
</file>

<file path=ppt/slides/_rels/slide10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0.xml"/><Relationship Id="rId1" Type="http://schemas.openxmlformats.org/officeDocument/2006/relationships/slideLayout" Target="../slideLayouts/slideLayout5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1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3.xml"/><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1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3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7.xml"/><Relationship Id="rId1" Type="http://schemas.openxmlformats.org/officeDocument/2006/relationships/slideLayout" Target="../slideLayouts/slideLayout14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1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557.xml"/></Relationships>
</file>

<file path=ppt/slides/_rels/slide1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0.xml"/><Relationship Id="rId1" Type="http://schemas.openxmlformats.org/officeDocument/2006/relationships/slideLayout" Target="../slideLayouts/slideLayout5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3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3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3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70.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18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207.xml"/><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5.xml"/></Relationships>
</file>

<file path=ppt/slides/_rels/slide1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9.xml"/><Relationship Id="rId1" Type="http://schemas.openxmlformats.org/officeDocument/2006/relationships/slideLayout" Target="../slideLayouts/slideLayout19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2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3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7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6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5.xml"/><Relationship Id="rId1" Type="http://schemas.openxmlformats.org/officeDocument/2006/relationships/slideLayout" Target="../slideLayouts/slideLayout68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6.xml"/><Relationship Id="rId1" Type="http://schemas.openxmlformats.org/officeDocument/2006/relationships/slideLayout" Target="../slideLayouts/slideLayout69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70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70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9.xml"/><Relationship Id="rId1" Type="http://schemas.openxmlformats.org/officeDocument/2006/relationships/slideLayout" Target="../slideLayouts/slideLayout70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0.xml"/><Relationship Id="rId1" Type="http://schemas.openxmlformats.org/officeDocument/2006/relationships/slideLayout" Target="../slideLayouts/slideLayout746.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75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70.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2.xml"/><Relationship Id="rId1" Type="http://schemas.openxmlformats.org/officeDocument/2006/relationships/slideLayout" Target="../slideLayouts/slideLayout735.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75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73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77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79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7.xml"/><Relationship Id="rId1" Type="http://schemas.openxmlformats.org/officeDocument/2006/relationships/slideLayout" Target="../slideLayouts/slideLayout7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8.xml"/><Relationship Id="rId1" Type="http://schemas.openxmlformats.org/officeDocument/2006/relationships/slideLayout" Target="../slideLayouts/slideLayout792.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724.xml"/><Relationship Id="rId1" Type="http://schemas.openxmlformats.org/officeDocument/2006/relationships/themeOverride" Target="../theme/themeOverride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814.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4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825.xml"/><Relationship Id="rId6" Type="http://schemas.openxmlformats.org/officeDocument/2006/relationships/image" Target="../media/image148.png"/><Relationship Id="rId5" Type="http://schemas.openxmlformats.org/officeDocument/2006/relationships/image" Target="../media/image151.jpeg"/><Relationship Id="rId4" Type="http://schemas.openxmlformats.org/officeDocument/2006/relationships/image" Target="../media/image15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0.xml"/><Relationship Id="rId1" Type="http://schemas.openxmlformats.org/officeDocument/2006/relationships/slideLayout" Target="../slideLayouts/slideLayout8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1.xml"/><Relationship Id="rId1" Type="http://schemas.openxmlformats.org/officeDocument/2006/relationships/slideLayout" Target="../slideLayouts/slideLayout797.xml"/><Relationship Id="rId4" Type="http://schemas.openxmlformats.org/officeDocument/2006/relationships/image" Target="../media/image15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2.xml"/><Relationship Id="rId1" Type="http://schemas.openxmlformats.org/officeDocument/2006/relationships/slideLayout" Target="../slideLayouts/slideLayout830.xml"/></Relationships>
</file>

<file path=ppt/slides/_rels/slide156.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123.xml"/><Relationship Id="rId1" Type="http://schemas.openxmlformats.org/officeDocument/2006/relationships/slideLayout" Target="../slideLayouts/slideLayout842.xml"/><Relationship Id="rId4" Type="http://schemas.openxmlformats.org/officeDocument/2006/relationships/image" Target="../media/image159.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4.xml"/><Relationship Id="rId1" Type="http://schemas.openxmlformats.org/officeDocument/2006/relationships/slideLayout" Target="../slideLayouts/slideLayout853.xml"/></Relationships>
</file>

<file path=ppt/slides/_rels/slide1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2.jpeg"/><Relationship Id="rId7" Type="http://schemas.openxmlformats.org/officeDocument/2006/relationships/diagramColors" Target="../diagrams/colors1.xml"/><Relationship Id="rId2" Type="http://schemas.openxmlformats.org/officeDocument/2006/relationships/image" Target="../media/image161.jpeg"/><Relationship Id="rId1" Type="http://schemas.openxmlformats.org/officeDocument/2006/relationships/slideLayout" Target="../slideLayouts/slideLayout8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52.xml"/><Relationship Id="rId5" Type="http://schemas.openxmlformats.org/officeDocument/2006/relationships/image" Target="../media/image45.png"/><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5.xml"/><Relationship Id="rId1" Type="http://schemas.openxmlformats.org/officeDocument/2006/relationships/slideLayout" Target="../slideLayouts/slideLayout854.xml"/></Relationships>
</file>

<file path=ppt/slides/_rels/slide1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5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6.xml"/><Relationship Id="rId1" Type="http://schemas.openxmlformats.org/officeDocument/2006/relationships/slideLayout" Target="../slideLayouts/slideLayout853.xml"/><Relationship Id="rId4" Type="http://schemas.openxmlformats.org/officeDocument/2006/relationships/image" Target="../media/image166.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855.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856.xml"/></Relationships>
</file>

<file path=ppt/slides/_rels/slide1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8.xml"/><Relationship Id="rId1" Type="http://schemas.openxmlformats.org/officeDocument/2006/relationships/slideLayout" Target="../slideLayouts/slideLayout570.xml"/></Relationships>
</file>

<file path=ppt/slides/_rels/slide1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9.xml"/><Relationship Id="rId1" Type="http://schemas.openxmlformats.org/officeDocument/2006/relationships/slideLayout" Target="../slideLayouts/slideLayout570.xml"/></Relationships>
</file>

<file path=ppt/slides/_rels/slide1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0.xml"/><Relationship Id="rId1" Type="http://schemas.openxmlformats.org/officeDocument/2006/relationships/slideLayout" Target="../slideLayouts/slideLayout570.xml"/></Relationships>
</file>

<file path=ppt/slides/_rels/slide1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1.xml"/><Relationship Id="rId1" Type="http://schemas.openxmlformats.org/officeDocument/2006/relationships/slideLayout" Target="../slideLayouts/slideLayout570.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570.xml"/></Relationships>
</file>

<file path=ppt/slides/_rels/slide1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2.xml"/><Relationship Id="rId1" Type="http://schemas.openxmlformats.org/officeDocument/2006/relationships/slideLayout" Target="../slideLayouts/slideLayout5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33.xml"/><Relationship Id="rId1" Type="http://schemas.openxmlformats.org/officeDocument/2006/relationships/slideLayout" Target="../slideLayouts/slideLayout857.xml"/><Relationship Id="rId4" Type="http://schemas.openxmlformats.org/officeDocument/2006/relationships/image" Target="../media/image17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70.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5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42.xml"/><Relationship Id="rId1" Type="http://schemas.openxmlformats.org/officeDocument/2006/relationships/themeOverride" Target="../theme/themeOverride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5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70.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0.xml"/></Relationships>
</file>

<file path=ppt/slides/_rels/slide3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60.xml"/><Relationship Id="rId5" Type="http://schemas.openxmlformats.org/officeDocument/2006/relationships/image" Target="../media/image60.gif"/><Relationship Id="rId4" Type="http://schemas.openxmlformats.org/officeDocument/2006/relationships/image" Target="../media/image59.emf"/></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23.xml"/><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38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384.xml"/><Relationship Id="rId5" Type="http://schemas.openxmlformats.org/officeDocument/2006/relationships/image" Target="../media/image74.jpe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90.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00.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6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570.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570.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18.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570.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570.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570.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570.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570.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570.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570.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593.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18.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323.xml"/><Relationship Id="rId5" Type="http://schemas.openxmlformats.org/officeDocument/2006/relationships/image" Target="../media/image45.pn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384.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384.xml"/><Relationship Id="rId5" Type="http://schemas.openxmlformats.org/officeDocument/2006/relationships/image" Target="../media/image74.jpeg"/><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90.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400.xml"/><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570.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5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1.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570.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18.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475.xml"/><Relationship Id="rId1" Type="http://schemas.openxmlformats.org/officeDocument/2006/relationships/themeOverride" Target="../theme/themeOverride3.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82.xml"/><Relationship Id="rId5" Type="http://schemas.openxmlformats.org/officeDocument/2006/relationships/image" Target="../media/image98.jpe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18.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93.xml"/><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5.xml"/><Relationship Id="rId1" Type="http://schemas.openxmlformats.org/officeDocument/2006/relationships/slideLayout" Target="../slideLayouts/slideLayout290.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290.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3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3"/>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格林多前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7022140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Title 2"/>
          <p:cNvSpPr>
            <a:spLocks noGrp="1"/>
          </p:cNvSpPr>
          <p:nvPr>
            <p:ph type="title" idx="4294967295"/>
          </p:nvPr>
        </p:nvSpPr>
        <p:spPr>
          <a:xfrm>
            <a:off x="-27763" y="1844824"/>
            <a:ext cx="9144000" cy="1719064"/>
          </a:xfrm>
        </p:spPr>
        <p:txBody>
          <a:bodyPr/>
          <a:lstStyle/>
          <a:p>
            <a:pPr algn="ctr"/>
            <a:r>
              <a:rPr lang="zh-CN" altLang="en-US" sz="6000" b="1" dirty="0">
                <a:solidFill>
                  <a:schemeClr val="bg1"/>
                </a:solidFill>
                <a:latin typeface="Arial" charset="0"/>
                <a:ea typeface="ＭＳ Ｐゴシック" charset="0"/>
                <a:cs typeface="Arial" charset="0"/>
              </a:rPr>
              <a:t>格林多前</a:t>
            </a:r>
            <a:r>
              <a:rPr lang="en-US" sz="6600" b="1" dirty="0">
                <a:solidFill>
                  <a:schemeClr val="bg1"/>
                </a:solidFill>
                <a:latin typeface="Arial" charset="0"/>
                <a:ea typeface="ＭＳ Ｐゴシック" charset="0"/>
                <a:cs typeface="Arial" charset="0"/>
              </a:rPr>
              <a:t>10</a:t>
            </a:r>
            <a:endParaRPr lang="en-US" sz="6000" b="1" dirty="0">
              <a:solidFill>
                <a:schemeClr val="bg1"/>
              </a:solidFill>
              <a:latin typeface="Arial" charset="0"/>
              <a:ea typeface="ＭＳ Ｐゴシック" charset="0"/>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269" tIns="45635" rIns="91269" bIns="45635" numCol="1" anchor="ctr" anchorCtr="0" compatLnSpc="1">
            <a:prstTxWarp prst="textNoShape">
              <a:avLst/>
            </a:prstTxWarp>
            <a:noAutofit/>
          </a:bodyPr>
          <a:lstStyle/>
          <a:p>
            <a:r>
              <a:rPr lang="zh-CN" altLang="en-US" sz="8000" b="1" dirty="0">
                <a:effectLst>
                  <a:glow rad="177800">
                    <a:schemeClr val="bg1">
                      <a:alpha val="75000"/>
                    </a:schemeClr>
                  </a:glow>
                </a:effectLst>
                <a:latin typeface="Bizarro Regular" charset="0"/>
              </a:rPr>
              <a:t>不可在拜偶像</a:t>
            </a:r>
            <a:br>
              <a:rPr lang="zh-CN" altLang="en-US" sz="8000" b="1" dirty="0">
                <a:effectLst>
                  <a:glow rad="177800">
                    <a:schemeClr val="bg1">
                      <a:alpha val="75000"/>
                    </a:schemeClr>
                  </a:glow>
                </a:effectLst>
                <a:latin typeface="Bizarro Regular" charset="0"/>
              </a:rPr>
            </a:br>
            <a:r>
              <a:rPr lang="zh-CN" altLang="en-US" sz="8000" b="1" dirty="0">
                <a:effectLst>
                  <a:glow rad="177800">
                    <a:schemeClr val="bg1">
                      <a:alpha val="75000"/>
                    </a:schemeClr>
                  </a:glow>
                </a:effectLst>
                <a:latin typeface="Bizarro Regular" charset="0"/>
              </a:rPr>
              <a:t>的禁忌上倦怠</a:t>
            </a:r>
            <a:endParaRPr lang="en-US" sz="8000" b="1" dirty="0">
              <a:effectLst>
                <a:glow rad="177800">
                  <a:schemeClr val="bg1">
                    <a:alpha val="75000"/>
                  </a:schemeClr>
                </a:glow>
              </a:effectLst>
              <a:latin typeface="Bizarro Regular" charset="0"/>
            </a:endParaRPr>
          </a:p>
        </p:txBody>
      </p:sp>
      <p:sp>
        <p:nvSpPr>
          <p:cNvPr id="3" name="Subtitle 2"/>
          <p:cNvSpPr>
            <a:spLocks noGrp="1"/>
          </p:cNvSpPr>
          <p:nvPr>
            <p:ph type="subTitle" idx="4294967295"/>
          </p:nvPr>
        </p:nvSpPr>
        <p:spPr>
          <a:xfrm>
            <a:off x="685800" y="5863480"/>
            <a:ext cx="7772400" cy="877888"/>
          </a:xfrm>
          <a:noFill/>
        </p:spPr>
        <p:txBody>
          <a:bodyPr vert="horz" wrap="square" lIns="91269" tIns="45635" rIns="91269" bIns="45635" numCol="1" anchor="ctr" anchorCtr="0" compatLnSpc="1">
            <a:prstTxWarp prst="textNoShape">
              <a:avLst/>
            </a:prstTxWarp>
            <a:normAutofit fontScale="90000" lnSpcReduction="20000"/>
          </a:bodyPr>
          <a:lstStyle/>
          <a:p>
            <a:pPr marL="0" indent="0" algn="ctr">
              <a:spcBef>
                <a:spcPct val="0"/>
              </a:spcBef>
              <a:buNone/>
            </a:pPr>
            <a:r>
              <a:rPr lang="zh-CN" altLang="en-US" sz="6600" b="1" dirty="0">
                <a:effectLst>
                  <a:glow rad="177800">
                    <a:schemeClr val="bg1">
                      <a:alpha val="75000"/>
                    </a:schemeClr>
                  </a:glow>
                </a:effectLst>
                <a:latin typeface="Bizarro Regular" charset="0"/>
                <a:ea typeface="+mj-ea"/>
                <a:cs typeface="+mj-cs"/>
              </a:rPr>
              <a:t>格林多前</a:t>
            </a:r>
            <a:r>
              <a:rPr lang="en-US" sz="6600" b="1" dirty="0">
                <a:effectLst>
                  <a:glow rad="177800">
                    <a:schemeClr val="bg1">
                      <a:alpha val="75000"/>
                    </a:schemeClr>
                  </a:glow>
                </a:effectLst>
                <a:latin typeface="Bizarro Regular" charset="0"/>
                <a:ea typeface="+mj-ea"/>
                <a:cs typeface="+mj-cs"/>
              </a:rPr>
              <a:t>10</a:t>
            </a:r>
          </a:p>
        </p:txBody>
      </p:sp>
    </p:spTree>
    <p:extLst>
      <p:ext uri="{BB962C8B-B14F-4D97-AF65-F5344CB8AC3E}">
        <p14:creationId xmlns:p14="http://schemas.microsoft.com/office/powerpoint/2010/main" val="1621299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6" y="1639888"/>
            <a:ext cx="533400" cy="304800"/>
          </a:xfrm>
          <a:prstGeom prst="triangle">
            <a:avLst>
              <a:gd name="adj" fmla="val 50000"/>
            </a:avLst>
          </a:prstGeom>
          <a:solidFill>
            <a:srgbClr val="FF3300"/>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1"/>
            <a:ext cx="1392237" cy="108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defPPr>
              <a:defRPr lang="en-US"/>
            </a:defPPr>
            <a:lvl1pPr eaLnBrk="1" hangingPunct="1">
              <a:buFontTx/>
              <a:buNone/>
              <a:defRPr sz="3200">
                <a:solidFill>
                  <a:srgbClr val="000000"/>
                </a:solidFill>
                <a:effectLst>
                  <a:glow rad="266700">
                    <a:srgbClr val="FFFFFF">
                      <a:alpha val="75000"/>
                    </a:srgbClr>
                  </a:glow>
                </a:effectLst>
                <a:latin typeface="Arial"/>
                <a:cs typeface="Arial"/>
              </a:defRPr>
            </a:lvl1pPr>
            <a:lvl2pPr marL="742950" indent="-285750">
              <a:defRPr sz="1600">
                <a:latin typeface="Times New Roman" charset="0"/>
              </a:defRPr>
            </a:lvl2pPr>
            <a:lvl3pPr marL="1143000" indent="-228600">
              <a:defRPr sz="1600">
                <a:latin typeface="Times New Roman" charset="0"/>
              </a:defRPr>
            </a:lvl3pPr>
            <a:lvl4pPr marL="1600200" indent="-228600">
              <a:defRPr sz="1600">
                <a:latin typeface="Times New Roman" charset="0"/>
              </a:defRPr>
            </a:lvl4pPr>
            <a:lvl5pPr marL="2057400" indent="-228600">
              <a:defRPr sz="1600">
                <a:latin typeface="Times New Roman" charset="0"/>
              </a:defRPr>
            </a:lvl5pPr>
            <a:lvl6pPr marL="2514600" indent="-228600" algn="ctr" eaLnBrk="0" fontAlgn="base" hangingPunct="0">
              <a:spcBef>
                <a:spcPct val="0"/>
              </a:spcBef>
              <a:spcAft>
                <a:spcPct val="0"/>
              </a:spcAft>
              <a:defRPr sz="1600">
                <a:latin typeface="Times New Roman" charset="0"/>
              </a:defRPr>
            </a:lvl6pPr>
            <a:lvl7pPr marL="2971800" indent="-228600" algn="ctr" eaLnBrk="0" fontAlgn="base" hangingPunct="0">
              <a:spcBef>
                <a:spcPct val="0"/>
              </a:spcBef>
              <a:spcAft>
                <a:spcPct val="0"/>
              </a:spcAft>
              <a:defRPr sz="1600">
                <a:latin typeface="Times New Roman" charset="0"/>
              </a:defRPr>
            </a:lvl7pPr>
            <a:lvl8pPr marL="3429000" indent="-228600" algn="ctr" eaLnBrk="0" fontAlgn="base" hangingPunct="0">
              <a:spcBef>
                <a:spcPct val="0"/>
              </a:spcBef>
              <a:spcAft>
                <a:spcPct val="0"/>
              </a:spcAft>
              <a:defRPr sz="1600">
                <a:latin typeface="Times New Roman" charset="0"/>
              </a:defRPr>
            </a:lvl8pPr>
            <a:lvl9pPr marL="3886200" indent="-228600" algn="ctr" eaLnBrk="0" fontAlgn="base" hangingPunct="0">
              <a:spcBef>
                <a:spcPct val="0"/>
              </a:spcBef>
              <a:spcAft>
                <a:spcPct val="0"/>
              </a:spcAft>
              <a:defRPr sz="1600">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西奈山</a:t>
            </a:r>
            <a:endParaRPr kumimoji="0" 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20842" name="Freeform 10"/>
          <p:cNvSpPr>
            <a:spLocks/>
          </p:cNvSpPr>
          <p:nvPr/>
        </p:nvSpPr>
        <p:spPr bwMode="auto">
          <a:xfrm>
            <a:off x="4232276"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lIns="91293" tIns="45647" rIns="91293" bIns="45647"/>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lIns="91293" tIns="45647" rIns="91293" bIns="45647"/>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660650" y="2453995"/>
            <a:ext cx="3048000" cy="5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加低斯巴尼</a:t>
            </a:r>
          </a:p>
        </p:txBody>
      </p:sp>
      <p:sp>
        <p:nvSpPr>
          <p:cNvPr id="138250" name="Rectangle 1"/>
          <p:cNvSpPr>
            <a:spLocks noChangeArrowheads="1"/>
          </p:cNvSpPr>
          <p:nvPr/>
        </p:nvSpPr>
        <p:spPr bwMode="auto">
          <a:xfrm>
            <a:off x="6875464" y="31"/>
            <a:ext cx="2268537" cy="6958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4"/>
            <a:ext cx="30480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defPPr>
              <a:defRPr lang="en-US"/>
            </a:defPPr>
            <a:lvl1pPr eaLnBrk="1" hangingPunct="1">
              <a:buFontTx/>
              <a:buNone/>
              <a:defRPr sz="3200">
                <a:solidFill>
                  <a:srgbClr val="000000"/>
                </a:solidFill>
                <a:effectLst>
                  <a:glow rad="266700">
                    <a:srgbClr val="FFFFFF">
                      <a:alpha val="75000"/>
                    </a:srgbClr>
                  </a:glow>
                </a:effectLst>
                <a:latin typeface="Arial"/>
                <a:cs typeface="Arial"/>
              </a:defRPr>
            </a:lvl1pPr>
            <a:lvl2pPr marL="742950" indent="-285750">
              <a:defRPr sz="1600">
                <a:latin typeface="Times New Roman" charset="0"/>
              </a:defRPr>
            </a:lvl2pPr>
            <a:lvl3pPr marL="1143000" indent="-228600">
              <a:defRPr sz="1600">
                <a:latin typeface="Times New Roman" charset="0"/>
              </a:defRPr>
            </a:lvl3pPr>
            <a:lvl4pPr marL="1600200" indent="-228600">
              <a:defRPr sz="1600">
                <a:latin typeface="Times New Roman" charset="0"/>
              </a:defRPr>
            </a:lvl4pPr>
            <a:lvl5pPr marL="2057400" indent="-228600">
              <a:defRPr sz="1600">
                <a:latin typeface="Times New Roman" charset="0"/>
              </a:defRPr>
            </a:lvl5pPr>
            <a:lvl6pPr marL="2514600" indent="-228600" algn="ctr" eaLnBrk="0" fontAlgn="base" hangingPunct="0">
              <a:spcBef>
                <a:spcPct val="0"/>
              </a:spcBef>
              <a:spcAft>
                <a:spcPct val="0"/>
              </a:spcAft>
              <a:defRPr sz="1600">
                <a:latin typeface="Times New Roman" charset="0"/>
              </a:defRPr>
            </a:lvl6pPr>
            <a:lvl7pPr marL="2971800" indent="-228600" algn="ctr" eaLnBrk="0" fontAlgn="base" hangingPunct="0">
              <a:spcBef>
                <a:spcPct val="0"/>
              </a:spcBef>
              <a:spcAft>
                <a:spcPct val="0"/>
              </a:spcAft>
              <a:defRPr sz="1600">
                <a:latin typeface="Times New Roman" charset="0"/>
              </a:defRPr>
            </a:lvl7pPr>
            <a:lvl8pPr marL="3429000" indent="-228600" algn="ctr" eaLnBrk="0" fontAlgn="base" hangingPunct="0">
              <a:spcBef>
                <a:spcPct val="0"/>
              </a:spcBef>
              <a:spcAft>
                <a:spcPct val="0"/>
              </a:spcAft>
              <a:defRPr sz="1600">
                <a:latin typeface="Times New Roman" charset="0"/>
              </a:defRPr>
            </a:lvl8pPr>
            <a:lvl9pPr marL="3886200" indent="-228600" algn="ctr" eaLnBrk="0" fontAlgn="base" hangingPunct="0">
              <a:spcBef>
                <a:spcPct val="0"/>
              </a:spcBef>
              <a:spcAft>
                <a:spcPct val="0"/>
              </a:spcAft>
              <a:defRPr sz="1600">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rPr>
              <a:t>何珥山</a:t>
            </a:r>
            <a:endParaRPr kumimoji="0" lang="en-US" sz="3200" b="1" i="0" u="none" strike="noStrike" kern="1200" cap="none" spc="0" normalizeH="0" baseline="0" noProof="0" dirty="0">
              <a:ln>
                <a:noFill/>
              </a:ln>
              <a:solidFill>
                <a:srgbClr val="000000"/>
              </a:solidFill>
              <a:effectLst>
                <a:glow rad="266700">
                  <a:srgbClr val="FFFFFF">
                    <a:alpha val="75000"/>
                  </a:srgbClr>
                </a:glow>
              </a:effectLst>
              <a:uLnTx/>
              <a:uFillTx/>
              <a:latin typeface="Arial"/>
              <a:ea typeface="ＭＳ Ｐゴシック" charset="0"/>
              <a:cs typeface="Arial"/>
            </a:endParaRPr>
          </a:p>
        </p:txBody>
      </p:sp>
      <p:sp>
        <p:nvSpPr>
          <p:cNvPr id="120837" name="Text Box 5"/>
          <p:cNvSpPr txBox="1">
            <a:spLocks noChangeArrowheads="1"/>
          </p:cNvSpPr>
          <p:nvPr/>
        </p:nvSpPr>
        <p:spPr bwMode="auto">
          <a:xfrm>
            <a:off x="-40088" y="5715000"/>
            <a:ext cx="9192795" cy="1016000"/>
          </a:xfrm>
          <a:prstGeom prst="rect">
            <a:avLst/>
          </a:prstGeom>
          <a:noFill/>
          <a:ln w="9525">
            <a:noFill/>
            <a:miter lim="800000"/>
            <a:headEnd/>
            <a:tailEnd/>
          </a:ln>
          <a:effectLst/>
        </p:spPr>
        <p:txBody>
          <a:bodyPr lIns="91293" tIns="45647" rIns="91293" bIns="45647">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逃亡路线</a:t>
            </a:r>
            <a:endParaRPr kumimoji="0" 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10651982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31"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zh-CN" altLang="en-US" u="sng" dirty="0">
                <a:effectLst>
                  <a:outerShdw blurRad="38100" dist="38100" dir="2700000" algn="tl">
                    <a:srgbClr val="212121"/>
                  </a:outerShdw>
                </a:effectLst>
                <a:latin typeface="Arial" charset="0"/>
              </a:rPr>
              <a:t>林前</a:t>
            </a:r>
            <a:r>
              <a:rPr lang="en-US" u="sng" dirty="0">
                <a:effectLst>
                  <a:outerShdw blurRad="38100" dist="38100" dir="2700000" algn="tl">
                    <a:srgbClr val="212121"/>
                  </a:outerShdw>
                </a:effectLst>
                <a:latin typeface="Arial" charset="0"/>
              </a:rPr>
              <a:t>10:1-4 </a:t>
            </a:r>
            <a:r>
              <a:rPr lang="en-US" sz="3600" u="sng" dirty="0">
                <a:effectLst>
                  <a:outerShdw blurRad="38100" dist="38100" dir="2700000" algn="tl">
                    <a:srgbClr val="212121"/>
                  </a:outerShdw>
                </a:effectLst>
                <a:latin typeface="Arial" charset="0"/>
              </a:rPr>
              <a:t>(</a:t>
            </a:r>
            <a:r>
              <a:rPr lang="en-US" altLang="zh-CN" sz="3600" u="sng" dirty="0">
                <a:effectLst>
                  <a:outerShdw blurRad="38100" dist="38100" dir="2700000" algn="tl">
                    <a:srgbClr val="212121"/>
                  </a:outerShdw>
                </a:effectLst>
                <a:latin typeface="Arial" charset="0"/>
              </a:rPr>
              <a:t>CNV</a:t>
            </a:r>
            <a:r>
              <a:rPr lang="en-US" sz="3600" u="sng" dirty="0">
                <a:effectLst>
                  <a:outerShdw blurRad="38100" dist="38100" dir="2700000" algn="tl">
                    <a:srgbClr val="212121"/>
                  </a:outerShdw>
                </a:effectLst>
                <a:latin typeface="Arial" charset="0"/>
              </a:rPr>
              <a:t>)</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37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1</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弟兄们，我不愿意你们不知道，我们的祖宗都曾经在云下，</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曾经从海中经过， </a:t>
            </a: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2</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曾经在云里在海里受洗归于摩西。 </a:t>
            </a:r>
            <a:endPar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3</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他们</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吃了一样的灵粮， </a:t>
            </a:r>
            <a:r>
              <a:rPr kumimoji="0" lang="en-US" altLang="zh-CN" sz="40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4</a:t>
            </a:r>
            <a:r>
              <a:rPr kumimoji="0" lang="en-US" altLang="zh-CN"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都</a:t>
            </a:r>
            <a:r>
              <a:rPr kumimoji="0" lang="zh-CN" alt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喝了一样的灵水；他们所喝的，是从那随着他们的灵盘石那里来的，这盘石就是基督。</a:t>
            </a:r>
            <a:endParaRPr kumimoji="0" lang="en-US" sz="40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endParaRPr>
          </a:p>
        </p:txBody>
      </p:sp>
    </p:spTree>
    <p:extLst>
      <p:ext uri="{BB962C8B-B14F-4D97-AF65-F5344CB8AC3E}">
        <p14:creationId xmlns:p14="http://schemas.microsoft.com/office/powerpoint/2010/main" val="27355875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08003" name="Rectangle 3"/>
          <p:cNvSpPr>
            <a:spLocks noGrp="1"/>
          </p:cNvSpPr>
          <p:nvPr>
            <p:ph type="ctrTitle"/>
          </p:nvPr>
        </p:nvSpPr>
        <p:spPr>
          <a:xfrm>
            <a:off x="152400" y="3771900"/>
            <a:ext cx="8763000" cy="2971800"/>
          </a:xfrm>
        </p:spPr>
        <p:txBody>
          <a:bodyPr>
            <a:normAutofit/>
          </a:bodyPr>
          <a:lstStyle/>
          <a:p>
            <a:pPr marL="714835" indent="-714835" algn="l" eaLnBrk="1" hangingPunct="1">
              <a:defRPr/>
            </a:pPr>
            <a:r>
              <a:rPr lang="en-US" b="1" dirty="0">
                <a:effectLst>
                  <a:glow rad="317500">
                    <a:schemeClr val="bg2">
                      <a:alpha val="90000"/>
                    </a:schemeClr>
                  </a:glow>
                </a:effectLst>
                <a:latin typeface="Arial"/>
                <a:cs typeface="Arial"/>
              </a:rPr>
              <a:t>A. </a:t>
            </a:r>
            <a:r>
              <a:rPr lang="zh-CN" altLang="en-US" b="1" dirty="0">
                <a:effectLst>
                  <a:glow rad="317500">
                    <a:schemeClr val="bg2">
                      <a:alpha val="90000"/>
                    </a:schemeClr>
                  </a:glow>
                </a:effectLst>
                <a:latin typeface="Arial"/>
                <a:cs typeface="Arial"/>
              </a:rPr>
              <a:t>主的晚餐是圣洁的，而祭过偶像的食物是污秽的，因此当避免它</a:t>
            </a:r>
            <a:r>
              <a:rPr lang="en-US" b="1" dirty="0">
                <a:effectLst>
                  <a:glow rad="317500">
                    <a:schemeClr val="bg2">
                      <a:alpha val="90000"/>
                    </a:schemeClr>
                  </a:glow>
                </a:effectLst>
                <a:latin typeface="Arial"/>
                <a:cs typeface="Arial"/>
              </a:rPr>
              <a:t>(10:14-22).</a:t>
            </a: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31"/>
            <a:ext cx="429418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106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zh-CN" altLang="en-US" b="1" kern="1200" dirty="0">
                <a:effectLst>
                  <a:glow rad="317500">
                    <a:schemeClr val="bg2">
                      <a:alpha val="90000"/>
                    </a:schemeClr>
                  </a:glow>
                </a:effectLst>
                <a:latin typeface="Arial"/>
                <a:cs typeface="Arial"/>
              </a:rPr>
              <a:t>远离拜偶像，否则神定不以你交</a:t>
            </a:r>
            <a:r>
              <a:rPr lang="zh-CN" altLang="en-US" b="1" kern="1200" dirty="0">
                <a:solidFill>
                  <a:srgbClr val="FFFF00"/>
                </a:solidFill>
                <a:effectLst>
                  <a:glow rad="317500">
                    <a:schemeClr val="bg2">
                      <a:alpha val="90000"/>
                    </a:schemeClr>
                  </a:glow>
                </a:effectLst>
                <a:latin typeface="Arial"/>
                <a:cs typeface="Arial"/>
              </a:rPr>
              <a:t>鬼</a:t>
            </a:r>
            <a:r>
              <a:rPr lang="zh-CN" altLang="en-US" b="1" kern="1200" dirty="0">
                <a:effectLst>
                  <a:glow rad="317500">
                    <a:schemeClr val="bg2">
                      <a:alpha val="90000"/>
                    </a:schemeClr>
                  </a:glow>
                </a:effectLst>
                <a:latin typeface="Arial"/>
                <a:cs typeface="Arial"/>
              </a:rPr>
              <a:t>为无罪</a:t>
            </a:r>
            <a:endParaRPr lang="en-US" b="1" kern="1200" dirty="0">
              <a:solidFill>
                <a:srgbClr val="FFFF00"/>
              </a:solidFill>
              <a:effectLst>
                <a:glow rad="317500">
                  <a:schemeClr val="bg2">
                    <a:alpha val="90000"/>
                  </a:schemeClr>
                </a:glow>
              </a:effectLst>
              <a:latin typeface="Arial"/>
              <a:cs typeface="Arial"/>
            </a:endParaRPr>
          </a:p>
        </p:txBody>
      </p:sp>
      <p:sp>
        <p:nvSpPr>
          <p:cNvPr id="1430533" name="Text Box 5"/>
          <p:cNvSpPr txBox="1">
            <a:spLocks noChangeArrowheads="1"/>
          </p:cNvSpPr>
          <p:nvPr/>
        </p:nvSpPr>
        <p:spPr bwMode="auto">
          <a:xfrm>
            <a:off x="467545" y="457231"/>
            <a:ext cx="8424936" cy="82391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林前</a:t>
            </a:r>
            <a:r>
              <a:rPr kumimoji="0" 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 10</a:t>
            </a:r>
            <a:r>
              <a:rPr kumimoji="0" lang="zh-CN" alt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的中心思想</a:t>
            </a:r>
            <a:endParaRPr kumimoji="0" 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25554559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11</a:t>
            </a:r>
          </a:p>
        </p:txBody>
      </p:sp>
    </p:spTree>
    <p:extLst>
      <p:ext uri="{BB962C8B-B14F-4D97-AF65-F5344CB8AC3E}">
        <p14:creationId xmlns:p14="http://schemas.microsoft.com/office/powerpoint/2010/main" val="36054135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44"/>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9" y="2836894"/>
            <a:ext cx="3033712"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9"/>
          <p:cNvSpPr txBox="1">
            <a:spLocks noChangeArrowheads="1"/>
          </p:cNvSpPr>
          <p:nvPr/>
        </p:nvSpPr>
        <p:spPr bwMode="auto">
          <a:xfrm>
            <a:off x="3505200" y="4495801"/>
            <a:ext cx="1638300" cy="525454"/>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格林多</a:t>
            </a:r>
            <a:endParaRPr kumimoji="0" lang="en-GB"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1"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以色列</a:t>
            </a:r>
            <a:endParaRPr kumimoji="0" lang="en-GB"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zh-CN" altLang="en-US" sz="4000" dirty="0">
                <a:latin typeface="Arial Black" charset="0"/>
              </a:rPr>
              <a:t>过去谁需要戴头巾</a:t>
            </a:r>
            <a:r>
              <a:rPr lang="en-US" altLang="zh-CN" sz="4000" dirty="0">
                <a:latin typeface="Arial Black" charset="0"/>
              </a:rPr>
              <a:t>?</a:t>
            </a:r>
            <a:endParaRPr lang="en-US" dirty="0">
              <a:latin typeface="Arial Black" charset="0"/>
            </a:endParaRPr>
          </a:p>
        </p:txBody>
      </p:sp>
      <p:grpSp>
        <p:nvGrpSpPr>
          <p:cNvPr id="3" name="Group 25"/>
          <p:cNvGrpSpPr>
            <a:grpSpLocks/>
          </p:cNvGrpSpPr>
          <p:nvPr/>
        </p:nvGrpSpPr>
        <p:grpSpPr bwMode="auto">
          <a:xfrm>
            <a:off x="762001"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279" tIns="45801" rIns="91279" bIns="45801">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l" defTabSz="409575" rtl="0" eaLnBrk="0" fontAlgn="base" latinLnBrk="0" hangingPunct="0">
              <a:lnSpc>
                <a:spcPct val="100000"/>
              </a:lnSpc>
              <a:spcBef>
                <a:spcPts val="2238"/>
              </a:spcBef>
              <a:spcAft>
                <a:spcPct val="0"/>
              </a:spcAft>
              <a:buClr>
                <a:srgbClr val="0033CC"/>
              </a:buClr>
              <a:buSzPct val="100000"/>
              <a:buFontTx/>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zh-CN" altLang="en-US"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亚述</a:t>
            </a:r>
            <a:endParaRPr kumimoji="0" lang="en-GB"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endParaRPr>
          </a:p>
        </p:txBody>
      </p:sp>
    </p:spTree>
    <p:extLst>
      <p:ext uri="{BB962C8B-B14F-4D97-AF65-F5344CB8AC3E}">
        <p14:creationId xmlns:p14="http://schemas.microsoft.com/office/powerpoint/2010/main" val="748079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zh-CN" altLang="en-US" dirty="0">
                <a:latin typeface="Arial" charset="0"/>
              </a:rPr>
              <a:t>上帝的</a:t>
            </a:r>
            <a:br>
              <a:rPr lang="zh-CN" altLang="en-US" dirty="0">
                <a:latin typeface="Arial" charset="0"/>
              </a:rPr>
            </a:br>
            <a:r>
              <a:rPr lang="zh-CN" altLang="en-US" dirty="0">
                <a:latin typeface="Arial" charset="0"/>
              </a:rPr>
              <a:t>权力</a:t>
            </a:r>
            <a:br>
              <a:rPr lang="zh-CN" altLang="en-US" dirty="0">
                <a:latin typeface="Arial" charset="0"/>
              </a:rPr>
            </a:br>
            <a:r>
              <a:rPr lang="zh-CN" altLang="en-US" dirty="0">
                <a:latin typeface="Arial" charset="0"/>
              </a:rPr>
              <a:t>架构</a:t>
            </a:r>
            <a:endParaRPr lang="en-US" dirty="0">
              <a:latin typeface="Arial" charset="0"/>
            </a:endParaRP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zh-CN" altLang="en-US" sz="4400" b="1" dirty="0">
                <a:latin typeface="Arial" charset="0"/>
              </a:rPr>
              <a:t>丈夫</a:t>
            </a:r>
            <a:endParaRPr lang="en-US" sz="4400" b="1" dirty="0">
              <a:latin typeface="Arial" charset="0"/>
            </a:endParaRP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3505201"/>
            <a:ext cx="14652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妻子</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基督</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363" marR="0" lvl="0" indent="-342363" algn="ctr" defTabSz="914400" rtl="0" eaLnBrk="1" fontAlgn="base" latinLnBrk="0" hangingPunct="1">
                <a:lnSpc>
                  <a:spcPct val="90000"/>
                </a:lnSpc>
                <a:spcBef>
                  <a:spcPct val="20000"/>
                </a:spcBef>
                <a:spcAft>
                  <a:spcPct val="0"/>
                </a:spcAft>
                <a:buClr>
                  <a:srgbClr val="99FF99"/>
                </a:buClr>
                <a:buSzPct val="80000"/>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上帝</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1"/>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9" y="2924177"/>
            <a:ext cx="4043362" cy="258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但是我愿意你们知道，基督是男人的头，男人是女人的头，　神是基督的头。</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林前</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11:3</a:t>
            </a:r>
            <a:r>
              <a:rPr kumimoji="0" lang="en-US" sz="3200" b="1" i="0" u="none" strike="noStrike" kern="1200" cap="none" spc="0" normalizeH="0" baseline="0" noProof="0" dirty="0">
                <a:ln>
                  <a:noFill/>
                </a:ln>
                <a:solidFill>
                  <a:srgbClr val="C900CB"/>
                </a:solidFill>
                <a:effectLst/>
                <a:uLnTx/>
                <a:uFillTx/>
                <a:latin typeface="Calibri"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Calibri" charset="0"/>
                <a:ea typeface="ＭＳ Ｐゴシック" charset="0"/>
              </a:rPr>
              <a:t>CNV</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744200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1" y="115919"/>
            <a:ext cx="8969375" cy="1728787"/>
          </a:xfrm>
        </p:spPr>
        <p:txBody>
          <a:bodyPr/>
          <a:lstStyle/>
          <a:p>
            <a:pPr eaLnBrk="1" hangingPunct="1"/>
            <a:r>
              <a:rPr lang="zh-CN" altLang="en-US" sz="4000" b="1" dirty="0">
                <a:solidFill>
                  <a:schemeClr val="bg1"/>
                </a:solidFill>
                <a:latin typeface="Calibri" charset="0"/>
              </a:rPr>
              <a:t>在今天大多数社会中，戴头罩会发出错误的信号 </a:t>
            </a:r>
            <a:r>
              <a:rPr lang="en-US" altLang="zh-CN" sz="4000" b="1" dirty="0">
                <a:solidFill>
                  <a:schemeClr val="bg1"/>
                </a:solidFill>
                <a:latin typeface="Calibri" charset="0"/>
              </a:rPr>
              <a:t>- </a:t>
            </a:r>
            <a:r>
              <a:rPr lang="zh-CN" altLang="en-US" sz="4000" b="1" dirty="0">
                <a:solidFill>
                  <a:schemeClr val="bg1"/>
                </a:solidFill>
                <a:latin typeface="Calibri" charset="0"/>
              </a:rPr>
              <a:t>我们是与社会惯例脱节</a:t>
            </a:r>
            <a:endParaRPr lang="en-US" sz="4000" b="1" dirty="0">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482" y="2060577"/>
            <a:ext cx="9201151"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43568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不要被社会误导，认为丈夫不应该</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主导</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他们的妻子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林前</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11:1-16</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的中心思想</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66731507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l">
              <a:defRPr/>
            </a:pPr>
            <a:r>
              <a:rPr lang="zh-CN" altLang="en-US" sz="5400" b="1" dirty="0">
                <a:solidFill>
                  <a:schemeClr val="bg1"/>
                </a:solidFill>
                <a:effectLst>
                  <a:glow rad="266700">
                    <a:schemeClr val="tx1">
                      <a:alpha val="96000"/>
                    </a:schemeClr>
                  </a:glow>
                </a:effectLst>
                <a:latin typeface="Calibri" charset="0"/>
              </a:rPr>
              <a:t>放弃你的权力</a:t>
            </a:r>
            <a:r>
              <a:rPr lang="en-US" altLang="zh-CN" sz="5400" b="1" dirty="0">
                <a:solidFill>
                  <a:schemeClr val="bg1"/>
                </a:solidFill>
                <a:effectLst>
                  <a:glow rad="266700">
                    <a:schemeClr val="tx1">
                      <a:alpha val="96000"/>
                    </a:schemeClr>
                  </a:glow>
                </a:effectLst>
                <a:latin typeface="Calibri" charset="0"/>
              </a:rPr>
              <a:t>…</a:t>
            </a:r>
            <a:endParaRPr lang="en-US" dirty="0">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起诉另一个信徒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6)</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结婚或单身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7)</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吃祭过偶像的食物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8)</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1"/>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妨碍你美好见证的行为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9)</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6"/>
            <a:ext cx="89154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参加异教庆典活动</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(1 Cor. 10)</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ctr"/>
          <a:lstStyle/>
          <a:p>
            <a:pPr marL="337602" marR="0" lvl="0" indent="-337602"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zh-CN" alt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反对神制定的权力架构 </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(1 Cor. 11)</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934728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lef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lef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lef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lef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lef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lef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zh-CN" altLang="en-US" b="1" i="1" dirty="0">
                <a:solidFill>
                  <a:schemeClr val="bg1"/>
                </a:solidFill>
                <a:latin typeface="Arial Bold" charset="0"/>
                <a:ea typeface="ＭＳ Ｐゴシック" charset="0"/>
                <a:cs typeface="ＭＳ Ｐゴシック" charset="0"/>
              </a:rPr>
              <a:t>在主的圣餐你如何能</a:t>
            </a:r>
            <a:r>
              <a:rPr lang="zh-CN" altLang="en-US" b="1" i="1" dirty="0">
                <a:solidFill>
                  <a:srgbClr val="FFFF00"/>
                </a:solidFill>
                <a:latin typeface="Arial Bold" charset="0"/>
                <a:ea typeface="ＭＳ Ｐゴシック" charset="0"/>
                <a:cs typeface="ＭＳ Ｐゴシック" charset="0"/>
              </a:rPr>
              <a:t>荣耀</a:t>
            </a:r>
            <a:r>
              <a:rPr lang="zh-CN" altLang="en-US" b="1" i="1" dirty="0">
                <a:solidFill>
                  <a:schemeClr val="bg1"/>
                </a:solidFill>
                <a:latin typeface="Arial Bold" charset="0"/>
                <a:ea typeface="ＭＳ Ｐゴシック" charset="0"/>
                <a:cs typeface="ＭＳ Ｐゴシック" charset="0"/>
              </a:rPr>
              <a:t>神？</a:t>
            </a:r>
            <a:endParaRPr lang="en-US" b="1" i="1" dirty="0">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24126287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2" name="Title 1"/>
          <p:cNvSpPr>
            <a:spLocks/>
          </p:cNvSpPr>
          <p:nvPr/>
        </p:nvSpPr>
        <p:spPr bwMode="auto">
          <a:xfrm>
            <a:off x="152401"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1" u="none" strike="noStrike" kern="1200" cap="none" spc="0" normalizeH="0" baseline="0" noProof="0" dirty="0">
                <a:ln>
                  <a:noFill/>
                </a:ln>
                <a:solidFill>
                  <a:srgbClr val="FFFFFF"/>
                </a:solidFill>
                <a:effectLst/>
                <a:uLnTx/>
                <a:uFillTx/>
                <a:latin typeface="Aramis Regular" charset="0"/>
                <a:ea typeface="ＭＳ Ｐゴシック" charset="0"/>
              </a:rPr>
              <a:t>四个主要方向</a:t>
            </a:r>
          </a:p>
        </p:txBody>
      </p:sp>
      <p:sp>
        <p:nvSpPr>
          <p:cNvPr id="18330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4" name="Text Box 6"/>
          <p:cNvSpPr txBox="1">
            <a:spLocks noChangeArrowheads="1"/>
          </p:cNvSpPr>
          <p:nvPr/>
        </p:nvSpPr>
        <p:spPr bwMode="auto">
          <a:xfrm rot="-5400000">
            <a:off x="4012779" y="97799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向外</a:t>
            </a:r>
          </a:p>
        </p:txBody>
      </p:sp>
      <p:sp>
        <p:nvSpPr>
          <p:cNvPr id="18330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6" name="Text Box 8"/>
          <p:cNvSpPr txBox="1">
            <a:spLocks noChangeArrowheads="1"/>
          </p:cNvSpPr>
          <p:nvPr/>
        </p:nvSpPr>
        <p:spPr bwMode="auto">
          <a:xfrm rot="-21600000">
            <a:off x="2697541" y="226704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回顾</a:t>
            </a:r>
          </a:p>
        </p:txBody>
      </p:sp>
      <p:sp>
        <p:nvSpPr>
          <p:cNvPr id="18330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8" name="Text Box 10"/>
          <p:cNvSpPr txBox="1">
            <a:spLocks noChangeArrowheads="1"/>
          </p:cNvSpPr>
          <p:nvPr/>
        </p:nvSpPr>
        <p:spPr bwMode="auto">
          <a:xfrm rot="-21600000">
            <a:off x="5487567" y="226704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向前</a:t>
            </a:r>
          </a:p>
        </p:txBody>
      </p:sp>
      <p:sp>
        <p:nvSpPr>
          <p:cNvPr id="18330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80" name="Text Box 12"/>
          <p:cNvSpPr txBox="1">
            <a:spLocks noChangeArrowheads="1"/>
          </p:cNvSpPr>
          <p:nvPr/>
        </p:nvSpPr>
        <p:spPr bwMode="auto">
          <a:xfrm rot="-5400000">
            <a:off x="4073103" y="3617211"/>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amis Regular" charset="0"/>
                <a:ea typeface="ＭＳ Ｐゴシック" charset="0"/>
              </a:rPr>
              <a:t>向内</a:t>
            </a:r>
          </a:p>
        </p:txBody>
      </p:sp>
      <p:sp>
        <p:nvSpPr>
          <p:cNvPr id="15" name="Title 1"/>
          <p:cNvSpPr txBox="1">
            <a:spLocks/>
          </p:cNvSpPr>
          <p:nvPr/>
        </p:nvSpPr>
        <p:spPr bwMode="auto">
          <a:xfrm>
            <a:off x="152400" y="6165304"/>
            <a:ext cx="8991599"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8937" tIns="64473" rIns="128937" bIns="64473" numCol="1" anchor="ctr" anchorCtr="0" compatLnSpc="1">
            <a:prstTxWarp prst="textNoShape">
              <a:avLst/>
            </a:prstTxWarp>
          </a:bodyPr>
          <a:lstStyle>
            <a:lvl1pPr algn="ctr" defTabSz="1292793" rtl="0" eaLnBrk="0" fontAlgn="base" hangingPunct="0">
              <a:spcBef>
                <a:spcPct val="0"/>
              </a:spcBef>
              <a:spcAft>
                <a:spcPct val="0"/>
              </a:spcAft>
              <a:defRPr sz="6300">
                <a:solidFill>
                  <a:schemeClr val="tx2"/>
                </a:solidFill>
                <a:latin typeface="ＭＳ Ｐゴシック"/>
                <a:ea typeface="ＭＳ Ｐゴシック"/>
                <a:cs typeface="ＭＳ Ｐゴシック"/>
              </a:defRPr>
            </a:lvl1pPr>
            <a:lvl2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2pPr>
            <a:lvl3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3pPr>
            <a:lvl4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4pPr>
            <a:lvl5pPr algn="ctr" defTabSz="1292793"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5pPr>
            <a:lvl6pPr marL="454771"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6pPr>
            <a:lvl7pPr marL="909575"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7pPr>
            <a:lvl8pPr marL="1364395"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8pPr>
            <a:lvl9pPr marL="1819164" algn="ctr" defTabSz="1293315" rtl="0" eaLnBrk="0" fontAlgn="base" hangingPunct="0">
              <a:spcBef>
                <a:spcPct val="0"/>
              </a:spcBef>
              <a:spcAft>
                <a:spcPct val="0"/>
              </a:spcAft>
              <a:defRPr sz="6300">
                <a:solidFill>
                  <a:schemeClr val="tx2"/>
                </a:solidFill>
                <a:latin typeface="Times New Roman" charset="0"/>
                <a:ea typeface="ＭＳ Ｐゴシック" charset="0"/>
                <a:cs typeface="ＭＳ Ｐゴシック" charset="0"/>
              </a:defRPr>
            </a:lvl9pPr>
          </a:lstStyle>
          <a:p>
            <a:pPr marL="766418" marR="0" lvl="0" indent="-766418" algn="ctr" defTabSz="1291209" rtl="0" eaLnBrk="1" fontAlgn="base" latinLnBrk="0" hangingPunct="1">
              <a:lnSpc>
                <a:spcPct val="100000"/>
              </a:lnSpc>
              <a:spcBef>
                <a:spcPct val="0"/>
              </a:spcBef>
              <a:spcAft>
                <a:spcPct val="0"/>
              </a:spcAft>
              <a:buClrTx/>
              <a:buSzTx/>
              <a:buFontTx/>
              <a:buNone/>
              <a:tabLst/>
              <a:defRPr/>
            </a:pPr>
            <a:r>
              <a:rPr kumimoji="0" lang="zh-CN" altLang="en-US" sz="6300" b="0" i="1" u="none" strike="noStrike" kern="0" cap="none" spc="0" normalizeH="0" baseline="0" noProof="0">
                <a:ln>
                  <a:noFill/>
                </a:ln>
                <a:solidFill>
                  <a:srgbClr val="FFFFFF"/>
                </a:solidFill>
                <a:effectLst/>
                <a:uLnTx/>
                <a:uFillTx/>
                <a:latin typeface="Arial"/>
                <a:ea typeface="ＭＳ Ｐゴシック" charset="0"/>
                <a:cs typeface="Arial"/>
              </a:rPr>
              <a:t>看看所有四个方向！</a:t>
            </a:r>
            <a:endParaRPr kumimoji="0" lang="en-US" sz="6300" b="0" i="1"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Arial"/>
            </a:endParaRPr>
          </a:p>
        </p:txBody>
      </p:sp>
    </p:spTree>
    <p:extLst>
      <p:ext uri="{BB962C8B-B14F-4D97-AF65-F5344CB8AC3E}">
        <p14:creationId xmlns:p14="http://schemas.microsoft.com/office/powerpoint/2010/main" val="41374483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106" y="227014"/>
            <a:ext cx="4733925" cy="763587"/>
          </a:xfrm>
          <a:effectLst>
            <a:outerShdw blurRad="63500" dist="38099" dir="2700000" algn="ctr" rotWithShape="0">
              <a:schemeClr val="bg2">
                <a:alpha val="74998"/>
              </a:schemeClr>
            </a:outerShdw>
          </a:effectLst>
        </p:spPr>
        <p:txBody>
          <a:bodyPr/>
          <a:lstStyle/>
          <a:p>
            <a:pPr eaLnBrk="1" hangingPunct="1">
              <a:defRPr/>
            </a:pPr>
            <a:r>
              <a:rPr lang="zh-CN" altLang="en-US" dirty="0">
                <a:latin typeface="Arial" charset="0"/>
              </a:rPr>
              <a:t>四个主要方向</a:t>
            </a:r>
          </a:p>
        </p:txBody>
      </p:sp>
      <p:sp>
        <p:nvSpPr>
          <p:cNvPr id="203779" name="Rectangle 4"/>
          <p:cNvSpPr>
            <a:spLocks noChangeArrowheads="1"/>
          </p:cNvSpPr>
          <p:nvPr/>
        </p:nvSpPr>
        <p:spPr bwMode="auto">
          <a:xfrm>
            <a:off x="30" y="1987253"/>
            <a:ext cx="18470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0033" algn="l"/>
                <a:tab pos="4108270" algn="l"/>
                <a:tab pos="4792983" algn="l"/>
                <a:tab pos="5591818" algn="l"/>
                <a:tab pos="5705942"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31"/>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1" u="none" strike="noStrike" cap="none" normalizeH="0" baseline="0" dirty="0">
                          <a:ln>
                            <a:noFill/>
                          </a:ln>
                          <a:solidFill>
                            <a:schemeClr val="tx1"/>
                          </a:solidFill>
                          <a:effectLst/>
                          <a:latin typeface="+mn-lt"/>
                          <a:ea typeface="宋体" charset="0"/>
                          <a:cs typeface="Arial"/>
                        </a:rPr>
                        <a:t>看</a:t>
                      </a:r>
                      <a:r>
                        <a:rPr kumimoji="0" lang="en-US" altLang="zh-CN" sz="2000" b="1" i="1" u="none" strike="noStrike" cap="none" normalizeH="0" baseline="0" dirty="0">
                          <a:ln>
                            <a:noFill/>
                          </a:ln>
                          <a:solidFill>
                            <a:schemeClr val="tx1"/>
                          </a:solidFill>
                          <a:effectLst/>
                          <a:latin typeface="Arial"/>
                          <a:ea typeface="宋体" charset="0"/>
                          <a:cs typeface="Arial"/>
                        </a:rPr>
                        <a:t>...</a:t>
                      </a:r>
                      <a:endParaRPr kumimoji="0" lang="en-US" sz="2800" b="1" i="1" u="none" strike="noStrike" cap="none" normalizeH="0" baseline="0" dirty="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1" u="none" strike="noStrike" cap="none" normalizeH="0" baseline="0" dirty="0">
                          <a:ln>
                            <a:noFill/>
                          </a:ln>
                          <a:solidFill>
                            <a:srgbClr val="000000"/>
                          </a:solidFill>
                          <a:effectLst/>
                          <a:latin typeface="+mn-lt"/>
                          <a:ea typeface="宋体" charset="0"/>
                          <a:cs typeface="Arial"/>
                        </a:rPr>
                        <a:t>逾越节 </a:t>
                      </a:r>
                      <a:br>
                        <a:rPr kumimoji="0" lang="zh-CN" altLang="en-US" sz="3200" b="1" i="1" u="none" strike="noStrike" cap="none" normalizeH="0" baseline="0" dirty="0">
                          <a:ln>
                            <a:noFill/>
                          </a:ln>
                          <a:solidFill>
                            <a:srgbClr val="000000"/>
                          </a:solidFill>
                          <a:effectLst/>
                          <a:latin typeface="+mn-lt"/>
                          <a:ea typeface="宋体" charset="0"/>
                          <a:cs typeface="Arial"/>
                        </a:rPr>
                      </a:br>
                      <a:r>
                        <a:rPr kumimoji="0" lang="zh-CN" altLang="en-US" sz="3200" b="1" i="1" u="none" strike="noStrike" cap="none" normalizeH="0" baseline="0" dirty="0">
                          <a:ln>
                            <a:noFill/>
                          </a:ln>
                          <a:solidFill>
                            <a:srgbClr val="000000"/>
                          </a:solidFill>
                          <a:effectLst/>
                          <a:latin typeface="+mn-lt"/>
                          <a:ea typeface="宋体" charset="0"/>
                          <a:cs typeface="Arial"/>
                        </a:rPr>
                        <a:t>（犹太）</a:t>
                      </a: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1" i="1" u="none" strike="noStrike" cap="none" normalizeH="0" baseline="0" dirty="0">
                          <a:ln>
                            <a:noFill/>
                          </a:ln>
                          <a:solidFill>
                            <a:srgbClr val="000000"/>
                          </a:solidFill>
                          <a:effectLst/>
                          <a:latin typeface="+mn-lt"/>
                          <a:ea typeface="宋体" charset="0"/>
                          <a:cs typeface="Arial"/>
                        </a:rPr>
                        <a:t>圣餐 </a:t>
                      </a:r>
                      <a:br>
                        <a:rPr kumimoji="0" lang="zh-CN" altLang="en-US" sz="3200" b="1" i="1" u="none" strike="noStrike" cap="none" normalizeH="0" baseline="0" dirty="0">
                          <a:ln>
                            <a:noFill/>
                          </a:ln>
                          <a:solidFill>
                            <a:srgbClr val="000000"/>
                          </a:solidFill>
                          <a:effectLst/>
                          <a:latin typeface="+mn-lt"/>
                          <a:ea typeface="宋体" charset="0"/>
                          <a:cs typeface="Arial"/>
                        </a:rPr>
                      </a:br>
                      <a:r>
                        <a:rPr kumimoji="0" lang="zh-CN" altLang="en-US" sz="3200" b="1" i="1" u="none" strike="noStrike" cap="none" normalizeH="0" baseline="0" dirty="0">
                          <a:ln>
                            <a:noFill/>
                          </a:ln>
                          <a:solidFill>
                            <a:srgbClr val="000000"/>
                          </a:solidFill>
                          <a:effectLst/>
                          <a:latin typeface="+mn-lt"/>
                          <a:ea typeface="宋体" charset="0"/>
                          <a:cs typeface="Arial"/>
                        </a:rPr>
                        <a:t>（基督教）</a:t>
                      </a: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向外</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涉及整个家庭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（出</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12:3-4</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16</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团契和团结</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11:17-22;10:16-17</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向后</a:t>
                      </a: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从埃及解救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（出</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12:31-42</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从罪恶中得释放</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11:23-25​​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向前</a:t>
                      </a: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等待弥赛亚时代 </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（以西结书</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45:21</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预期基督的回归</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11:26</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；马可</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14</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25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1" u="none" strike="noStrike" cap="none" normalizeH="0" baseline="0" dirty="0">
                          <a:ln>
                            <a:noFill/>
                          </a:ln>
                          <a:solidFill>
                            <a:schemeClr val="tx1"/>
                          </a:solidFill>
                          <a:effectLst/>
                          <a:latin typeface="+mn-lt"/>
                          <a:ea typeface="宋体" charset="0"/>
                          <a:cs typeface="Arial"/>
                        </a:rPr>
                        <a:t>向内</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净化酵之屋或邪恶（出埃及记</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12:8</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15</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检查你自内的罪</a:t>
                      </a:r>
                      <a:b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b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 （林前</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11:27-32;</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比照</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5:6-8</a:t>
                      </a:r>
                      <a:r>
                        <a:rPr kumimoji="0" lang="zh-CN" altLang="en-US" sz="2000" b="1" i="0" u="none" strike="noStrike" cap="none" normalizeH="0" baseline="0" dirty="0">
                          <a:ln>
                            <a:noFill/>
                          </a:ln>
                          <a:solidFill>
                            <a:srgbClr val="DDDDDD"/>
                          </a:solidFill>
                          <a:effectLst>
                            <a:outerShdw blurRad="38100" dist="38100" dir="2700000" algn="tl">
                              <a:srgbClr val="000000"/>
                            </a:outerShdw>
                          </a:effectLst>
                          <a:latin typeface="+mn-lt"/>
                          <a:ea typeface="宋体" charset="0"/>
                          <a:cs typeface="Arial"/>
                        </a:rPr>
                        <a:t>）</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30" y="4145447"/>
            <a:ext cx="184709" cy="54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519"/>
            <a:ext cx="2590800" cy="93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(Adapted from David Watson, </a:t>
            </a:r>
            <a:r>
              <a:rPr kumimoji="0" lang="en-US" sz="1800" b="0" i="1" u="none" strike="noStrike" kern="1200" cap="none" spc="0" normalizeH="0" baseline="0" noProof="0">
                <a:ln>
                  <a:noFill/>
                </a:ln>
                <a:solidFill>
                  <a:srgbClr val="DDDDDD"/>
                </a:solidFill>
                <a:effectLst/>
                <a:uLnTx/>
                <a:uFillTx/>
                <a:latin typeface="Tahoma" charset="0"/>
                <a:ea typeface="ＭＳ Ｐゴシック" charset="0"/>
              </a:rPr>
              <a:t>I Believe in the Holy Spirit</a:t>
            </a: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t>
            </a:r>
          </a:p>
        </p:txBody>
      </p:sp>
      <p:sp>
        <p:nvSpPr>
          <p:cNvPr id="20380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143</a:t>
            </a: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519"/>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323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itle 1"/>
          <p:cNvSpPr>
            <a:spLocks/>
          </p:cNvSpPr>
          <p:nvPr/>
        </p:nvSpPr>
        <p:spPr bwMode="auto">
          <a:xfrm>
            <a:off x="152401"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93" tIns="45647" rIns="91293" bIns="4564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1" u="none" strike="noStrike" kern="1200" cap="none" spc="0" normalizeH="0" baseline="0" noProof="0" dirty="0">
                <a:ln>
                  <a:noFill/>
                </a:ln>
                <a:solidFill>
                  <a:srgbClr val="FFFFFF"/>
                </a:solidFill>
                <a:effectLst/>
                <a:uLnTx/>
                <a:uFillTx/>
                <a:latin typeface="Arial"/>
                <a:ea typeface="ＭＳ Ｐゴシック" charset="0"/>
                <a:cs typeface="Arial"/>
              </a:rPr>
              <a:t>主要思想</a:t>
            </a: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4012779" y="97799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向外</a:t>
            </a: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96" y="227013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回顾</a:t>
            </a: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1" y="2270132"/>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向前</a:t>
            </a: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lIns="91293" tIns="45647" rIns="91293" bIns="4564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4073103" y="3617211"/>
            <a:ext cx="1210521" cy="70785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93" tIns="45647" rIns="91293" bIns="45647">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0" i="1" u="none" strike="noStrike" kern="1200" cap="none" spc="0" normalizeH="0" baseline="0" noProof="0" dirty="0">
                <a:ln>
                  <a:noFill/>
                </a:ln>
                <a:solidFill>
                  <a:srgbClr val="FFFF00"/>
                </a:solidFill>
                <a:effectLst/>
                <a:uLnTx/>
                <a:uFillTx/>
                <a:latin typeface="Arial"/>
                <a:ea typeface="ＭＳ Ｐゴシック" charset="0"/>
                <a:cs typeface="Arial"/>
              </a:rPr>
              <a:t>向内</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36908" name="Title 1"/>
          <p:cNvSpPr>
            <a:spLocks noGrp="1"/>
          </p:cNvSpPr>
          <p:nvPr>
            <p:ph type="ctrTitle" idx="4294967295"/>
          </p:nvPr>
        </p:nvSpPr>
        <p:spPr>
          <a:xfrm>
            <a:off x="105855" y="3717032"/>
            <a:ext cx="9145016" cy="2808312"/>
          </a:xfrm>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effectLst>
                  <a:glow rad="190500">
                    <a:schemeClr val="tx1"/>
                  </a:glow>
                </a:effectLst>
                <a:latin typeface="Arial"/>
                <a:ea typeface="ＭＳ Ｐゴシック" charset="0"/>
                <a:cs typeface="Arial"/>
              </a:rPr>
              <a:t>要正确地</a:t>
            </a:r>
            <a:r>
              <a:rPr lang="zh-CN" altLang="en-US" b="1" dirty="0">
                <a:solidFill>
                  <a:srgbClr val="FFFF00"/>
                </a:solidFill>
                <a:effectLst>
                  <a:glow rad="190500">
                    <a:schemeClr val="tx1"/>
                  </a:glow>
                </a:effectLst>
                <a:latin typeface="Arial"/>
                <a:ea typeface="ＭＳ Ｐゴシック" charset="0"/>
                <a:cs typeface="Arial"/>
              </a:rPr>
              <a:t>回顾</a:t>
            </a:r>
            <a:r>
              <a:rPr lang="zh-CN" altLang="en-US" b="1" dirty="0">
                <a:solidFill>
                  <a:schemeClr val="bg1"/>
                </a:solidFill>
                <a:effectLst>
                  <a:glow rad="190500">
                    <a:schemeClr val="tx1"/>
                  </a:glow>
                </a:effectLst>
                <a:latin typeface="Arial"/>
                <a:ea typeface="ＭＳ Ｐゴシック" charset="0"/>
                <a:cs typeface="Arial"/>
              </a:rPr>
              <a:t>他的死亡，并</a:t>
            </a:r>
            <a:r>
              <a:rPr lang="zh-CN" altLang="en-US" b="1" dirty="0">
                <a:solidFill>
                  <a:srgbClr val="FFFF00"/>
                </a:solidFill>
                <a:effectLst>
                  <a:glow rad="190500">
                    <a:schemeClr val="tx1"/>
                  </a:glow>
                </a:effectLst>
                <a:latin typeface="Arial"/>
                <a:ea typeface="ＭＳ Ｐゴシック" charset="0"/>
                <a:cs typeface="Arial"/>
              </a:rPr>
              <a:t>向前</a:t>
            </a:r>
            <a:r>
              <a:rPr lang="zh-CN" altLang="en-US" b="1" dirty="0">
                <a:solidFill>
                  <a:schemeClr val="bg1"/>
                </a:solidFill>
                <a:effectLst>
                  <a:glow rad="190500">
                    <a:schemeClr val="tx1"/>
                  </a:glow>
                </a:effectLst>
                <a:latin typeface="Arial"/>
                <a:ea typeface="ＭＳ Ｐゴシック" charset="0"/>
                <a:cs typeface="Arial"/>
              </a:rPr>
              <a:t>期待着他的回归。我们需要</a:t>
            </a:r>
            <a:r>
              <a:rPr lang="zh-CN" altLang="en-US" b="1" dirty="0">
                <a:solidFill>
                  <a:srgbClr val="FFFF00"/>
                </a:solidFill>
                <a:effectLst>
                  <a:glow rad="190500">
                    <a:schemeClr val="tx1"/>
                  </a:glow>
                </a:effectLst>
                <a:latin typeface="Arial"/>
                <a:ea typeface="ＭＳ Ｐゴシック" charset="0"/>
                <a:cs typeface="Arial"/>
              </a:rPr>
              <a:t>向外</a:t>
            </a:r>
            <a:r>
              <a:rPr lang="zh-CN" altLang="en-US" b="1" dirty="0">
                <a:solidFill>
                  <a:schemeClr val="bg1"/>
                </a:solidFill>
                <a:effectLst>
                  <a:glow rad="190500">
                    <a:schemeClr val="tx1"/>
                  </a:glow>
                </a:effectLst>
                <a:latin typeface="Arial"/>
                <a:ea typeface="ＭＳ Ｐゴシック" charset="0"/>
                <a:cs typeface="Arial"/>
              </a:rPr>
              <a:t>看别人，</a:t>
            </a:r>
            <a:r>
              <a:rPr lang="zh-CN" altLang="en-US" b="1" dirty="0">
                <a:solidFill>
                  <a:srgbClr val="FFFF00"/>
                </a:solidFill>
                <a:effectLst>
                  <a:glow rad="190500">
                    <a:schemeClr val="tx1"/>
                  </a:glow>
                </a:effectLst>
                <a:latin typeface="Arial"/>
                <a:ea typeface="ＭＳ Ｐゴシック" charset="0"/>
                <a:cs typeface="Arial"/>
              </a:rPr>
              <a:t>向内</a:t>
            </a:r>
            <a:r>
              <a:rPr lang="zh-CN" altLang="en-US" b="1" dirty="0">
                <a:solidFill>
                  <a:schemeClr val="bg1"/>
                </a:solidFill>
                <a:effectLst>
                  <a:glow rad="190500">
                    <a:schemeClr val="tx1"/>
                  </a:glow>
                </a:effectLst>
                <a:latin typeface="Arial"/>
                <a:ea typeface="ＭＳ Ｐゴシック" charset="0"/>
                <a:cs typeface="Arial"/>
              </a:rPr>
              <a:t>看我们自己的生活。</a:t>
            </a:r>
            <a:endParaRPr lang="en-US" b="1" dirty="0">
              <a:solidFill>
                <a:schemeClr val="bg1"/>
              </a:solidFill>
              <a:effectLst>
                <a:glow rad="190500">
                  <a:schemeClr val="tx1"/>
                </a:glow>
              </a:effectLst>
              <a:latin typeface="Arial"/>
              <a:ea typeface="ＭＳ Ｐゴシック" charset="0"/>
              <a:cs typeface="Arial"/>
            </a:endParaRPr>
          </a:p>
        </p:txBody>
      </p:sp>
    </p:spTree>
    <p:extLst>
      <p:ext uri="{BB962C8B-B14F-4D97-AF65-F5344CB8AC3E}">
        <p14:creationId xmlns:p14="http://schemas.microsoft.com/office/powerpoint/2010/main" val="1033773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12</a:t>
            </a:r>
          </a:p>
        </p:txBody>
      </p:sp>
    </p:spTree>
    <p:extLst>
      <p:ext uri="{BB962C8B-B14F-4D97-AF65-F5344CB8AC3E}">
        <p14:creationId xmlns:p14="http://schemas.microsoft.com/office/powerpoint/2010/main" val="3836075745"/>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ru-RU" altLang="ja-JP" sz="3600" b="1" dirty="0">
                <a:solidFill>
                  <a:schemeClr val="bg1"/>
                </a:solidFill>
                <a:latin typeface="Arial" charset="0"/>
                <a:cs typeface="ＭＳ Ｐゴシック" charset="0"/>
              </a:rPr>
              <a:t>"</a:t>
            </a:r>
            <a:r>
              <a:rPr lang="zh-CN" altLang="en-US" sz="3600" b="1" dirty="0">
                <a:solidFill>
                  <a:schemeClr val="bg1"/>
                </a:solidFill>
                <a:latin typeface="Arial" charset="0"/>
                <a:cs typeface="ＭＳ Ｐゴシック" charset="0"/>
              </a:rPr>
              <a:t>身子原不是一个肢体，乃是许多</a:t>
            </a:r>
            <a:br>
              <a:rPr lang="en-US" altLang="zh-CN" sz="3600" b="1" dirty="0">
                <a:solidFill>
                  <a:schemeClr val="bg1"/>
                </a:solidFill>
                <a:latin typeface="Arial" charset="0"/>
                <a:cs typeface="ＭＳ Ｐゴシック" charset="0"/>
              </a:rPr>
            </a:br>
            <a:r>
              <a:rPr lang="zh-CN" altLang="en-US" sz="3600" b="1" dirty="0">
                <a:solidFill>
                  <a:schemeClr val="bg1"/>
                </a:solidFill>
                <a:latin typeface="Arial" charset="0"/>
                <a:cs typeface="ＭＳ Ｐゴシック" charset="0"/>
              </a:rPr>
              <a:t>肢体。</a:t>
            </a:r>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 (12:14)</a:t>
            </a:r>
            <a:endParaRPr lang="en-US" sz="4000" dirty="0">
              <a:solidFill>
                <a:schemeClr val="bg1"/>
              </a:solidFill>
            </a:endParaRPr>
          </a:p>
        </p:txBody>
      </p:sp>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77"/>
            <a:ext cx="1074134"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graphicFrame>
        <p:nvGraphicFramePr>
          <p:cNvPr id="9"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发言</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服侍 （行动）</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教导 </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行政</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传福音</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信心</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牧师</a:t>
                      </a:r>
                      <a:r>
                        <a:rPr kumimoji="0" lang="en-US" altLang="zh-CN" sz="4400" b="1" i="0" u="none" strike="noStrike" cap="none" normalizeH="0" baseline="0" dirty="0">
                          <a:ln>
                            <a:noFill/>
                          </a:ln>
                          <a:solidFill>
                            <a:schemeClr val="bg1"/>
                          </a:solidFill>
                          <a:effectLst/>
                          <a:latin typeface="Arial"/>
                          <a:ea typeface="ＭＳ Ｐゴシック" pitchFamily="34" charset="-128"/>
                          <a:cs typeface="Arial"/>
                        </a:rPr>
                        <a:t>/</a:t>
                      </a: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给予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鼓励</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服侍</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怜悯</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856156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我不是手，所以不属乎身子；他不能因此就不</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我不是眼，所以不属乎身子；他也不能因此就</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不属乎身子。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脚 说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耳 说 ：</a:t>
            </a:r>
          </a:p>
        </p:txBody>
      </p:sp>
    </p:spTree>
    <p:extLst>
      <p:ext uri="{BB962C8B-B14F-4D97-AF65-F5344CB8AC3E}">
        <p14:creationId xmlns:p14="http://schemas.microsoft.com/office/powerpoint/2010/main" val="58292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4829"/>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76142" y="5029200"/>
            <a:ext cx="1127232"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glow rad="165100">
                    <a:srgbClr val="FFFFFF">
                      <a:alpha val="75000"/>
                    </a:srgbClr>
                  </a:glow>
                </a:effectLst>
                <a:uLnTx/>
                <a:uFillTx/>
                <a:latin typeface="Arial"/>
                <a:ea typeface="ＭＳ Ｐゴシック" charset="-128"/>
                <a:cs typeface="Arial"/>
              </a:rPr>
              <a:t>哥林多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ED939D13-ADF5-8031-5A00-BDDDD54F5F87}"/>
              </a:ext>
            </a:extLst>
          </p:cNvPr>
          <p:cNvSpPr txBox="1"/>
          <p:nvPr/>
        </p:nvSpPr>
        <p:spPr>
          <a:xfrm>
            <a:off x="2417342" y="1994343"/>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655D859-0DA3-7BF1-B946-28B585933E12}"/>
              </a:ext>
            </a:extLst>
          </p:cNvPr>
          <p:cNvSpPr txBox="1"/>
          <p:nvPr/>
        </p:nvSpPr>
        <p:spPr>
          <a:xfrm rot="19542504">
            <a:off x="3163195" y="2887407"/>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389BE3D3-7C54-E72A-A75C-FBB968C2A8E6}"/>
              </a:ext>
            </a:extLst>
          </p:cNvPr>
          <p:cNvSpPr txBox="1"/>
          <p:nvPr/>
        </p:nvSpPr>
        <p:spPr>
          <a:xfrm>
            <a:off x="4738953" y="2555616"/>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A5450B0D-7B14-5F19-22E8-B6B4F40F6D6B}"/>
              </a:ext>
            </a:extLst>
          </p:cNvPr>
          <p:cNvSpPr txBox="1"/>
          <p:nvPr/>
        </p:nvSpPr>
        <p:spPr>
          <a:xfrm>
            <a:off x="3874235" y="3653017"/>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46D8638B-5655-7883-AA21-63E00CC06882}"/>
              </a:ext>
            </a:extLst>
          </p:cNvPr>
          <p:cNvSpPr txBox="1"/>
          <p:nvPr/>
        </p:nvSpPr>
        <p:spPr>
          <a:xfrm>
            <a:off x="5488785" y="4717651"/>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5A9CCBB1-EDF6-0B0D-1D81-BFD9FCB21C91}"/>
              </a:ext>
            </a:extLst>
          </p:cNvPr>
          <p:cNvSpPr txBox="1"/>
          <p:nvPr/>
        </p:nvSpPr>
        <p:spPr>
          <a:xfrm>
            <a:off x="6199157" y="4338934"/>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5BB57A9C-DC38-4F14-485E-233716D14F8D}"/>
              </a:ext>
            </a:extLst>
          </p:cNvPr>
          <p:cNvSpPr txBox="1"/>
          <p:nvPr/>
        </p:nvSpPr>
        <p:spPr>
          <a:xfrm>
            <a:off x="4144281" y="4646711"/>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7A7DFD25-4DD9-0E02-2365-FB388D52F219}"/>
              </a:ext>
            </a:extLst>
          </p:cNvPr>
          <p:cNvSpPr txBox="1"/>
          <p:nvPr/>
        </p:nvSpPr>
        <p:spPr>
          <a:xfrm>
            <a:off x="7750479" y="1643945"/>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61" y="4673600"/>
            <a:ext cx="2297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411"/>
            <a:r>
              <a:rPr lang="zh-CN" altLang="en-US" sz="2800" b="1" dirty="0">
                <a:solidFill>
                  <a:schemeClr val="bg1"/>
                </a:solidFill>
                <a:latin typeface="Arial" charset="0"/>
                <a:cs typeface="ＭＳ Ｐゴシック" charset="0"/>
              </a:rPr>
              <a:t>信徒不因该对其他的比较不起眼的肢体说</a:t>
            </a:r>
            <a:r>
              <a:rPr lang="en-US" altLang="zh-CN" sz="2800" b="1" dirty="0">
                <a:solidFill>
                  <a:schemeClr val="bg1"/>
                </a:solidFill>
                <a:latin typeface="Arial" charset="0"/>
                <a:cs typeface="ＭＳ Ｐゴシック" charset="0"/>
              </a:rPr>
              <a:t>, </a:t>
            </a:r>
            <a:br>
              <a:rPr lang="en-US" altLang="zh-CN" sz="2800" b="1" dirty="0">
                <a:solidFill>
                  <a:schemeClr val="bg1"/>
                </a:solidFill>
                <a:latin typeface="Arial" charset="0"/>
                <a:cs typeface="ＭＳ Ｐゴシック" charset="0"/>
              </a:rPr>
            </a:br>
            <a:r>
              <a:rPr lang="en-US" altLang="zh-CN" sz="2800" b="1" dirty="0">
                <a:solidFill>
                  <a:schemeClr val="bg1"/>
                </a:solidFill>
                <a:latin typeface="Arial" charset="0"/>
                <a:cs typeface="ＭＳ Ｐゴシック" charset="0"/>
              </a:rPr>
              <a:t>“</a:t>
            </a:r>
            <a:r>
              <a:rPr lang="zh-CN" altLang="en-US" sz="2800" b="1" dirty="0">
                <a:solidFill>
                  <a:schemeClr val="bg1"/>
                </a:solidFill>
                <a:latin typeface="Arial" charset="0"/>
                <a:cs typeface="ＭＳ Ｐゴシック" charset="0"/>
              </a:rPr>
              <a:t>我不需要你！”</a:t>
            </a:r>
            <a:r>
              <a:rPr lang="en-US" sz="2800" b="1" dirty="0">
                <a:solidFill>
                  <a:schemeClr val="bg1"/>
                </a:solidFill>
                <a:latin typeface="Arial" charset="0"/>
                <a:cs typeface="ＭＳ Ｐゴシック" charset="0"/>
              </a:rPr>
              <a:t>(12:21)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眼睛不因该对手说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而头不因该对脚说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858307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zh-CN" altLang="en-US" b="1" dirty="0">
                <a:solidFill>
                  <a:srgbClr val="FFFFFF"/>
                </a:solidFill>
                <a:effectLst>
                  <a:outerShdw blurRad="50800" dist="88900" dir="2700000" algn="tl" rotWithShape="0">
                    <a:srgbClr val="000000">
                      <a:alpha val="78000"/>
                    </a:srgbClr>
                  </a:outerShdw>
                </a:effectLst>
                <a:latin typeface="Arial Rounded MT Bold" charset="0"/>
              </a:rPr>
              <a:t>林前</a:t>
            </a:r>
            <a:r>
              <a:rPr lang="en-US" b="1" dirty="0">
                <a:solidFill>
                  <a:srgbClr val="FFFFFF"/>
                </a:solidFill>
                <a:effectLst>
                  <a:outerShdw blurRad="50800" dist="88900" dir="2700000" algn="tl" rotWithShape="0">
                    <a:srgbClr val="000000">
                      <a:alpha val="78000"/>
                    </a:srgbClr>
                  </a:outerShdw>
                </a:effectLst>
                <a:latin typeface="Arial Rounded MT Bold" charset="0"/>
              </a:rPr>
              <a:t>12</a:t>
            </a:r>
            <a:r>
              <a:rPr lang="zh-CN" altLang="en-US" b="1" dirty="0">
                <a:solidFill>
                  <a:srgbClr val="FFFFFF"/>
                </a:solidFill>
                <a:effectLst>
                  <a:outerShdw blurRad="50800" dist="88900" dir="2700000" algn="tl" rotWithShape="0">
                    <a:srgbClr val="000000">
                      <a:alpha val="78000"/>
                    </a:srgbClr>
                  </a:outerShdw>
                </a:effectLst>
                <a:latin typeface="Arial Rounded MT Bold" charset="0"/>
              </a:rPr>
              <a:t>的中心思想</a:t>
            </a:r>
            <a:endParaRPr lang="en-US" b="1" dirty="0">
              <a:solidFill>
                <a:srgbClr val="FFFFFF"/>
              </a:solidFill>
              <a:effectLst>
                <a:outerShdw blurRad="50800" dist="88900" dir="2700000" algn="tl" rotWithShape="0">
                  <a:srgbClr val="000000">
                    <a:alpha val="78000"/>
                  </a:srgbClr>
                </a:outerShdw>
              </a:effectLst>
              <a:latin typeface="Arial Rounded MT Bold" charset="0"/>
            </a:endParaRP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为什么在教会里，我们</a:t>
            </a:r>
            <a:r>
              <a:rPr kumimoji="0" lang="zh-CN" altLang="en-US" sz="4400" b="1" i="0" u="none" strike="noStrike" kern="1200" cap="none" spc="0" normalizeH="0" baseline="0" noProof="0" dirty="0">
                <a:ln>
                  <a:noFill/>
                </a:ln>
                <a:solidFill>
                  <a:srgbClr val="FFFF00"/>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彼此需要</a:t>
            </a: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呢</a:t>
            </a:r>
            <a: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  </a:t>
            </a:r>
            <a:b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你只是肢体中的一份子</a:t>
            </a:r>
            <a:r>
              <a:rPr kumimoji="0" lang="en-US" altLang="zh-CN"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a:t>
            </a:r>
          </a:p>
        </p:txBody>
      </p:sp>
    </p:spTree>
    <p:extLst>
      <p:ext uri="{BB962C8B-B14F-4D97-AF65-F5344CB8AC3E}">
        <p14:creationId xmlns:p14="http://schemas.microsoft.com/office/powerpoint/2010/main" val="4893023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13</a:t>
            </a:r>
          </a:p>
        </p:txBody>
      </p:sp>
    </p:spTree>
    <p:extLst>
      <p:ext uri="{BB962C8B-B14F-4D97-AF65-F5344CB8AC3E}">
        <p14:creationId xmlns:p14="http://schemas.microsoft.com/office/powerpoint/2010/main" val="10696737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CC6600">
                <a:gamma/>
                <a:shade val="46275"/>
                <a:invGamma/>
              </a:srgbClr>
            </a:gs>
          </a:gsLst>
          <a:lin ang="0" scaled="1"/>
        </a:gradFill>
        <a:effectLst/>
      </p:bgPr>
    </p:bg>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36"/>
            <a:ext cx="2330450" cy="2733675"/>
          </a:xfrm>
          <a:prstGeom prst="rect">
            <a:avLst/>
          </a:prstGeom>
          <a:noFill/>
          <a:extLst>
            <a:ext uri="{909E8E84-426E-40DD-AFC4-6F175D3DCCD1}">
              <a14:hiddenFill xmlns:a14="http://schemas.microsoft.com/office/drawing/2010/main">
                <a:solidFill>
                  <a:srgbClr val="FFFFFF"/>
                </a:solidFill>
              </a14:hiddenFill>
            </a:ext>
          </a:extLst>
        </p:spPr>
      </p:pic>
      <p:sp>
        <p:nvSpPr>
          <p:cNvPr id="527366" name="Text Box 6"/>
          <p:cNvSpPr txBox="1">
            <a:spLocks noChangeArrowheads="1"/>
          </p:cNvSpPr>
          <p:nvPr/>
        </p:nvSpPr>
        <p:spPr bwMode="auto">
          <a:xfrm>
            <a:off x="1104901" y="1965327"/>
            <a:ext cx="6934200" cy="504740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269" tIns="45635" rIns="91269" bIns="45635">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为什么我们要以爱来运用我们的恩赐</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因为</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超越</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了恩赐，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爱使人</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更得益处，</a:t>
            </a:r>
            <a:endPar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爱比恩赐</a:t>
            </a:r>
            <a:r>
              <a:rPr kumimoji="0" lang="zh-CN" altLang="en-US" sz="5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更加恒久。</a:t>
            </a:r>
            <a:endPar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zh-CN" altLang="en-US" b="0" dirty="0"/>
              <a:t>林前</a:t>
            </a:r>
            <a:r>
              <a:rPr lang="en-US" b="0" dirty="0"/>
              <a:t>13</a:t>
            </a:r>
            <a:r>
              <a:rPr lang="zh-CN" altLang="en-US" b="0" dirty="0"/>
              <a:t>的中心思想</a:t>
            </a:r>
            <a:endParaRPr lang="en-US" dirty="0"/>
          </a:p>
        </p:txBody>
      </p:sp>
    </p:spTree>
    <p:extLst>
      <p:ext uri="{BB962C8B-B14F-4D97-AF65-F5344CB8AC3E}">
        <p14:creationId xmlns:p14="http://schemas.microsoft.com/office/powerpoint/2010/main" val="261638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7366">
                                            <p:txEl>
                                              <p:pRg st="2" end="2"/>
                                            </p:txEl>
                                          </p:spTgt>
                                        </p:tgtEl>
                                        <p:attrNameLst>
                                          <p:attrName>style.visibility</p:attrName>
                                        </p:attrNameLst>
                                      </p:cBhvr>
                                      <p:to>
                                        <p:strVal val="visible"/>
                                      </p:to>
                                    </p:set>
                                    <p:animEffect transition="in" filter="dissolve">
                                      <p:cBhvr>
                                        <p:cTn id="17" dur="500"/>
                                        <p:tgtEl>
                                          <p:spTgt spid="527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7366">
                                            <p:txEl>
                                              <p:pRg st="3" end="3"/>
                                            </p:txEl>
                                          </p:spTgt>
                                        </p:tgtEl>
                                        <p:attrNameLst>
                                          <p:attrName>style.visibility</p:attrName>
                                        </p:attrNameLst>
                                      </p:cBhvr>
                                      <p:to>
                                        <p:strVal val="visible"/>
                                      </p:to>
                                    </p:set>
                                    <p:animEffect transition="in" filter="dissolve">
                                      <p:cBhvr>
                                        <p:cTn id="22" dur="500"/>
                                        <p:tgtEl>
                                          <p:spTgt spid="5273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14</a:t>
            </a:r>
          </a:p>
        </p:txBody>
      </p:sp>
    </p:spTree>
    <p:extLst>
      <p:ext uri="{BB962C8B-B14F-4D97-AF65-F5344CB8AC3E}">
        <p14:creationId xmlns:p14="http://schemas.microsoft.com/office/powerpoint/2010/main" val="9187446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152400" y="304800"/>
            <a:ext cx="4514850" cy="4572000"/>
            <a:chOff x="96" y="192"/>
            <a:chExt cx="2844" cy="288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grpSp>
      <p:sp>
        <p:nvSpPr>
          <p:cNvPr id="89091" name="Rectangle 3"/>
          <p:cNvSpPr>
            <a:spLocks noGrp="1" noChangeArrowheads="1"/>
          </p:cNvSpPr>
          <p:nvPr>
            <p:ph type="ctrTitle"/>
          </p:nvPr>
        </p:nvSpPr>
        <p:spPr>
          <a:xfrm>
            <a:off x="3048000" y="479425"/>
            <a:ext cx="5943600" cy="1158875"/>
          </a:xfrm>
          <a:extLst>
            <a:ext uri="{FAA26D3D-D897-4be2-8F04-BA451C77F1D7}">
              <ma14:placeholderFlag xmlns="" xmlns:ma14="http://schemas.microsoft.com/office/mac/drawingml/2011/main" val="1"/>
            </a:ext>
          </a:extLst>
        </p:spPr>
        <p:txBody>
          <a:bodyPr/>
          <a:lstStyle/>
          <a:p>
            <a:pPr eaLnBrk="1" hangingPunct="1"/>
            <a:r>
              <a:rPr lang="zh-CN" altLang="en-US" sz="3500" b="1">
                <a:ea typeface="SimSun" pitchFamily="2" charset="-122"/>
              </a:rPr>
              <a:t>一位真先知的测验</a:t>
            </a:r>
            <a:br>
              <a:rPr lang="zh-CN" altLang="en-US" sz="3500" b="1">
                <a:ea typeface="SimSun" pitchFamily="2" charset="-122"/>
              </a:rPr>
            </a:br>
            <a:r>
              <a:rPr lang="zh-CN" altLang="en-US" sz="3500" b="1">
                <a:ea typeface="SimSun" pitchFamily="2" charset="-122"/>
              </a:rPr>
              <a:t>(申18:18-20)</a:t>
            </a:r>
            <a:endParaRPr lang="zh-CN" altLang="en-US" sz="3500">
              <a:ea typeface="SimSun" pitchFamily="2" charset="-122"/>
            </a:endParaRPr>
          </a:p>
        </p:txBody>
      </p:sp>
      <p:sp>
        <p:nvSpPr>
          <p:cNvPr id="89094" name="Text Box 6"/>
          <p:cNvSpPr txBox="1">
            <a:spLocks noChangeArrowheads="1"/>
          </p:cNvSpPr>
          <p:nvPr/>
        </p:nvSpPr>
        <p:spPr bwMode="auto">
          <a:xfrm>
            <a:off x="5165725" y="1828800"/>
            <a:ext cx="3597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7525" indent="-517525">
              <a:defRPr>
                <a:solidFill>
                  <a:schemeClr val="tx1"/>
                </a:solidFill>
                <a:latin typeface="Arial" charset="0"/>
                <a:ea typeface="ＭＳ Ｐゴシック" charset="0"/>
              </a:defRPr>
            </a:lvl1pPr>
            <a:lvl2pPr marL="974725" indent="-342900">
              <a:defRPr>
                <a:solidFill>
                  <a:schemeClr val="tx1"/>
                </a:solidFill>
                <a:latin typeface="Arial" charset="0"/>
                <a:ea typeface="ＭＳ Ｐゴシック" charset="0"/>
              </a:defRPr>
            </a:lvl2pPr>
            <a:lvl3pPr marL="1431925" indent="-342900">
              <a:defRPr>
                <a:solidFill>
                  <a:schemeClr val="tx1"/>
                </a:solidFill>
                <a:latin typeface="Arial" charset="0"/>
                <a:ea typeface="ＭＳ Ｐゴシック" charset="0"/>
              </a:defRPr>
            </a:lvl3pPr>
            <a:lvl4pPr marL="1889125" indent="-342900">
              <a:defRPr>
                <a:solidFill>
                  <a:schemeClr val="tx1"/>
                </a:solidFill>
                <a:latin typeface="Arial" charset="0"/>
                <a:ea typeface="ＭＳ Ｐゴシック" charset="0"/>
              </a:defRPr>
            </a:lvl4pPr>
            <a:lvl5pPr marL="2346325" indent="-342900">
              <a:defRPr>
                <a:solidFill>
                  <a:schemeClr val="tx1"/>
                </a:solidFill>
                <a:latin typeface="Arial" charset="0"/>
                <a:ea typeface="ＭＳ Ｐゴシック" charset="0"/>
              </a:defRPr>
            </a:lvl5pPr>
            <a:lvl6pPr marL="2803525" indent="-342900" fontAlgn="base">
              <a:spcBef>
                <a:spcPct val="0"/>
              </a:spcBef>
              <a:spcAft>
                <a:spcPct val="0"/>
              </a:spcAft>
              <a:defRPr>
                <a:solidFill>
                  <a:schemeClr val="tx1"/>
                </a:solidFill>
                <a:latin typeface="Arial" charset="0"/>
                <a:ea typeface="ＭＳ Ｐゴシック" charset="0"/>
              </a:defRPr>
            </a:lvl6pPr>
            <a:lvl7pPr marL="3260725" indent="-342900" fontAlgn="base">
              <a:spcBef>
                <a:spcPct val="0"/>
              </a:spcBef>
              <a:spcAft>
                <a:spcPct val="0"/>
              </a:spcAft>
              <a:defRPr>
                <a:solidFill>
                  <a:schemeClr val="tx1"/>
                </a:solidFill>
                <a:latin typeface="Arial" charset="0"/>
                <a:ea typeface="ＭＳ Ｐゴシック" charset="0"/>
              </a:defRPr>
            </a:lvl7pPr>
            <a:lvl8pPr marL="3717925" indent="-342900" fontAlgn="base">
              <a:spcBef>
                <a:spcPct val="0"/>
              </a:spcBef>
              <a:spcAft>
                <a:spcPct val="0"/>
              </a:spcAft>
              <a:defRPr>
                <a:solidFill>
                  <a:schemeClr val="tx1"/>
                </a:solidFill>
                <a:latin typeface="Arial" charset="0"/>
                <a:ea typeface="ＭＳ Ｐゴシック" charset="0"/>
              </a:defRPr>
            </a:lvl8pPr>
            <a:lvl9pPr marL="4175125" indent="-342900" fontAlgn="base">
              <a:spcBef>
                <a:spcPct val="0"/>
              </a:spcBef>
              <a:spcAft>
                <a:spcPct val="0"/>
              </a:spcAft>
              <a:defRPr>
                <a:solidFill>
                  <a:schemeClr val="tx1"/>
                </a:solidFill>
                <a:latin typeface="Arial" charset="0"/>
                <a:ea typeface="ＭＳ Ｐゴシック" charset="0"/>
              </a:defRPr>
            </a:lvl9pPr>
          </a:lstStyle>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dirty="0">
                <a:ln>
                  <a:noFill/>
                </a:ln>
                <a:solidFill>
                  <a:srgbClr val="660066"/>
                </a:solidFill>
                <a:effectLst/>
                <a:uLnTx/>
                <a:uFillTx/>
                <a:latin typeface="Arial" charset="0"/>
                <a:ea typeface="ＭＳ Ｐゴシック" charset="0"/>
                <a:cs typeface="+mn-cs"/>
              </a:rPr>
              <a:t>100%</a:t>
            </a:r>
            <a:r>
              <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rPr>
              <a:t>正确的预言</a:t>
            </a: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endParaRP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zh-CN" altLang="en-US" sz="3600" b="0" i="0" u="none" strike="noStrike" kern="1200" cap="none" spc="0" normalizeH="0" baseline="0" noProof="0" dirty="0">
                <a:ln>
                  <a:noFill/>
                </a:ln>
                <a:solidFill>
                  <a:srgbClr val="660066"/>
                </a:solidFill>
                <a:effectLst/>
                <a:uLnTx/>
                <a:uFillTx/>
                <a:latin typeface="Arial" charset="0"/>
                <a:ea typeface="SimSun" charset="0"/>
                <a:cs typeface="SimSun" charset="0"/>
              </a:rPr>
              <a:t>敬拜上帝</a:t>
            </a:r>
          </a:p>
        </p:txBody>
      </p:sp>
      <p:sp>
        <p:nvSpPr>
          <p:cNvPr id="7" name="Text Box 1031"/>
          <p:cNvSpPr txBox="1">
            <a:spLocks noChangeArrowheads="1"/>
          </p:cNvSpPr>
          <p:nvPr/>
        </p:nvSpPr>
        <p:spPr bwMode="auto">
          <a:xfrm>
            <a:off x="76201" y="4515703"/>
            <a:ext cx="8991600" cy="203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不过，如果有先知擅自奉我的名，说我没有吩咐他说的话，或是奉别神的名说话，那先知就必须处死</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一位先知奉耶和华的名说话，如果那话不成就，也不应验，这话就不是耶和华说的；是那先知擅自说的，</a:t>
            </a:r>
            <a:endParaRPr kumimoji="0" lang="en-US" altLang="zh-CN" sz="28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你不要怕他。</a:t>
            </a: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endParaRPr kumimoji="0" lang="en-US" sz="36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23003547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2" end="2"/>
                                            </p:txEl>
                                          </p:spTgt>
                                        </p:tgtEl>
                                        <p:attrNameLst>
                                          <p:attrName>style.visibility</p:attrName>
                                        </p:attrNameLst>
                                      </p:cBhvr>
                                      <p:to>
                                        <p:strVal val="visible"/>
                                      </p:to>
                                    </p:set>
                                    <p:anim calcmode="lin" valueType="num">
                                      <p:cBhvr>
                                        <p:cTn id="13"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3" name="Rectangle 1027"/>
          <p:cNvSpPr>
            <a:spLocks noGrp="1" noChangeArrowheads="1"/>
          </p:cNvSpPr>
          <p:nvPr>
            <p:ph type="title"/>
          </p:nvPr>
        </p:nvSpPr>
        <p:spPr>
          <a:xfrm>
            <a:off x="533400" y="152400"/>
            <a:ext cx="7772400" cy="1371600"/>
          </a:xfrm>
          <a:solidFill>
            <a:schemeClr val="bg1"/>
          </a:solidFill>
          <a:effectLst>
            <a:outerShdw blurRad="63500" dist="35921" dir="2700000" algn="ctr" rotWithShape="0">
              <a:schemeClr val="bg1">
                <a:alpha val="74997"/>
              </a:schemeClr>
            </a:outerShdw>
          </a:effectLst>
        </p:spPr>
        <p:txBody>
          <a:bodyPr/>
          <a:lstStyle/>
          <a:p>
            <a:pPr eaLnBrk="1" hangingPunct="1">
              <a:defRPr/>
            </a:pPr>
            <a:r>
              <a:rPr lang="zh-TW" altLang="en-US" b="1" dirty="0">
                <a:latin typeface="Arial" charset="0"/>
                <a:ea typeface="ＭＳ Ｐゴシック" charset="0"/>
                <a:cs typeface="ＭＳ Ｐゴシック" charset="0"/>
              </a:rPr>
              <a:t>为什么说方言不能成为一种特殊的祷告语言？</a:t>
            </a:r>
            <a:endParaRPr lang="en-US" dirty="0">
              <a:latin typeface="Arial" charset="0"/>
              <a:ea typeface="ＭＳ Ｐゴシック" charset="0"/>
              <a:cs typeface="ＭＳ Ｐゴシック" charset="0"/>
            </a:endParaRPr>
          </a:p>
        </p:txBody>
      </p:sp>
      <p:sp>
        <p:nvSpPr>
          <p:cNvPr id="501763"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31</a:t>
            </a:r>
            <a:endPar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640004" name="Rectangle 1028"/>
          <p:cNvSpPr>
            <a:spLocks noChangeArrowheads="1"/>
          </p:cNvSpPr>
          <p:nvPr/>
        </p:nvSpPr>
        <p:spPr bwMode="auto">
          <a:xfrm>
            <a:off x="1691680" y="1988840"/>
            <a:ext cx="7452320" cy="3887688"/>
          </a:xfrm>
          <a:prstGeom prst="rect">
            <a:avLst/>
          </a:prstGeom>
          <a:noFill/>
          <a:ln w="9525">
            <a:noFill/>
            <a:miter lim="800000"/>
            <a:headEnd/>
            <a:tailEnd/>
          </a:ln>
          <a:effectLst/>
        </p:spPr>
        <p:txBody>
          <a:bodyPr/>
          <a:lstStyle/>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教化他人</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 Cor. 14:26)</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对于不信的人</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(14:22)</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CHT"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不明白</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(14:14-15)</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限于一些</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(12:30)</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需要解释</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(14:26-28)</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在教堂里保持安静</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(14:28)</a:t>
            </a:r>
          </a:p>
          <a:p>
            <a:pPr marL="455613" marR="0" lvl="0" indent="-455613" algn="l" defTabSz="914400" rtl="0" eaLnBrk="1" fontAlgn="base" latinLnBrk="0" hangingPunct="1">
              <a:lnSpc>
                <a:spcPct val="90000"/>
              </a:lnSpc>
              <a:spcBef>
                <a:spcPct val="20000"/>
              </a:spcBef>
              <a:spcAft>
                <a:spcPct val="0"/>
              </a:spcAft>
              <a:buClrTx/>
              <a:buSzTx/>
              <a:buFont typeface="Arial" charset="0"/>
              <a:buAutoNum type="alphaLcParenR"/>
              <a:tabLst/>
              <a:defRPr/>
            </a:pPr>
            <a:r>
              <a:rPr kumimoji="0" lang="zh-TW" alt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外面教会作为标志</a:t>
            </a: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Osaka" pitchFamily="-128" charset="-128"/>
                <a:cs typeface="Osaka" charset="0"/>
              </a:rPr>
              <a:t>(14:20)</a:t>
            </a:r>
          </a:p>
        </p:txBody>
      </p:sp>
    </p:spTree>
    <p:extLst>
      <p:ext uri="{BB962C8B-B14F-4D97-AF65-F5344CB8AC3E}">
        <p14:creationId xmlns:p14="http://schemas.microsoft.com/office/powerpoint/2010/main" val="291006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15</a:t>
            </a:r>
          </a:p>
        </p:txBody>
      </p:sp>
    </p:spTree>
    <p:extLst>
      <p:ext uri="{BB962C8B-B14F-4D97-AF65-F5344CB8AC3E}">
        <p14:creationId xmlns:p14="http://schemas.microsoft.com/office/powerpoint/2010/main" val="13208357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1295400" y="228600"/>
            <a:ext cx="6629400" cy="2609850"/>
          </a:xfrm>
          <a:prstGeom prst="rect">
            <a:avLst/>
          </a:prstGeom>
          <a:noFill/>
          <a:ln w="9525">
            <a:noFill/>
            <a:miter lim="800000"/>
            <a:headEnd/>
            <a:tailEnd/>
          </a:ln>
        </p:spPr>
        <p:txBody>
          <a:bodyPr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主的身体</a:t>
            </a:r>
            <a:r>
              <a:rPr kumimoji="0" lang="en-US" altLang="zh-CN"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 </a:t>
            </a:r>
            <a:br>
              <a:rPr kumimoji="0" lang="en-US" altLang="zh-CN"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br>
            <a:r>
              <a:rPr kumimoji="0" lang="zh-CN" altLang="en-US" sz="80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lan Den" charset="0"/>
                <a:ea typeface="Alan Den" charset="0"/>
                <a:cs typeface="Alan Den" charset="0"/>
              </a:rPr>
              <a:t>我们的身体 </a:t>
            </a:r>
            <a:endParaRPr kumimoji="0" lang="en-US" sz="4400" b="0" i="0" u="none" strike="noStrike" kern="1200" cap="none" spc="0" normalizeH="0" baseline="0" noProof="0" dirty="0">
              <a:ln>
                <a:noFill/>
              </a:ln>
              <a:solidFill>
                <a:srgbClr val="000000"/>
              </a:solidFill>
              <a:effectLst/>
              <a:uLnTx/>
              <a:uFillTx/>
              <a:latin typeface="Arial" charset="0"/>
              <a:ea typeface="ヒラギノ角ゴ Pro W3" charset="-128"/>
              <a:cs typeface="ヒラギノ角ゴ Pro W3" charset="-128"/>
            </a:endParaRPr>
          </a:p>
        </p:txBody>
      </p:sp>
      <p:sp>
        <p:nvSpPr>
          <p:cNvPr id="2" name="Title 1"/>
          <p:cNvSpPr>
            <a:spLocks noGrp="1"/>
          </p:cNvSpPr>
          <p:nvPr>
            <p:ph type="ctrTitle"/>
          </p:nvPr>
        </p:nvSpPr>
        <p:spPr>
          <a:xfrm>
            <a:off x="1320552" y="228600"/>
            <a:ext cx="6629400" cy="2609850"/>
          </a:xfrm>
        </p:spPr>
        <p:txBody>
          <a:bodyPr/>
          <a:lstStyle/>
          <a:p>
            <a:pPr>
              <a:defRPr/>
            </a:pPr>
            <a:r>
              <a:rPr lang="zh-CN" altLang="en-US" sz="8000" b="1" i="1" dirty="0">
                <a:solidFill>
                  <a:schemeClr val="bg1"/>
                </a:solidFill>
                <a:effectLst>
                  <a:outerShdw blurRad="38100" dist="38100" dir="2700000" algn="tl">
                    <a:srgbClr val="DDDDDD"/>
                  </a:outerShdw>
                </a:effectLst>
                <a:latin typeface="Alan Den" charset="0"/>
                <a:ea typeface="Alan Den" charset="0"/>
                <a:cs typeface="Alan Den" charset="0"/>
              </a:rPr>
              <a:t>主的身体</a:t>
            </a:r>
            <a:r>
              <a:rPr lang="en-US" altLang="zh-CN" sz="8000" b="1" i="1" dirty="0">
                <a:solidFill>
                  <a:schemeClr val="bg1"/>
                </a:solidFill>
                <a:effectLst>
                  <a:outerShdw blurRad="38100" dist="38100" dir="2700000" algn="tl">
                    <a:srgbClr val="DDDDDD"/>
                  </a:outerShdw>
                </a:effectLst>
                <a:latin typeface="Alan Den" charset="0"/>
                <a:ea typeface="Alan Den" charset="0"/>
                <a:cs typeface="Alan Den" charset="0"/>
              </a:rPr>
              <a:t>, </a:t>
            </a:r>
            <a:br>
              <a:rPr lang="en-US" altLang="zh-CN" sz="8000" b="1" i="1" dirty="0">
                <a:solidFill>
                  <a:schemeClr val="bg1"/>
                </a:solidFill>
                <a:effectLst>
                  <a:outerShdw blurRad="38100" dist="38100" dir="2700000" algn="tl">
                    <a:srgbClr val="DDDDDD"/>
                  </a:outerShdw>
                </a:effectLst>
                <a:latin typeface="Alan Den" charset="0"/>
                <a:ea typeface="Alan Den" charset="0"/>
                <a:cs typeface="Alan Den" charset="0"/>
              </a:rPr>
            </a:br>
            <a:r>
              <a:rPr lang="zh-CN" altLang="en-US" sz="8000" b="1" i="1" dirty="0">
                <a:solidFill>
                  <a:schemeClr val="bg1"/>
                </a:solidFill>
                <a:effectLst>
                  <a:outerShdw blurRad="38100" dist="38100" dir="2700000" algn="tl">
                    <a:srgbClr val="DDDDDD"/>
                  </a:outerShdw>
                </a:effectLst>
                <a:latin typeface="Alan Den" charset="0"/>
                <a:ea typeface="Alan Den" charset="0"/>
                <a:cs typeface="Alan Den" charset="0"/>
              </a:rPr>
              <a:t>我们的身体 </a:t>
            </a:r>
            <a:endParaRPr lang="en-US" dirty="0">
              <a:cs typeface="ヒラギノ角ゴ Pro W3" charset="-128"/>
            </a:endParaRPr>
          </a:p>
        </p:txBody>
      </p:sp>
      <p:sp>
        <p:nvSpPr>
          <p:cNvPr id="547844" name="TextBox 2"/>
          <p:cNvSpPr txBox="1">
            <a:spLocks noChangeArrowheads="1"/>
          </p:cNvSpPr>
          <p:nvPr/>
        </p:nvSpPr>
        <p:spPr bwMode="auto">
          <a:xfrm>
            <a:off x="5486400" y="6019800"/>
            <a:ext cx="1620611" cy="64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678257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269" tIns="45635" rIns="91269" bIns="45635" anchor="ctr"/>
          <a:lstStyle/>
          <a:p>
            <a:r>
              <a:rPr lang="zh-CN" alt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相信复活，导致</a:t>
            </a:r>
            <a:r>
              <a:rPr lang="zh-CN" altLang="en-US" sz="6600" b="1" kern="1200" dirty="0">
                <a:solidFill>
                  <a:srgbClr val="FFFF00"/>
                </a:solidFill>
                <a:effectLst>
                  <a:glow rad="228600">
                    <a:schemeClr val="tx1">
                      <a:alpha val="75000"/>
                    </a:schemeClr>
                  </a:glow>
                </a:effectLst>
                <a:latin typeface="Arial" charset="0"/>
                <a:ea typeface="ヒラギノ角ゴ Pro W3" charset="0"/>
                <a:cs typeface="ヒラギノ角ゴ Pro W3" charset="0"/>
              </a:rPr>
              <a:t>盼望</a:t>
            </a:r>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(15:20-28)</a:t>
            </a: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盼望复活</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(20-23</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与基督一同掌权作王</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(24-27a</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269" tIns="45635" rIns="91269" bIns="45635"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 </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他的国度充满全地</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(27b-28</a:t>
            </a:r>
            <a:r>
              <a:rPr kumimoji="0" lang="zh-CN" alt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节</a:t>
            </a:r>
            <a:r>
              <a:rPr kumimoji="0" lang="en-US" altLang="zh-CN"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既然基督已复活，那你也会复活！</a:t>
            </a:r>
            <a:b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zh-CN" alt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所以要</a:t>
            </a:r>
            <a:r>
              <a:rPr lang="zh-CN" altLang="en-US"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活出复活的生命来</a:t>
            </a:r>
            <a:r>
              <a:rPr lang="en-US" altLang="zh-CN"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a:t>
            </a:r>
            <a:endPar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林前 </a:t>
            </a:r>
            <a:r>
              <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15 </a:t>
            </a:r>
            <a:r>
              <a:rPr kumimoji="0" lang="zh-CN" alt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的中心思想</a:t>
            </a:r>
            <a:endPar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93" tIns="45647" rIns="91293" bIns="4564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哥林多前</a:t>
            </a:r>
            <a:r>
              <a:rPr lang="en-US" sz="8800" dirty="0">
                <a:latin typeface="Arial" charset="0"/>
                <a:ea typeface="Osaka" charset="0"/>
                <a:cs typeface="Arial" charset="0"/>
              </a:rPr>
              <a:t> 16</a:t>
            </a:r>
          </a:p>
        </p:txBody>
      </p:sp>
    </p:spTree>
    <p:extLst>
      <p:ext uri="{BB962C8B-B14F-4D97-AF65-F5344CB8AC3E}">
        <p14:creationId xmlns:p14="http://schemas.microsoft.com/office/powerpoint/2010/main" val="33038443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在等候的日子，</a:t>
            </a:r>
            <a:b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br>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我们如何将</a:t>
            </a:r>
            <a:b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br>
            <a:r>
              <a:rPr lang="zh-CN" altLang="en-US" sz="6000" b="1" dirty="0">
                <a:solidFill>
                  <a:schemeClr val="bg1"/>
                </a:solidFill>
                <a:effectLst>
                  <a:glow rad="279400">
                    <a:schemeClr val="tx1"/>
                  </a:glow>
                </a:effectLst>
                <a:latin typeface="Arial Bold Italic" charset="0"/>
                <a:ea typeface="ＭＳ Ｐゴシック" charset="0"/>
                <a:cs typeface="ＭＳ Ｐゴシック" charset="0"/>
              </a:rPr>
              <a:t>福音广传。。。</a:t>
            </a:r>
            <a:endParaRPr lang="en-US" sz="6000" b="1" dirty="0">
              <a:solidFill>
                <a:schemeClr val="bg1"/>
              </a:solidFill>
              <a:effectLst>
                <a:glow rad="279400">
                  <a:schemeClr val="tx1"/>
                </a:glow>
              </a:effectLst>
              <a:latin typeface="Arial Bold Italic" charset="0"/>
              <a:ea typeface="ＭＳ Ｐゴシック" charset="0"/>
              <a:cs typeface="ＭＳ Ｐゴシック" charset="0"/>
            </a:endParaRPr>
          </a:p>
        </p:txBody>
      </p:sp>
    </p:spTree>
  </p:cSld>
  <p:clrMapOvr>
    <a:masterClrMapping/>
  </p:clrMapOvr>
  <p:transition>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zh-CN" altLang="en-US" dirty="0">
                <a:solidFill>
                  <a:schemeClr val="bg1"/>
                </a:solidFill>
                <a:latin typeface="Arial" charset="0"/>
                <a:ea typeface="ＭＳ Ｐゴシック" charset="0"/>
                <a:cs typeface="ＭＳ Ｐゴシック" charset="0"/>
              </a:rPr>
              <a:t>林前</a:t>
            </a:r>
            <a:r>
              <a:rPr lang="en-US" dirty="0">
                <a:solidFill>
                  <a:schemeClr val="bg1"/>
                </a:solidFill>
                <a:latin typeface="Arial" charset="0"/>
                <a:ea typeface="ＭＳ Ｐゴシック" charset="0"/>
                <a:cs typeface="ＭＳ Ｐゴシック" charset="0"/>
              </a:rPr>
              <a:t>16</a:t>
            </a:r>
            <a:r>
              <a:rPr lang="zh-CN" altLang="en-US" dirty="0">
                <a:solidFill>
                  <a:schemeClr val="bg1"/>
                </a:solidFill>
                <a:latin typeface="Arial" charset="0"/>
                <a:ea typeface="ＭＳ Ｐゴシック" charset="0"/>
                <a:cs typeface="ＭＳ Ｐゴシック" charset="0"/>
              </a:rPr>
              <a:t>的中心思想</a:t>
            </a:r>
            <a:endParaRPr lang="en-US" dirty="0">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36"/>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charset="0"/>
                <a:ea typeface="ＭＳ Ｐゴシック" charset="0"/>
              </a:rPr>
              <a:t>通过以下途径传扬福音：</a:t>
            </a: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2B2180"/>
                  </a:solidFill>
                  <a:effectLst/>
                  <a:uLnTx/>
                  <a:uFillTx/>
                  <a:latin typeface="Arial" charset="0"/>
                  <a:ea typeface="ＭＳ Ｐゴシック" charset="0"/>
                </a:rPr>
                <a:t>奉献</a:t>
              </a: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2B2180"/>
                  </a:solidFill>
                  <a:effectLst/>
                  <a:uLnTx/>
                  <a:uFillTx/>
                  <a:latin typeface="Arial" charset="0"/>
                  <a:ea typeface="ＭＳ Ｐゴシック" charset="0"/>
                </a:rPr>
                <a:t>团队合作</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85665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390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026839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5176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1546565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5175984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437189"/>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格林多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哥林多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
        <p:nvSpPr>
          <p:cNvPr id="2" name="文本框 1">
            <a:extLst>
              <a:ext uri="{FF2B5EF4-FFF2-40B4-BE49-F238E27FC236}">
                <a16:creationId xmlns:a16="http://schemas.microsoft.com/office/drawing/2014/main" id="{B5333AF3-9D72-C80B-C250-998D6D98F4E8}"/>
              </a:ext>
            </a:extLst>
          </p:cNvPr>
          <p:cNvSpPr txBox="1"/>
          <p:nvPr/>
        </p:nvSpPr>
        <p:spPr>
          <a:xfrm>
            <a:off x="2466020" y="179733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71C5819E-B4C5-0BD3-FB46-FE8E1097B23C}"/>
              </a:ext>
            </a:extLst>
          </p:cNvPr>
          <p:cNvSpPr txBox="1"/>
          <p:nvPr/>
        </p:nvSpPr>
        <p:spPr>
          <a:xfrm rot="19542504">
            <a:off x="3211873" y="269039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1CE05BB9-7D2C-176C-A0DE-24906DC3920C}"/>
              </a:ext>
            </a:extLst>
          </p:cNvPr>
          <p:cNvSpPr txBox="1"/>
          <p:nvPr/>
        </p:nvSpPr>
        <p:spPr>
          <a:xfrm>
            <a:off x="4787631" y="235860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FB40358E-5EEC-50C4-FEEF-B87FE3EDBBC1}"/>
              </a:ext>
            </a:extLst>
          </p:cNvPr>
          <p:cNvSpPr txBox="1"/>
          <p:nvPr/>
        </p:nvSpPr>
        <p:spPr>
          <a:xfrm>
            <a:off x="3922913" y="345600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8D706012-210E-A8FD-8BC5-F5060517EF7C}"/>
              </a:ext>
            </a:extLst>
          </p:cNvPr>
          <p:cNvSpPr txBox="1"/>
          <p:nvPr/>
        </p:nvSpPr>
        <p:spPr>
          <a:xfrm>
            <a:off x="5537463" y="452064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FE7808B2-E97A-694A-24D8-008724FBF9B8}"/>
              </a:ext>
            </a:extLst>
          </p:cNvPr>
          <p:cNvSpPr txBox="1"/>
          <p:nvPr/>
        </p:nvSpPr>
        <p:spPr>
          <a:xfrm>
            <a:off x="6247835" y="414192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6BFBA097-4B13-B17A-CA0F-2B4A8EB2F4E2}"/>
              </a:ext>
            </a:extLst>
          </p:cNvPr>
          <p:cNvSpPr txBox="1"/>
          <p:nvPr/>
        </p:nvSpPr>
        <p:spPr>
          <a:xfrm>
            <a:off x="4192959" y="4449700"/>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8EA7CC50-F29F-5F55-2170-25507579C255}"/>
              </a:ext>
            </a:extLst>
          </p:cNvPr>
          <p:cNvSpPr txBox="1"/>
          <p:nvPr/>
        </p:nvSpPr>
        <p:spPr>
          <a:xfrm>
            <a:off x="7799157" y="144693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“在这本书中，“不同”意味着“更好”。”</a:t>
            </a:r>
            <a:endParaRPr lang="en-US" sz="3600" b="1" dirty="0">
              <a:effectLst>
                <a:glow rad="127000">
                  <a:schemeClr val="tx1"/>
                </a:glow>
              </a:effectLst>
              <a:latin typeface="Arial" charset="0"/>
              <a:ea typeface="ＭＳ Ｐゴシック" charset="0"/>
              <a:cs typeface="ＭＳ Ｐゴシック" charset="0"/>
            </a:endParaRP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神把哥林多的信徒放在他们那黑暗的城市中，使他们成为祂的光明。</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92452" y="152401"/>
            <a:ext cx="4873325"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第三次宣教旅程的格林多前书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格林多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dirty="0">
                <a:solidFill>
                  <a:srgbClr val="000000"/>
                </a:solidFill>
                <a:effectLst>
                  <a:glow rad="165100">
                    <a:srgbClr val="FFFFFF">
                      <a:alpha val="75000"/>
                    </a:srgbClr>
                  </a:glow>
                </a:effectLst>
                <a:latin typeface="Arial"/>
                <a:ea typeface="ＭＳ Ｐゴシック" charset="-128"/>
                <a:cs typeface="Arial"/>
              </a:rPr>
              <a:t>哥</a:t>
            </a: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C854A851-1300-A82B-3DE1-421707625B98}"/>
              </a:ext>
            </a:extLst>
          </p:cNvPr>
          <p:cNvSpPr txBox="1"/>
          <p:nvPr/>
        </p:nvSpPr>
        <p:spPr>
          <a:xfrm>
            <a:off x="2417342" y="1810080"/>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C7F8307-B716-7657-1351-6145A3356E41}"/>
              </a:ext>
            </a:extLst>
          </p:cNvPr>
          <p:cNvSpPr txBox="1"/>
          <p:nvPr/>
        </p:nvSpPr>
        <p:spPr>
          <a:xfrm rot="19542504">
            <a:off x="3163195" y="2703144"/>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8BE38BD8-5CE1-45B0-171D-E5BB7350DBAD}"/>
              </a:ext>
            </a:extLst>
          </p:cNvPr>
          <p:cNvSpPr txBox="1"/>
          <p:nvPr/>
        </p:nvSpPr>
        <p:spPr>
          <a:xfrm>
            <a:off x="4738953" y="2371353"/>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6AA94CD4-C477-8B73-3744-824ECDBD2B59}"/>
              </a:ext>
            </a:extLst>
          </p:cNvPr>
          <p:cNvSpPr txBox="1"/>
          <p:nvPr/>
        </p:nvSpPr>
        <p:spPr>
          <a:xfrm>
            <a:off x="3874235" y="3468754"/>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B2FF44E-A028-B28A-65BE-599E1A3D11C4}"/>
              </a:ext>
            </a:extLst>
          </p:cNvPr>
          <p:cNvSpPr txBox="1"/>
          <p:nvPr/>
        </p:nvSpPr>
        <p:spPr>
          <a:xfrm>
            <a:off x="5488785" y="4533388"/>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EC1B0459-454A-82CC-349E-1F80231D8361}"/>
              </a:ext>
            </a:extLst>
          </p:cNvPr>
          <p:cNvSpPr txBox="1"/>
          <p:nvPr/>
        </p:nvSpPr>
        <p:spPr>
          <a:xfrm>
            <a:off x="6199157" y="4154671"/>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31EC83E1-748F-5CC4-86DF-F4A4B4A9B158}"/>
              </a:ext>
            </a:extLst>
          </p:cNvPr>
          <p:cNvSpPr txBox="1"/>
          <p:nvPr/>
        </p:nvSpPr>
        <p:spPr>
          <a:xfrm>
            <a:off x="4144281" y="4462448"/>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3DA3C841-270F-B920-831E-F66573ED0183}"/>
              </a:ext>
            </a:extLst>
          </p:cNvPr>
          <p:cNvSpPr txBox="1"/>
          <p:nvPr/>
        </p:nvSpPr>
        <p:spPr>
          <a:xfrm>
            <a:off x="7750479" y="145968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需要勇气去拒绝随波逐流，做与众不同的事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zh-CN" altLang="en-US" sz="6000" b="1" dirty="0">
                <a:solidFill>
                  <a:schemeClr val="bg1"/>
                </a:solidFill>
                <a:effectLst>
                  <a:glow rad="241300">
                    <a:schemeClr val="tx1">
                      <a:alpha val="75000"/>
                    </a:schemeClr>
                  </a:glow>
                </a:effectLst>
                <a:latin typeface="Arial" charset="0"/>
                <a:ea typeface="Osaka" charset="0"/>
                <a:cs typeface="Osaka" charset="0"/>
              </a:rPr>
              <a:t>哥林多的派别</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1" y="1752600"/>
            <a:ext cx="3350327"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P保罗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A行动</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6" name="Rectangle 8"/>
          <p:cNvSpPr>
            <a:spLocks noChangeArrowheads="1"/>
          </p:cNvSpPr>
          <p:nvPr/>
        </p:nvSpPr>
        <p:spPr bwMode="auto">
          <a:xfrm>
            <a:off x="1828800" y="1752600"/>
            <a:ext cx="42672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A亚波罗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Y快乐</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C</a:t>
            </a:r>
            <a:r>
              <a:rPr lang="zh-CN" altLang="en-US" sz="4400" dirty="0">
                <a:solidFill>
                  <a:srgbClr val="FFFFFF"/>
                </a:solidFill>
                <a:effectLst>
                  <a:glow rad="241300">
                    <a:srgbClr val="000000">
                      <a:alpha val="75000"/>
                    </a:srgbClr>
                  </a:glow>
                </a:effectLst>
                <a:ea typeface="Osaka"/>
                <a:cs typeface="Osaka"/>
              </a:rPr>
              <a:t>矶法</a:t>
            </a:r>
          </a:p>
          <a:p>
            <a:pPr algn="l">
              <a:defRPr/>
            </a:pPr>
            <a:r>
              <a:rPr lang="en-US" sz="4400" dirty="0" err="1">
                <a:solidFill>
                  <a:srgbClr val="FFFFFF"/>
                </a:solidFill>
                <a:effectLst>
                  <a:glow rad="241300">
                    <a:srgbClr val="000000">
                      <a:alpha val="75000"/>
                    </a:srgbClr>
                  </a:glow>
                </a:effectLst>
                <a:ea typeface="Osaka"/>
                <a:cs typeface="Osaka"/>
              </a:rPr>
              <a:t>T胜利</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S救世</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D发展</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8">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20323" y="5199587"/>
            <a:ext cx="111268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格林多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 name="文本框 1">
            <a:extLst>
              <a:ext uri="{FF2B5EF4-FFF2-40B4-BE49-F238E27FC236}">
                <a16:creationId xmlns:a16="http://schemas.microsoft.com/office/drawing/2014/main" id="{CB80EB3F-F534-2E72-EACA-89EEA554C7C2}"/>
              </a:ext>
            </a:extLst>
          </p:cNvPr>
          <p:cNvSpPr txBox="1"/>
          <p:nvPr/>
        </p:nvSpPr>
        <p:spPr>
          <a:xfrm>
            <a:off x="2555776" y="194844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E716E850-4E4D-0B20-901B-3C6E258D76F6}"/>
              </a:ext>
            </a:extLst>
          </p:cNvPr>
          <p:cNvSpPr txBox="1"/>
          <p:nvPr/>
        </p:nvSpPr>
        <p:spPr>
          <a:xfrm rot="19542504">
            <a:off x="3301629" y="284150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58B086AD-E477-5EEA-8E0B-734EAF6EF888}"/>
              </a:ext>
            </a:extLst>
          </p:cNvPr>
          <p:cNvSpPr txBox="1"/>
          <p:nvPr/>
        </p:nvSpPr>
        <p:spPr>
          <a:xfrm>
            <a:off x="4877387" y="250971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CE78085-D300-2B02-C2A4-3F7E06CB188E}"/>
              </a:ext>
            </a:extLst>
          </p:cNvPr>
          <p:cNvSpPr txBox="1"/>
          <p:nvPr/>
        </p:nvSpPr>
        <p:spPr>
          <a:xfrm>
            <a:off x="4012669" y="360711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EAF7FCE-7EF0-FD85-4A59-C634D9D79F77}"/>
              </a:ext>
            </a:extLst>
          </p:cNvPr>
          <p:cNvSpPr txBox="1"/>
          <p:nvPr/>
        </p:nvSpPr>
        <p:spPr>
          <a:xfrm>
            <a:off x="5627219" y="467175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8" name="文本框 7">
            <a:extLst>
              <a:ext uri="{FF2B5EF4-FFF2-40B4-BE49-F238E27FC236}">
                <a16:creationId xmlns:a16="http://schemas.microsoft.com/office/drawing/2014/main" id="{9E5437C1-9567-E965-673E-4821D52D907C}"/>
              </a:ext>
            </a:extLst>
          </p:cNvPr>
          <p:cNvSpPr txBox="1"/>
          <p:nvPr/>
        </p:nvSpPr>
        <p:spPr>
          <a:xfrm>
            <a:off x="6337591" y="429303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10" name="文本框 9">
            <a:extLst>
              <a:ext uri="{FF2B5EF4-FFF2-40B4-BE49-F238E27FC236}">
                <a16:creationId xmlns:a16="http://schemas.microsoft.com/office/drawing/2014/main" id="{0FD5A90B-DA41-95CB-CCF4-72A0C1B973E9}"/>
              </a:ext>
            </a:extLst>
          </p:cNvPr>
          <p:cNvSpPr txBox="1"/>
          <p:nvPr/>
        </p:nvSpPr>
        <p:spPr>
          <a:xfrm>
            <a:off x="7888913" y="159804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theme/_rels/theme1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1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4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16825</TotalTime>
  <Words>8446</Words>
  <Application>Microsoft Macintosh PowerPoint</Application>
  <PresentationFormat>On-screen Show (4:3)</PresentationFormat>
  <Paragraphs>1157</Paragraphs>
  <Slides>172</Slides>
  <Notes>133</Notes>
  <HiddenSlides>0</HiddenSlides>
  <MMClips>0</MMClips>
  <ScaleCrop>false</ScaleCrop>
  <HeadingPairs>
    <vt:vector size="6" baseType="variant">
      <vt:variant>
        <vt:lpstr>Fonts Used</vt:lpstr>
      </vt:variant>
      <vt:variant>
        <vt:i4>36</vt:i4>
      </vt:variant>
      <vt:variant>
        <vt:lpstr>Theme</vt:lpstr>
      </vt:variant>
      <vt:variant>
        <vt:i4>86</vt:i4>
      </vt:variant>
      <vt:variant>
        <vt:lpstr>Slide Titles</vt:lpstr>
      </vt:variant>
      <vt:variant>
        <vt:i4>172</vt:i4>
      </vt:variant>
    </vt:vector>
  </HeadingPairs>
  <TitlesOfParts>
    <vt:vector size="294" baseType="lpstr">
      <vt:lpstr>.AppleSystemUIFont</vt:lpstr>
      <vt:lpstr>Alan Den</vt:lpstr>
      <vt:lpstr>Aramis Regular</vt:lpstr>
      <vt:lpstr>Arial Bold</vt:lpstr>
      <vt:lpstr>Arial Bold Italic</vt:lpstr>
      <vt:lpstr>Bizarro Regular</vt:lpstr>
      <vt:lpstr>Eraser</vt:lpstr>
      <vt:lpstr>Kaiti SC</vt:lpstr>
      <vt:lpstr>Microsoft YaHei</vt:lpstr>
      <vt:lpstr>Microsoft YaHei UI</vt:lpstr>
      <vt:lpstr>ＭＳ Ｐゴシック</vt:lpstr>
      <vt:lpstr>Osaka</vt:lpstr>
      <vt:lpstr>SimHei</vt:lpstr>
      <vt:lpstr>宋体</vt:lpstr>
      <vt:lpstr>宋体</vt:lpstr>
      <vt:lpstr>Times</vt:lpstr>
      <vt:lpstr>ヒラギノ角ゴ Pro W3</vt:lpstr>
      <vt:lpstr>Arial</vt:lpstr>
      <vt:lpstr>Arial Black</vt:lpstr>
      <vt:lpstr>Arial Narrow</vt:lpstr>
      <vt:lpstr>Arial Narrow Bold</vt:lpstr>
      <vt:lpstr>Arial Rounded MT Bold</vt:lpstr>
      <vt:lpstr>Book Antiqua</vt:lpstr>
      <vt:lpstr>Calibri</vt:lpstr>
      <vt:lpstr>Calisto MT</vt:lpstr>
      <vt:lpstr>Comic Sans MS</vt:lpstr>
      <vt:lpstr>Georgia</vt:lpstr>
      <vt:lpstr>Helvetica</vt:lpstr>
      <vt:lpstr>Impact</vt:lpstr>
      <vt:lpstr>Lucida Sans</vt:lpstr>
      <vt:lpstr>Tahoma</vt:lpstr>
      <vt:lpstr>Tempus Sans ITC</vt:lpstr>
      <vt:lpstr>Times New Roman</vt:lpstr>
      <vt:lpstr>Wingdings</vt:lpstr>
      <vt:lpstr>Wingdings 2</vt:lpstr>
      <vt:lpstr>Wingdings 3</vt:lpstr>
      <vt:lpstr>Expedition</vt:lpstr>
      <vt:lpstr>Default Design</vt:lpstr>
      <vt:lpstr>Blank Presentation</vt:lpstr>
      <vt:lpstr>Bar Code</vt:lpstr>
      <vt:lpstr>1_Expedition</vt:lpstr>
      <vt:lpstr>2_Expedition</vt:lpstr>
      <vt:lpstr>5_Blank Presentation</vt:lpstr>
      <vt:lpstr>13_Blank Presentation</vt:lpstr>
      <vt:lpstr>Capsules</vt:lpstr>
      <vt:lpstr>8_Default Design</vt:lpstr>
      <vt:lpstr>14_Blank Presentation</vt:lpstr>
      <vt:lpstr>1_LaVerne</vt:lpstr>
      <vt:lpstr>1_Axis</vt:lpstr>
      <vt:lpstr>15_Blank Presentation</vt:lpstr>
      <vt:lpstr>9_Expedition</vt:lpstr>
      <vt:lpstr>16_Blank Presentation</vt:lpstr>
      <vt:lpstr>12_Default Design</vt:lpstr>
      <vt:lpstr>Earth</vt:lpstr>
      <vt:lpstr>Apex</vt:lpstr>
      <vt:lpstr>13_Default Design</vt:lpstr>
      <vt:lpstr>18_Blank Presentation</vt:lpstr>
      <vt:lpstr>10_Expedition</vt:lpstr>
      <vt:lpstr>11_Expedition</vt:lpstr>
      <vt:lpstr>14_Default Design</vt:lpstr>
      <vt:lpstr>19_Blank Presentation</vt:lpstr>
      <vt:lpstr>2_Gleam</vt:lpstr>
      <vt:lpstr>Cascade</vt:lpstr>
      <vt:lpstr>25_Blank Presentation</vt:lpstr>
      <vt:lpstr>2_LaVerne</vt:lpstr>
      <vt:lpstr>1_Earth</vt:lpstr>
      <vt:lpstr>5_Default Design</vt:lpstr>
      <vt:lpstr>7_Default Design</vt:lpstr>
      <vt:lpstr>12_Expedition</vt:lpstr>
      <vt:lpstr>Recommending A Strategy</vt:lpstr>
      <vt:lpstr>16_Default Design</vt:lpstr>
      <vt:lpstr>17_Default Design</vt:lpstr>
      <vt:lpstr>Schmooze</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16_Expedition</vt:lpstr>
      <vt:lpstr>1_Story</vt:lpstr>
      <vt:lpstr>2_Default Design</vt:lpstr>
      <vt:lpstr>2_Story</vt:lpstr>
      <vt:lpstr>3_Story</vt:lpstr>
      <vt:lpstr>38_Blank Presentation</vt:lpstr>
      <vt:lpstr>3_Office Theme</vt:lpstr>
      <vt:lpstr>39_Blank Presentation</vt:lpstr>
      <vt:lpstr>1_Ripple</vt:lpstr>
      <vt:lpstr>40_Blank Presentation</vt:lpstr>
      <vt:lpstr>1_Kimono</vt:lpstr>
      <vt:lpstr>7_Office Theme</vt:lpstr>
      <vt:lpstr>20_Default Design</vt:lpstr>
      <vt:lpstr>21_Default Design</vt:lpstr>
      <vt:lpstr>24_Default Design</vt:lpstr>
      <vt:lpstr>Gesture</vt:lpstr>
      <vt:lpstr>26_Default Design</vt:lpstr>
      <vt:lpstr>47_Blank Presentation</vt:lpstr>
      <vt:lpstr>52_Blank Presentation</vt:lpstr>
      <vt:lpstr>27_Default Design</vt:lpstr>
      <vt:lpstr>26_Blank Presentation</vt:lpstr>
      <vt:lpstr>哥林多前书</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Presentation</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Presentation</vt:lpstr>
      <vt:lpstr>总结与应用</vt:lpstr>
      <vt:lpstr>救恩的三个阶段</vt:lpstr>
      <vt:lpstr>原作者</vt:lpstr>
      <vt:lpstr>环境</vt:lpstr>
      <vt:lpstr>场面</vt:lpstr>
      <vt:lpstr>哥林多前书的特征</vt:lpstr>
      <vt:lpstr>哥林多: 淫乱的十字路口</vt:lpstr>
      <vt:lpstr>哥林多地峡</vt:lpstr>
      <vt:lpstr>在哥林多的运河 (1893年建)</vt:lpstr>
      <vt:lpstr>在哥林多的运河 (1893年建)</vt:lpstr>
      <vt:lpstr>在哥林多的运河 (1893年建)</vt:lpstr>
      <vt:lpstr>Canal at Corinth</vt:lpstr>
      <vt:lpstr>Visiting Corinth</vt:lpstr>
      <vt:lpstr>PowerPoint Presentation</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“在这本书中，“不同”意味着“更好”。”</vt:lpstr>
      <vt:lpstr>我们怎么样在能与非信徒 不一样?</vt:lpstr>
      <vt:lpstr>出埃及记背景</vt:lpstr>
      <vt:lpstr>神把哥林多的信徒放在他们那黑暗的城市中，使他们成为祂的光明。</vt:lpstr>
      <vt:lpstr>保罗的第一与第二次宣教旅程</vt:lpstr>
      <vt:lpstr>Origin &amp; Destination</vt:lpstr>
      <vt:lpstr>哥林多: 淫乱的十字路口</vt:lpstr>
      <vt:lpstr>哥林多地峡</vt:lpstr>
      <vt:lpstr>从城市望向哥林多卫城的景色</vt:lpstr>
      <vt:lpstr>无时无刻的淫乱</vt:lpstr>
      <vt:lpstr>爱芙罗黛蒂圣殿</vt:lpstr>
      <vt:lpstr>爱芙罗黛蒂圣殿</vt:lpstr>
      <vt:lpstr>需要勇气去拒绝随波逐流，做与众不同的事</vt:lpstr>
      <vt:lpstr>我们与非信徒相比，要怎么样才能…</vt:lpstr>
      <vt:lpstr>Slides on  格林多前 1</vt:lpstr>
      <vt:lpstr>关键字</vt:lpstr>
      <vt:lpstr>成圣 (1:2) = “被神分别为 祂的产业” </vt:lpstr>
      <vt:lpstr>我们应该跟随哪个领袖？</vt:lpstr>
      <vt:lpstr>哥林多的派别</vt:lpstr>
      <vt:lpstr>保罗的重点:  不要在领袖中分门结党因为福音的基础是来自那为我们钉在十字架的耶稣基督。</vt:lpstr>
      <vt:lpstr>Slides on  格林多前 2</vt:lpstr>
      <vt:lpstr>雅典的哲学</vt:lpstr>
      <vt:lpstr>经文的重点：</vt:lpstr>
      <vt:lpstr>上帝的智慧是什么样子?</vt:lpstr>
      <vt:lpstr>Slides on  格林多前 3</vt:lpstr>
      <vt:lpstr>教会的合一</vt:lpstr>
      <vt:lpstr>不同类型的人</vt:lpstr>
      <vt:lpstr>“属肉体的” 的意思是  “随从自己的私欲”</vt:lpstr>
      <vt:lpstr>两种属肉体的类型</vt:lpstr>
      <vt:lpstr>“… 这 火 要试验各人的工程怎样”  (林前 3:13)</vt:lpstr>
      <vt:lpstr>持久的建筑材料 (3:12a)</vt:lpstr>
      <vt:lpstr>易腐的建筑材料 (3:12b)</vt:lpstr>
      <vt:lpstr>"得救，只是要像从火里经过一样…"  (3:15)</vt:lpstr>
      <vt:lpstr>—林前3 中心思想— 合一的关键建立在从上帝而来的恩典， 而不是从领袖而来的 </vt:lpstr>
      <vt:lpstr>Slides on  格林多前 4</vt:lpstr>
      <vt:lpstr>林前4的主题</vt:lpstr>
      <vt:lpstr>– 林前4：保罗的中心思想–</vt:lpstr>
      <vt:lpstr>我们与非信徒相比，要怎么样才能…</vt:lpstr>
      <vt:lpstr>Slides on  格林多前 5</vt:lpstr>
      <vt:lpstr>我们要如何维持教会的纯洁?</vt:lpstr>
      <vt:lpstr>I. 含泪开除生活在罪中的会友 (5:1-2).</vt:lpstr>
      <vt:lpstr>A. 纪律的管教就是将犯错的信徒交给撒旦的权势 (5:3-5) </vt:lpstr>
      <vt:lpstr>B. 惩戒维护 教会的  圣洁(5:6-8)</vt:lpstr>
      <vt:lpstr>酵母</vt:lpstr>
      <vt:lpstr>林前5：经文的重点</vt:lpstr>
      <vt:lpstr>Slides on  格林多前 6</vt:lpstr>
      <vt:lpstr>信徒之间的纷争是 家 务事––不是给非信徒来解决的(6:1)</vt:lpstr>
      <vt:lpstr>"岂不知圣徒要审判世界么?" (6:2a)</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格林多前 7</vt:lpstr>
      <vt:lpstr>你有满足么?</vt:lpstr>
      <vt:lpstr>为何你应当满足于：</vt:lpstr>
      <vt:lpstr>格林多前7 概述</vt:lpstr>
      <vt:lpstr>Slides on  格林多前 8</vt:lpstr>
      <vt:lpstr>确信源自。。。</vt:lpstr>
      <vt:lpstr>黑       与 白</vt:lpstr>
      <vt:lpstr>肉及市场</vt:lpstr>
      <vt:lpstr>灰色 地带</vt:lpstr>
      <vt:lpstr>灰色地带的例子</vt:lpstr>
      <vt:lpstr>在灰色地带上坚持要求自己的权利便是不义 ，因为这样做便会 (8:10-12).</vt:lpstr>
      <vt:lpstr>第8章中心思想</vt:lpstr>
      <vt:lpstr>Slides on  格林多前 9</vt:lpstr>
      <vt:lpstr>哥林多前书8–10</vt:lpstr>
      <vt:lpstr>服事基督的有权利么?</vt:lpstr>
      <vt:lpstr>放弃自己的权利只为帮助他人在基督里灵性的成熟   (林前第九章中心思想)</vt:lpstr>
      <vt:lpstr>格林多前10</vt:lpstr>
      <vt:lpstr>不可在拜偶像 的禁忌上倦怠</vt:lpstr>
      <vt:lpstr>PowerPoint Presentation</vt:lpstr>
      <vt:lpstr>林前10:1-4 (CNV)</vt:lpstr>
      <vt:lpstr>A. 主的晚餐是圣洁的，而祭过偶像的食物是污秽的，因此当避免它(10:14-22).</vt:lpstr>
      <vt:lpstr>远离拜偶像，否则神定不以你交鬼为无罪</vt:lpstr>
      <vt:lpstr>Slides on  哥林多前 11</vt:lpstr>
      <vt:lpstr>过去谁需要戴头巾?</vt:lpstr>
      <vt:lpstr>上帝的 权力 架构</vt:lpstr>
      <vt:lpstr>在今天大多数社会中，戴头罩会发出错误的信号 - 我们是与社会惯例脱节</vt:lpstr>
      <vt:lpstr>PowerPoint Presentation</vt:lpstr>
      <vt:lpstr>放弃你的权力…</vt:lpstr>
      <vt:lpstr>在主的圣餐你如何能荣耀神？</vt:lpstr>
      <vt:lpstr>PowerPoint Presentation</vt:lpstr>
      <vt:lpstr>四个主要方向</vt:lpstr>
      <vt:lpstr>要正确地回顾他的死亡，并向前期待着他的回归。我们需要向外看别人，向内看我们自己的生活。</vt:lpstr>
      <vt:lpstr>Slides on  哥林多前 12</vt:lpstr>
      <vt:lpstr>"身子原不是一个肢体，乃是许多 肢体。" (12:14)</vt:lpstr>
      <vt:lpstr>B. 拥有比较不起眼的恩赐的信徒，不因该认为自己不重要。 (12:15-16).</vt:lpstr>
      <vt:lpstr>信徒不因该对其他的比较不起眼的肢体说,  “我不需要你！”(12:21)</vt:lpstr>
      <vt:lpstr>林前12的中心思想</vt:lpstr>
      <vt:lpstr>Slides on  哥林多前 13</vt:lpstr>
      <vt:lpstr>林前13的中心思想</vt:lpstr>
      <vt:lpstr>Slides on  哥林多前 14</vt:lpstr>
      <vt:lpstr>一位真先知的测验 (申18:18-20)</vt:lpstr>
      <vt:lpstr>为什么说方言不能成为一种特殊的祷告语言？</vt:lpstr>
      <vt:lpstr>Slides on  哥林多前 15</vt:lpstr>
      <vt:lpstr>主的身体,  我们的身体 </vt:lpstr>
      <vt:lpstr>全备的福音</vt:lpstr>
      <vt:lpstr>复活 的主</vt:lpstr>
      <vt:lpstr>相信复活，导致盼望(15:20-28)</vt:lpstr>
      <vt:lpstr>既然基督已复活，那你也会复活！ 所以要活出复活的生命来!</vt:lpstr>
      <vt:lpstr>Slides on  哥林多前 16</vt:lpstr>
      <vt:lpstr>在等候的日子， 我们如何将 福音广传。。。</vt:lpstr>
      <vt:lpstr>林前16的中心思想</vt:lpstr>
      <vt:lpstr>牛群心态</vt:lpstr>
      <vt:lpstr>我们怎么样在能与非信徒 不一样?</vt:lpstr>
      <vt:lpstr>我们与非信徒相比，要怎么样才能…</vt:lpstr>
      <vt:lpstr>主要思想</vt:lpstr>
      <vt:lpstr>成圣 (1:2) = “被神分别为 祂的产业” </vt:lpstr>
      <vt:lpstr>Black</vt:lpstr>
      <vt:lpstr>圣经阐释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292</cp:revision>
  <dcterms:created xsi:type="dcterms:W3CDTF">2009-03-02T11:31:42Z</dcterms:created>
  <dcterms:modified xsi:type="dcterms:W3CDTF">2025-01-27T13:55:27Z</dcterms:modified>
</cp:coreProperties>
</file>