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theme/theme7.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8.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9.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0.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1.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2.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3.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4.xml" ContentType="application/vnd.openxmlformats-officedocument.theme+xml"/>
  <Override PartName="/ppt/slideLayouts/slideLayout115.xml" ContentType="application/vnd.openxmlformats-officedocument.presentationml.slideLayout+xml"/>
  <Override PartName="/ppt/theme/theme15.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6.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7.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8.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9.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20.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21.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22.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3.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4.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5.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6.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7.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8.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9.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30.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31.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32.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3.xml" ContentType="application/vnd.openxmlformats-officedocument.theme+xml"/>
  <Override PartName="/ppt/theme/theme3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2.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3.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4.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5.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6.xml" ContentType="application/vnd.openxmlformats-officedocument.themeOverride+xml"/>
  <Override PartName="/ppt/notesSlides/notesSlide46.xml" ContentType="application/vnd.openxmlformats-officedocument.presentationml.notesSlide+xml"/>
  <Override PartName="/ppt/theme/themeOverride7.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8.xml" ContentType="application/vnd.openxmlformats-officedocument.themeOverride+xml"/>
  <Override PartName="/ppt/notesSlides/notesSlide50.xml" ContentType="application/vnd.openxmlformats-officedocument.presentationml.notesSlide+xml"/>
  <Override PartName="/ppt/theme/themeOverride9.xml" ContentType="application/vnd.openxmlformats-officedocument.themeOverride+xml"/>
  <Override PartName="/ppt/theme/themeOverride10.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11.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46" r:id="rId1"/>
    <p:sldMasterId id="2147484310" r:id="rId2"/>
    <p:sldMasterId id="2147484508" r:id="rId3"/>
    <p:sldMasterId id="2147484516" r:id="rId4"/>
    <p:sldMasterId id="2147484582" r:id="rId5"/>
    <p:sldMasterId id="2147484608" r:id="rId6"/>
    <p:sldMasterId id="2147484743" r:id="rId7"/>
    <p:sldMasterId id="2147484791" r:id="rId8"/>
    <p:sldMasterId id="2147484869" r:id="rId9"/>
    <p:sldMasterId id="2147484894" r:id="rId10"/>
    <p:sldMasterId id="2147484918" r:id="rId11"/>
    <p:sldMasterId id="2147484930" r:id="rId12"/>
    <p:sldMasterId id="2147484981" r:id="rId13"/>
    <p:sldMasterId id="2147484993" r:id="rId14"/>
    <p:sldMasterId id="2147485024" r:id="rId15"/>
    <p:sldMasterId id="2147485064" r:id="rId16"/>
    <p:sldMasterId id="2147485189" r:id="rId17"/>
    <p:sldMasterId id="2147485273" r:id="rId18"/>
    <p:sldMasterId id="2147485405" r:id="rId19"/>
    <p:sldMasterId id="2147485419" r:id="rId20"/>
    <p:sldMasterId id="2147485481" r:id="rId21"/>
    <p:sldMasterId id="2147485507" r:id="rId22"/>
    <p:sldMasterId id="2147485554" r:id="rId23"/>
    <p:sldMasterId id="2147485626" r:id="rId24"/>
    <p:sldMasterId id="2147485638" r:id="rId25"/>
    <p:sldMasterId id="2147485666" r:id="rId26"/>
    <p:sldMasterId id="2147485680" r:id="rId27"/>
    <p:sldMasterId id="2147485720" r:id="rId28"/>
    <p:sldMasterId id="2147485744" r:id="rId29"/>
    <p:sldMasterId id="2147485756" r:id="rId30"/>
    <p:sldMasterId id="2147485767" r:id="rId31"/>
    <p:sldMasterId id="2147485779" r:id="rId32"/>
    <p:sldMasterId id="2147485793" r:id="rId33"/>
  </p:sldMasterIdLst>
  <p:notesMasterIdLst>
    <p:notesMasterId r:id="rId133"/>
  </p:notesMasterIdLst>
  <p:sldIdLst>
    <p:sldId id="4146" r:id="rId34"/>
    <p:sldId id="4145" r:id="rId35"/>
    <p:sldId id="4147" r:id="rId36"/>
    <p:sldId id="3633" r:id="rId37"/>
    <p:sldId id="436" r:id="rId38"/>
    <p:sldId id="3631" r:id="rId39"/>
    <p:sldId id="3636" r:id="rId40"/>
    <p:sldId id="3663" r:id="rId41"/>
    <p:sldId id="4154" r:id="rId42"/>
    <p:sldId id="4148" r:id="rId43"/>
    <p:sldId id="4157" r:id="rId44"/>
    <p:sldId id="3628" r:id="rId45"/>
    <p:sldId id="4156" r:id="rId46"/>
    <p:sldId id="4149" r:id="rId47"/>
    <p:sldId id="558" r:id="rId48"/>
    <p:sldId id="586" r:id="rId49"/>
    <p:sldId id="590" r:id="rId50"/>
    <p:sldId id="591" r:id="rId51"/>
    <p:sldId id="708" r:id="rId52"/>
    <p:sldId id="597" r:id="rId53"/>
    <p:sldId id="296" r:id="rId54"/>
    <p:sldId id="432" r:id="rId55"/>
    <p:sldId id="611" r:id="rId56"/>
    <p:sldId id="4188" r:id="rId57"/>
    <p:sldId id="612" r:id="rId58"/>
    <p:sldId id="613" r:id="rId59"/>
    <p:sldId id="614" r:id="rId60"/>
    <p:sldId id="615" r:id="rId61"/>
    <p:sldId id="616" r:id="rId62"/>
    <p:sldId id="4173" r:id="rId63"/>
    <p:sldId id="4172" r:id="rId64"/>
    <p:sldId id="619" r:id="rId65"/>
    <p:sldId id="620" r:id="rId66"/>
    <p:sldId id="3632" r:id="rId67"/>
    <p:sldId id="4158" r:id="rId68"/>
    <p:sldId id="4159" r:id="rId69"/>
    <p:sldId id="4150" r:id="rId70"/>
    <p:sldId id="622" r:id="rId71"/>
    <p:sldId id="417" r:id="rId72"/>
    <p:sldId id="624" r:id="rId73"/>
    <p:sldId id="625" r:id="rId74"/>
    <p:sldId id="628" r:id="rId75"/>
    <p:sldId id="348" r:id="rId76"/>
    <p:sldId id="4165" r:id="rId77"/>
    <p:sldId id="4166" r:id="rId78"/>
    <p:sldId id="4167" r:id="rId79"/>
    <p:sldId id="4168" r:id="rId80"/>
    <p:sldId id="631" r:id="rId81"/>
    <p:sldId id="300" r:id="rId82"/>
    <p:sldId id="4189" r:id="rId83"/>
    <p:sldId id="315" r:id="rId84"/>
    <p:sldId id="316" r:id="rId85"/>
    <p:sldId id="317" r:id="rId86"/>
    <p:sldId id="318" r:id="rId87"/>
    <p:sldId id="319" r:id="rId88"/>
    <p:sldId id="321" r:id="rId89"/>
    <p:sldId id="323" r:id="rId90"/>
    <p:sldId id="635" r:id="rId91"/>
    <p:sldId id="336" r:id="rId92"/>
    <p:sldId id="636" r:id="rId93"/>
    <p:sldId id="4170" r:id="rId94"/>
    <p:sldId id="637" r:id="rId95"/>
    <p:sldId id="639" r:id="rId96"/>
    <p:sldId id="641" r:id="rId97"/>
    <p:sldId id="724" r:id="rId98"/>
    <p:sldId id="654" r:id="rId99"/>
    <p:sldId id="725" r:id="rId100"/>
    <p:sldId id="421" r:id="rId101"/>
    <p:sldId id="656" r:id="rId102"/>
    <p:sldId id="4275" r:id="rId103"/>
    <p:sldId id="4280" r:id="rId104"/>
    <p:sldId id="664" r:id="rId105"/>
    <p:sldId id="726" r:id="rId106"/>
    <p:sldId id="667" r:id="rId107"/>
    <p:sldId id="727" r:id="rId108"/>
    <p:sldId id="668" r:id="rId109"/>
    <p:sldId id="355" r:id="rId110"/>
    <p:sldId id="675" r:id="rId111"/>
    <p:sldId id="470" r:id="rId112"/>
    <p:sldId id="676" r:id="rId113"/>
    <p:sldId id="471" r:id="rId114"/>
    <p:sldId id="677" r:id="rId115"/>
    <p:sldId id="472" r:id="rId116"/>
    <p:sldId id="685" r:id="rId117"/>
    <p:sldId id="728" r:id="rId118"/>
    <p:sldId id="475" r:id="rId119"/>
    <p:sldId id="257" r:id="rId120"/>
    <p:sldId id="4281" r:id="rId121"/>
    <p:sldId id="2572" r:id="rId122"/>
    <p:sldId id="2518" r:id="rId123"/>
    <p:sldId id="2566" r:id="rId124"/>
    <p:sldId id="2530" r:id="rId125"/>
    <p:sldId id="1518" r:id="rId126"/>
    <p:sldId id="4160" r:id="rId127"/>
    <p:sldId id="4152" r:id="rId128"/>
    <p:sldId id="3652" r:id="rId129"/>
    <p:sldId id="3653" r:id="rId130"/>
    <p:sldId id="704" r:id="rId131"/>
    <p:sldId id="1977" r:id="rId132"/>
  </p:sldIdLst>
  <p:sldSz cx="9144000" cy="6858000" type="screen4x3"/>
  <p:notesSz cx="6858000" cy="9144000"/>
  <p:defaultTextStyle>
    <a:defPPr>
      <a:defRPr lang="zh-CN"/>
    </a:defPPr>
    <a:lvl1pPr algn="l" rtl="0" eaLnBrk="0" fontAlgn="base" hangingPunct="0">
      <a:spcBef>
        <a:spcPct val="0"/>
      </a:spcBef>
      <a:spcAft>
        <a:spcPct val="0"/>
      </a:spcAft>
      <a:defRPr kern="1200">
        <a:solidFill>
          <a:schemeClr val="tx1"/>
        </a:solidFill>
        <a:latin typeface="Arial" pitchFamily="34" charset="0"/>
        <a:ea typeface="SimSun" pitchFamily="2" charset="-122"/>
        <a:cs typeface="+mn-cs"/>
      </a:defRPr>
    </a:lvl1pPr>
    <a:lvl2pPr marL="456793" algn="l" rtl="0" eaLnBrk="0" fontAlgn="base" hangingPunct="0">
      <a:spcBef>
        <a:spcPct val="0"/>
      </a:spcBef>
      <a:spcAft>
        <a:spcPct val="0"/>
      </a:spcAft>
      <a:defRPr kern="1200">
        <a:solidFill>
          <a:schemeClr val="tx1"/>
        </a:solidFill>
        <a:latin typeface="Arial" pitchFamily="34" charset="0"/>
        <a:ea typeface="SimSun" pitchFamily="2" charset="-122"/>
        <a:cs typeface="+mn-cs"/>
      </a:defRPr>
    </a:lvl2pPr>
    <a:lvl3pPr marL="913589" algn="l" rtl="0" eaLnBrk="0" fontAlgn="base" hangingPunct="0">
      <a:spcBef>
        <a:spcPct val="0"/>
      </a:spcBef>
      <a:spcAft>
        <a:spcPct val="0"/>
      </a:spcAft>
      <a:defRPr kern="1200">
        <a:solidFill>
          <a:schemeClr val="tx1"/>
        </a:solidFill>
        <a:latin typeface="Arial" pitchFamily="34" charset="0"/>
        <a:ea typeface="SimSun" pitchFamily="2" charset="-122"/>
        <a:cs typeface="+mn-cs"/>
      </a:defRPr>
    </a:lvl3pPr>
    <a:lvl4pPr marL="1370390" algn="l" rtl="0" eaLnBrk="0" fontAlgn="base" hangingPunct="0">
      <a:spcBef>
        <a:spcPct val="0"/>
      </a:spcBef>
      <a:spcAft>
        <a:spcPct val="0"/>
      </a:spcAft>
      <a:defRPr kern="1200">
        <a:solidFill>
          <a:schemeClr val="tx1"/>
        </a:solidFill>
        <a:latin typeface="Arial" pitchFamily="34" charset="0"/>
        <a:ea typeface="SimSun" pitchFamily="2" charset="-122"/>
        <a:cs typeface="+mn-cs"/>
      </a:defRPr>
    </a:lvl4pPr>
    <a:lvl5pPr marL="1827184" algn="l" rtl="0" eaLnBrk="0" fontAlgn="base" hangingPunct="0">
      <a:spcBef>
        <a:spcPct val="0"/>
      </a:spcBef>
      <a:spcAft>
        <a:spcPct val="0"/>
      </a:spcAft>
      <a:defRPr kern="1200">
        <a:solidFill>
          <a:schemeClr val="tx1"/>
        </a:solidFill>
        <a:latin typeface="Arial" pitchFamily="34" charset="0"/>
        <a:ea typeface="SimSun" pitchFamily="2" charset="-122"/>
        <a:cs typeface="+mn-cs"/>
      </a:defRPr>
    </a:lvl5pPr>
    <a:lvl6pPr marL="2283978" algn="l" defTabSz="913589" rtl="0" eaLnBrk="1" latinLnBrk="0" hangingPunct="1">
      <a:defRPr kern="1200">
        <a:solidFill>
          <a:schemeClr val="tx1"/>
        </a:solidFill>
        <a:latin typeface="Arial" pitchFamily="34" charset="0"/>
        <a:ea typeface="SimSun" pitchFamily="2" charset="-122"/>
        <a:cs typeface="+mn-cs"/>
      </a:defRPr>
    </a:lvl6pPr>
    <a:lvl7pPr marL="2740777" algn="l" defTabSz="913589" rtl="0" eaLnBrk="1" latinLnBrk="0" hangingPunct="1">
      <a:defRPr kern="1200">
        <a:solidFill>
          <a:schemeClr val="tx1"/>
        </a:solidFill>
        <a:latin typeface="Arial" pitchFamily="34" charset="0"/>
        <a:ea typeface="SimSun" pitchFamily="2" charset="-122"/>
        <a:cs typeface="+mn-cs"/>
      </a:defRPr>
    </a:lvl7pPr>
    <a:lvl8pPr marL="3197567" algn="l" defTabSz="913589" rtl="0" eaLnBrk="1" latinLnBrk="0" hangingPunct="1">
      <a:defRPr kern="1200">
        <a:solidFill>
          <a:schemeClr val="tx1"/>
        </a:solidFill>
        <a:latin typeface="Arial" pitchFamily="34" charset="0"/>
        <a:ea typeface="SimSun" pitchFamily="2" charset="-122"/>
        <a:cs typeface="+mn-cs"/>
      </a:defRPr>
    </a:lvl8pPr>
    <a:lvl9pPr marL="3654368" algn="l" defTabSz="913589" rtl="0" eaLnBrk="1" latinLnBrk="0" hangingPunct="1">
      <a:defRPr kern="1200">
        <a:solidFill>
          <a:schemeClr val="tx1"/>
        </a:solidFill>
        <a:latin typeface="Arial" pitchFamily="34" charset="0"/>
        <a:ea typeface="SimSun" pitchFamily="2" charset="-122"/>
        <a:cs typeface="+mn-cs"/>
      </a:defRPr>
    </a:lvl9pPr>
  </p:defaultTextStyle>
  <p:extLst>
    <p:ext uri="{521415D9-36F7-43E2-AB2F-B90AF26B5E84}">
      <p14:sectionLst xmlns:p14="http://schemas.microsoft.com/office/powerpoint/2010/main">
        <p14:section name="Sermon" id="{3546D7ED-EBCA-6D4F-9485-2C0BF7B257E3}">
          <p14:sldIdLst>
            <p14:sldId id="4146"/>
            <p14:sldId id="4145"/>
            <p14:sldId id="4147"/>
            <p14:sldId id="3633"/>
            <p14:sldId id="436"/>
            <p14:sldId id="3631"/>
            <p14:sldId id="3636"/>
            <p14:sldId id="3663"/>
            <p14:sldId id="4154"/>
            <p14:sldId id="4148"/>
            <p14:sldId id="4157"/>
            <p14:sldId id="3628"/>
            <p14:sldId id="4156"/>
            <p14:sldId id="4149"/>
          </p14:sldIdLst>
        </p14:section>
        <p14:section name="Chapters" id="{B9A0C98C-8E28-7D42-AFEE-8A1AE47FBF0E}">
          <p14:sldIdLst>
            <p14:sldId id="558"/>
            <p14:sldId id="586"/>
            <p14:sldId id="590"/>
            <p14:sldId id="591"/>
            <p14:sldId id="708"/>
            <p14:sldId id="597"/>
            <p14:sldId id="296"/>
            <p14:sldId id="432"/>
            <p14:sldId id="611"/>
            <p14:sldId id="4188"/>
            <p14:sldId id="612"/>
            <p14:sldId id="613"/>
            <p14:sldId id="614"/>
            <p14:sldId id="615"/>
            <p14:sldId id="616"/>
            <p14:sldId id="4173"/>
            <p14:sldId id="4172"/>
            <p14:sldId id="619"/>
            <p14:sldId id="620"/>
            <p14:sldId id="3632"/>
            <p14:sldId id="4158"/>
            <p14:sldId id="4159"/>
            <p14:sldId id="4150"/>
            <p14:sldId id="622"/>
            <p14:sldId id="417"/>
            <p14:sldId id="624"/>
            <p14:sldId id="625"/>
            <p14:sldId id="628"/>
            <p14:sldId id="348"/>
            <p14:sldId id="4165"/>
            <p14:sldId id="4166"/>
            <p14:sldId id="4167"/>
            <p14:sldId id="4168"/>
            <p14:sldId id="631"/>
            <p14:sldId id="300"/>
            <p14:sldId id="4189"/>
            <p14:sldId id="315"/>
            <p14:sldId id="316"/>
            <p14:sldId id="317"/>
            <p14:sldId id="318"/>
            <p14:sldId id="319"/>
            <p14:sldId id="321"/>
            <p14:sldId id="323"/>
            <p14:sldId id="635"/>
            <p14:sldId id="336"/>
            <p14:sldId id="636"/>
            <p14:sldId id="4170"/>
            <p14:sldId id="637"/>
            <p14:sldId id="639"/>
            <p14:sldId id="641"/>
            <p14:sldId id="724"/>
            <p14:sldId id="654"/>
            <p14:sldId id="725"/>
            <p14:sldId id="421"/>
            <p14:sldId id="656"/>
            <p14:sldId id="4275"/>
            <p14:sldId id="4280"/>
            <p14:sldId id="664"/>
            <p14:sldId id="726"/>
            <p14:sldId id="667"/>
            <p14:sldId id="727"/>
            <p14:sldId id="668"/>
            <p14:sldId id="355"/>
            <p14:sldId id="675"/>
            <p14:sldId id="470"/>
            <p14:sldId id="676"/>
            <p14:sldId id="471"/>
            <p14:sldId id="677"/>
            <p14:sldId id="472"/>
            <p14:sldId id="685"/>
            <p14:sldId id="728"/>
            <p14:sldId id="475"/>
            <p14:sldId id="257"/>
            <p14:sldId id="4281"/>
            <p14:sldId id="2572"/>
            <p14:sldId id="2518"/>
            <p14:sldId id="2566"/>
            <p14:sldId id="2530"/>
            <p14:sldId id="1518"/>
          </p14:sldIdLst>
        </p14:section>
        <p14:section name="Conclusion" id="{A78AF50E-6FDD-CB4E-85BD-3E9A947F01D0}">
          <p14:sldIdLst>
            <p14:sldId id="4160"/>
            <p14:sldId id="4152"/>
            <p14:sldId id="3652"/>
            <p14:sldId id="3653"/>
            <p14:sldId id="704"/>
            <p14:sldId id="197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2C8"/>
    <a:srgbClr val="7E2B47"/>
    <a:srgbClr val="513C46"/>
    <a:srgbClr val="C9BCC4"/>
    <a:srgbClr val="49333A"/>
    <a:srgbClr val="BD8E6D"/>
    <a:srgbClr val="000066"/>
    <a:srgbClr val="000099"/>
    <a:srgbClr val="FFFFFF"/>
    <a:srgbClr val="00FF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7013" autoAdjust="0"/>
    <p:restoredTop sz="85469" autoAdjust="0"/>
  </p:normalViewPr>
  <p:slideViewPr>
    <p:cSldViewPr>
      <p:cViewPr>
        <p:scale>
          <a:sx n="87" d="100"/>
          <a:sy n="87" d="100"/>
        </p:scale>
        <p:origin x="272" y="1128"/>
      </p:cViewPr>
      <p:guideLst>
        <p:guide orient="horz" pos="2160"/>
        <p:guide pos="2880"/>
      </p:guideLst>
    </p:cSldViewPr>
  </p:slideViewPr>
  <p:notesTextViewPr>
    <p:cViewPr>
      <p:scale>
        <a:sx n="75" d="100"/>
        <a:sy n="75" d="100"/>
      </p:scale>
      <p:origin x="0" y="0"/>
    </p:cViewPr>
  </p:notesTextViewPr>
  <p:sorterViewPr>
    <p:cViewPr>
      <p:scale>
        <a:sx n="64" d="100"/>
        <a:sy n="64" d="100"/>
      </p:scale>
      <p:origin x="0" y="4338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4.xml"/><Relationship Id="rId21" Type="http://schemas.openxmlformats.org/officeDocument/2006/relationships/slideMaster" Target="slideMasters/slideMaster21.xml"/><Relationship Id="rId42" Type="http://schemas.openxmlformats.org/officeDocument/2006/relationships/slide" Target="slides/slide9.xml"/><Relationship Id="rId63" Type="http://schemas.openxmlformats.org/officeDocument/2006/relationships/slide" Target="slides/slide30.xml"/><Relationship Id="rId84" Type="http://schemas.openxmlformats.org/officeDocument/2006/relationships/slide" Target="slides/slide51.xml"/><Relationship Id="rId16" Type="http://schemas.openxmlformats.org/officeDocument/2006/relationships/slideMaster" Target="slideMasters/slideMaster16.xml"/><Relationship Id="rId107" Type="http://schemas.openxmlformats.org/officeDocument/2006/relationships/slide" Target="slides/slide7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4.xml"/><Relationship Id="rId53" Type="http://schemas.openxmlformats.org/officeDocument/2006/relationships/slide" Target="slides/slide20.xml"/><Relationship Id="rId58" Type="http://schemas.openxmlformats.org/officeDocument/2006/relationships/slide" Target="slides/slide25.xml"/><Relationship Id="rId74" Type="http://schemas.openxmlformats.org/officeDocument/2006/relationships/slide" Target="slides/slide41.xml"/><Relationship Id="rId79" Type="http://schemas.openxmlformats.org/officeDocument/2006/relationships/slide" Target="slides/slide46.xml"/><Relationship Id="rId102" Type="http://schemas.openxmlformats.org/officeDocument/2006/relationships/slide" Target="slides/slide69.xml"/><Relationship Id="rId123" Type="http://schemas.openxmlformats.org/officeDocument/2006/relationships/slide" Target="slides/slide90.xml"/><Relationship Id="rId128" Type="http://schemas.openxmlformats.org/officeDocument/2006/relationships/slide" Target="slides/slide95.xml"/><Relationship Id="rId5" Type="http://schemas.openxmlformats.org/officeDocument/2006/relationships/slideMaster" Target="slideMasters/slideMaster5.xml"/><Relationship Id="rId90" Type="http://schemas.openxmlformats.org/officeDocument/2006/relationships/slide" Target="slides/slide57.xml"/><Relationship Id="rId95" Type="http://schemas.openxmlformats.org/officeDocument/2006/relationships/slide" Target="slides/slide62.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0.xml"/><Relationship Id="rId48" Type="http://schemas.openxmlformats.org/officeDocument/2006/relationships/slide" Target="slides/slide15.xml"/><Relationship Id="rId64" Type="http://schemas.openxmlformats.org/officeDocument/2006/relationships/slide" Target="slides/slide31.xml"/><Relationship Id="rId69" Type="http://schemas.openxmlformats.org/officeDocument/2006/relationships/slide" Target="slides/slide36.xml"/><Relationship Id="rId113" Type="http://schemas.openxmlformats.org/officeDocument/2006/relationships/slide" Target="slides/slide80.xml"/><Relationship Id="rId118" Type="http://schemas.openxmlformats.org/officeDocument/2006/relationships/slide" Target="slides/slide85.xml"/><Relationship Id="rId134" Type="http://schemas.openxmlformats.org/officeDocument/2006/relationships/presProps" Target="presProps.xml"/><Relationship Id="rId80" Type="http://schemas.openxmlformats.org/officeDocument/2006/relationships/slide" Target="slides/slide47.xml"/><Relationship Id="rId85" Type="http://schemas.openxmlformats.org/officeDocument/2006/relationships/slide" Target="slides/slide52.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5.xml"/><Relationship Id="rId59" Type="http://schemas.openxmlformats.org/officeDocument/2006/relationships/slide" Target="slides/slide26.xml"/><Relationship Id="rId103" Type="http://schemas.openxmlformats.org/officeDocument/2006/relationships/slide" Target="slides/slide70.xml"/><Relationship Id="rId108" Type="http://schemas.openxmlformats.org/officeDocument/2006/relationships/slide" Target="slides/slide75.xml"/><Relationship Id="rId124" Type="http://schemas.openxmlformats.org/officeDocument/2006/relationships/slide" Target="slides/slide91.xml"/><Relationship Id="rId129" Type="http://schemas.openxmlformats.org/officeDocument/2006/relationships/slide" Target="slides/slide96.xml"/><Relationship Id="rId54" Type="http://schemas.openxmlformats.org/officeDocument/2006/relationships/slide" Target="slides/slide21.xml"/><Relationship Id="rId70" Type="http://schemas.openxmlformats.org/officeDocument/2006/relationships/slide" Target="slides/slide37.xml"/><Relationship Id="rId75" Type="http://schemas.openxmlformats.org/officeDocument/2006/relationships/slide" Target="slides/slide42.xml"/><Relationship Id="rId91" Type="http://schemas.openxmlformats.org/officeDocument/2006/relationships/slide" Target="slides/slide58.xml"/><Relationship Id="rId96" Type="http://schemas.openxmlformats.org/officeDocument/2006/relationships/slide" Target="slides/slide63.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6.xml"/><Relationship Id="rId114" Type="http://schemas.openxmlformats.org/officeDocument/2006/relationships/slide" Target="slides/slide81.xml"/><Relationship Id="rId119" Type="http://schemas.openxmlformats.org/officeDocument/2006/relationships/slide" Target="slides/slide86.xml"/><Relationship Id="rId44" Type="http://schemas.openxmlformats.org/officeDocument/2006/relationships/slide" Target="slides/slide11.xml"/><Relationship Id="rId60" Type="http://schemas.openxmlformats.org/officeDocument/2006/relationships/slide" Target="slides/slide27.xml"/><Relationship Id="rId65" Type="http://schemas.openxmlformats.org/officeDocument/2006/relationships/slide" Target="slides/slide32.xml"/><Relationship Id="rId81" Type="http://schemas.openxmlformats.org/officeDocument/2006/relationships/slide" Target="slides/slide48.xml"/><Relationship Id="rId86" Type="http://schemas.openxmlformats.org/officeDocument/2006/relationships/slide" Target="slides/slide53.xml"/><Relationship Id="rId130" Type="http://schemas.openxmlformats.org/officeDocument/2006/relationships/slide" Target="slides/slide97.xml"/><Relationship Id="rId135"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6.xml"/><Relationship Id="rId109" Type="http://schemas.openxmlformats.org/officeDocument/2006/relationships/slide" Target="slides/slide76.xml"/><Relationship Id="rId34" Type="http://schemas.openxmlformats.org/officeDocument/2006/relationships/slide" Target="slides/slide1.xml"/><Relationship Id="rId50" Type="http://schemas.openxmlformats.org/officeDocument/2006/relationships/slide" Target="slides/slide17.xml"/><Relationship Id="rId55" Type="http://schemas.openxmlformats.org/officeDocument/2006/relationships/slide" Target="slides/slide22.xml"/><Relationship Id="rId76" Type="http://schemas.openxmlformats.org/officeDocument/2006/relationships/slide" Target="slides/slide43.xml"/><Relationship Id="rId97" Type="http://schemas.openxmlformats.org/officeDocument/2006/relationships/slide" Target="slides/slide64.xml"/><Relationship Id="rId104" Type="http://schemas.openxmlformats.org/officeDocument/2006/relationships/slide" Target="slides/slide71.xml"/><Relationship Id="rId120" Type="http://schemas.openxmlformats.org/officeDocument/2006/relationships/slide" Target="slides/slide87.xml"/><Relationship Id="rId125" Type="http://schemas.openxmlformats.org/officeDocument/2006/relationships/slide" Target="slides/slide92.xml"/><Relationship Id="rId7" Type="http://schemas.openxmlformats.org/officeDocument/2006/relationships/slideMaster" Target="slideMasters/slideMaster7.xml"/><Relationship Id="rId71" Type="http://schemas.openxmlformats.org/officeDocument/2006/relationships/slide" Target="slides/slide38.xml"/><Relationship Id="rId92" Type="http://schemas.openxmlformats.org/officeDocument/2006/relationships/slide" Target="slides/slide5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7.xml"/><Relationship Id="rId45" Type="http://schemas.openxmlformats.org/officeDocument/2006/relationships/slide" Target="slides/slide12.xml"/><Relationship Id="rId66" Type="http://schemas.openxmlformats.org/officeDocument/2006/relationships/slide" Target="slides/slide33.xml"/><Relationship Id="rId87" Type="http://schemas.openxmlformats.org/officeDocument/2006/relationships/slide" Target="slides/slide54.xml"/><Relationship Id="rId110" Type="http://schemas.openxmlformats.org/officeDocument/2006/relationships/slide" Target="slides/slide77.xml"/><Relationship Id="rId115" Type="http://schemas.openxmlformats.org/officeDocument/2006/relationships/slide" Target="slides/slide82.xml"/><Relationship Id="rId131" Type="http://schemas.openxmlformats.org/officeDocument/2006/relationships/slide" Target="slides/slide98.xml"/><Relationship Id="rId136" Type="http://schemas.openxmlformats.org/officeDocument/2006/relationships/theme" Target="theme/theme1.xml"/><Relationship Id="rId61" Type="http://schemas.openxmlformats.org/officeDocument/2006/relationships/slide" Target="slides/slide28.xml"/><Relationship Id="rId82" Type="http://schemas.openxmlformats.org/officeDocument/2006/relationships/slide" Target="slides/slide4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2.xml"/><Relationship Id="rId56" Type="http://schemas.openxmlformats.org/officeDocument/2006/relationships/slide" Target="slides/slide23.xml"/><Relationship Id="rId77" Type="http://schemas.openxmlformats.org/officeDocument/2006/relationships/slide" Target="slides/slide44.xml"/><Relationship Id="rId100" Type="http://schemas.openxmlformats.org/officeDocument/2006/relationships/slide" Target="slides/slide67.xml"/><Relationship Id="rId105" Type="http://schemas.openxmlformats.org/officeDocument/2006/relationships/slide" Target="slides/slide72.xml"/><Relationship Id="rId126" Type="http://schemas.openxmlformats.org/officeDocument/2006/relationships/slide" Target="slides/slide93.xml"/><Relationship Id="rId8" Type="http://schemas.openxmlformats.org/officeDocument/2006/relationships/slideMaster" Target="slideMasters/slideMaster8.xml"/><Relationship Id="rId51" Type="http://schemas.openxmlformats.org/officeDocument/2006/relationships/slide" Target="slides/slide18.xml"/><Relationship Id="rId72" Type="http://schemas.openxmlformats.org/officeDocument/2006/relationships/slide" Target="slides/slide39.xml"/><Relationship Id="rId93" Type="http://schemas.openxmlformats.org/officeDocument/2006/relationships/slide" Target="slides/slide60.xml"/><Relationship Id="rId98" Type="http://schemas.openxmlformats.org/officeDocument/2006/relationships/slide" Target="slides/slide65.xml"/><Relationship Id="rId121" Type="http://schemas.openxmlformats.org/officeDocument/2006/relationships/slide" Target="slides/slide88.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3.xml"/><Relationship Id="rId67" Type="http://schemas.openxmlformats.org/officeDocument/2006/relationships/slide" Target="slides/slide34.xml"/><Relationship Id="rId116" Type="http://schemas.openxmlformats.org/officeDocument/2006/relationships/slide" Target="slides/slide83.xml"/><Relationship Id="rId137"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8.xml"/><Relationship Id="rId62" Type="http://schemas.openxmlformats.org/officeDocument/2006/relationships/slide" Target="slides/slide29.xml"/><Relationship Id="rId83" Type="http://schemas.openxmlformats.org/officeDocument/2006/relationships/slide" Target="slides/slide50.xml"/><Relationship Id="rId88" Type="http://schemas.openxmlformats.org/officeDocument/2006/relationships/slide" Target="slides/slide55.xml"/><Relationship Id="rId111" Type="http://schemas.openxmlformats.org/officeDocument/2006/relationships/slide" Target="slides/slide78.xml"/><Relationship Id="rId132" Type="http://schemas.openxmlformats.org/officeDocument/2006/relationships/slide" Target="slides/slide99.xml"/><Relationship Id="rId15" Type="http://schemas.openxmlformats.org/officeDocument/2006/relationships/slideMaster" Target="slideMasters/slideMaster15.xml"/><Relationship Id="rId36" Type="http://schemas.openxmlformats.org/officeDocument/2006/relationships/slide" Target="slides/slide3.xml"/><Relationship Id="rId57" Type="http://schemas.openxmlformats.org/officeDocument/2006/relationships/slide" Target="slides/slide24.xml"/><Relationship Id="rId106" Type="http://schemas.openxmlformats.org/officeDocument/2006/relationships/slide" Target="slides/slide73.xml"/><Relationship Id="rId127" Type="http://schemas.openxmlformats.org/officeDocument/2006/relationships/slide" Target="slides/slide9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9.xml"/><Relationship Id="rId73" Type="http://schemas.openxmlformats.org/officeDocument/2006/relationships/slide" Target="slides/slide40.xml"/><Relationship Id="rId78" Type="http://schemas.openxmlformats.org/officeDocument/2006/relationships/slide" Target="slides/slide45.xml"/><Relationship Id="rId94" Type="http://schemas.openxmlformats.org/officeDocument/2006/relationships/slide" Target="slides/slide61.xml"/><Relationship Id="rId99" Type="http://schemas.openxmlformats.org/officeDocument/2006/relationships/slide" Target="slides/slide66.xml"/><Relationship Id="rId101" Type="http://schemas.openxmlformats.org/officeDocument/2006/relationships/slide" Target="slides/slide68.xml"/><Relationship Id="rId122" Type="http://schemas.openxmlformats.org/officeDocument/2006/relationships/slide" Target="slides/slide89.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4.xml"/><Relationship Id="rId68" Type="http://schemas.openxmlformats.org/officeDocument/2006/relationships/slide" Target="slides/slide35.xml"/><Relationship Id="rId89" Type="http://schemas.openxmlformats.org/officeDocument/2006/relationships/slide" Target="slides/slide56.xml"/><Relationship Id="rId112" Type="http://schemas.openxmlformats.org/officeDocument/2006/relationships/slide" Target="slides/slide79.xml"/><Relationship Id="rId13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pitchFamily="34" charset="0"/>
              </a:defRPr>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defRPr>
            </a:lvl1pPr>
          </a:lstStyle>
          <a:p>
            <a:fld id="{42EAA8A3-8988-4AFC-B628-1D78212D86D7}" type="datetime1">
              <a:rPr lang="zh-CN" altLang="en-US"/>
              <a:pPr/>
              <a:t>2025/1/22</a:t>
            </a:fld>
            <a:endParaRPr lang="en-US" altLang="zh-CN"/>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pitchFamily="34" charset="0"/>
              </a:defRPr>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itchFamily="34" charset="0"/>
              </a:defRPr>
            </a:lvl1pPr>
          </a:lstStyle>
          <a:p>
            <a:fld id="{A0473D35-CD70-41D6-9E6E-E37B7B5E7DF4}" type="slidenum">
              <a:rPr lang="zh-CN" altLang="en-US"/>
              <a:pPr/>
              <a:t>‹#›</a:t>
            </a:fld>
            <a:endParaRPr lang="en-US" altLang="zh-CN"/>
          </a:p>
        </p:txBody>
      </p:sp>
    </p:spTree>
    <p:extLst>
      <p:ext uri="{BB962C8B-B14F-4D97-AF65-F5344CB8AC3E}">
        <p14:creationId xmlns:p14="http://schemas.microsoft.com/office/powerpoint/2010/main" val="4193774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SimSun" pitchFamily="2" charset="-122"/>
        <a:cs typeface="SimSun" pitchFamily="2" charset="-122"/>
      </a:defRPr>
    </a:lvl1pPr>
    <a:lvl2pPr marL="456793" algn="l" rtl="0" eaLnBrk="0" fontAlgn="base" hangingPunct="0">
      <a:spcBef>
        <a:spcPct val="30000"/>
      </a:spcBef>
      <a:spcAft>
        <a:spcPct val="0"/>
      </a:spcAft>
      <a:defRPr sz="1200" kern="1200">
        <a:solidFill>
          <a:schemeClr val="tx1"/>
        </a:solidFill>
        <a:latin typeface="+mn-lt"/>
        <a:ea typeface="SimSun" pitchFamily="2" charset="-122"/>
        <a:cs typeface="SimSun" pitchFamily="2" charset="-122"/>
      </a:defRPr>
    </a:lvl2pPr>
    <a:lvl3pPr marL="913589" algn="l" rtl="0" eaLnBrk="0" fontAlgn="base" hangingPunct="0">
      <a:spcBef>
        <a:spcPct val="30000"/>
      </a:spcBef>
      <a:spcAft>
        <a:spcPct val="0"/>
      </a:spcAft>
      <a:defRPr sz="1200" kern="1200">
        <a:solidFill>
          <a:schemeClr val="tx1"/>
        </a:solidFill>
        <a:latin typeface="+mn-lt"/>
        <a:ea typeface="SimSun" pitchFamily="2" charset="-122"/>
        <a:cs typeface="SimSun" pitchFamily="2" charset="-122"/>
      </a:defRPr>
    </a:lvl3pPr>
    <a:lvl4pPr marL="1370390" algn="l" rtl="0" eaLnBrk="0" fontAlgn="base" hangingPunct="0">
      <a:spcBef>
        <a:spcPct val="30000"/>
      </a:spcBef>
      <a:spcAft>
        <a:spcPct val="0"/>
      </a:spcAft>
      <a:defRPr sz="1200" kern="1200">
        <a:solidFill>
          <a:schemeClr val="tx1"/>
        </a:solidFill>
        <a:latin typeface="+mn-lt"/>
        <a:ea typeface="SimSun" pitchFamily="2" charset="-122"/>
        <a:cs typeface="SimSun" pitchFamily="2" charset="-122"/>
      </a:defRPr>
    </a:lvl4pPr>
    <a:lvl5pPr marL="1827184" algn="l" rtl="0" eaLnBrk="0" fontAlgn="base" hangingPunct="0">
      <a:spcBef>
        <a:spcPct val="30000"/>
      </a:spcBef>
      <a:spcAft>
        <a:spcPct val="0"/>
      </a:spcAft>
      <a:defRPr sz="1200" kern="1200">
        <a:solidFill>
          <a:schemeClr val="tx1"/>
        </a:solidFill>
        <a:latin typeface="+mn-lt"/>
        <a:ea typeface="SimSun" pitchFamily="2" charset="-122"/>
        <a:cs typeface="SimSun" pitchFamily="2" charset="-122"/>
      </a:defRPr>
    </a:lvl5pPr>
    <a:lvl6pPr marL="2283978" algn="l" defTabSz="913589" rtl="0" eaLnBrk="1" latinLnBrk="0" hangingPunct="1">
      <a:defRPr sz="1200" kern="1200">
        <a:solidFill>
          <a:schemeClr val="tx1"/>
        </a:solidFill>
        <a:latin typeface="+mn-lt"/>
        <a:ea typeface="+mn-ea"/>
        <a:cs typeface="+mn-cs"/>
      </a:defRPr>
    </a:lvl6pPr>
    <a:lvl7pPr marL="2740777" algn="l" defTabSz="913589" rtl="0" eaLnBrk="1" latinLnBrk="0" hangingPunct="1">
      <a:defRPr sz="1200" kern="1200">
        <a:solidFill>
          <a:schemeClr val="tx1"/>
        </a:solidFill>
        <a:latin typeface="+mn-lt"/>
        <a:ea typeface="+mn-ea"/>
        <a:cs typeface="+mn-cs"/>
      </a:defRPr>
    </a:lvl7pPr>
    <a:lvl8pPr marL="3197567" algn="l" defTabSz="913589" rtl="0" eaLnBrk="1" latinLnBrk="0" hangingPunct="1">
      <a:defRPr sz="1200" kern="1200">
        <a:solidFill>
          <a:schemeClr val="tx1"/>
        </a:solidFill>
        <a:latin typeface="+mn-lt"/>
        <a:ea typeface="+mn-ea"/>
        <a:cs typeface="+mn-cs"/>
      </a:defRPr>
    </a:lvl8pPr>
    <a:lvl9pPr marL="3654368" algn="l" defTabSz="91358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175109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What reasons are there for you and I to seek a harvest?</a:t>
            </a:r>
          </a:p>
          <a:p>
            <a:r>
              <a:rPr lang="en-US" dirty="0">
                <a:latin typeface="Arial" panose="020B0604020202020204" pitchFamily="34" charset="0"/>
                <a:cs typeface="Arial" panose="020B0604020202020204" pitchFamily="34" charset="0"/>
              </a:rPr>
              <a:t>Why is evangelism important?</a:t>
            </a:r>
          </a:p>
          <a:p>
            <a:r>
              <a:rPr lang="zh-CN" altLang="en-US" b="1" dirty="0">
                <a:solidFill>
                  <a:srgbClr val="0E0E0E"/>
                </a:solidFill>
                <a:effectLst/>
                <a:latin typeface=".AppleSystemUIFont"/>
              </a:rPr>
              <a:t>为什么你我应该寻求收获？</a:t>
            </a:r>
            <a:endParaRPr lang="zh-CN" altLang="en-US" dirty="0">
              <a:solidFill>
                <a:srgbClr val="0E0E0E"/>
              </a:solidFill>
              <a:effectLst/>
              <a:latin typeface=".AppleSystemUIFont"/>
            </a:endParaRPr>
          </a:p>
          <a:p>
            <a:r>
              <a:rPr lang="zh-CN" altLang="en-US" b="1" dirty="0">
                <a:solidFill>
                  <a:srgbClr val="0E0E0E"/>
                </a:solidFill>
                <a:effectLst/>
                <a:latin typeface=".AppleSystemUIFont"/>
              </a:rPr>
              <a:t>为什么传福音很重要？</a:t>
            </a:r>
            <a:endParaRPr lang="zh-CN" altLang="en-US" dirty="0">
              <a:solidFill>
                <a:srgbClr val="0E0E0E"/>
              </a:solidFill>
              <a:effectLst/>
              <a:latin typeface=".AppleSystemUIFont"/>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2196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bwMode="auto">
          <a:noFill/>
          <a:ln>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21FB7C0-3EDA-4896-9221-484273FFD9A0}" type="slidenum">
              <a:rPr kumimoji="0" lang="en-US" altLang="zh-CN" sz="1200" b="0" i="0" u="none" strike="noStrike" kern="1200" cap="none" spc="0" normalizeH="0" baseline="0" noProof="0">
                <a:ln>
                  <a:noFill/>
                </a:ln>
                <a:solidFill>
                  <a:srgbClr val="000000"/>
                </a:solidFill>
                <a:effectLst/>
                <a:uLnTx/>
                <a:uFillTx/>
                <a:latin typeface="Calibri" pitchFamily="34" charset="0"/>
                <a:ea typeface="SimSun"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zh-CN" sz="1200" b="0" i="0" u="none" strike="noStrike" kern="1200" cap="none" spc="0" normalizeH="0" baseline="0" noProof="0">
              <a:ln>
                <a:noFill/>
              </a:ln>
              <a:solidFill>
                <a:srgbClr val="000000"/>
              </a:solidFill>
              <a:effectLst/>
              <a:uLnTx/>
              <a:uFillTx/>
              <a:latin typeface="Calibri" pitchFamily="34" charset="0"/>
              <a:ea typeface="SimSun" pitchFamily="2" charset="-122"/>
              <a:cs typeface="+mn-cs"/>
            </a:endParaRPr>
          </a:p>
        </p:txBody>
      </p:sp>
      <p:sp>
        <p:nvSpPr>
          <p:cNvPr id="149506"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149507" name="Rectangle 3"/>
          <p:cNvSpPr>
            <a:spLocks noGrp="1" noChangeArrowheads="1"/>
          </p:cNvSpPr>
          <p:nvPr>
            <p:ph type="body" idx="1"/>
          </p:nvPr>
        </p:nvSpPr>
        <p:spPr bwMode="auto">
          <a:noFill/>
        </p:spPr>
        <p:txBody>
          <a:bodyPr/>
          <a:lstStyle/>
          <a:p>
            <a:pPr eaLnBrk="1" hangingPunct="1">
              <a:spcBef>
                <a:spcPct val="0"/>
              </a:spcBef>
            </a:pPr>
            <a:endParaRPr lang="en-US">
              <a:latin typeface="Times New Roman" pitchFamily="18" charset="0"/>
            </a:endParaRPr>
          </a:p>
        </p:txBody>
      </p:sp>
    </p:spTree>
    <p:extLst>
      <p:ext uri="{BB962C8B-B14F-4D97-AF65-F5344CB8AC3E}">
        <p14:creationId xmlns:p14="http://schemas.microsoft.com/office/powerpoint/2010/main" val="3269973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1075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10057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What reasons are there for you and I to seek a harvest?</a:t>
            </a:r>
          </a:p>
          <a:p>
            <a:r>
              <a:rPr lang="en-US" dirty="0">
                <a:latin typeface="Arial" panose="020B0604020202020204" pitchFamily="34" charset="0"/>
                <a:cs typeface="Arial" panose="020B0604020202020204" pitchFamily="34" charset="0"/>
              </a:rPr>
              <a:t>Why is evangelism important?</a:t>
            </a:r>
          </a:p>
          <a:p>
            <a:r>
              <a:rPr lang="zh-CN" altLang="en-US" dirty="0">
                <a:latin typeface="Arial" panose="020B0604020202020204" pitchFamily="34" charset="0"/>
                <a:cs typeface="Arial" panose="020B0604020202020204" pitchFamily="34" charset="0"/>
              </a:rPr>
              <a:t>你和我寻求收获的理由是什么？</a:t>
            </a:r>
          </a:p>
          <a:p>
            <a:r>
              <a:rPr lang="zh-CN" altLang="en-US" dirty="0">
                <a:latin typeface="Arial" panose="020B0604020202020204" pitchFamily="34" charset="0"/>
                <a:cs typeface="Arial" panose="020B0604020202020204" pitchFamily="34" charset="0"/>
              </a:rPr>
              <a:t>传福音为什么重要？</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2151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First tell others about Jesus where it is natural without crossing cultures</a:t>
            </a:r>
            <a:r>
              <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p>
          <a:p>
            <a:r>
              <a:rPr lang="zh-CN" altLang="en-US" dirty="0">
                <a:latin typeface="Arial" panose="020B0604020202020204" pitchFamily="34" charset="0"/>
                <a:cs typeface="Arial" panose="020B0604020202020204" pitchFamily="34" charset="0"/>
              </a:rPr>
              <a:t>首先，以自然的方式向他人讲述耶稣的故事，而无需跨越文化。</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5858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God began the kingdom expansion in Jerusalem (1:1–6:7).</a:t>
            </a:r>
            <a:r>
              <a:rPr lang="en-SG" dirty="0">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神在耶路撒冷开始了国度的扩展（</a:t>
            </a:r>
            <a:r>
              <a:rPr lang="en-US" altLang="zh-CN" dirty="0">
                <a:solidFill>
                  <a:srgbClr val="0E0E0E"/>
                </a:solidFill>
                <a:effectLst/>
                <a:latin typeface=".AppleSystemUIFont"/>
              </a:rPr>
              <a:t>1:1–6:7</a:t>
            </a:r>
            <a:r>
              <a:rPr lang="zh-CN" altLang="en-US" dirty="0">
                <a:solidFill>
                  <a:srgbClr val="0E0E0E"/>
                </a:solidFill>
                <a:effectLst/>
                <a:latin typeface=".AppleSystemUIFont"/>
              </a:rPr>
              <a:t>）。</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95794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F69392-75DD-3644-A553-855E3A89F0D9}" type="slidenum">
              <a:rPr lang="en-US" sz="1200">
                <a:solidFill>
                  <a:prstClr val="black"/>
                </a:solidFill>
              </a:rPr>
              <a:pPr eaLnBrk="1" hangingPunct="1"/>
              <a:t>17</a:t>
            </a:fld>
            <a:endParaRPr lang="en-US" sz="1200">
              <a:solidFill>
                <a:prstClr val="black"/>
              </a:solidFill>
            </a:endParaRPr>
          </a:p>
        </p:txBody>
      </p:sp>
      <p:sp>
        <p:nvSpPr>
          <p:cNvPr id="242690" name="Rectangle 2"/>
          <p:cNvSpPr>
            <a:spLocks noGrp="1" noRot="1" noChangeAspect="1" noChangeArrowheads="1"/>
          </p:cNvSpPr>
          <p:nvPr>
            <p:ph type="sldImg"/>
          </p:nvPr>
        </p:nvSpPr>
        <p:spPr>
          <a:xfrm>
            <a:off x="1143000" y="685800"/>
            <a:ext cx="4572000" cy="3429000"/>
          </a:xfrm>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bwMode="auto">
          <a:noFill/>
          <a:ln>
            <a:miter lim="800000"/>
            <a:headEnd/>
            <a:tailEnd/>
          </a:ln>
        </p:spPr>
        <p:txBody>
          <a:bodyPr/>
          <a:lstStyle/>
          <a:p>
            <a:fld id="{8371BA96-DF38-456B-A5C7-FEA3E342CEC9}" type="slidenum">
              <a:rPr lang="en-US" altLang="zh-CN"/>
              <a:pPr/>
              <a:t>21</a:t>
            </a:fld>
            <a:endParaRPr lang="en-US" altLang="zh-CN"/>
          </a:p>
        </p:txBody>
      </p:sp>
      <p:sp>
        <p:nvSpPr>
          <p:cNvPr id="174082" name="Rectangle 2"/>
          <p:cNvSpPr>
            <a:spLocks noGrp="1" noRot="1" noChangeAspect="1" noChangeArrowheads="1" noTextEdit="1"/>
          </p:cNvSpPr>
          <p:nvPr>
            <p:ph type="sldImg"/>
          </p:nvPr>
        </p:nvSpPr>
        <p:spPr bwMode="auto">
          <a:xfrm>
            <a:off x="1143000" y="685800"/>
            <a:ext cx="4572000" cy="3429000"/>
          </a:xfrm>
          <a:solidFill>
            <a:srgbClr val="FFFFFF"/>
          </a:solidFill>
          <a:ln>
            <a:solidFill>
              <a:srgbClr val="000000"/>
            </a:solidFill>
            <a:miter lim="800000"/>
            <a:headEnd/>
            <a:tailEnd/>
          </a:ln>
        </p:spPr>
      </p:sp>
      <p:sp>
        <p:nvSpPr>
          <p:cNvPr id="174083"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New Roman" pitchFamily="18" charset="0"/>
              <a:ea typeface="MS PGothic"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B0038D-F65F-6D4D-B63B-BC2A7ED7CF7B}" type="slidenum">
              <a:rPr lang="en-US" sz="1200">
                <a:solidFill>
                  <a:prstClr val="black"/>
                </a:solidFill>
              </a:rPr>
              <a:pPr eaLnBrk="1" hangingPunct="1"/>
              <a:t>2</a:t>
            </a:fld>
            <a:endParaRPr lang="en-US" sz="1200">
              <a:solidFill>
                <a:prstClr val="black"/>
              </a:solidFill>
            </a:endParaRPr>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547126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defTabSz="457200" eaLnBrk="1" hangingPunct="1"/>
            <a:fld id="{F3E7A7DF-D51E-47ED-835B-5A3ABB30E9A6}" type="slidenum">
              <a:rPr lang="en-US" altLang="zh-CN" sz="1200">
                <a:solidFill>
                  <a:srgbClr val="000000"/>
                </a:solidFill>
                <a:latin typeface="Calibri" pitchFamily="34" charset="0"/>
                <a:ea typeface="MS PGothic" pitchFamily="34" charset="-128"/>
              </a:rPr>
              <a:pPr algn="r" defTabSz="457200" eaLnBrk="1" hangingPunct="1"/>
              <a:t>22</a:t>
            </a:fld>
            <a:endParaRPr lang="en-US" altLang="zh-CN" sz="1200">
              <a:solidFill>
                <a:srgbClr val="000000"/>
              </a:solidFill>
              <a:latin typeface="Calibri" pitchFamily="34" charset="0"/>
              <a:ea typeface="MS PGothic" pitchFamily="34" charset="-128"/>
            </a:endParaRPr>
          </a:p>
        </p:txBody>
      </p:sp>
      <p:sp>
        <p:nvSpPr>
          <p:cNvPr id="178178"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178179" name="Rectangle 3"/>
          <p:cNvSpPr>
            <a:spLocks noGrp="1" noChangeArrowheads="1"/>
          </p:cNvSpPr>
          <p:nvPr>
            <p:ph type="body" idx="1"/>
          </p:nvPr>
        </p:nvSpPr>
        <p:spPr bwMode="auto">
          <a:noFill/>
        </p:spPr>
        <p:txBody>
          <a:bodyPr/>
          <a:lstStyle/>
          <a:p>
            <a:pPr defTabSz="457200" eaLnBrk="1" hangingPunct="1">
              <a:spcBef>
                <a:spcPct val="0"/>
              </a:spcBef>
            </a:pPr>
            <a:r>
              <a:rPr lang="en-US" altLang="zh-CN" dirty="0">
                <a:latin typeface="Times New Roman" pitchFamily="18" charset="0"/>
              </a:rPr>
              <a:t>Jews numbered 40,000 in Rome during the reign of Augustus (30 BC to AD 14), so this was a sizable minority.  We do not know for sure who actually started the church at Rome, but it likely was some of these Jews who returned to Rome after receiving the Spirit at Pentecost in </a:t>
            </a:r>
            <a:r>
              <a:rPr lang="en-US" altLang="zh-CN" dirty="0" err="1">
                <a:latin typeface="Times New Roman" pitchFamily="18" charset="0"/>
              </a:rPr>
              <a:t>Jeruslem</a:t>
            </a:r>
            <a:r>
              <a:rPr lang="en-US" altLang="zh-CN" dirty="0">
                <a:latin typeface="Times New Roman" pitchFamily="18" charset="0"/>
              </a:rPr>
              <a:t>.  They, in turn, led Gentiles in Rome to faith as well.  </a:t>
            </a:r>
          </a:p>
          <a:p>
            <a:pPr marL="0" marR="0" lvl="0" indent="0" algn="l" defTabSz="457200" rtl="0" eaLnBrk="1" fontAlgn="base" latinLnBrk="0" hangingPunct="1">
              <a:lnSpc>
                <a:spcPct val="100000"/>
              </a:lnSpc>
              <a:spcBef>
                <a:spcPct val="0"/>
              </a:spcBef>
              <a:spcAft>
                <a:spcPct val="0"/>
              </a:spcAft>
              <a:buClrTx/>
              <a:buSzTx/>
              <a:buFontTx/>
              <a:buNone/>
              <a:tabLst/>
              <a:defRPr/>
            </a:pPr>
            <a:r>
              <a:rPr lang="zh-CN" altLang="en-US" dirty="0">
                <a:solidFill>
                  <a:srgbClr val="0E0E0E"/>
                </a:solidFill>
                <a:effectLst/>
                <a:latin typeface=".AppleSystemUIFont"/>
              </a:rPr>
              <a:t>在奥古斯都统治时期（公元前</a:t>
            </a:r>
            <a:r>
              <a:rPr lang="en-US" altLang="zh-CN" dirty="0">
                <a:solidFill>
                  <a:srgbClr val="0E0E0E"/>
                </a:solidFill>
                <a:effectLst/>
                <a:latin typeface=".AppleSystemUIFont"/>
              </a:rPr>
              <a:t>30</a:t>
            </a:r>
            <a:r>
              <a:rPr lang="zh-CN" altLang="en-US" dirty="0">
                <a:solidFill>
                  <a:srgbClr val="0E0E0E"/>
                </a:solidFill>
                <a:effectLst/>
                <a:latin typeface=".AppleSystemUIFont"/>
              </a:rPr>
              <a:t>年至公元</a:t>
            </a:r>
            <a:r>
              <a:rPr lang="en-US" altLang="zh-CN" dirty="0">
                <a:solidFill>
                  <a:srgbClr val="0E0E0E"/>
                </a:solidFill>
                <a:effectLst/>
                <a:latin typeface=".AppleSystemUIFont"/>
              </a:rPr>
              <a:t>14</a:t>
            </a:r>
            <a:r>
              <a:rPr lang="zh-CN" altLang="en-US" dirty="0">
                <a:solidFill>
                  <a:srgbClr val="0E0E0E"/>
                </a:solidFill>
                <a:effectLst/>
                <a:latin typeface=".AppleSystemUIFont"/>
              </a:rPr>
              <a:t>年），罗马的犹太人数量达到</a:t>
            </a:r>
            <a:r>
              <a:rPr lang="en-US" altLang="zh-CN" dirty="0">
                <a:solidFill>
                  <a:srgbClr val="0E0E0E"/>
                </a:solidFill>
                <a:effectLst/>
                <a:latin typeface=".AppleSystemUIFont"/>
              </a:rPr>
              <a:t>4</a:t>
            </a:r>
            <a:r>
              <a:rPr lang="zh-CN" altLang="en-US" dirty="0">
                <a:solidFill>
                  <a:srgbClr val="0E0E0E"/>
                </a:solidFill>
                <a:effectLst/>
                <a:latin typeface=".AppleSystemUIFont"/>
              </a:rPr>
              <a:t>万人，因此这是一个相当大的少数群体。我们无法确切知道究竟是谁建立了罗马的教会，但很可能是那些在耶路撒冷五旬节领受圣灵后返回罗马的犹太人。他们随后也将福音传给了罗马的外邦人，使他们信主。</a:t>
            </a:r>
          </a:p>
          <a:p>
            <a:pPr defTabSz="457200" eaLnBrk="1" hangingPunct="1">
              <a:spcBef>
                <a:spcPct val="0"/>
              </a:spcBef>
            </a:pPr>
            <a:endParaRPr lang="en-US" altLang="zh-CN" dirty="0">
              <a:latin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415949-F90B-2D46-A552-2B7F90A95D7B}" type="slidenum">
              <a:rPr lang="en-US" sz="1200">
                <a:solidFill>
                  <a:prstClr val="black"/>
                </a:solidFill>
              </a:rPr>
              <a:pPr eaLnBrk="1" hangingPunct="1"/>
              <a:t>23</a:t>
            </a:fld>
            <a:endParaRPr lang="en-US" sz="1200">
              <a:solidFill>
                <a:prstClr val="black"/>
              </a:solidFill>
            </a:endParaRPr>
          </a:p>
        </p:txBody>
      </p:sp>
      <p:sp>
        <p:nvSpPr>
          <p:cNvPr id="307202" name="Rectangle 2"/>
          <p:cNvSpPr>
            <a:spLocks noGrp="1" noRot="1" noChangeAspect="1" noChangeArrowheads="1" noTextEdit="1"/>
          </p:cNvSpPr>
          <p:nvPr>
            <p:ph type="sldImg"/>
          </p:nvPr>
        </p:nvSpPr>
        <p:spPr>
          <a:xfrm>
            <a:off x="1143000" y="685800"/>
            <a:ext cx="4572000" cy="3429000"/>
          </a:xfrm>
          <a:ln/>
        </p:spPr>
      </p:sp>
      <p:sp>
        <p:nvSpPr>
          <p:cNvPr id="3072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SimSun" charset="0"/>
                <a:cs typeface="SimSun" charset="0"/>
              </a:defRPr>
            </a:lvl1pPr>
            <a:lvl2pPr marL="742950" indent="-285750">
              <a:defRPr sz="2400">
                <a:solidFill>
                  <a:schemeClr val="tx1"/>
                </a:solidFill>
                <a:latin typeface="Arial" charset="0"/>
                <a:ea typeface="SimSun" charset="0"/>
                <a:cs typeface="SimSun" charset="0"/>
              </a:defRPr>
            </a:lvl2pPr>
            <a:lvl3pPr marL="1143000" indent="-228600">
              <a:defRPr sz="2400">
                <a:solidFill>
                  <a:schemeClr val="tx1"/>
                </a:solidFill>
                <a:latin typeface="Arial" charset="0"/>
                <a:ea typeface="SimSun" charset="0"/>
                <a:cs typeface="SimSun" charset="0"/>
              </a:defRPr>
            </a:lvl3pPr>
            <a:lvl4pPr marL="1600200" indent="-228600">
              <a:defRPr sz="2400">
                <a:solidFill>
                  <a:schemeClr val="tx1"/>
                </a:solidFill>
                <a:latin typeface="Arial" charset="0"/>
                <a:ea typeface="SimSun" charset="0"/>
                <a:cs typeface="SimSun" charset="0"/>
              </a:defRPr>
            </a:lvl4pPr>
            <a:lvl5pPr marL="2057400" indent="-228600">
              <a:defRPr sz="2400">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Arial"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D36E74-809F-6242-BF38-2DFF864C45B3}" type="slidenum">
              <a:rPr kumimoji="0" lang="en-GB" altLang="zh-CN" sz="1200" b="0" i="0" u="none" strike="noStrike" kern="1200" cap="none" spc="0" normalizeH="0" baseline="0" noProof="0">
                <a:ln>
                  <a:noFill/>
                </a:ln>
                <a:solidFill>
                  <a:srgbClr val="000000"/>
                </a:solidFill>
                <a:effectLst/>
                <a:uLnTx/>
                <a:uFillTx/>
                <a:latin typeface="Calibri" charset="0"/>
                <a:ea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GB" altLang="zh-CN" sz="1200" b="0" i="0" u="none" strike="noStrike" kern="1200" cap="none" spc="0" normalizeH="0" baseline="0" noProof="0">
              <a:ln>
                <a:noFill/>
              </a:ln>
              <a:solidFill>
                <a:srgbClr val="000000"/>
              </a:solidFill>
              <a:effectLst/>
              <a:uLnTx/>
              <a:uFillTx/>
              <a:latin typeface="Calibri" charset="0"/>
              <a:ea typeface="SimSun" charset="0"/>
            </a:endParaRPr>
          </a:p>
        </p:txBody>
      </p:sp>
      <p:sp>
        <p:nvSpPr>
          <p:cNvPr id="139266"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926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Times New Roman" charset="0"/>
              <a:ea typeface="SimSun" charset="0"/>
              <a:cs typeface="Times New Roman" charset="0"/>
            </a:endParaRPr>
          </a:p>
        </p:txBody>
      </p:sp>
    </p:spTree>
    <p:extLst>
      <p:ext uri="{BB962C8B-B14F-4D97-AF65-F5344CB8AC3E}">
        <p14:creationId xmlns:p14="http://schemas.microsoft.com/office/powerpoint/2010/main" val="39023456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415949-F90B-2D46-A552-2B7F90A95D7B}" type="slidenum">
              <a:rPr lang="en-US" sz="1200">
                <a:solidFill>
                  <a:prstClr val="black"/>
                </a:solidFill>
              </a:rPr>
              <a:pPr eaLnBrk="1" hangingPunct="1"/>
              <a:t>26</a:t>
            </a:fld>
            <a:endParaRPr lang="en-US" sz="1200">
              <a:solidFill>
                <a:prstClr val="black"/>
              </a:solidFill>
            </a:endParaRPr>
          </a:p>
        </p:txBody>
      </p:sp>
      <p:sp>
        <p:nvSpPr>
          <p:cNvPr id="307202" name="Rectangle 2"/>
          <p:cNvSpPr>
            <a:spLocks noGrp="1" noRot="1" noChangeAspect="1" noChangeArrowheads="1" noTextEdit="1"/>
          </p:cNvSpPr>
          <p:nvPr>
            <p:ph type="sldImg"/>
          </p:nvPr>
        </p:nvSpPr>
        <p:spPr>
          <a:xfrm>
            <a:off x="1143000" y="685800"/>
            <a:ext cx="4572000" cy="3429000"/>
          </a:xfrm>
          <a:ln/>
        </p:spPr>
      </p:sp>
      <p:sp>
        <p:nvSpPr>
          <p:cNvPr id="3072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0463BCF-892A-A24B-9C7B-345D54AFC143}" type="slidenum">
              <a:rPr lang="en-US" sz="1200">
                <a:solidFill>
                  <a:srgbClr val="000000"/>
                </a:solidFill>
              </a:rPr>
              <a:pPr/>
              <a:t>28</a:t>
            </a:fld>
            <a:endParaRPr lang="en-US" sz="1200">
              <a:solidFill>
                <a:srgbClr val="000000"/>
              </a:solidFill>
            </a:endParaRPr>
          </a:p>
        </p:txBody>
      </p:sp>
      <p:sp>
        <p:nvSpPr>
          <p:cNvPr id="23449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34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3415949-F90B-2D46-A552-2B7F90A95D7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884302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8781778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415949-F90B-2D46-A552-2B7F90A95D7B}" type="slidenum">
              <a:rPr lang="en-US" sz="1200">
                <a:solidFill>
                  <a:prstClr val="black"/>
                </a:solidFill>
              </a:rPr>
              <a:pPr eaLnBrk="1" hangingPunct="1"/>
              <a:t>33</a:t>
            </a:fld>
            <a:endParaRPr lang="en-US" sz="1200">
              <a:solidFill>
                <a:prstClr val="black"/>
              </a:solidFill>
            </a:endParaRPr>
          </a:p>
        </p:txBody>
      </p:sp>
      <p:sp>
        <p:nvSpPr>
          <p:cNvPr id="307202" name="Rectangle 2"/>
          <p:cNvSpPr>
            <a:spLocks noGrp="1" noRot="1" noChangeAspect="1" noChangeArrowheads="1" noTextEdit="1"/>
          </p:cNvSpPr>
          <p:nvPr>
            <p:ph type="sldImg"/>
          </p:nvPr>
        </p:nvSpPr>
        <p:spPr>
          <a:xfrm>
            <a:off x="1143000" y="685800"/>
            <a:ext cx="4572000" cy="3429000"/>
          </a:xfrm>
          <a:ln/>
        </p:spPr>
      </p:sp>
      <p:sp>
        <p:nvSpPr>
          <p:cNvPr id="3072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I had to first be faithful in high school among my peers.</a:t>
            </a:r>
          </a:p>
          <a:p>
            <a:r>
              <a:rPr lang="en-US" dirty="0">
                <a:latin typeface="Arial" panose="020B0604020202020204" pitchFamily="34" charset="0"/>
                <a:cs typeface="Arial" panose="020B0604020202020204" pitchFamily="34" charset="0"/>
              </a:rPr>
              <a:t>First allow the Spirit to lead you right where you live and work.</a:t>
            </a:r>
          </a:p>
          <a:p>
            <a:r>
              <a:rPr lang="zh-CN" altLang="en-US" dirty="0">
                <a:solidFill>
                  <a:srgbClr val="0E0E0E"/>
                </a:solidFill>
                <a:effectLst/>
                <a:latin typeface=".AppleSystemUIFont"/>
              </a:rPr>
              <a:t>我必须先在高中时对我的同伴忠心。</a:t>
            </a:r>
          </a:p>
          <a:p>
            <a:r>
              <a:rPr lang="zh-CN" altLang="en-US" dirty="0">
                <a:solidFill>
                  <a:srgbClr val="0E0E0E"/>
                </a:solidFill>
                <a:effectLst/>
                <a:latin typeface=".AppleSystemUIFont"/>
              </a:rPr>
              <a:t>首先，让圣灵引导你，在你生活和工作的地方开始。</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51010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What reasons are there for you and I to seek a harvest?</a:t>
            </a:r>
          </a:p>
          <a:p>
            <a:r>
              <a:rPr lang="en-US" dirty="0">
                <a:latin typeface="Arial" panose="020B0604020202020204" pitchFamily="34" charset="0"/>
                <a:cs typeface="Arial" panose="020B0604020202020204" pitchFamily="34" charset="0"/>
              </a:rPr>
              <a:t>Why is evangelism important?</a:t>
            </a:r>
          </a:p>
          <a:p>
            <a:r>
              <a:rPr lang="zh-CN" altLang="en-US" dirty="0">
                <a:solidFill>
                  <a:srgbClr val="0E0E0E"/>
                </a:solidFill>
                <a:effectLst/>
                <a:latin typeface=".AppleSystemUIFont"/>
              </a:rPr>
              <a:t>我们为什么要努力追求收割庄稼？</a:t>
            </a:r>
          </a:p>
          <a:p>
            <a:r>
              <a:rPr lang="zh-CN" altLang="en-US" dirty="0">
                <a:solidFill>
                  <a:srgbClr val="0E0E0E"/>
                </a:solidFill>
                <a:effectLst/>
                <a:latin typeface=".AppleSystemUIFont"/>
              </a:rPr>
              <a:t>为什么传福音很重要？</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645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It’s not hard to witness to what you have seen—</a:t>
            </a:r>
            <a:r>
              <a:rPr lang="en-SG" dirty="0">
                <a:effectLst/>
                <a:latin typeface="Arial" panose="020B0604020202020204" pitchFamily="34" charset="0"/>
                <a:cs typeface="Arial" panose="020B0604020202020204" pitchFamily="34" charset="0"/>
              </a:rPr>
              <a:t> </a:t>
            </a:r>
          </a:p>
          <a:p>
            <a:r>
              <a:rPr lang="zh-CN" altLang="en-US" dirty="0">
                <a:latin typeface="Arial" panose="020B0604020202020204" pitchFamily="34" charset="0"/>
                <a:cs typeface="Arial" panose="020B0604020202020204" pitchFamily="34" charset="0"/>
              </a:rPr>
              <a:t>见证你所见的并不难</a:t>
            </a:r>
            <a:r>
              <a:rPr lang="en-US" altLang="zh-CN"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35445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First tell others about Jesus where it is natural without crossing cultures</a:t>
            </a:r>
            <a:r>
              <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p>
          <a:p>
            <a:r>
              <a:rPr lang="zh-CN" altLang="en-US" dirty="0">
                <a:solidFill>
                  <a:srgbClr val="0E0E0E"/>
                </a:solidFill>
                <a:effectLst/>
                <a:latin typeface=".AppleSystemUIFont"/>
              </a:rPr>
              <a:t>首先，在不跨越文化的情况下，在自然的环境中向他人讲述耶稣。</a:t>
            </a:r>
          </a:p>
        </p:txBody>
      </p:sp>
    </p:spTree>
    <p:extLst>
      <p:ext uri="{BB962C8B-B14F-4D97-AF65-F5344CB8AC3E}">
        <p14:creationId xmlns:p14="http://schemas.microsoft.com/office/powerpoint/2010/main" val="8551166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The world won’t be reached until we break away from the familiar</a:t>
            </a:r>
            <a:r>
              <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除非我们突破熟悉的环境，否则这个世界无法被触及。</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2561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415949-F90B-2D46-A552-2B7F90A95D7B}" type="slidenum">
              <a:rPr lang="en-US" sz="1200"/>
              <a:pPr eaLnBrk="1" hangingPunct="1"/>
              <a:t>39</a:t>
            </a:fld>
            <a:endParaRPr lang="en-US" sz="1200"/>
          </a:p>
        </p:txBody>
      </p:sp>
      <p:sp>
        <p:nvSpPr>
          <p:cNvPr id="307202" name="Rectangle 2"/>
          <p:cNvSpPr>
            <a:spLocks noGrp="1" noRot="1" noChangeAspect="1" noChangeArrowheads="1" noTextEdit="1"/>
          </p:cNvSpPr>
          <p:nvPr>
            <p:ph type="sldImg"/>
          </p:nvPr>
        </p:nvSpPr>
        <p:spPr>
          <a:xfrm>
            <a:off x="1143000" y="685800"/>
            <a:ext cx="4572000" cy="3429000"/>
          </a:xfrm>
          <a:ln/>
        </p:spPr>
      </p:sp>
      <p:sp>
        <p:nvSpPr>
          <p:cNvPr id="3072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F69392-75DD-3644-A553-855E3A89F0D9}" type="slidenum">
              <a:rPr lang="en-US" sz="1200">
                <a:solidFill>
                  <a:prstClr val="black"/>
                </a:solidFill>
              </a:rPr>
              <a:pPr eaLnBrk="1" hangingPunct="1"/>
              <a:t>41</a:t>
            </a:fld>
            <a:endParaRPr lang="en-US" sz="1200">
              <a:solidFill>
                <a:prstClr val="black"/>
              </a:solidFill>
            </a:endParaRPr>
          </a:p>
        </p:txBody>
      </p:sp>
      <p:sp>
        <p:nvSpPr>
          <p:cNvPr id="242690" name="Rectangle 2"/>
          <p:cNvSpPr>
            <a:spLocks noGrp="1" noRot="1" noChangeAspect="1" noChangeArrowheads="1"/>
          </p:cNvSpPr>
          <p:nvPr>
            <p:ph type="sldImg"/>
          </p:nvPr>
        </p:nvSpPr>
        <p:spPr>
          <a:xfrm>
            <a:off x="1143000" y="685800"/>
            <a:ext cx="4572000" cy="3429000"/>
          </a:xfrm>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20A134C-6401-854A-A30B-120CEF760FA5}" type="slidenum">
              <a:rPr lang="en-US" sz="1200">
                <a:solidFill>
                  <a:srgbClr val="000000"/>
                </a:solidFill>
                <a:latin typeface="Times New Roman" charset="0"/>
              </a:rPr>
              <a:pPr/>
              <a:t>42</a:t>
            </a:fld>
            <a:endParaRPr lang="en-US" sz="1200">
              <a:solidFill>
                <a:srgbClr val="000000"/>
              </a:solidFill>
              <a:latin typeface="Times New Roman" charset="0"/>
            </a:endParaRPr>
          </a:p>
        </p:txBody>
      </p:sp>
      <p:sp>
        <p:nvSpPr>
          <p:cNvPr id="236546" name="Rectangle 2"/>
          <p:cNvSpPr>
            <a:spLocks noGrp="1" noRot="1" noChangeAspect="1" noChangeArrowheads="1" noTextEdit="1"/>
          </p:cNvSpPr>
          <p:nvPr>
            <p:ph type="sldImg"/>
          </p:nvPr>
        </p:nvSpPr>
        <p:spPr>
          <a:xfrm>
            <a:off x="1143000" y="685800"/>
            <a:ext cx="4572000" cy="3429000"/>
          </a:xfrm>
          <a:ln/>
        </p:spPr>
      </p:sp>
      <p:sp>
        <p:nvSpPr>
          <p:cNvPr id="236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Perhaps he used struggles elsewhere to bring you here outside the familiar (I feel like a stranger everywhere).</a:t>
            </a:r>
          </a:p>
          <a:p>
            <a:r>
              <a:rPr lang="en-US" dirty="0">
                <a:latin typeface="Arial" panose="020B0604020202020204" pitchFamily="34" charset="0"/>
                <a:cs typeface="Arial" panose="020B0604020202020204" pitchFamily="34" charset="0"/>
              </a:rPr>
              <a:t>God brought Asung and Nim through trials to where they don’t feel comfortable.</a:t>
            </a:r>
          </a:p>
          <a:p>
            <a:r>
              <a:rPr lang="zh-CN" altLang="en-US" dirty="0">
                <a:solidFill>
                  <a:srgbClr val="0E0E0E"/>
                </a:solidFill>
                <a:effectLst/>
                <a:latin typeface=".AppleSystemUIFont"/>
              </a:rPr>
              <a:t>或许，上帝利用其他地方的挣扎将你带到了这里，离开了熟悉的环境（我感觉自己无论在哪里都像是个陌生人）。</a:t>
            </a:r>
          </a:p>
          <a:p>
            <a:r>
              <a:rPr lang="zh-CN" altLang="en-US" dirty="0">
                <a:solidFill>
                  <a:srgbClr val="0E0E0E"/>
                </a:solidFill>
                <a:effectLst/>
                <a:latin typeface=".AppleSystemUIFont"/>
              </a:rPr>
              <a:t>上帝通过试炼引导阿松和尼姆来到一个让他们感到不适的地方。</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08380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What reasons are there for you and I to seek a harvest?</a:t>
            </a:r>
          </a:p>
          <a:p>
            <a:r>
              <a:rPr lang="en-US" dirty="0">
                <a:latin typeface="Arial" panose="020B0604020202020204" pitchFamily="34" charset="0"/>
                <a:cs typeface="Arial" panose="020B0604020202020204" pitchFamily="34" charset="0"/>
              </a:rPr>
              <a:t>Why is evangelism important?</a:t>
            </a:r>
          </a:p>
          <a:p>
            <a:r>
              <a:rPr lang="zh-CN" altLang="en-US" dirty="0">
                <a:solidFill>
                  <a:srgbClr val="0E0E0E"/>
                </a:solidFill>
                <a:effectLst/>
                <a:latin typeface=".AppleSystemUIFont"/>
              </a:rPr>
              <a:t>我们为什么要努力追求收割庄稼？</a:t>
            </a:r>
          </a:p>
          <a:p>
            <a:r>
              <a:rPr lang="zh-CN" altLang="en-US" dirty="0">
                <a:solidFill>
                  <a:srgbClr val="0E0E0E"/>
                </a:solidFill>
                <a:effectLst/>
                <a:latin typeface=".AppleSystemUIFont"/>
              </a:rPr>
              <a:t>为什么传福音很重要？</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21692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First tell others about Jesus where it is natural without crossing cultures</a:t>
            </a:r>
            <a:r>
              <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首先，在不跨越文化的情况下，在自然的环境中向他人讲述耶稣。</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99797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The world won’t be reached until we break away from the familiar</a:t>
            </a:r>
            <a:r>
              <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除非我们突破熟悉的环境，否则这个世界无法被触及。</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18084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The final unevangelized place on earth will eventually be reached through us.</a:t>
            </a:r>
            <a:r>
              <a:rPr lang="en-SG" dirty="0">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地球上最后一个尚未传福音的地方最终将通过我们而被触及。</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5269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—yet we often don’t feel that way about witnessing for Jesus.</a:t>
            </a:r>
            <a:r>
              <a:rPr lang="en-SG" dirty="0">
                <a:effectLst/>
                <a:latin typeface="Arial" panose="020B0604020202020204" pitchFamily="34" charset="0"/>
                <a:cs typeface="Arial" panose="020B0604020202020204" pitchFamily="34" charset="0"/>
              </a:rPr>
              <a:t> </a:t>
            </a:r>
          </a:p>
          <a:p>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然而，我们对于为耶稣作见证常常没有这样的感觉。</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10209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bwMode="auto">
          <a:noFill/>
          <a:ln>
            <a:miter lim="800000"/>
            <a:headEnd/>
            <a:tailEnd/>
          </a:ln>
        </p:spPr>
        <p:txBody>
          <a:bodyPr/>
          <a:lstStyle/>
          <a:p>
            <a:fld id="{966126B4-905A-4C33-B237-970FBC9AB5CD}" type="slidenum">
              <a:rPr lang="en-US" altLang="zh-CN"/>
              <a:pPr/>
              <a:t>49</a:t>
            </a:fld>
            <a:endParaRPr lang="en-US" altLang="zh-CN"/>
          </a:p>
        </p:txBody>
      </p:sp>
      <p:sp>
        <p:nvSpPr>
          <p:cNvPr id="184322"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184323" name="Rectangle 3"/>
          <p:cNvSpPr>
            <a:spLocks noGrp="1" noChangeArrowheads="1"/>
          </p:cNvSpPr>
          <p:nvPr>
            <p:ph type="body" idx="1"/>
          </p:nvPr>
        </p:nvSpPr>
        <p:spPr bwMode="auto">
          <a:noFill/>
        </p:spPr>
        <p:txBody>
          <a:bodyPr/>
          <a:lstStyle/>
          <a:p>
            <a:pPr eaLnBrk="1" hangingPunct="1">
              <a:spcBef>
                <a:spcPct val="0"/>
              </a:spcBef>
            </a:pPr>
            <a:endParaRPr lang="en-US">
              <a:latin typeface="Times New Roman" pitchFamily="18" charset="0"/>
              <a:ea typeface="MS PGothic"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921603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bwMode="auto">
          <a:noFill/>
          <a:ln>
            <a:miter lim="800000"/>
            <a:headEnd/>
            <a:tailEnd/>
          </a:ln>
        </p:spPr>
        <p:txBody>
          <a:bodyPr/>
          <a:lstStyle/>
          <a:p>
            <a:pPr>
              <a:buClr>
                <a:srgbClr val="0000FF"/>
              </a:buClr>
            </a:pPr>
            <a:fld id="{6920145A-2965-426D-B394-213EC33C6B11}" type="slidenum">
              <a:rPr lang="en-US" altLang="zh-CN">
                <a:solidFill>
                  <a:srgbClr val="000000"/>
                </a:solidFill>
              </a:rPr>
              <a:pPr>
                <a:buClr>
                  <a:srgbClr val="0000FF"/>
                </a:buClr>
              </a:pPr>
              <a:t>51</a:t>
            </a:fld>
            <a:endParaRPr lang="en-US" altLang="zh-CN">
              <a:solidFill>
                <a:srgbClr val="000000"/>
              </a:solidFill>
            </a:endParaRPr>
          </a:p>
        </p:txBody>
      </p:sp>
      <p:sp>
        <p:nvSpPr>
          <p:cNvPr id="215042"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215043" name="Rectangle 3"/>
          <p:cNvSpPr>
            <a:spLocks noGrp="1" noChangeArrowheads="1"/>
          </p:cNvSpPr>
          <p:nvPr>
            <p:ph type="body" idx="1"/>
          </p:nvPr>
        </p:nvSpPr>
        <p:spPr bwMode="auto">
          <a:noFill/>
        </p:spPr>
        <p:txBody>
          <a:bodyPr/>
          <a:lstStyle/>
          <a:p>
            <a:pPr eaLnBrk="1" hangingPunct="1">
              <a:spcBef>
                <a:spcPct val="0"/>
              </a:spcBef>
            </a:pPr>
            <a:endParaRPr lang="en-US">
              <a:latin typeface="Times New Roman" pitchFamily="18" charset="0"/>
              <a:ea typeface="MS PGothic"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bwMode="auto">
          <a:noFill/>
          <a:ln>
            <a:miter lim="800000"/>
            <a:headEnd/>
            <a:tailEnd/>
          </a:ln>
        </p:spPr>
        <p:txBody>
          <a:bodyPr/>
          <a:lstStyle/>
          <a:p>
            <a:pPr>
              <a:buClr>
                <a:srgbClr val="0000FF"/>
              </a:buClr>
            </a:pPr>
            <a:fld id="{F1E4C4D4-D70D-4B3A-8E33-D3860F12BD0A}" type="slidenum">
              <a:rPr lang="en-US" altLang="zh-CN">
                <a:solidFill>
                  <a:srgbClr val="000000"/>
                </a:solidFill>
              </a:rPr>
              <a:pPr>
                <a:buClr>
                  <a:srgbClr val="0000FF"/>
                </a:buClr>
              </a:pPr>
              <a:t>52</a:t>
            </a:fld>
            <a:endParaRPr lang="en-US" altLang="zh-CN">
              <a:solidFill>
                <a:srgbClr val="000000"/>
              </a:solidFill>
            </a:endParaRPr>
          </a:p>
        </p:txBody>
      </p:sp>
      <p:sp>
        <p:nvSpPr>
          <p:cNvPr id="217090"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217091" name="Rectangle 3"/>
          <p:cNvSpPr>
            <a:spLocks noGrp="1" noChangeArrowheads="1"/>
          </p:cNvSpPr>
          <p:nvPr>
            <p:ph type="body" idx="1"/>
          </p:nvPr>
        </p:nvSpPr>
        <p:spPr bwMode="auto">
          <a:noFill/>
        </p:spPr>
        <p:txBody>
          <a:bodyPr/>
          <a:lstStyle/>
          <a:p>
            <a:pPr eaLnBrk="1" hangingPunct="1">
              <a:spcBef>
                <a:spcPct val="0"/>
              </a:spcBef>
            </a:pPr>
            <a:endParaRPr lang="en-US">
              <a:latin typeface="Times New Roman" pitchFamily="18" charset="0"/>
              <a:ea typeface="MS PGothic"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bwMode="auto">
          <a:noFill/>
          <a:ln>
            <a:miter lim="800000"/>
            <a:headEnd/>
            <a:tailEnd/>
          </a:ln>
        </p:spPr>
        <p:txBody>
          <a:bodyPr/>
          <a:lstStyle/>
          <a:p>
            <a:pPr>
              <a:buClr>
                <a:srgbClr val="0000FF"/>
              </a:buClr>
            </a:pPr>
            <a:fld id="{0ED98F1D-A44B-4283-A903-7078F71EF418}" type="slidenum">
              <a:rPr lang="en-US" altLang="zh-CN">
                <a:solidFill>
                  <a:srgbClr val="000000"/>
                </a:solidFill>
              </a:rPr>
              <a:pPr>
                <a:buClr>
                  <a:srgbClr val="0000FF"/>
                </a:buClr>
              </a:pPr>
              <a:t>53</a:t>
            </a:fld>
            <a:endParaRPr lang="en-US" altLang="zh-CN">
              <a:solidFill>
                <a:srgbClr val="000000"/>
              </a:solidFill>
            </a:endParaRPr>
          </a:p>
        </p:txBody>
      </p:sp>
      <p:sp>
        <p:nvSpPr>
          <p:cNvPr id="219138"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219139" name="Rectangle 3"/>
          <p:cNvSpPr>
            <a:spLocks noGrp="1" noChangeArrowheads="1"/>
          </p:cNvSpPr>
          <p:nvPr>
            <p:ph type="body" idx="1"/>
          </p:nvPr>
        </p:nvSpPr>
        <p:spPr bwMode="auto">
          <a:noFill/>
        </p:spPr>
        <p:txBody>
          <a:bodyPr/>
          <a:lstStyle/>
          <a:p>
            <a:pPr eaLnBrk="1" hangingPunct="1">
              <a:spcBef>
                <a:spcPct val="0"/>
              </a:spcBef>
            </a:pPr>
            <a:endParaRPr lang="en-US">
              <a:latin typeface="Times New Roman" pitchFamily="18" charset="0"/>
              <a:ea typeface="MS PGothic"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bwMode="auto">
          <a:noFill/>
          <a:ln>
            <a:miter lim="800000"/>
            <a:headEnd/>
            <a:tailEnd/>
          </a:ln>
        </p:spPr>
        <p:txBody>
          <a:bodyPr/>
          <a:lstStyle/>
          <a:p>
            <a:pPr>
              <a:buClr>
                <a:srgbClr val="0000FF"/>
              </a:buClr>
            </a:pPr>
            <a:fld id="{0B79CCBA-85D5-4254-AC9E-626E26CD820E}" type="slidenum">
              <a:rPr lang="en-US" altLang="zh-CN">
                <a:solidFill>
                  <a:srgbClr val="000000"/>
                </a:solidFill>
              </a:rPr>
              <a:pPr>
                <a:buClr>
                  <a:srgbClr val="0000FF"/>
                </a:buClr>
              </a:pPr>
              <a:t>54</a:t>
            </a:fld>
            <a:endParaRPr lang="en-US" altLang="zh-CN">
              <a:solidFill>
                <a:srgbClr val="000000"/>
              </a:solidFill>
            </a:endParaRPr>
          </a:p>
        </p:txBody>
      </p:sp>
      <p:sp>
        <p:nvSpPr>
          <p:cNvPr id="221186"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221187" name="Rectangle 3"/>
          <p:cNvSpPr>
            <a:spLocks noGrp="1" noChangeArrowheads="1"/>
          </p:cNvSpPr>
          <p:nvPr>
            <p:ph type="body" idx="1"/>
          </p:nvPr>
        </p:nvSpPr>
        <p:spPr bwMode="auto">
          <a:noFill/>
        </p:spPr>
        <p:txBody>
          <a:bodyPr/>
          <a:lstStyle/>
          <a:p>
            <a:pPr eaLnBrk="1" hangingPunct="1">
              <a:spcBef>
                <a:spcPct val="0"/>
              </a:spcBef>
            </a:pPr>
            <a:endParaRPr lang="en-US">
              <a:latin typeface="Times New Roman" pitchFamily="18" charset="0"/>
              <a:ea typeface="MS PGothic"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bwMode="auto">
          <a:noFill/>
          <a:ln>
            <a:miter lim="800000"/>
            <a:headEnd/>
            <a:tailEnd/>
          </a:ln>
        </p:spPr>
        <p:txBody>
          <a:bodyPr/>
          <a:lstStyle/>
          <a:p>
            <a:pPr>
              <a:buClr>
                <a:srgbClr val="0000FF"/>
              </a:buClr>
            </a:pPr>
            <a:fld id="{D7726C36-75AF-4590-AB85-341DA526529B}" type="slidenum">
              <a:rPr lang="en-US" altLang="zh-CN">
                <a:solidFill>
                  <a:srgbClr val="000000"/>
                </a:solidFill>
              </a:rPr>
              <a:pPr>
                <a:buClr>
                  <a:srgbClr val="0000FF"/>
                </a:buClr>
              </a:pPr>
              <a:t>55</a:t>
            </a:fld>
            <a:endParaRPr lang="en-US" altLang="zh-CN">
              <a:solidFill>
                <a:srgbClr val="000000"/>
              </a:solidFill>
            </a:endParaRPr>
          </a:p>
        </p:txBody>
      </p:sp>
      <p:sp>
        <p:nvSpPr>
          <p:cNvPr id="223234"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223235" name="Rectangle 3"/>
          <p:cNvSpPr>
            <a:spLocks noGrp="1" noChangeArrowheads="1"/>
          </p:cNvSpPr>
          <p:nvPr>
            <p:ph type="body" idx="1"/>
          </p:nvPr>
        </p:nvSpPr>
        <p:spPr bwMode="auto">
          <a:noFill/>
        </p:spPr>
        <p:txBody>
          <a:bodyPr/>
          <a:lstStyle/>
          <a:p>
            <a:pPr eaLnBrk="1" hangingPunct="1">
              <a:spcBef>
                <a:spcPct val="0"/>
              </a:spcBef>
            </a:pPr>
            <a:endParaRPr lang="en-US">
              <a:latin typeface="Times New Roman" pitchFamily="18" charset="0"/>
              <a:ea typeface="MS PGothic"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bwMode="auto">
          <a:noFill/>
          <a:ln>
            <a:miter lim="800000"/>
            <a:headEnd/>
            <a:tailEnd/>
          </a:ln>
        </p:spPr>
        <p:txBody>
          <a:bodyPr/>
          <a:lstStyle/>
          <a:p>
            <a:pPr>
              <a:buClr>
                <a:srgbClr val="0000FF"/>
              </a:buClr>
            </a:pPr>
            <a:fld id="{5CAC075A-AE3B-4CBB-9B3F-E346DB2364FC}" type="slidenum">
              <a:rPr lang="en-US" altLang="zh-CN">
                <a:solidFill>
                  <a:srgbClr val="000000"/>
                </a:solidFill>
              </a:rPr>
              <a:pPr>
                <a:buClr>
                  <a:srgbClr val="0000FF"/>
                </a:buClr>
              </a:pPr>
              <a:t>56</a:t>
            </a:fld>
            <a:endParaRPr lang="en-US" altLang="zh-CN">
              <a:solidFill>
                <a:srgbClr val="000000"/>
              </a:solidFill>
            </a:endParaRPr>
          </a:p>
        </p:txBody>
      </p:sp>
      <p:sp>
        <p:nvSpPr>
          <p:cNvPr id="227330"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227331" name="Rectangle 3"/>
          <p:cNvSpPr>
            <a:spLocks noGrp="1" noChangeArrowheads="1"/>
          </p:cNvSpPr>
          <p:nvPr>
            <p:ph type="body" idx="1"/>
          </p:nvPr>
        </p:nvSpPr>
        <p:spPr bwMode="auto">
          <a:noFill/>
        </p:spPr>
        <p:txBody>
          <a:bodyPr/>
          <a:lstStyle/>
          <a:p>
            <a:pPr eaLnBrk="1" hangingPunct="1">
              <a:spcBef>
                <a:spcPct val="0"/>
              </a:spcBef>
            </a:pPr>
            <a:endParaRPr lang="en-US">
              <a:latin typeface="Times New Roman" pitchFamily="18" charset="0"/>
              <a:ea typeface="MS PGothic"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bwMode="auto">
          <a:noFill/>
          <a:ln>
            <a:miter lim="800000"/>
            <a:headEnd/>
            <a:tailEnd/>
          </a:ln>
        </p:spPr>
        <p:txBody>
          <a:bodyPr/>
          <a:lstStyle/>
          <a:p>
            <a:pPr>
              <a:buClr>
                <a:srgbClr val="0000FF"/>
              </a:buClr>
            </a:pPr>
            <a:fld id="{EE3C2C14-BD10-41C4-A131-1E57F61645FD}" type="slidenum">
              <a:rPr lang="en-US" altLang="zh-CN">
                <a:solidFill>
                  <a:srgbClr val="000000"/>
                </a:solidFill>
                <a:latin typeface="Arial" pitchFamily="34" charset="0"/>
              </a:rPr>
              <a:pPr>
                <a:buClr>
                  <a:srgbClr val="0000FF"/>
                </a:buClr>
              </a:pPr>
              <a:t>57</a:t>
            </a:fld>
            <a:endParaRPr lang="en-US" altLang="zh-CN">
              <a:solidFill>
                <a:srgbClr val="000000"/>
              </a:solidFill>
              <a:latin typeface="Arial" pitchFamily="34" charset="0"/>
            </a:endParaRPr>
          </a:p>
        </p:txBody>
      </p:sp>
      <p:sp>
        <p:nvSpPr>
          <p:cNvPr id="231426" name="Rectangle 2"/>
          <p:cNvSpPr>
            <a:spLocks noGrp="1" noRot="1" noChangeAspect="1" noChangeArrowheads="1" noTextEdit="1"/>
          </p:cNvSpPr>
          <p:nvPr>
            <p:ph type="sldImg"/>
          </p:nvPr>
        </p:nvSpPr>
        <p:spPr bwMode="auto">
          <a:xfrm>
            <a:off x="1143000" y="685800"/>
            <a:ext cx="4572000" cy="3429000"/>
          </a:xfrm>
          <a:solidFill>
            <a:srgbClr val="FFFFFF"/>
          </a:solidFill>
          <a:ln>
            <a:solidFill>
              <a:srgbClr val="000000"/>
            </a:solidFill>
            <a:miter lim="800000"/>
            <a:headEnd/>
            <a:tailEnd/>
          </a:ln>
        </p:spPr>
      </p:sp>
      <p:sp>
        <p:nvSpPr>
          <p:cNvPr id="231427"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New Roman" pitchFamily="18" charset="0"/>
              <a:ea typeface="MS PGothic"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bwMode="auto">
          <a:noFill/>
          <a:ln>
            <a:miter lim="800000"/>
            <a:headEnd/>
            <a:tailEnd/>
          </a:ln>
        </p:spPr>
        <p:txBody>
          <a:bodyPr/>
          <a:lstStyle/>
          <a:p>
            <a:pPr>
              <a:buClr>
                <a:srgbClr val="0000FF"/>
              </a:buClr>
            </a:pPr>
            <a:fld id="{0EA44033-1A04-4D19-9731-13C5919029D0}" type="slidenum">
              <a:rPr lang="en-US" altLang="zh-CN">
                <a:solidFill>
                  <a:srgbClr val="000000"/>
                </a:solidFill>
                <a:latin typeface="Arial" pitchFamily="34" charset="0"/>
              </a:rPr>
              <a:pPr>
                <a:buClr>
                  <a:srgbClr val="0000FF"/>
                </a:buClr>
              </a:pPr>
              <a:t>59</a:t>
            </a:fld>
            <a:endParaRPr lang="en-US" altLang="zh-CN">
              <a:solidFill>
                <a:srgbClr val="000000"/>
              </a:solidFill>
              <a:latin typeface="Arial" pitchFamily="34" charset="0"/>
            </a:endParaRPr>
          </a:p>
        </p:txBody>
      </p:sp>
      <p:sp>
        <p:nvSpPr>
          <p:cNvPr id="258050"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258051" name="Rectangle 3"/>
          <p:cNvSpPr>
            <a:spLocks noGrp="1" noChangeArrowheads="1"/>
          </p:cNvSpPr>
          <p:nvPr>
            <p:ph type="body" idx="1"/>
          </p:nvPr>
        </p:nvSpPr>
        <p:spPr bwMode="auto">
          <a:noFill/>
        </p:spPr>
        <p:txBody>
          <a:bodyPr/>
          <a:lstStyle/>
          <a:p>
            <a:pPr eaLnBrk="1" hangingPunct="1">
              <a:spcBef>
                <a:spcPct val="0"/>
              </a:spcBef>
            </a:pPr>
            <a:endParaRPr lang="en-US">
              <a:latin typeface="Times New Roman" pitchFamily="18" charset="0"/>
              <a:ea typeface="MS PGothic"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2E2F2-4A23-ED44-A61B-0A311FD3904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1322987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SimSun" charset="0"/>
                <a:cs typeface="SimSun" charset="0"/>
              </a:defRPr>
            </a:lvl1pPr>
            <a:lvl2pPr marL="742950" indent="-285750">
              <a:defRPr sz="2400">
                <a:solidFill>
                  <a:schemeClr val="tx1"/>
                </a:solidFill>
                <a:latin typeface="Arial" charset="0"/>
                <a:ea typeface="SimSun" charset="0"/>
                <a:cs typeface="SimSun" charset="0"/>
              </a:defRPr>
            </a:lvl2pPr>
            <a:lvl3pPr marL="1143000" indent="-228600">
              <a:defRPr sz="2400">
                <a:solidFill>
                  <a:schemeClr val="tx1"/>
                </a:solidFill>
                <a:latin typeface="Arial" charset="0"/>
                <a:ea typeface="SimSun" charset="0"/>
                <a:cs typeface="SimSun" charset="0"/>
              </a:defRPr>
            </a:lvl3pPr>
            <a:lvl4pPr marL="1600200" indent="-228600">
              <a:defRPr sz="2400">
                <a:solidFill>
                  <a:schemeClr val="tx1"/>
                </a:solidFill>
                <a:latin typeface="Arial" charset="0"/>
                <a:ea typeface="SimSun" charset="0"/>
                <a:cs typeface="SimSun" charset="0"/>
              </a:defRPr>
            </a:lvl4pPr>
            <a:lvl5pPr marL="2057400" indent="-228600">
              <a:defRPr sz="2400">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Arial"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851A74-A3DF-C44C-9DD8-CD82B00CB9BF}" type="slidenum">
              <a:rPr kumimoji="0" lang="en-US" altLang="zh-CN" sz="1200" b="0" i="0" u="none" strike="noStrike" kern="1200" cap="none" spc="0" normalizeH="0" baseline="0" noProof="0">
                <a:ln>
                  <a:noFill/>
                </a:ln>
                <a:solidFill>
                  <a:prstClr val="black"/>
                </a:solidFill>
                <a:effectLst/>
                <a:uLnTx/>
                <a:uFillTx/>
                <a:latin typeface="Calibri" charset="0"/>
                <a:ea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zh-CN" sz="1200" b="0" i="0" u="none" strike="noStrike" kern="1200" cap="none" spc="0" normalizeH="0" baseline="0" noProof="0">
              <a:ln>
                <a:noFill/>
              </a:ln>
              <a:solidFill>
                <a:prstClr val="black"/>
              </a:solidFill>
              <a:effectLst/>
              <a:uLnTx/>
              <a:uFillTx/>
              <a:latin typeface="Calibri" charset="0"/>
              <a:ea typeface="SimSun" charset="0"/>
            </a:endParaRPr>
          </a:p>
        </p:txBody>
      </p:sp>
      <p:sp>
        <p:nvSpPr>
          <p:cNvPr id="303106" name="Rectangle 2"/>
          <p:cNvSpPr>
            <a:spLocks noGrp="1" noRot="1" noChangeAspect="1" noChangeArrowheads="1" noTextEdit="1"/>
          </p:cNvSpPr>
          <p:nvPr>
            <p:ph type="sldImg"/>
          </p:nvPr>
        </p:nvSpPr>
        <p:spPr bwMode="auto">
          <a:xfrm>
            <a:off x="1143000" y="685800"/>
            <a:ext cx="4572000" cy="34290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03107"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610927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After Phrygia and Galatia, Paul was kept from Asia and Bithynia by the Spirit but called to Macedonia as God planned for the gospel to reach Europe (16:6-10).</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经过弗吕家和加拉太地区后，保罗被圣灵阻止前往亚细亚和庇推尼，但被召往马其顿，因为神计划让福音传到欧洲（使徒行传</a:t>
            </a:r>
            <a:r>
              <a:rPr lang="en-US" altLang="zh-CN" dirty="0">
                <a:solidFill>
                  <a:srgbClr val="0E0E0E"/>
                </a:solidFill>
                <a:effectLst/>
                <a:latin typeface=".AppleSystemUIFont"/>
              </a:rPr>
              <a:t>16:6-10</a:t>
            </a:r>
            <a:r>
              <a:rPr lang="zh-CN" altLang="en-US" dirty="0">
                <a:solidFill>
                  <a:srgbClr val="0E0E0E"/>
                </a:solidFill>
                <a:effectLst/>
                <a:latin typeface=".AppleSystemUIFont"/>
              </a:rPr>
              <a:t>）。</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582915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A0473D35-CD70-41D6-9E6E-E37B7B5E7DF4}" type="slidenum">
              <a:rPr lang="zh-CN" altLang="en-US" smtClean="0"/>
              <a:pPr/>
              <a:t>71</a:t>
            </a:fld>
            <a:endParaRPr lang="en-US" altLang="zh-CN"/>
          </a:p>
        </p:txBody>
      </p:sp>
    </p:spTree>
    <p:extLst>
      <p:ext uri="{BB962C8B-B14F-4D97-AF65-F5344CB8AC3E}">
        <p14:creationId xmlns:p14="http://schemas.microsoft.com/office/powerpoint/2010/main" val="16597771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bwMode="auto">
          <a:noFill/>
          <a:ln>
            <a:miter lim="800000"/>
            <a:headEnd/>
            <a:tailEnd/>
          </a:ln>
        </p:spPr>
        <p:txBody>
          <a:bodyPr/>
          <a:lstStyle/>
          <a:p>
            <a:fld id="{1D38C6DF-FDDA-4D84-8852-37C715FBB314}" type="slidenum">
              <a:rPr lang="en-US" altLang="zh-CN"/>
              <a:pPr/>
              <a:t>77</a:t>
            </a:fld>
            <a:endParaRPr lang="en-US" altLang="zh-CN"/>
          </a:p>
        </p:txBody>
      </p:sp>
      <p:sp>
        <p:nvSpPr>
          <p:cNvPr id="296962"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296963" name="Rectangle 3"/>
          <p:cNvSpPr>
            <a:spLocks noGrp="1" noChangeArrowheads="1"/>
          </p:cNvSpPr>
          <p:nvPr>
            <p:ph type="body" idx="1"/>
          </p:nvPr>
        </p:nvSpPr>
        <p:spPr bwMode="auto">
          <a:noFill/>
        </p:spPr>
        <p:txBody>
          <a:bodyPr/>
          <a:lstStyle/>
          <a:p>
            <a:pPr eaLnBrk="1" hangingPunct="1">
              <a:spcBef>
                <a:spcPct val="0"/>
              </a:spcBef>
            </a:pPr>
            <a:endParaRPr lang="en-US">
              <a:latin typeface="Times New Roman" pitchFamily="18" charset="0"/>
              <a:ea typeface="MS PGothic"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SimSun" charset="0"/>
                <a:cs typeface="SimSun" charset="0"/>
              </a:defRPr>
            </a:lvl1pPr>
            <a:lvl2pPr marL="742950" indent="-285750">
              <a:defRPr sz="2400">
                <a:solidFill>
                  <a:schemeClr val="tx1"/>
                </a:solidFill>
                <a:latin typeface="Arial" charset="0"/>
                <a:ea typeface="SimSun" charset="0"/>
                <a:cs typeface="SimSun" charset="0"/>
              </a:defRPr>
            </a:lvl2pPr>
            <a:lvl3pPr marL="1143000" indent="-228600">
              <a:defRPr sz="2400">
                <a:solidFill>
                  <a:schemeClr val="tx1"/>
                </a:solidFill>
                <a:latin typeface="Arial" charset="0"/>
                <a:ea typeface="SimSun" charset="0"/>
                <a:cs typeface="SimSun" charset="0"/>
              </a:defRPr>
            </a:lvl3pPr>
            <a:lvl4pPr marL="1600200" indent="-228600">
              <a:defRPr sz="2400">
                <a:solidFill>
                  <a:schemeClr val="tx1"/>
                </a:solidFill>
                <a:latin typeface="Arial" charset="0"/>
                <a:ea typeface="SimSun" charset="0"/>
                <a:cs typeface="SimSun" charset="0"/>
              </a:defRPr>
            </a:lvl4pPr>
            <a:lvl5pPr marL="2057400" indent="-228600">
              <a:defRPr sz="2400">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Arial" charset="0"/>
                <a:ea typeface="SimSun" charset="0"/>
                <a:cs typeface="SimSun" charset="0"/>
              </a:defRPr>
            </a:lvl9pPr>
          </a:lstStyle>
          <a:p>
            <a:fld id="{D7F378B3-41AB-EA4F-899F-20E2BD04DDB3}" type="slidenum">
              <a:rPr lang="en-US" altLang="zh-CN" sz="1200">
                <a:solidFill>
                  <a:prstClr val="black"/>
                </a:solidFill>
                <a:latin typeface="Calibri" charset="0"/>
              </a:rPr>
              <a:pPr/>
              <a:t>79</a:t>
            </a:fld>
            <a:endParaRPr lang="en-US" altLang="zh-CN" sz="1200">
              <a:solidFill>
                <a:prstClr val="black"/>
              </a:solidFill>
              <a:latin typeface="Calibri" charset="0"/>
            </a:endParaRPr>
          </a:p>
        </p:txBody>
      </p:sp>
      <p:sp>
        <p:nvSpPr>
          <p:cNvPr id="305154" name="Rectangle 2"/>
          <p:cNvSpPr>
            <a:spLocks noGrp="1" noRot="1" noChangeAspect="1" noChangeArrowheads="1" noTextEdit="1"/>
          </p:cNvSpPr>
          <p:nvPr>
            <p:ph type="sldImg"/>
          </p:nvPr>
        </p:nvSpPr>
        <p:spPr bwMode="auto">
          <a:xfrm>
            <a:off x="1143000" y="685800"/>
            <a:ext cx="4572000" cy="34290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0515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SimSun" charset="0"/>
                <a:cs typeface="SimSun" charset="0"/>
              </a:defRPr>
            </a:lvl1pPr>
            <a:lvl2pPr marL="742950" indent="-285750">
              <a:defRPr sz="2400">
                <a:solidFill>
                  <a:schemeClr val="tx1"/>
                </a:solidFill>
                <a:latin typeface="Arial" charset="0"/>
                <a:ea typeface="SimSun" charset="0"/>
                <a:cs typeface="SimSun" charset="0"/>
              </a:defRPr>
            </a:lvl2pPr>
            <a:lvl3pPr marL="1143000" indent="-228600">
              <a:defRPr sz="2400">
                <a:solidFill>
                  <a:schemeClr val="tx1"/>
                </a:solidFill>
                <a:latin typeface="Arial" charset="0"/>
                <a:ea typeface="SimSun" charset="0"/>
                <a:cs typeface="SimSun" charset="0"/>
              </a:defRPr>
            </a:lvl3pPr>
            <a:lvl4pPr marL="1600200" indent="-228600">
              <a:defRPr sz="2400">
                <a:solidFill>
                  <a:schemeClr val="tx1"/>
                </a:solidFill>
                <a:latin typeface="Arial" charset="0"/>
                <a:ea typeface="SimSun" charset="0"/>
                <a:cs typeface="SimSun" charset="0"/>
              </a:defRPr>
            </a:lvl4pPr>
            <a:lvl5pPr marL="2057400" indent="-228600">
              <a:defRPr sz="2400">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Arial" charset="0"/>
                <a:ea typeface="SimSun" charset="0"/>
                <a:cs typeface="SimSun" charset="0"/>
              </a:defRPr>
            </a:lvl9pPr>
          </a:lstStyle>
          <a:p>
            <a:fld id="{CFC67C96-AE82-3E49-92FC-C9AE63B1B65D}" type="slidenum">
              <a:rPr lang="en-US" altLang="zh-CN" sz="1200">
                <a:solidFill>
                  <a:prstClr val="black"/>
                </a:solidFill>
                <a:latin typeface="Calibri" charset="0"/>
              </a:rPr>
              <a:pPr/>
              <a:t>81</a:t>
            </a:fld>
            <a:endParaRPr lang="en-US" altLang="zh-CN" sz="1200">
              <a:solidFill>
                <a:prstClr val="black"/>
              </a:solidFill>
              <a:latin typeface="Calibri" charset="0"/>
            </a:endParaRPr>
          </a:p>
        </p:txBody>
      </p:sp>
      <p:sp>
        <p:nvSpPr>
          <p:cNvPr id="307202" name="Rectangle 2"/>
          <p:cNvSpPr>
            <a:spLocks noGrp="1" noRot="1" noChangeAspect="1" noChangeArrowheads="1" noTextEdit="1"/>
          </p:cNvSpPr>
          <p:nvPr>
            <p:ph type="sldImg"/>
          </p:nvPr>
        </p:nvSpPr>
        <p:spPr bwMode="auto">
          <a:xfrm>
            <a:off x="1143000" y="685800"/>
            <a:ext cx="4572000" cy="34290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07203"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SimSun" charset="0"/>
                <a:cs typeface="SimSun" charset="0"/>
              </a:defRPr>
            </a:lvl1pPr>
            <a:lvl2pPr marL="742950" indent="-285750">
              <a:defRPr sz="2400">
                <a:solidFill>
                  <a:schemeClr val="tx1"/>
                </a:solidFill>
                <a:latin typeface="Arial" charset="0"/>
                <a:ea typeface="SimSun" charset="0"/>
                <a:cs typeface="SimSun" charset="0"/>
              </a:defRPr>
            </a:lvl2pPr>
            <a:lvl3pPr marL="1143000" indent="-228600">
              <a:defRPr sz="2400">
                <a:solidFill>
                  <a:schemeClr val="tx1"/>
                </a:solidFill>
                <a:latin typeface="Arial" charset="0"/>
                <a:ea typeface="SimSun" charset="0"/>
                <a:cs typeface="SimSun" charset="0"/>
              </a:defRPr>
            </a:lvl3pPr>
            <a:lvl4pPr marL="1600200" indent="-228600">
              <a:defRPr sz="2400">
                <a:solidFill>
                  <a:schemeClr val="tx1"/>
                </a:solidFill>
                <a:latin typeface="Arial" charset="0"/>
                <a:ea typeface="SimSun" charset="0"/>
                <a:cs typeface="SimSun" charset="0"/>
              </a:defRPr>
            </a:lvl4pPr>
            <a:lvl5pPr marL="2057400" indent="-228600">
              <a:defRPr sz="2400">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Arial" charset="0"/>
                <a:ea typeface="SimSun" charset="0"/>
                <a:cs typeface="SimSun" charset="0"/>
              </a:defRPr>
            </a:lvl9pPr>
          </a:lstStyle>
          <a:p>
            <a:fld id="{D7A11CF9-EE0D-BB4D-9F85-FC15DBCE0717}" type="slidenum">
              <a:rPr lang="en-US" altLang="zh-CN" sz="1200">
                <a:solidFill>
                  <a:prstClr val="black"/>
                </a:solidFill>
                <a:latin typeface="Calibri" charset="0"/>
              </a:rPr>
              <a:pPr/>
              <a:t>83</a:t>
            </a:fld>
            <a:endParaRPr lang="en-US" altLang="zh-CN" sz="1200">
              <a:solidFill>
                <a:prstClr val="black"/>
              </a:solidFill>
              <a:latin typeface="Calibri" charset="0"/>
            </a:endParaRPr>
          </a:p>
        </p:txBody>
      </p:sp>
      <p:sp>
        <p:nvSpPr>
          <p:cNvPr id="309250" name="Rectangle 2"/>
          <p:cNvSpPr>
            <a:spLocks noGrp="1" noRot="1" noChangeAspect="1" noChangeArrowheads="1" noTextEdit="1"/>
          </p:cNvSpPr>
          <p:nvPr>
            <p:ph type="sldImg"/>
          </p:nvPr>
        </p:nvSpPr>
        <p:spPr bwMode="auto">
          <a:xfrm>
            <a:off x="1143000" y="685800"/>
            <a:ext cx="4572000" cy="34290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09251"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SimSun" charset="0"/>
                <a:cs typeface="SimSun" charset="0"/>
              </a:defRPr>
            </a:lvl1pPr>
            <a:lvl2pPr marL="742950" indent="-285750">
              <a:defRPr sz="2400">
                <a:solidFill>
                  <a:schemeClr val="tx1"/>
                </a:solidFill>
                <a:latin typeface="Arial" charset="0"/>
                <a:ea typeface="SimSun" charset="0"/>
                <a:cs typeface="SimSun" charset="0"/>
              </a:defRPr>
            </a:lvl2pPr>
            <a:lvl3pPr marL="1143000" indent="-228600">
              <a:defRPr sz="2400">
                <a:solidFill>
                  <a:schemeClr val="tx1"/>
                </a:solidFill>
                <a:latin typeface="Arial" charset="0"/>
                <a:ea typeface="SimSun" charset="0"/>
                <a:cs typeface="SimSun" charset="0"/>
              </a:defRPr>
            </a:lvl3pPr>
            <a:lvl4pPr marL="1600200" indent="-228600">
              <a:defRPr sz="2400">
                <a:solidFill>
                  <a:schemeClr val="tx1"/>
                </a:solidFill>
                <a:latin typeface="Arial" charset="0"/>
                <a:ea typeface="SimSun" charset="0"/>
                <a:cs typeface="SimSun" charset="0"/>
              </a:defRPr>
            </a:lvl4pPr>
            <a:lvl5pPr marL="2057400" indent="-228600">
              <a:defRPr sz="2400">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Arial" charset="0"/>
                <a:ea typeface="SimSun" charset="0"/>
                <a:cs typeface="SimSun" charset="0"/>
              </a:defRPr>
            </a:lvl9pPr>
          </a:lstStyle>
          <a:p>
            <a:fld id="{93B967B4-E474-A54C-99DB-445243B7DA44}" type="slidenum">
              <a:rPr lang="zh-CN" altLang="en-US" sz="1200">
                <a:solidFill>
                  <a:prstClr val="black"/>
                </a:solidFill>
                <a:latin typeface="Calibri" charset="0"/>
              </a:rPr>
              <a:pPr/>
              <a:t>86</a:t>
            </a:fld>
            <a:endParaRPr lang="en-US" altLang="zh-CN" sz="1200">
              <a:solidFill>
                <a:prstClr val="black"/>
              </a:solidFill>
              <a:latin typeface="Calibri" charset="0"/>
            </a:endParaRPr>
          </a:p>
        </p:txBody>
      </p:sp>
      <p:sp>
        <p:nvSpPr>
          <p:cNvPr id="315394"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153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zh-CN" altLang="en-US">
              <a:latin typeface="Times New Roman" charset="0"/>
              <a:ea typeface="SimSun" charset="0"/>
              <a:cs typeface="SimSun"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Our vision is to pursue God, pursue others, and practice His ways to the end of the age.</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我们的愿景是追求神，追求他人，实践他的道路直到世界的尽头。</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170396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EE2AD9-E53D-3B4C-9813-B7D9EC4601F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For 30 years, </a:t>
            </a:r>
            <a:r>
              <a:rPr lang="en-US" baseline="0" dirty="0">
                <a:latin typeface="Arial" charset="0"/>
                <a:ea typeface="ＭＳ Ｐゴシック" charset="0"/>
                <a:cs typeface="ＭＳ Ｐゴシック" charset="0"/>
              </a:rPr>
              <a:t>God has seen fit to grant me the privilege to train pastors in 12 other countries on 73 trips.  Often pastors in the US team-teach with me on these trips. To help the poor, I avoid the wealthy countries where listeners can pay an honorarium but instead raise the funds to pay my own way and then teach for free.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dirty="0">
                <a:solidFill>
                  <a:srgbClr val="0E0E0E"/>
                </a:solidFill>
                <a:effectLst/>
                <a:latin typeface=".AppleSystemUIFont"/>
              </a:rPr>
              <a:t>30</a:t>
            </a:r>
            <a:r>
              <a:rPr lang="zh-CN" altLang="en-US" dirty="0">
                <a:solidFill>
                  <a:srgbClr val="0E0E0E"/>
                </a:solidFill>
                <a:effectLst/>
                <a:latin typeface=".AppleSystemUIFont"/>
              </a:rPr>
              <a:t>年来，神赐予我这个特权，在</a:t>
            </a:r>
            <a:r>
              <a:rPr lang="en-US" altLang="zh-CN" dirty="0">
                <a:solidFill>
                  <a:srgbClr val="0E0E0E"/>
                </a:solidFill>
                <a:effectLst/>
                <a:latin typeface=".AppleSystemUIFont"/>
              </a:rPr>
              <a:t>73</a:t>
            </a:r>
            <a:r>
              <a:rPr lang="zh-CN" altLang="en-US" dirty="0">
                <a:solidFill>
                  <a:srgbClr val="0E0E0E"/>
                </a:solidFill>
                <a:effectLst/>
                <a:latin typeface=".AppleSystemUIFont"/>
              </a:rPr>
              <a:t>次的旅行中为来自</a:t>
            </a:r>
            <a:r>
              <a:rPr lang="en-US" altLang="zh-CN" dirty="0">
                <a:solidFill>
                  <a:srgbClr val="0E0E0E"/>
                </a:solidFill>
                <a:effectLst/>
                <a:latin typeface=".AppleSystemUIFont"/>
              </a:rPr>
              <a:t>12</a:t>
            </a:r>
            <a:r>
              <a:rPr lang="zh-CN" altLang="en-US" dirty="0">
                <a:solidFill>
                  <a:srgbClr val="0E0E0E"/>
                </a:solidFill>
                <a:effectLst/>
                <a:latin typeface=".AppleSystemUIFont"/>
              </a:rPr>
              <a:t>个国家的牧师进行培训。在这些旅行中，美国的牧师常常与我一起教学。为了帮助贫困地区的人们，我避开那些能支付讲师费的富裕国家，而是自己筹集资金支付旅费，并且免费教授。</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Some of us fear witnessing because we think we have to be a Billy Graham!</a:t>
            </a:r>
            <a:r>
              <a:rPr lang="en-SG" dirty="0">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我们中有些人害怕见证，因为我们以为自己必须像比利</a:t>
            </a:r>
            <a:r>
              <a:rPr lang="en-US" altLang="zh-CN" dirty="0">
                <a:solidFill>
                  <a:srgbClr val="0E0E0E"/>
                </a:solidFill>
                <a:effectLst/>
                <a:latin typeface=".AppleSystemUIFont"/>
              </a:rPr>
              <a:t>·</a:t>
            </a:r>
            <a:r>
              <a:rPr lang="zh-CN" altLang="en-US" dirty="0">
                <a:solidFill>
                  <a:srgbClr val="0E0E0E"/>
                </a:solidFill>
                <a:effectLst/>
                <a:latin typeface=".AppleSystemUIFont"/>
              </a:rPr>
              <a:t>格雷厄姆（</a:t>
            </a:r>
            <a:r>
              <a:rPr lang="zh-TW" altLang="en-US" sz="1200" b="1" kern="0" dirty="0">
                <a:solidFill>
                  <a:srgbClr val="FFFFFF"/>
                </a:solidFill>
              </a:rPr>
              <a:t>葛培理</a:t>
            </a:r>
            <a:r>
              <a:rPr lang="zh-CN" altLang="en-US" sz="1200" b="1" kern="0" dirty="0">
                <a:solidFill>
                  <a:srgbClr val="FFFFFF"/>
                </a:solidFill>
              </a:rPr>
              <a:t>）</a:t>
            </a:r>
            <a:r>
              <a:rPr lang="zh-CN" altLang="en-US" dirty="0">
                <a:solidFill>
                  <a:srgbClr val="0E0E0E"/>
                </a:solidFill>
                <a:effectLst/>
                <a:latin typeface=".AppleSystemUIFont"/>
              </a:rPr>
              <a:t>那样！</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34578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As Paul ministered in the East for 30 years and then turned his sights westward for a few years, so God has done for us. Our 30 years in East Asia has transitioned into our remaining ministry years in MENA.</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正如保罗在东方事奉了</a:t>
            </a:r>
            <a:r>
              <a:rPr lang="en-US" altLang="zh-CN" dirty="0">
                <a:solidFill>
                  <a:srgbClr val="0E0E0E"/>
                </a:solidFill>
                <a:effectLst/>
                <a:latin typeface=".AppleSystemUIFont"/>
              </a:rPr>
              <a:t>30</a:t>
            </a:r>
            <a:r>
              <a:rPr lang="zh-CN" altLang="en-US" dirty="0">
                <a:solidFill>
                  <a:srgbClr val="0E0E0E"/>
                </a:solidFill>
                <a:effectLst/>
                <a:latin typeface=".AppleSystemUIFont"/>
              </a:rPr>
              <a:t>年后转向西方几年的使命一样，神也为我们做了类似的安排。我们在东亚的</a:t>
            </a:r>
            <a:r>
              <a:rPr lang="en-US" altLang="zh-CN" dirty="0">
                <a:solidFill>
                  <a:srgbClr val="0E0E0E"/>
                </a:solidFill>
                <a:effectLst/>
                <a:latin typeface=".AppleSystemUIFont"/>
              </a:rPr>
              <a:t>30</a:t>
            </a:r>
            <a:r>
              <a:rPr lang="zh-CN" altLang="en-US" dirty="0">
                <a:solidFill>
                  <a:srgbClr val="0E0E0E"/>
                </a:solidFill>
                <a:effectLst/>
                <a:latin typeface=".AppleSystemUIFont"/>
              </a:rPr>
              <a:t>年事奉已经过渡到我们在中东和北非的剩余事奉岁月。</a:t>
            </a:r>
          </a:p>
          <a:p>
            <a:endParaRPr lang="en-US" dirty="0"/>
          </a:p>
        </p:txBody>
      </p:sp>
    </p:spTree>
    <p:extLst>
      <p:ext uri="{BB962C8B-B14F-4D97-AF65-F5344CB8AC3E}">
        <p14:creationId xmlns:p14="http://schemas.microsoft.com/office/powerpoint/2010/main" val="19668952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school has its 30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anniversary this year.</a:t>
            </a:r>
            <a:endParaRPr lang="en-US" dirty="0"/>
          </a:p>
        </p:txBody>
      </p:sp>
    </p:spTree>
    <p:extLst>
      <p:ext uri="{BB962C8B-B14F-4D97-AF65-F5344CB8AC3E}">
        <p14:creationId xmlns:p14="http://schemas.microsoft.com/office/powerpoint/2010/main" val="6037470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JETS shares its campus with Whitman Academy, the key Christian international school in Jordan.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solidFill>
                  <a:srgbClr val="0E0E0E"/>
                </a:solidFill>
                <a:effectLst/>
                <a:latin typeface=".AppleSystemUIFont"/>
              </a:rPr>
              <a:t>JETS</a:t>
            </a:r>
            <a:r>
              <a:rPr lang="zh-CN" altLang="en-US" dirty="0">
                <a:solidFill>
                  <a:srgbClr val="0E0E0E"/>
                </a:solidFill>
                <a:effectLst/>
                <a:latin typeface=".AppleSystemUIFont"/>
              </a:rPr>
              <a:t>与惠特曼学院共享校园，惠特曼学院是约旦的主要基督教国际学校。</a:t>
            </a:r>
          </a:p>
          <a:p>
            <a:endParaRPr lang="en-US" dirty="0"/>
          </a:p>
        </p:txBody>
      </p:sp>
    </p:spTree>
    <p:extLst>
      <p:ext uri="{BB962C8B-B14F-4D97-AF65-F5344CB8AC3E}">
        <p14:creationId xmlns:p14="http://schemas.microsoft.com/office/powerpoint/2010/main" val="18495700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We will be witnesses as long as we exist—but we need to be more strategic, so God is moving us from Asia to MENA (Middle East/North Africa) to teach Arabs at JETS (Jordan Evangelical Theological Seminary) as it has greater faculty needs.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83702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8825E40-E1E4-4F6A-9E84-4A936D28615E}" type="slidenum">
              <a:rPr kumimoji="0" lang="en-GB" sz="1200" b="0" i="0" u="none" strike="noStrike" kern="1200" cap="none" spc="0" normalizeH="0" baseline="0" noProof="0">
                <a:ln>
                  <a:noFill/>
                </a:ln>
                <a:solidFill>
                  <a:prstClr val="white"/>
                </a:solidFill>
                <a:effectLst/>
                <a:uLnTx/>
                <a:uFillTx/>
                <a:latin typeface="Comic Sans MS" pitchFamily="66" charset="0"/>
                <a:ea typeface="MS PGothic"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GB" sz="1200" b="0" i="0" u="none" strike="noStrike" kern="1200" cap="none" spc="0" normalizeH="0" baseline="0" noProof="0">
              <a:ln>
                <a:noFill/>
              </a:ln>
              <a:solidFill>
                <a:prstClr val="white"/>
              </a:solidFill>
              <a:effectLst/>
              <a:uLnTx/>
              <a:uFillTx/>
              <a:latin typeface="Comic Sans MS" pitchFamily="66" charset="0"/>
              <a:ea typeface="MS PGothic" pitchFamily="34" charset="-128"/>
            </a:endParaRPr>
          </a:p>
        </p:txBody>
      </p:sp>
      <p:sp>
        <p:nvSpPr>
          <p:cNvPr id="690178" name="Rectangle 2"/>
          <p:cNvSpPr>
            <a:spLocks noGrp="1" noRot="1" noChangeAspect="1" noChangeArrowheads="1" noTextEdit="1"/>
          </p:cNvSpPr>
          <p:nvPr>
            <p:ph type="sldImg"/>
          </p:nvPr>
        </p:nvSpPr>
        <p:spPr>
          <a:ln/>
        </p:spPr>
      </p:sp>
      <p:sp>
        <p:nvSpPr>
          <p:cNvPr id="690179"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GB" dirty="0"/>
              <a:t>OS-02-Exodus-387</a:t>
            </a:r>
          </a:p>
          <a:p>
            <a:r>
              <a:rPr lang="en-GB" dirty="0"/>
              <a:t>NS-27-Rev4-12-Slide73</a:t>
            </a:r>
          </a:p>
        </p:txBody>
      </p:sp>
    </p:spTree>
    <p:extLst>
      <p:ext uri="{BB962C8B-B14F-4D97-AF65-F5344CB8AC3E}">
        <p14:creationId xmlns:p14="http://schemas.microsoft.com/office/powerpoint/2010/main" val="14043261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What reasons are there for you and I to seek a harvest?</a:t>
            </a:r>
          </a:p>
          <a:p>
            <a:r>
              <a:rPr lang="en-US" dirty="0">
                <a:latin typeface="Arial" panose="020B0604020202020204" pitchFamily="34" charset="0"/>
                <a:cs typeface="Arial" panose="020B0604020202020204" pitchFamily="34" charset="0"/>
              </a:rPr>
              <a:t>Why is evangelism important?</a:t>
            </a:r>
          </a:p>
          <a:p>
            <a:r>
              <a:rPr lang="zh-CN" altLang="en-US" dirty="0">
                <a:latin typeface="Arial" panose="020B0604020202020204" pitchFamily="34" charset="0"/>
                <a:cs typeface="Arial" panose="020B0604020202020204" pitchFamily="34" charset="0"/>
              </a:rPr>
              <a:t>你和我寻求收获的理由是什么？</a:t>
            </a:r>
          </a:p>
          <a:p>
            <a:r>
              <a:rPr lang="zh-CN" altLang="en-US" dirty="0">
                <a:latin typeface="Arial" panose="020B0604020202020204" pitchFamily="34" charset="0"/>
                <a:cs typeface="Arial" panose="020B0604020202020204" pitchFamily="34" charset="0"/>
              </a:rPr>
              <a:t>传福音为什么重要？</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24374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5768744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14D556FE-43CB-FE41-8242-19285ACB6EA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2816900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14D556FE-43CB-FE41-8242-19285ACB6EA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62729452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BE Bible Exposition—Chinese</a:t>
            </a:r>
          </a:p>
        </p:txBody>
      </p:sp>
    </p:spTree>
    <p:extLst>
      <p:ext uri="{BB962C8B-B14F-4D97-AF65-F5344CB8AC3E}">
        <p14:creationId xmlns:p14="http://schemas.microsoft.com/office/powerpoint/2010/main" val="2527216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Others think of ineffective ways to witness.</a:t>
            </a:r>
            <a:r>
              <a:rPr lang="en-SG" dirty="0">
                <a:effectLst/>
                <a:latin typeface="Arial" panose="020B0604020202020204" pitchFamily="34" charset="0"/>
                <a:cs typeface="Arial" panose="020B0604020202020204" pitchFamily="34" charset="0"/>
              </a:rPr>
              <a:t> </a:t>
            </a:r>
          </a:p>
          <a:p>
            <a:r>
              <a:rPr lang="zh-CN" altLang="en-US" dirty="0">
                <a:latin typeface="Arial" panose="020B0604020202020204" pitchFamily="34" charset="0"/>
                <a:cs typeface="Arial" panose="020B0604020202020204" pitchFamily="34" charset="0"/>
              </a:rPr>
              <a:t>其他人则想到了无效的见证方法。</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4780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How are you doing at witnessing to what Jesus has done in your life?</a:t>
            </a:r>
            <a:r>
              <a:rPr lang="en-SG" dirty="0">
                <a:effectLst/>
                <a:latin typeface="Arial" panose="020B0604020202020204" pitchFamily="34" charset="0"/>
                <a:cs typeface="Arial" panose="020B0604020202020204" pitchFamily="34" charset="0"/>
              </a:rPr>
              <a:t> </a:t>
            </a:r>
          </a:p>
          <a:p>
            <a:r>
              <a:rPr lang="zh-CN" altLang="en-US" dirty="0">
                <a:latin typeface="Arial" panose="020B0604020202020204" pitchFamily="34" charset="0"/>
                <a:cs typeface="Arial" panose="020B0604020202020204" pitchFamily="34" charset="0"/>
              </a:rPr>
              <a:t>你如何见证耶稣在你的生活中所做的事？</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8884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29441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1" y="1371600"/>
            <a:ext cx="7851648" cy="1828800"/>
          </a:xfrm>
          <a:ln>
            <a:noFill/>
          </a:ln>
        </p:spPr>
        <p:txBody>
          <a:bodyPr vert="horz" tIns="0" rIns="18271"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71"/>
          <a:lstStyle>
            <a:lvl1pPr marL="0" marR="45679" indent="0" algn="r">
              <a:buNone/>
              <a:defRPr>
                <a:solidFill>
                  <a:schemeClr val="tx1"/>
                </a:solidFill>
              </a:defRPr>
            </a:lvl1pPr>
            <a:lvl2pPr marL="456793" indent="0" algn="ctr">
              <a:buNone/>
            </a:lvl2pPr>
            <a:lvl3pPr marL="913589" indent="0" algn="ctr">
              <a:buNone/>
            </a:lvl3pPr>
            <a:lvl4pPr marL="1370390" indent="0" algn="ctr">
              <a:buNone/>
            </a:lvl4pPr>
            <a:lvl5pPr marL="1827184" indent="0" algn="ctr">
              <a:buNone/>
            </a:lvl5pPr>
            <a:lvl6pPr marL="2283978" indent="0" algn="ctr">
              <a:buNone/>
            </a:lvl6pPr>
            <a:lvl7pPr marL="2740777" indent="0" algn="ctr">
              <a:buNone/>
            </a:lvl7pPr>
            <a:lvl8pPr marL="3197567" indent="0" algn="ctr">
              <a:buNone/>
            </a:lvl8pPr>
            <a:lvl9pPr marL="3654368"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endParaRPr lang="zh-CN" altLang="en-US"/>
          </a:p>
        </p:txBody>
      </p:sp>
      <p:sp>
        <p:nvSpPr>
          <p:cNvPr id="19" name="Footer Placeholder 18"/>
          <p:cNvSpPr>
            <a:spLocks noGrp="1"/>
          </p:cNvSpPr>
          <p:nvPr>
            <p:ph type="ftr" sz="quarter" idx="11"/>
          </p:nvPr>
        </p:nvSpPr>
        <p:spPr/>
        <p:txBody>
          <a:bodyPr/>
          <a:lstStyle/>
          <a:p>
            <a:endParaRPr lang="zh-CN" altLang="en-US"/>
          </a:p>
        </p:txBody>
      </p:sp>
      <p:sp>
        <p:nvSpPr>
          <p:cNvPr id="27" name="Slide Number Placeholder 26"/>
          <p:cNvSpPr>
            <a:spLocks noGrp="1"/>
          </p:cNvSpPr>
          <p:nvPr>
            <p:ph type="sldNum" sz="quarter" idx="12"/>
          </p:nvPr>
        </p:nvSpPr>
        <p:spPr/>
        <p:txBody>
          <a:bodyPr/>
          <a:lstStyle/>
          <a:p>
            <a:fld id="{5189D9AB-C208-47AA-8F5D-56E9DBC7D5B8}" type="slidenum">
              <a:rPr lang="zh-CN" altLang="en-US" smtClean="0"/>
              <a:pPr/>
              <a:t>‹#›</a:t>
            </a:fld>
            <a:endParaRPr lang="en-US" altLang="zh-CN"/>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8FD05C8-8718-4D35-8D88-B163368FE6E2}" type="slidenum">
              <a:rPr lang="zh-CN" altLang="en-US" smtClean="0"/>
              <a:pPr/>
              <a:t>‹#›</a:t>
            </a:fld>
            <a:endParaRPr lang="en-US" altLang="zh-CN"/>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4776745"/>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279" indent="0" algn="ctr">
              <a:buNone/>
              <a:defRPr/>
            </a:lvl2pPr>
            <a:lvl3pPr marL="912562" indent="0" algn="ctr">
              <a:buNone/>
              <a:defRPr/>
            </a:lvl3pPr>
            <a:lvl4pPr marL="1368841" indent="0" algn="ctr">
              <a:buNone/>
              <a:defRPr/>
            </a:lvl4pPr>
            <a:lvl5pPr marL="1825123" indent="0" algn="ctr">
              <a:buNone/>
              <a:defRPr/>
            </a:lvl5pPr>
            <a:lvl6pPr marL="2281400" indent="0" algn="ctr">
              <a:buNone/>
              <a:defRPr/>
            </a:lvl6pPr>
            <a:lvl7pPr marL="2737678" indent="0" algn="ctr">
              <a:buNone/>
              <a:defRPr/>
            </a:lvl7pPr>
            <a:lvl8pPr marL="3193959" indent="0" algn="ctr">
              <a:buNone/>
              <a:defRPr/>
            </a:lvl8pPr>
            <a:lvl9pPr marL="3650234"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5749735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3094965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9"/>
            <a:ext cx="7772400" cy="1500187"/>
          </a:xfrm>
        </p:spPr>
        <p:txBody>
          <a:bodyPr anchor="b"/>
          <a:lstStyle>
            <a:lvl1pPr marL="0" indent="0">
              <a:buNone/>
              <a:defRPr sz="2000"/>
            </a:lvl1pPr>
            <a:lvl2pPr marL="456279" indent="0">
              <a:buNone/>
              <a:defRPr sz="1800"/>
            </a:lvl2pPr>
            <a:lvl3pPr marL="912562" indent="0">
              <a:buNone/>
              <a:defRPr sz="1600"/>
            </a:lvl3pPr>
            <a:lvl4pPr marL="1368841" indent="0">
              <a:buNone/>
              <a:defRPr sz="1400"/>
            </a:lvl4pPr>
            <a:lvl5pPr marL="1825123" indent="0">
              <a:buNone/>
              <a:defRPr sz="1400"/>
            </a:lvl5pPr>
            <a:lvl6pPr marL="2281400" indent="0">
              <a:buNone/>
              <a:defRPr sz="1400"/>
            </a:lvl6pPr>
            <a:lvl7pPr marL="2737678" indent="0">
              <a:buNone/>
              <a:defRPr sz="1400"/>
            </a:lvl7pPr>
            <a:lvl8pPr marL="3193959" indent="0">
              <a:buNone/>
              <a:defRPr sz="1400"/>
            </a:lvl8pPr>
            <a:lvl9pPr marL="3650234"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3164847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2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2080409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6279" indent="0">
              <a:buNone/>
              <a:defRPr sz="2000" b="1"/>
            </a:lvl2pPr>
            <a:lvl3pPr marL="912562" indent="0">
              <a:buNone/>
              <a:defRPr sz="1800" b="1"/>
            </a:lvl3pPr>
            <a:lvl4pPr marL="1368841" indent="0">
              <a:buNone/>
              <a:defRPr sz="1600" b="1"/>
            </a:lvl4pPr>
            <a:lvl5pPr marL="1825123" indent="0">
              <a:buNone/>
              <a:defRPr sz="1600" b="1"/>
            </a:lvl5pPr>
            <a:lvl6pPr marL="2281400" indent="0">
              <a:buNone/>
              <a:defRPr sz="1600" b="1"/>
            </a:lvl6pPr>
            <a:lvl7pPr marL="2737678" indent="0">
              <a:buNone/>
              <a:defRPr sz="1600" b="1"/>
            </a:lvl7pPr>
            <a:lvl8pPr marL="3193959" indent="0">
              <a:buNone/>
              <a:defRPr sz="1600" b="1"/>
            </a:lvl8pPr>
            <a:lvl9pPr marL="365023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4" y="1535113"/>
            <a:ext cx="4041775" cy="639762"/>
          </a:xfrm>
        </p:spPr>
        <p:txBody>
          <a:bodyPr anchor="b"/>
          <a:lstStyle>
            <a:lvl1pPr marL="0" indent="0">
              <a:buNone/>
              <a:defRPr sz="2400" b="1"/>
            </a:lvl1pPr>
            <a:lvl2pPr marL="456279" indent="0">
              <a:buNone/>
              <a:defRPr sz="2000" b="1"/>
            </a:lvl2pPr>
            <a:lvl3pPr marL="912562" indent="0">
              <a:buNone/>
              <a:defRPr sz="1800" b="1"/>
            </a:lvl3pPr>
            <a:lvl4pPr marL="1368841" indent="0">
              <a:buNone/>
              <a:defRPr sz="1600" b="1"/>
            </a:lvl4pPr>
            <a:lvl5pPr marL="1825123" indent="0">
              <a:buNone/>
              <a:defRPr sz="1600" b="1"/>
            </a:lvl5pPr>
            <a:lvl6pPr marL="2281400" indent="0">
              <a:buNone/>
              <a:defRPr sz="1600" b="1"/>
            </a:lvl6pPr>
            <a:lvl7pPr marL="2737678" indent="0">
              <a:buNone/>
              <a:defRPr sz="1600" b="1"/>
            </a:lvl7pPr>
            <a:lvl8pPr marL="3193959" indent="0">
              <a:buNone/>
              <a:defRPr sz="1600" b="1"/>
            </a:lvl8pPr>
            <a:lvl9pPr marL="365023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8336079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7652401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06796104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6" y="1435108"/>
            <a:ext cx="3008313" cy="4691063"/>
          </a:xfrm>
        </p:spPr>
        <p:txBody>
          <a:bodyPr/>
          <a:lstStyle>
            <a:lvl1pPr marL="0" indent="0">
              <a:buNone/>
              <a:defRPr sz="1400"/>
            </a:lvl1pPr>
            <a:lvl2pPr marL="456279" indent="0">
              <a:buNone/>
              <a:defRPr sz="1200"/>
            </a:lvl2pPr>
            <a:lvl3pPr marL="912562" indent="0">
              <a:buNone/>
              <a:defRPr sz="1000"/>
            </a:lvl3pPr>
            <a:lvl4pPr marL="1368841" indent="0">
              <a:buNone/>
              <a:defRPr sz="900"/>
            </a:lvl4pPr>
            <a:lvl5pPr marL="1825123" indent="0">
              <a:buNone/>
              <a:defRPr sz="900"/>
            </a:lvl5pPr>
            <a:lvl6pPr marL="2281400" indent="0">
              <a:buNone/>
              <a:defRPr sz="900"/>
            </a:lvl6pPr>
            <a:lvl7pPr marL="2737678" indent="0">
              <a:buNone/>
              <a:defRPr sz="900"/>
            </a:lvl7pPr>
            <a:lvl8pPr marL="3193959" indent="0">
              <a:buNone/>
              <a:defRPr sz="900"/>
            </a:lvl8pPr>
            <a:lvl9pPr marL="365023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76653042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279" indent="0">
              <a:buNone/>
              <a:defRPr sz="2800"/>
            </a:lvl2pPr>
            <a:lvl3pPr marL="912562" indent="0">
              <a:buNone/>
              <a:defRPr sz="2400"/>
            </a:lvl3pPr>
            <a:lvl4pPr marL="1368841" indent="0">
              <a:buNone/>
              <a:defRPr sz="2000"/>
            </a:lvl4pPr>
            <a:lvl5pPr marL="1825123" indent="0">
              <a:buNone/>
              <a:defRPr sz="2000"/>
            </a:lvl5pPr>
            <a:lvl6pPr marL="2281400" indent="0">
              <a:buNone/>
              <a:defRPr sz="2000"/>
            </a:lvl6pPr>
            <a:lvl7pPr marL="2737678" indent="0">
              <a:buNone/>
              <a:defRPr sz="2000"/>
            </a:lvl7pPr>
            <a:lvl8pPr marL="3193959" indent="0">
              <a:buNone/>
              <a:defRPr sz="2000"/>
            </a:lvl8pPr>
            <a:lvl9pPr marL="365023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279" indent="0">
              <a:buNone/>
              <a:defRPr sz="1200"/>
            </a:lvl2pPr>
            <a:lvl3pPr marL="912562" indent="0">
              <a:buNone/>
              <a:defRPr sz="1000"/>
            </a:lvl3pPr>
            <a:lvl4pPr marL="1368841" indent="0">
              <a:buNone/>
              <a:defRPr sz="900"/>
            </a:lvl4pPr>
            <a:lvl5pPr marL="1825123" indent="0">
              <a:buNone/>
              <a:defRPr sz="900"/>
            </a:lvl5pPr>
            <a:lvl6pPr marL="2281400" indent="0">
              <a:buNone/>
              <a:defRPr sz="900"/>
            </a:lvl6pPr>
            <a:lvl7pPr marL="2737678" indent="0">
              <a:buNone/>
              <a:defRPr sz="900"/>
            </a:lvl7pPr>
            <a:lvl8pPr marL="3193959" indent="0">
              <a:buNone/>
              <a:defRPr sz="900"/>
            </a:lvl8pPr>
            <a:lvl9pPr marL="365023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027483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17"/>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17"/>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E6723ED-A964-4C44-9478-3A4B3E502958}" type="slidenum">
              <a:rPr lang="zh-CN" altLang="en-US" smtClean="0"/>
              <a:pPr/>
              <a:t>‹#›</a:t>
            </a:fld>
            <a:endParaRPr lang="en-US" altLang="zh-CN"/>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87699599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7"/>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7"/>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4806291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0" y="457200"/>
            <a:ext cx="6172200" cy="1295400"/>
          </a:xfrm>
        </p:spPr>
        <p:txBody>
          <a:bodyPr/>
          <a:lstStyle/>
          <a:p>
            <a:r>
              <a:rPr lang="en-US"/>
              <a:t>Click to edit Master title style</a:t>
            </a:r>
          </a:p>
        </p:txBody>
      </p:sp>
      <p:sp>
        <p:nvSpPr>
          <p:cNvPr id="3" name="Text Placeholder 2"/>
          <p:cNvSpPr>
            <a:spLocks noGrp="1"/>
          </p:cNvSpPr>
          <p:nvPr>
            <p:ph type="body" sz="half" idx="1"/>
          </p:nvPr>
        </p:nvSpPr>
        <p:spPr>
          <a:xfrm>
            <a:off x="23622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486400" y="1981201"/>
            <a:ext cx="2971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486400" y="4114800"/>
            <a:ext cx="2971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1F347E47-DF83-3848-9492-77A10782E4CC}" type="slidenum">
              <a:rPr lang="en-US"/>
              <a:pPr>
                <a:defRPr/>
              </a:pPr>
              <a:t>‹#›</a:t>
            </a:fld>
            <a:endParaRPr lang="en-US"/>
          </a:p>
        </p:txBody>
      </p:sp>
    </p:spTree>
    <p:extLst>
      <p:ext uri="{BB962C8B-B14F-4D97-AF65-F5344CB8AC3E}">
        <p14:creationId xmlns:p14="http://schemas.microsoft.com/office/powerpoint/2010/main" val="16435993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6"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6" y="4038601"/>
            <a:ext cx="3960813" cy="1752600"/>
          </a:xfrm>
          <a:ln w="9525">
            <a:headEnd/>
            <a:tailEnd/>
          </a:ln>
        </p:spPr>
        <p:txBody>
          <a:bodyPr lIns="91883" tIns="45944" rIns="91883" bIns="45944"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EAEAEA"/>
                </a:solidFill>
              </a:defRPr>
            </a:lvl1pPr>
          </a:lstStyle>
          <a:p>
            <a:pPr>
              <a:defRPr/>
            </a:pPr>
            <a:fld id="{7DFCA3B4-1E60-C84D-8B9F-A03684888515}" type="slidenum">
              <a:rPr lang="en-US"/>
              <a:pPr>
                <a:defRPr/>
              </a:pPr>
              <a:t>‹#›</a:t>
            </a:fld>
            <a:endParaRPr lang="en-US"/>
          </a:p>
        </p:txBody>
      </p:sp>
    </p:spTree>
    <p:extLst>
      <p:ext uri="{BB962C8B-B14F-4D97-AF65-F5344CB8AC3E}">
        <p14:creationId xmlns:p14="http://schemas.microsoft.com/office/powerpoint/2010/main" val="6086842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DAF60712-8354-1F42-9180-C097B81FF855}" type="slidenum">
              <a:rPr lang="en-US"/>
              <a:pPr>
                <a:defRPr/>
              </a:pPr>
              <a:t>‹#›</a:t>
            </a:fld>
            <a:endParaRPr lang="en-US"/>
          </a:p>
        </p:txBody>
      </p:sp>
    </p:spTree>
    <p:extLst>
      <p:ext uri="{BB962C8B-B14F-4D97-AF65-F5344CB8AC3E}">
        <p14:creationId xmlns:p14="http://schemas.microsoft.com/office/powerpoint/2010/main" val="173230098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a:spcBef>
                <a:spcPct val="20000"/>
              </a:spcBef>
              <a:buClr>
                <a:srgbClr val="009999"/>
              </a:buClr>
              <a:buFontTx/>
              <a:buChar char="•"/>
              <a:defRPr/>
            </a:lvl1pPr>
          </a:lstStyle>
          <a:p>
            <a:pPr>
              <a:defRPr/>
            </a:pPr>
            <a:endParaRPr lang="en-US"/>
          </a:p>
        </p:txBody>
      </p:sp>
      <p:sp>
        <p:nvSpPr>
          <p:cNvPr id="3" name="Rectangle 1029"/>
          <p:cNvSpPr>
            <a:spLocks noGrp="1" noChangeArrowheads="1"/>
          </p:cNvSpPr>
          <p:nvPr>
            <p:ph type="ftr" sz="quarter" idx="11"/>
          </p:nvPr>
        </p:nvSpPr>
        <p:spPr/>
        <p:txBody>
          <a:bodyPr/>
          <a:lstStyle>
            <a:lvl1pPr>
              <a:spcBef>
                <a:spcPct val="20000"/>
              </a:spcBef>
              <a:buClr>
                <a:srgbClr val="009999"/>
              </a:buClr>
              <a:buFontTx/>
              <a:buChar char="•"/>
              <a:defRPr/>
            </a:lvl1pPr>
          </a:lstStyle>
          <a:p>
            <a:pPr>
              <a:defRPr/>
            </a:pPr>
            <a:endParaRPr lang="en-US"/>
          </a:p>
        </p:txBody>
      </p:sp>
      <p:sp>
        <p:nvSpPr>
          <p:cNvPr id="4" name="Rectangle 1030"/>
          <p:cNvSpPr>
            <a:spLocks noGrp="1" noChangeArrowheads="1"/>
          </p:cNvSpPr>
          <p:nvPr>
            <p:ph type="sldNum" sz="quarter" idx="12"/>
          </p:nvPr>
        </p:nvSpPr>
        <p:spPr/>
        <p:txBody>
          <a:bodyPr/>
          <a:lstStyle>
            <a:lvl1pPr>
              <a:spcBef>
                <a:spcPct val="20000"/>
              </a:spcBef>
              <a:buClr>
                <a:srgbClr val="009999"/>
              </a:buClr>
              <a:buFontTx/>
              <a:buChar char="•"/>
              <a:defRPr/>
            </a:lvl1pPr>
          </a:lstStyle>
          <a:p>
            <a:pPr>
              <a:defRPr/>
            </a:pPr>
            <a:fld id="{37574E59-CF2C-FA45-B219-E99FBD5E507F}" type="slidenum">
              <a:rPr lang="en-US"/>
              <a:pPr>
                <a:defRPr/>
              </a:pPr>
              <a:t>‹#›</a:t>
            </a:fld>
            <a:endParaRPr lang="en-US"/>
          </a:p>
        </p:txBody>
      </p:sp>
    </p:spTree>
    <p:extLst>
      <p:ext uri="{BB962C8B-B14F-4D97-AF65-F5344CB8AC3E}">
        <p14:creationId xmlns:p14="http://schemas.microsoft.com/office/powerpoint/2010/main" val="14612659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45" y="2130537"/>
            <a:ext cx="7772977" cy="1469371"/>
          </a:xfrm>
          <a:prstGeom prst="rect">
            <a:avLst/>
          </a:prstGeom>
        </p:spPr>
        <p:txBody>
          <a:bodyPr vert="horz" lIns="81797" tIns="40898" rIns="81797" bIns="40898"/>
          <a:lstStyle/>
          <a:p>
            <a:r>
              <a:rPr lang="en-US"/>
              <a:t>Click to edit Master title style</a:t>
            </a:r>
          </a:p>
        </p:txBody>
      </p:sp>
      <p:sp>
        <p:nvSpPr>
          <p:cNvPr id="3" name="Subtitle 2"/>
          <p:cNvSpPr>
            <a:spLocks noGrp="1"/>
          </p:cNvSpPr>
          <p:nvPr>
            <p:ph type="subTitle" idx="1"/>
          </p:nvPr>
        </p:nvSpPr>
        <p:spPr>
          <a:xfrm>
            <a:off x="1371056" y="3885667"/>
            <a:ext cx="6401955" cy="1753721"/>
          </a:xfrm>
          <a:prstGeom prst="rect">
            <a:avLst/>
          </a:prstGeom>
        </p:spPr>
        <p:txBody>
          <a:bodyPr vert="horz" lIns="81797" tIns="40898" rIns="81797" bIns="40898"/>
          <a:lstStyle>
            <a:lvl1pPr marL="0" indent="0" algn="ctr">
              <a:buNone/>
              <a:defRPr/>
            </a:lvl1pPr>
            <a:lvl2pPr marL="408937" indent="0" algn="ctr">
              <a:buNone/>
              <a:defRPr/>
            </a:lvl2pPr>
            <a:lvl3pPr marL="817879" indent="0" algn="ctr">
              <a:buNone/>
              <a:defRPr/>
            </a:lvl3pPr>
            <a:lvl4pPr marL="1226812" indent="0" algn="ctr">
              <a:buNone/>
              <a:defRPr/>
            </a:lvl4pPr>
            <a:lvl5pPr marL="1635753" indent="0" algn="ctr">
              <a:buNone/>
              <a:defRPr/>
            </a:lvl5pPr>
            <a:lvl6pPr marL="2044691" indent="0" algn="ctr">
              <a:buNone/>
              <a:defRPr/>
            </a:lvl6pPr>
            <a:lvl7pPr marL="2453635" indent="0" algn="ctr">
              <a:buNone/>
              <a:defRPr/>
            </a:lvl7pPr>
            <a:lvl8pPr marL="2862571" indent="0" algn="ctr">
              <a:buNone/>
              <a:defRPr/>
            </a:lvl8pPr>
            <a:lvl9pPr marL="3271507" indent="0" algn="ctr">
              <a:buNone/>
              <a:defRPr/>
            </a:lvl9pPr>
          </a:lstStyle>
          <a:p>
            <a:r>
              <a:rPr lang="en-US"/>
              <a:t>Click to edit Master subtitle style</a:t>
            </a:r>
          </a:p>
        </p:txBody>
      </p:sp>
    </p:spTree>
    <p:extLst>
      <p:ext uri="{BB962C8B-B14F-4D97-AF65-F5344CB8AC3E}">
        <p14:creationId xmlns:p14="http://schemas.microsoft.com/office/powerpoint/2010/main" val="167487818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32" y="274544"/>
            <a:ext cx="8229023" cy="1143000"/>
          </a:xfrm>
          <a:prstGeom prst="rect">
            <a:avLst/>
          </a:prstGeom>
        </p:spPr>
        <p:txBody>
          <a:bodyPr vert="horz" lIns="81797" tIns="40898" rIns="81797" bIns="40898"/>
          <a:lstStyle/>
          <a:p>
            <a:r>
              <a:rPr lang="en-US"/>
              <a:t>Click to edit Master title style</a:t>
            </a:r>
          </a:p>
        </p:txBody>
      </p:sp>
      <p:sp>
        <p:nvSpPr>
          <p:cNvPr id="3" name="Content Placeholder 2"/>
          <p:cNvSpPr>
            <a:spLocks noGrp="1"/>
          </p:cNvSpPr>
          <p:nvPr>
            <p:ph idx="1"/>
          </p:nvPr>
        </p:nvSpPr>
        <p:spPr>
          <a:xfrm>
            <a:off x="457532" y="1599643"/>
            <a:ext cx="8229023" cy="4527176"/>
          </a:xfrm>
          <a:prstGeom prst="rect">
            <a:avLst/>
          </a:prstGeom>
        </p:spPr>
        <p:txBody>
          <a:bodyPr vert="horz" lIns="81797" tIns="40898" rIns="81797" bIns="4089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579109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a:prstGeom prst="rect">
            <a:avLst/>
          </a:prstGeom>
        </p:spPr>
        <p:txBody>
          <a:bodyPr vert="horz" lIns="81797" tIns="40898" rIns="81797" bIns="40898"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3038" y="2906541"/>
            <a:ext cx="7771534" cy="1500187"/>
          </a:xfrm>
          <a:prstGeom prst="rect">
            <a:avLst/>
          </a:prstGeom>
        </p:spPr>
        <p:txBody>
          <a:bodyPr vert="horz" lIns="81797" tIns="40898" rIns="81797" bIns="40898" anchor="b"/>
          <a:lstStyle>
            <a:lvl1pPr marL="0" indent="0">
              <a:buNone/>
              <a:defRPr sz="1800"/>
            </a:lvl1pPr>
            <a:lvl2pPr marL="408937" indent="0">
              <a:buNone/>
              <a:defRPr sz="1600"/>
            </a:lvl2pPr>
            <a:lvl3pPr marL="817879" indent="0">
              <a:buNone/>
              <a:defRPr sz="1400"/>
            </a:lvl3pPr>
            <a:lvl4pPr marL="1226812" indent="0">
              <a:buNone/>
              <a:defRPr sz="1300"/>
            </a:lvl4pPr>
            <a:lvl5pPr marL="1635753" indent="0">
              <a:buNone/>
              <a:defRPr sz="1300"/>
            </a:lvl5pPr>
            <a:lvl6pPr marL="2044691" indent="0">
              <a:buNone/>
              <a:defRPr sz="1300"/>
            </a:lvl6pPr>
            <a:lvl7pPr marL="2453635" indent="0">
              <a:buNone/>
              <a:defRPr sz="1300"/>
            </a:lvl7pPr>
            <a:lvl8pPr marL="2862571" indent="0">
              <a:buNone/>
              <a:defRPr sz="1300"/>
            </a:lvl8pPr>
            <a:lvl9pPr marL="3271507" indent="0">
              <a:buNone/>
              <a:defRPr sz="1300"/>
            </a:lvl9pPr>
          </a:lstStyle>
          <a:p>
            <a:pPr lvl="0"/>
            <a:r>
              <a:rPr lang="en-US"/>
              <a:t>Click to edit Master text styles</a:t>
            </a:r>
          </a:p>
        </p:txBody>
      </p:sp>
    </p:spTree>
    <p:extLst>
      <p:ext uri="{BB962C8B-B14F-4D97-AF65-F5344CB8AC3E}">
        <p14:creationId xmlns:p14="http://schemas.microsoft.com/office/powerpoint/2010/main" val="347563038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32" y="274544"/>
            <a:ext cx="8229023" cy="1143000"/>
          </a:xfrm>
          <a:prstGeom prst="rect">
            <a:avLst/>
          </a:prstGeom>
        </p:spPr>
        <p:txBody>
          <a:bodyPr vert="horz" lIns="81797" tIns="40898" rIns="81797" bIns="40898"/>
          <a:lstStyle/>
          <a:p>
            <a:r>
              <a:rPr lang="en-US"/>
              <a:t>Click to edit Master title style</a:t>
            </a:r>
          </a:p>
        </p:txBody>
      </p:sp>
      <p:sp>
        <p:nvSpPr>
          <p:cNvPr id="3" name="Content Placeholder 2"/>
          <p:cNvSpPr>
            <a:spLocks noGrp="1"/>
          </p:cNvSpPr>
          <p:nvPr>
            <p:ph sz="half" idx="1"/>
          </p:nvPr>
        </p:nvSpPr>
        <p:spPr>
          <a:xfrm>
            <a:off x="457491" y="1599643"/>
            <a:ext cx="4045238" cy="4527176"/>
          </a:xfrm>
          <a:prstGeom prst="rect">
            <a:avLst/>
          </a:prstGeom>
        </p:spPr>
        <p:txBody>
          <a:bodyPr vert="horz" lIns="81797" tIns="40898" rIns="81797" bIns="4089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316" y="1599643"/>
            <a:ext cx="4045239" cy="4527176"/>
          </a:xfrm>
          <a:prstGeom prst="rect">
            <a:avLst/>
          </a:prstGeom>
        </p:spPr>
        <p:txBody>
          <a:bodyPr vert="horz" lIns="81797" tIns="40898" rIns="81797" bIns="4089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8261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53"/>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026"/>
          <p:cNvSpPr>
            <a:spLocks noGrp="1" noChangeArrowheads="1"/>
          </p:cNvSpPr>
          <p:nvPr>
            <p:ph type="dt" sz="half" idx="10"/>
          </p:nvPr>
        </p:nvSpPr>
        <p:spPr>
          <a:xfrm>
            <a:off x="457200" y="6356365"/>
            <a:ext cx="2133600" cy="365125"/>
          </a:xfrm>
          <a:prstGeom prst="rect">
            <a:avLst/>
          </a:prstGeom>
          <a:ln/>
        </p:spPr>
        <p:txBody>
          <a:bodyPr/>
          <a:lstStyle>
            <a:lvl1pPr>
              <a:defRPr/>
            </a:lvl1pPr>
          </a:lstStyle>
          <a:p>
            <a:pPr>
              <a:defRPr/>
            </a:pPr>
            <a:endParaRPr lang="en-US"/>
          </a:p>
        </p:txBody>
      </p:sp>
      <p:sp>
        <p:nvSpPr>
          <p:cNvPr id="4" name="Rectangle 1027"/>
          <p:cNvSpPr>
            <a:spLocks noGrp="1" noChangeArrowheads="1"/>
          </p:cNvSpPr>
          <p:nvPr>
            <p:ph type="sldNum" sz="quarter" idx="11"/>
          </p:nvPr>
        </p:nvSpPr>
        <p:spPr>
          <a:xfrm>
            <a:off x="6553200" y="6356365"/>
            <a:ext cx="2133600" cy="365125"/>
          </a:xfrm>
          <a:prstGeom prst="rect">
            <a:avLst/>
          </a:prstGeom>
          <a:ln/>
        </p:spPr>
        <p:txBody>
          <a:bodyPr/>
          <a:lstStyle>
            <a:lvl1pPr>
              <a:defRPr/>
            </a:lvl1pPr>
          </a:lstStyle>
          <a:p>
            <a:fld id="{0F546051-C8BD-424E-B10D-837F02FE5E6A}" type="slidenum">
              <a:rPr lang="en-US"/>
              <a:pPr/>
              <a:t>‹#›</a:t>
            </a:fld>
            <a:endParaRPr lang="en-US"/>
          </a:p>
        </p:txBody>
      </p:sp>
      <p:sp>
        <p:nvSpPr>
          <p:cNvPr id="5" name="Rectangle 1038"/>
          <p:cNvSpPr>
            <a:spLocks noGrp="1" noChangeArrowheads="1"/>
          </p:cNvSpPr>
          <p:nvPr>
            <p:ph type="ftr" sz="quarter" idx="12"/>
          </p:nvPr>
        </p:nvSpPr>
        <p:spPr>
          <a:xfrm>
            <a:off x="3124201" y="6356365"/>
            <a:ext cx="2895600" cy="365125"/>
          </a:xfrm>
          <a:prstGeom prst="rect">
            <a:avLst/>
          </a:prstGeom>
          <a:ln/>
        </p:spPr>
        <p:txBody>
          <a:bodyPr/>
          <a:lstStyle>
            <a:lvl1pPr>
              <a:defRPr/>
            </a:lvl1pPr>
          </a:lstStyle>
          <a:p>
            <a:pPr>
              <a:defRPr/>
            </a:pPr>
            <a:endParaRPr lang="en-US"/>
          </a:p>
        </p:txBody>
      </p:sp>
    </p:spTree>
    <p:extLst>
      <p:ext uri="{BB962C8B-B14F-4D97-AF65-F5344CB8AC3E}">
        <p14:creationId xmlns:p14="http://schemas.microsoft.com/office/powerpoint/2010/main" val="172035924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32" y="274544"/>
            <a:ext cx="8229023" cy="1143000"/>
          </a:xfrm>
          <a:prstGeom prst="rect">
            <a:avLst/>
          </a:prstGeom>
        </p:spPr>
        <p:txBody>
          <a:bodyPr vert="horz" lIns="81797" tIns="40898" rIns="81797" bIns="40898"/>
          <a:lstStyle>
            <a:lvl1pPr>
              <a:defRPr/>
            </a:lvl1pPr>
          </a:lstStyle>
          <a:p>
            <a:r>
              <a:rPr lang="en-US"/>
              <a:t>Click to edit Master title style</a:t>
            </a:r>
          </a:p>
        </p:txBody>
      </p:sp>
      <p:sp>
        <p:nvSpPr>
          <p:cNvPr id="3" name="Text Placeholder 2"/>
          <p:cNvSpPr>
            <a:spLocks noGrp="1"/>
          </p:cNvSpPr>
          <p:nvPr>
            <p:ph type="body" idx="1"/>
          </p:nvPr>
        </p:nvSpPr>
        <p:spPr>
          <a:xfrm>
            <a:off x="457505" y="1535206"/>
            <a:ext cx="4039465" cy="640136"/>
          </a:xfrm>
          <a:prstGeom prst="rect">
            <a:avLst/>
          </a:prstGeom>
        </p:spPr>
        <p:txBody>
          <a:bodyPr vert="horz" lIns="81797" tIns="40898" rIns="81797" bIns="40898" anchor="b"/>
          <a:lstStyle>
            <a:lvl1pPr marL="0" indent="0">
              <a:buNone/>
              <a:defRPr sz="2200" b="1"/>
            </a:lvl1pPr>
            <a:lvl2pPr marL="408937" indent="0">
              <a:buNone/>
              <a:defRPr sz="1800" b="1"/>
            </a:lvl2pPr>
            <a:lvl3pPr marL="817879" indent="0">
              <a:buNone/>
              <a:defRPr sz="1600" b="1"/>
            </a:lvl3pPr>
            <a:lvl4pPr marL="1226812" indent="0">
              <a:buNone/>
              <a:defRPr sz="1400" b="1"/>
            </a:lvl4pPr>
            <a:lvl5pPr marL="1635753" indent="0">
              <a:buNone/>
              <a:defRPr sz="1400" b="1"/>
            </a:lvl5pPr>
            <a:lvl6pPr marL="2044691" indent="0">
              <a:buNone/>
              <a:defRPr sz="1400" b="1"/>
            </a:lvl6pPr>
            <a:lvl7pPr marL="2453635" indent="0">
              <a:buNone/>
              <a:defRPr sz="1400" b="1"/>
            </a:lvl7pPr>
            <a:lvl8pPr marL="2862571" indent="0">
              <a:buNone/>
              <a:defRPr sz="1400" b="1"/>
            </a:lvl8pPr>
            <a:lvl9pPr marL="3271507" indent="0">
              <a:buNone/>
              <a:defRPr sz="1400" b="1"/>
            </a:lvl9pPr>
          </a:lstStyle>
          <a:p>
            <a:pPr lvl="0"/>
            <a:r>
              <a:rPr lang="en-US"/>
              <a:t>Click to edit Master text styles</a:t>
            </a:r>
          </a:p>
        </p:txBody>
      </p:sp>
      <p:sp>
        <p:nvSpPr>
          <p:cNvPr id="4" name="Content Placeholder 3"/>
          <p:cNvSpPr>
            <a:spLocks noGrp="1"/>
          </p:cNvSpPr>
          <p:nvPr>
            <p:ph sz="half" idx="2"/>
          </p:nvPr>
        </p:nvSpPr>
        <p:spPr>
          <a:xfrm>
            <a:off x="457505" y="2175344"/>
            <a:ext cx="4039465" cy="3951474"/>
          </a:xfrm>
          <a:prstGeom prst="rect">
            <a:avLst/>
          </a:prstGeom>
        </p:spPr>
        <p:txBody>
          <a:bodyPr vert="horz" lIns="81797" tIns="40898" rIns="81797" bIns="4089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33" y="1535206"/>
            <a:ext cx="4040909" cy="640136"/>
          </a:xfrm>
          <a:prstGeom prst="rect">
            <a:avLst/>
          </a:prstGeom>
        </p:spPr>
        <p:txBody>
          <a:bodyPr vert="horz" lIns="81797" tIns="40898" rIns="81797" bIns="40898" anchor="b"/>
          <a:lstStyle>
            <a:lvl1pPr marL="0" indent="0">
              <a:buNone/>
              <a:defRPr sz="2200" b="1"/>
            </a:lvl1pPr>
            <a:lvl2pPr marL="408937" indent="0">
              <a:buNone/>
              <a:defRPr sz="1800" b="1"/>
            </a:lvl2pPr>
            <a:lvl3pPr marL="817879" indent="0">
              <a:buNone/>
              <a:defRPr sz="1600" b="1"/>
            </a:lvl3pPr>
            <a:lvl4pPr marL="1226812" indent="0">
              <a:buNone/>
              <a:defRPr sz="1400" b="1"/>
            </a:lvl4pPr>
            <a:lvl5pPr marL="1635753" indent="0">
              <a:buNone/>
              <a:defRPr sz="1400" b="1"/>
            </a:lvl5pPr>
            <a:lvl6pPr marL="2044691" indent="0">
              <a:buNone/>
              <a:defRPr sz="1400" b="1"/>
            </a:lvl6pPr>
            <a:lvl7pPr marL="2453635" indent="0">
              <a:buNone/>
              <a:defRPr sz="1400" b="1"/>
            </a:lvl7pPr>
            <a:lvl8pPr marL="2862571" indent="0">
              <a:buNone/>
              <a:defRPr sz="1400" b="1"/>
            </a:lvl8pPr>
            <a:lvl9pPr marL="3271507"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633" y="2175344"/>
            <a:ext cx="4040909" cy="3951474"/>
          </a:xfrm>
          <a:prstGeom prst="rect">
            <a:avLst/>
          </a:prstGeom>
        </p:spPr>
        <p:txBody>
          <a:bodyPr vert="horz" lIns="81797" tIns="40898" rIns="81797" bIns="4089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70190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532" y="274544"/>
            <a:ext cx="8229023" cy="1143000"/>
          </a:xfrm>
          <a:prstGeom prst="rect">
            <a:avLst/>
          </a:prstGeom>
        </p:spPr>
        <p:txBody>
          <a:bodyPr vert="horz" lIns="81797" tIns="40898" rIns="81797" bIns="40898"/>
          <a:lstStyle/>
          <a:p>
            <a:r>
              <a:rPr lang="en-US"/>
              <a:t>Click to edit Master title style</a:t>
            </a:r>
          </a:p>
        </p:txBody>
      </p:sp>
    </p:spTree>
    <p:extLst>
      <p:ext uri="{BB962C8B-B14F-4D97-AF65-F5344CB8AC3E}">
        <p14:creationId xmlns:p14="http://schemas.microsoft.com/office/powerpoint/2010/main" val="17295478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96007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522" y="273144"/>
            <a:ext cx="3007591" cy="1162610"/>
          </a:xfrm>
          <a:prstGeom prst="rect">
            <a:avLst/>
          </a:prstGeom>
        </p:spPr>
        <p:txBody>
          <a:bodyPr vert="horz" lIns="81797" tIns="40898" rIns="81797" bIns="40898"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63" y="273144"/>
            <a:ext cx="5111750" cy="5853672"/>
          </a:xfrm>
          <a:prstGeom prst="rect">
            <a:avLst/>
          </a:prstGeom>
        </p:spPr>
        <p:txBody>
          <a:bodyPr vert="horz" lIns="81797" tIns="40898" rIns="81797" bIns="40898"/>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522" y="1435755"/>
            <a:ext cx="3007591" cy="4691062"/>
          </a:xfrm>
          <a:prstGeom prst="rect">
            <a:avLst/>
          </a:prstGeom>
        </p:spPr>
        <p:txBody>
          <a:bodyPr vert="horz" lIns="81797" tIns="40898" rIns="81797" bIns="40898"/>
          <a:lstStyle>
            <a:lvl1pPr marL="0" indent="0">
              <a:buNone/>
              <a:defRPr sz="1300"/>
            </a:lvl1pPr>
            <a:lvl2pPr marL="408937" indent="0">
              <a:buNone/>
              <a:defRPr sz="1100"/>
            </a:lvl2pPr>
            <a:lvl3pPr marL="817879" indent="0">
              <a:buNone/>
              <a:defRPr sz="900"/>
            </a:lvl3pPr>
            <a:lvl4pPr marL="1226812" indent="0">
              <a:buNone/>
              <a:defRPr sz="800"/>
            </a:lvl4pPr>
            <a:lvl5pPr marL="1635753" indent="0">
              <a:buNone/>
              <a:defRPr sz="800"/>
            </a:lvl5pPr>
            <a:lvl6pPr marL="2044691" indent="0">
              <a:buNone/>
              <a:defRPr sz="800"/>
            </a:lvl6pPr>
            <a:lvl7pPr marL="2453635" indent="0">
              <a:buNone/>
              <a:defRPr sz="800"/>
            </a:lvl7pPr>
            <a:lvl8pPr marL="2862571" indent="0">
              <a:buNone/>
              <a:defRPr sz="800"/>
            </a:lvl8pPr>
            <a:lvl9pPr marL="3271507" indent="0">
              <a:buNone/>
              <a:defRPr sz="800"/>
            </a:lvl9pPr>
          </a:lstStyle>
          <a:p>
            <a:pPr lvl="0"/>
            <a:r>
              <a:rPr lang="en-US"/>
              <a:t>Click to edit Master text styles</a:t>
            </a:r>
          </a:p>
        </p:txBody>
      </p:sp>
    </p:spTree>
    <p:extLst>
      <p:ext uri="{BB962C8B-B14F-4D97-AF65-F5344CB8AC3E}">
        <p14:creationId xmlns:p14="http://schemas.microsoft.com/office/powerpoint/2010/main" val="85218843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64" y="4800351"/>
            <a:ext cx="5486977" cy="567297"/>
          </a:xfrm>
          <a:prstGeom prst="rect">
            <a:avLst/>
          </a:prstGeom>
        </p:spPr>
        <p:txBody>
          <a:bodyPr vert="horz" lIns="81797" tIns="40898" rIns="81797" bIns="40898"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464" y="612122"/>
            <a:ext cx="5486977" cy="4115360"/>
          </a:xfrm>
          <a:prstGeom prst="rect">
            <a:avLst/>
          </a:prstGeom>
        </p:spPr>
        <p:txBody>
          <a:bodyPr vert="horz" lIns="81797" tIns="40898" rIns="81797" bIns="40898"/>
          <a:lstStyle>
            <a:lvl1pPr marL="0" indent="0">
              <a:buNone/>
              <a:defRPr sz="2900"/>
            </a:lvl1pPr>
            <a:lvl2pPr marL="408937" indent="0">
              <a:buNone/>
              <a:defRPr sz="2500"/>
            </a:lvl2pPr>
            <a:lvl3pPr marL="817879" indent="0">
              <a:buNone/>
              <a:defRPr sz="2200"/>
            </a:lvl3pPr>
            <a:lvl4pPr marL="1226812" indent="0">
              <a:buNone/>
              <a:defRPr sz="1800"/>
            </a:lvl4pPr>
            <a:lvl5pPr marL="1635753" indent="0">
              <a:buNone/>
              <a:defRPr sz="1800"/>
            </a:lvl5pPr>
            <a:lvl6pPr marL="2044691" indent="0">
              <a:buNone/>
              <a:defRPr sz="1800"/>
            </a:lvl6pPr>
            <a:lvl7pPr marL="2453635" indent="0">
              <a:buNone/>
              <a:defRPr sz="1800"/>
            </a:lvl7pPr>
            <a:lvl8pPr marL="2862571" indent="0">
              <a:buNone/>
              <a:defRPr sz="1800"/>
            </a:lvl8pPr>
            <a:lvl9pPr marL="3271507" indent="0">
              <a:buNone/>
              <a:defRPr sz="1800"/>
            </a:lvl9pPr>
          </a:lstStyle>
          <a:p>
            <a:pPr lvl="0"/>
            <a:endParaRPr lang="en-US" noProof="0"/>
          </a:p>
        </p:txBody>
      </p:sp>
      <p:sp>
        <p:nvSpPr>
          <p:cNvPr id="4" name="Text Placeholder 3"/>
          <p:cNvSpPr>
            <a:spLocks noGrp="1"/>
          </p:cNvSpPr>
          <p:nvPr>
            <p:ph type="body" sz="half" idx="2"/>
          </p:nvPr>
        </p:nvSpPr>
        <p:spPr>
          <a:xfrm>
            <a:off x="1792464" y="5367618"/>
            <a:ext cx="5486977" cy="804022"/>
          </a:xfrm>
          <a:prstGeom prst="rect">
            <a:avLst/>
          </a:prstGeom>
        </p:spPr>
        <p:txBody>
          <a:bodyPr vert="horz" lIns="81797" tIns="40898" rIns="81797" bIns="40898"/>
          <a:lstStyle>
            <a:lvl1pPr marL="0" indent="0">
              <a:buNone/>
              <a:defRPr sz="1300"/>
            </a:lvl1pPr>
            <a:lvl2pPr marL="408937" indent="0">
              <a:buNone/>
              <a:defRPr sz="1100"/>
            </a:lvl2pPr>
            <a:lvl3pPr marL="817879" indent="0">
              <a:buNone/>
              <a:defRPr sz="900"/>
            </a:lvl3pPr>
            <a:lvl4pPr marL="1226812" indent="0">
              <a:buNone/>
              <a:defRPr sz="800"/>
            </a:lvl4pPr>
            <a:lvl5pPr marL="1635753" indent="0">
              <a:buNone/>
              <a:defRPr sz="800"/>
            </a:lvl5pPr>
            <a:lvl6pPr marL="2044691" indent="0">
              <a:buNone/>
              <a:defRPr sz="800"/>
            </a:lvl6pPr>
            <a:lvl7pPr marL="2453635" indent="0">
              <a:buNone/>
              <a:defRPr sz="800"/>
            </a:lvl7pPr>
            <a:lvl8pPr marL="2862571" indent="0">
              <a:buNone/>
              <a:defRPr sz="800"/>
            </a:lvl8pPr>
            <a:lvl9pPr marL="3271507" indent="0">
              <a:buNone/>
              <a:defRPr sz="800"/>
            </a:lvl9pPr>
          </a:lstStyle>
          <a:p>
            <a:pPr lvl="0"/>
            <a:r>
              <a:rPr lang="en-US"/>
              <a:t>Click to edit Master text styles</a:t>
            </a:r>
          </a:p>
        </p:txBody>
      </p:sp>
    </p:spTree>
    <p:extLst>
      <p:ext uri="{BB962C8B-B14F-4D97-AF65-F5344CB8AC3E}">
        <p14:creationId xmlns:p14="http://schemas.microsoft.com/office/powerpoint/2010/main" val="387830598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532" y="274544"/>
            <a:ext cx="8229023" cy="1143000"/>
          </a:xfrm>
          <a:prstGeom prst="rect">
            <a:avLst/>
          </a:prstGeom>
        </p:spPr>
        <p:txBody>
          <a:bodyPr vert="horz" lIns="81797" tIns="40898" rIns="81797" bIns="40898"/>
          <a:lstStyle/>
          <a:p>
            <a:r>
              <a:rPr lang="en-US"/>
              <a:t>Click to edit Master title style</a:t>
            </a:r>
          </a:p>
        </p:txBody>
      </p:sp>
      <p:sp>
        <p:nvSpPr>
          <p:cNvPr id="3" name="Vertical Text Placeholder 2"/>
          <p:cNvSpPr>
            <a:spLocks noGrp="1"/>
          </p:cNvSpPr>
          <p:nvPr>
            <p:ph type="body" orient="vert" idx="1"/>
          </p:nvPr>
        </p:nvSpPr>
        <p:spPr>
          <a:xfrm>
            <a:off x="457532" y="1599643"/>
            <a:ext cx="8229023" cy="4527176"/>
          </a:xfrm>
          <a:prstGeom prst="rect">
            <a:avLst/>
          </a:prstGeom>
        </p:spPr>
        <p:txBody>
          <a:bodyPr vert="eaVert" lIns="81797" tIns="40898" rIns="81797" bIns="4089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35623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006" y="274545"/>
            <a:ext cx="2056535" cy="5852272"/>
          </a:xfrm>
          <a:prstGeom prst="rect">
            <a:avLst/>
          </a:prstGeom>
        </p:spPr>
        <p:txBody>
          <a:bodyPr vert="eaVert" lIns="81797" tIns="40898" rIns="81797" bIns="40898"/>
          <a:lstStyle/>
          <a:p>
            <a:r>
              <a:rPr lang="en-US"/>
              <a:t>Click to edit Master title style</a:t>
            </a:r>
          </a:p>
        </p:txBody>
      </p:sp>
      <p:sp>
        <p:nvSpPr>
          <p:cNvPr id="3" name="Vertical Text Placeholder 2"/>
          <p:cNvSpPr>
            <a:spLocks noGrp="1"/>
          </p:cNvSpPr>
          <p:nvPr>
            <p:ph type="body" orient="vert" idx="1"/>
          </p:nvPr>
        </p:nvSpPr>
        <p:spPr>
          <a:xfrm>
            <a:off x="457517" y="274545"/>
            <a:ext cx="6033943" cy="5852272"/>
          </a:xfrm>
          <a:prstGeom prst="rect">
            <a:avLst/>
          </a:prstGeom>
        </p:spPr>
        <p:txBody>
          <a:bodyPr vert="eaVert" lIns="81797" tIns="40898" rIns="81797" bIns="4089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920053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77196184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793" indent="0">
              <a:buNone/>
              <a:defRPr sz="1800"/>
            </a:lvl2pPr>
            <a:lvl3pPr marL="913589" indent="0">
              <a:buNone/>
              <a:defRPr sz="1600"/>
            </a:lvl3pPr>
            <a:lvl4pPr marL="1370390" indent="0">
              <a:buNone/>
              <a:defRPr sz="1400"/>
            </a:lvl4pPr>
            <a:lvl5pPr marL="1827184" indent="0">
              <a:buNone/>
              <a:defRPr sz="1400"/>
            </a:lvl5pPr>
            <a:lvl6pPr marL="2283978" indent="0">
              <a:buNone/>
              <a:defRPr sz="1400"/>
            </a:lvl6pPr>
            <a:lvl7pPr marL="2740777" indent="0">
              <a:buNone/>
              <a:defRPr sz="1400"/>
            </a:lvl7pPr>
            <a:lvl8pPr marL="3197567" indent="0">
              <a:buNone/>
              <a:defRPr sz="1400"/>
            </a:lvl8pPr>
            <a:lvl9pPr marL="3654368"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569994062"/>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55270011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793" indent="0" algn="ctr">
              <a:buNone/>
              <a:defRPr/>
            </a:lvl2pPr>
            <a:lvl3pPr marL="913589" indent="0" algn="ctr">
              <a:buNone/>
              <a:defRPr/>
            </a:lvl3pPr>
            <a:lvl4pPr marL="1370390" indent="0" algn="ctr">
              <a:buNone/>
              <a:defRPr/>
            </a:lvl4pPr>
            <a:lvl5pPr marL="1827184" indent="0" algn="ctr">
              <a:buNone/>
              <a:defRPr/>
            </a:lvl5pPr>
            <a:lvl6pPr marL="2283978" indent="0" algn="ctr">
              <a:buNone/>
              <a:defRPr/>
            </a:lvl6pPr>
            <a:lvl7pPr marL="2740777" indent="0" algn="ctr">
              <a:buNone/>
              <a:defRPr/>
            </a:lvl7pPr>
            <a:lvl8pPr marL="3197567" indent="0" algn="ctr">
              <a:buNone/>
              <a:defRPr/>
            </a:lvl8pPr>
            <a:lvl9pPr marL="3654368" indent="0" algn="ctr">
              <a:buNone/>
              <a:defRPr/>
            </a:lvl9pPr>
          </a:lstStyle>
          <a:p>
            <a:r>
              <a:rPr lang="en-US"/>
              <a:t>Click to edit Master subtitle style</a:t>
            </a:r>
          </a:p>
        </p:txBody>
      </p:sp>
      <p:sp>
        <p:nvSpPr>
          <p:cNvPr id="4" name="Rectangle 139"/>
          <p:cNvSpPr>
            <a:spLocks noGrp="1" noChangeArrowheads="1"/>
          </p:cNvSpPr>
          <p:nvPr>
            <p:ph type="dt" sz="half" idx="10"/>
          </p:nvPr>
        </p:nvSpPr>
        <p:spPr/>
        <p:txBody>
          <a:bodyPr/>
          <a:lstStyle>
            <a:lvl1pPr>
              <a:defRPr/>
            </a:lvl1pPr>
          </a:lstStyle>
          <a:p>
            <a:pPr>
              <a:defRPr/>
            </a:pPr>
            <a:endParaRPr lang="zh-CN" altLang="en-US"/>
          </a:p>
        </p:txBody>
      </p:sp>
      <p:sp>
        <p:nvSpPr>
          <p:cNvPr id="5" name="Rectangle 140"/>
          <p:cNvSpPr>
            <a:spLocks noGrp="1" noChangeArrowheads="1"/>
          </p:cNvSpPr>
          <p:nvPr>
            <p:ph type="ftr" sz="quarter" idx="11"/>
          </p:nvPr>
        </p:nvSpPr>
        <p:spPr/>
        <p:txBody>
          <a:bodyPr/>
          <a:lstStyle>
            <a:lvl1pPr>
              <a:defRPr/>
            </a:lvl1pPr>
          </a:lstStyle>
          <a:p>
            <a:pPr>
              <a:defRPr/>
            </a:pPr>
            <a:endParaRPr lang="zh-CN" altLang="en-US"/>
          </a:p>
        </p:txBody>
      </p:sp>
      <p:sp>
        <p:nvSpPr>
          <p:cNvPr id="6" name="Rectangle 141"/>
          <p:cNvSpPr>
            <a:spLocks noGrp="1" noChangeArrowheads="1"/>
          </p:cNvSpPr>
          <p:nvPr>
            <p:ph type="sldNum" sz="quarter" idx="12"/>
          </p:nvPr>
        </p:nvSpPr>
        <p:spPr/>
        <p:txBody>
          <a:bodyPr/>
          <a:lstStyle>
            <a:lvl1pPr>
              <a:defRPr/>
            </a:lvl1pPr>
          </a:lstStyle>
          <a:p>
            <a:pPr>
              <a:defRPr/>
            </a:pPr>
            <a:fld id="{D2E8F4DA-E2E1-D047-86DE-AD48BEE43E2C}" type="slidenum">
              <a:rPr lang="en-US" altLang="zh-CN"/>
              <a:pPr>
                <a:defRPr/>
              </a:pPr>
              <a:t>‹#›</a:t>
            </a:fld>
            <a:endParaRPr lang="en-US" altLang="zh-CN"/>
          </a:p>
        </p:txBody>
      </p:sp>
    </p:spTree>
    <p:extLst>
      <p:ext uri="{BB962C8B-B14F-4D97-AF65-F5344CB8AC3E}">
        <p14:creationId xmlns:p14="http://schemas.microsoft.com/office/powerpoint/2010/main" val="15003844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793" indent="0">
              <a:buNone/>
              <a:defRPr sz="2000" b="1"/>
            </a:lvl2pPr>
            <a:lvl3pPr marL="913589" indent="0">
              <a:buNone/>
              <a:defRPr sz="1800" b="1"/>
            </a:lvl3pPr>
            <a:lvl4pPr marL="1370390" indent="0">
              <a:buNone/>
              <a:defRPr sz="1600" b="1"/>
            </a:lvl4pPr>
            <a:lvl5pPr marL="1827184" indent="0">
              <a:buNone/>
              <a:defRPr sz="1600" b="1"/>
            </a:lvl5pPr>
            <a:lvl6pPr marL="2283978" indent="0">
              <a:buNone/>
              <a:defRPr sz="1600" b="1"/>
            </a:lvl6pPr>
            <a:lvl7pPr marL="2740777" indent="0">
              <a:buNone/>
              <a:defRPr sz="1600" b="1"/>
            </a:lvl7pPr>
            <a:lvl8pPr marL="3197567" indent="0">
              <a:buNone/>
              <a:defRPr sz="1600" b="1"/>
            </a:lvl8pPr>
            <a:lvl9pPr marL="36543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6793" indent="0">
              <a:buNone/>
              <a:defRPr sz="2000" b="1"/>
            </a:lvl2pPr>
            <a:lvl3pPr marL="913589" indent="0">
              <a:buNone/>
              <a:defRPr sz="1800" b="1"/>
            </a:lvl3pPr>
            <a:lvl4pPr marL="1370390" indent="0">
              <a:buNone/>
              <a:defRPr sz="1600" b="1"/>
            </a:lvl4pPr>
            <a:lvl5pPr marL="1827184" indent="0">
              <a:buNone/>
              <a:defRPr sz="1600" b="1"/>
            </a:lvl5pPr>
            <a:lvl6pPr marL="2283978" indent="0">
              <a:buNone/>
              <a:defRPr sz="1600" b="1"/>
            </a:lvl6pPr>
            <a:lvl7pPr marL="2740777" indent="0">
              <a:buNone/>
              <a:defRPr sz="1600" b="1"/>
            </a:lvl7pPr>
            <a:lvl8pPr marL="3197567" indent="0">
              <a:buNone/>
              <a:defRPr sz="1600" b="1"/>
            </a:lvl8pPr>
            <a:lvl9pPr marL="36543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061116010"/>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81740115"/>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690789239"/>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6793" indent="0">
              <a:buNone/>
              <a:defRPr sz="1200"/>
            </a:lvl2pPr>
            <a:lvl3pPr marL="913589" indent="0">
              <a:buNone/>
              <a:defRPr sz="1000"/>
            </a:lvl3pPr>
            <a:lvl4pPr marL="1370390" indent="0">
              <a:buNone/>
              <a:defRPr sz="900"/>
            </a:lvl4pPr>
            <a:lvl5pPr marL="1827184" indent="0">
              <a:buNone/>
              <a:defRPr sz="900"/>
            </a:lvl5pPr>
            <a:lvl6pPr marL="2283978" indent="0">
              <a:buNone/>
              <a:defRPr sz="900"/>
            </a:lvl6pPr>
            <a:lvl7pPr marL="2740777" indent="0">
              <a:buNone/>
              <a:defRPr sz="900"/>
            </a:lvl7pPr>
            <a:lvl8pPr marL="3197567" indent="0">
              <a:buNone/>
              <a:defRPr sz="900"/>
            </a:lvl8pPr>
            <a:lvl9pPr marL="365436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783964409"/>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93" indent="0">
              <a:buNone/>
              <a:defRPr sz="2800"/>
            </a:lvl2pPr>
            <a:lvl3pPr marL="913589" indent="0">
              <a:buNone/>
              <a:defRPr sz="2400"/>
            </a:lvl3pPr>
            <a:lvl4pPr marL="1370390" indent="0">
              <a:buNone/>
              <a:defRPr sz="2000"/>
            </a:lvl4pPr>
            <a:lvl5pPr marL="1827184" indent="0">
              <a:buNone/>
              <a:defRPr sz="2000"/>
            </a:lvl5pPr>
            <a:lvl6pPr marL="2283978" indent="0">
              <a:buNone/>
              <a:defRPr sz="2000"/>
            </a:lvl6pPr>
            <a:lvl7pPr marL="2740777" indent="0">
              <a:buNone/>
              <a:defRPr sz="2000"/>
            </a:lvl7pPr>
            <a:lvl8pPr marL="3197567" indent="0">
              <a:buNone/>
              <a:defRPr sz="2000"/>
            </a:lvl8pPr>
            <a:lvl9pPr marL="365436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93" indent="0">
              <a:buNone/>
              <a:defRPr sz="1200"/>
            </a:lvl2pPr>
            <a:lvl3pPr marL="913589" indent="0">
              <a:buNone/>
              <a:defRPr sz="1000"/>
            </a:lvl3pPr>
            <a:lvl4pPr marL="1370390" indent="0">
              <a:buNone/>
              <a:defRPr sz="900"/>
            </a:lvl4pPr>
            <a:lvl5pPr marL="1827184" indent="0">
              <a:buNone/>
              <a:defRPr sz="900"/>
            </a:lvl5pPr>
            <a:lvl6pPr marL="2283978" indent="0">
              <a:buNone/>
              <a:defRPr sz="900"/>
            </a:lvl6pPr>
            <a:lvl7pPr marL="2740777" indent="0">
              <a:buNone/>
              <a:defRPr sz="900"/>
            </a:lvl7pPr>
            <a:lvl8pPr marL="3197567" indent="0">
              <a:buNone/>
              <a:defRPr sz="900"/>
            </a:lvl8pPr>
            <a:lvl9pPr marL="365436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61830378"/>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108573238"/>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695581542"/>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7"/>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249318591"/>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51911314"/>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28" y="4406916"/>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28" y="2906714"/>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13533834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defRPr/>
            </a:lvl1pPr>
          </a:lstStyle>
          <a:p>
            <a:pPr>
              <a:defRPr/>
            </a:pPr>
            <a:endParaRPr lang="zh-CN" altLang="en-US"/>
          </a:p>
        </p:txBody>
      </p:sp>
      <p:sp>
        <p:nvSpPr>
          <p:cNvPr id="5" name="Rectangle 140"/>
          <p:cNvSpPr>
            <a:spLocks noGrp="1" noChangeArrowheads="1"/>
          </p:cNvSpPr>
          <p:nvPr>
            <p:ph type="ftr" sz="quarter" idx="11"/>
          </p:nvPr>
        </p:nvSpPr>
        <p:spPr/>
        <p:txBody>
          <a:bodyPr/>
          <a:lstStyle>
            <a:lvl1pPr>
              <a:defRPr/>
            </a:lvl1pPr>
          </a:lstStyle>
          <a:p>
            <a:pPr>
              <a:defRPr/>
            </a:pPr>
            <a:endParaRPr lang="zh-CN" altLang="en-US"/>
          </a:p>
        </p:txBody>
      </p:sp>
      <p:sp>
        <p:nvSpPr>
          <p:cNvPr id="6" name="Rectangle 141"/>
          <p:cNvSpPr>
            <a:spLocks noGrp="1" noChangeArrowheads="1"/>
          </p:cNvSpPr>
          <p:nvPr>
            <p:ph type="sldNum" sz="quarter" idx="12"/>
          </p:nvPr>
        </p:nvSpPr>
        <p:spPr/>
        <p:txBody>
          <a:bodyPr/>
          <a:lstStyle>
            <a:lvl1pPr>
              <a:defRPr/>
            </a:lvl1pPr>
          </a:lstStyle>
          <a:p>
            <a:pPr>
              <a:defRPr/>
            </a:pPr>
            <a:fld id="{A3BF420A-8A44-8245-8BCC-220361584537}" type="slidenum">
              <a:rPr lang="en-US" altLang="zh-CN"/>
              <a:pPr>
                <a:defRPr/>
              </a:pPr>
              <a:t>‹#›</a:t>
            </a:fld>
            <a:endParaRPr lang="en-US" altLang="zh-CN"/>
          </a:p>
        </p:txBody>
      </p:sp>
    </p:spTree>
    <p:extLst>
      <p:ext uri="{BB962C8B-B14F-4D97-AF65-F5344CB8AC3E}">
        <p14:creationId xmlns:p14="http://schemas.microsoft.com/office/powerpoint/2010/main" val="413045277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16"/>
            <a:ext cx="4038600" cy="4525963"/>
          </a:xfrm>
          <a:prstGeom prst="rect">
            <a:avLst/>
          </a:prstGeom>
        </p:spPr>
        <p:txBody>
          <a:bodyPr/>
          <a:lstStyle>
            <a:lvl1pPr>
              <a:spcBef>
                <a:spcPts val="600"/>
              </a:spcBef>
              <a:defRPr sz="2800"/>
            </a:lvl1pPr>
            <a:lvl2pPr marL="789880" indent="-333081">
              <a:spcBef>
                <a:spcPts val="600"/>
              </a:spcBef>
              <a:defRPr sz="2800"/>
            </a:lvl2pPr>
            <a:lvl3pPr marL="1233349" indent="-319753">
              <a:spcBef>
                <a:spcPts val="600"/>
              </a:spcBef>
              <a:defRPr sz="2800"/>
            </a:lvl3pPr>
            <a:lvl4pPr marL="1725674" indent="-355289">
              <a:spcBef>
                <a:spcPts val="600"/>
              </a:spcBef>
              <a:defRPr sz="2800"/>
            </a:lvl4pPr>
            <a:lvl5pPr marL="2182468" indent="-355289">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241925706"/>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1" y="1535128"/>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7" y="1535113"/>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24009242"/>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750908858"/>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147049263"/>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65"/>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214" y="1435101"/>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40015407"/>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90"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90" y="612775"/>
            <a:ext cx="5486403" cy="4114800"/>
          </a:xfrm>
          <a:prstGeom prst="rect">
            <a:avLst/>
          </a:prstGeom>
        </p:spPr>
        <p:txBody>
          <a:bodyPr lIns="91358" tIns="45679" rIns="91358" bIns="45679">
            <a:noAutofit/>
          </a:bodyPr>
          <a:lstStyle/>
          <a:p>
            <a:endParaRPr/>
          </a:p>
        </p:txBody>
      </p:sp>
      <p:sp>
        <p:nvSpPr>
          <p:cNvPr id="84" name="Shape 84"/>
          <p:cNvSpPr>
            <a:spLocks noGrp="1"/>
          </p:cNvSpPr>
          <p:nvPr>
            <p:ph type="body" sz="quarter" idx="1"/>
          </p:nvPr>
        </p:nvSpPr>
        <p:spPr>
          <a:xfrm>
            <a:off x="1792290" y="5367353"/>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107230344"/>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12560965"/>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40"/>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40"/>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6942395"/>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590" tIns="45590" rIns="45590" bIns="45590"/>
          <a:lstStyle>
            <a:lvl1pPr defTabSz="455938"/>
          </a:lstStyle>
          <a:p>
            <a:r>
              <a:t>Title Text</a:t>
            </a:r>
          </a:p>
        </p:txBody>
      </p:sp>
      <p:sp>
        <p:nvSpPr>
          <p:cNvPr id="111" name="Shape 111"/>
          <p:cNvSpPr>
            <a:spLocks noGrp="1"/>
          </p:cNvSpPr>
          <p:nvPr>
            <p:ph type="body" sz="quarter" idx="1"/>
          </p:nvPr>
        </p:nvSpPr>
        <p:spPr>
          <a:xfrm>
            <a:off x="1371600" y="3886217"/>
            <a:ext cx="6400800" cy="1752603"/>
          </a:xfrm>
          <a:prstGeom prst="rect">
            <a:avLst/>
          </a:prstGeom>
        </p:spPr>
        <p:txBody>
          <a:bodyPr lIns="45590" tIns="45590" rIns="45590" bIns="45590"/>
          <a:lstStyle>
            <a:lvl1pPr marL="0" indent="0" algn="ctr" defTabSz="455938">
              <a:buSzTx/>
              <a:buFontTx/>
              <a:buNone/>
              <a:defRPr>
                <a:solidFill>
                  <a:srgbClr val="888888"/>
                </a:solidFill>
              </a:defRPr>
            </a:lvl1pPr>
            <a:lvl2pPr marL="0" indent="0" algn="ctr" defTabSz="455938">
              <a:buSzTx/>
              <a:buFontTx/>
              <a:buNone/>
              <a:defRPr>
                <a:solidFill>
                  <a:srgbClr val="888888"/>
                </a:solidFill>
              </a:defRPr>
            </a:lvl2pPr>
            <a:lvl3pPr marL="0" indent="0" algn="ctr" defTabSz="455938">
              <a:buSzTx/>
              <a:buFontTx/>
              <a:buNone/>
              <a:defRPr>
                <a:solidFill>
                  <a:srgbClr val="888888"/>
                </a:solidFill>
              </a:defRPr>
            </a:lvl3pPr>
            <a:lvl4pPr marL="0" indent="0" algn="ctr" defTabSz="455938">
              <a:buSzTx/>
              <a:buFontTx/>
              <a:buNone/>
              <a:defRPr>
                <a:solidFill>
                  <a:srgbClr val="888888"/>
                </a:solidFill>
              </a:defRPr>
            </a:lvl4pPr>
            <a:lvl5pPr marL="0" indent="0" algn="ctr" defTabSz="455938">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14314" y="6400867"/>
            <a:ext cx="272488" cy="276095"/>
          </a:xfrm>
          <a:prstGeom prst="rect">
            <a:avLst/>
          </a:prstGeom>
        </p:spPr>
        <p:txBody>
          <a:bodyPr lIns="45590" tIns="45590" rIns="45590" bIns="45590"/>
          <a:lstStyle>
            <a:lvl1pPr defTabSz="911881">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13585745"/>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590" tIns="45590" rIns="45590" bIns="45590"/>
          <a:lstStyle>
            <a:lvl1pPr defTabSz="455938"/>
          </a:lstStyle>
          <a:p>
            <a:r>
              <a:t>Title Text</a:t>
            </a:r>
          </a:p>
        </p:txBody>
      </p:sp>
      <p:sp>
        <p:nvSpPr>
          <p:cNvPr id="120" name="Shape 120"/>
          <p:cNvSpPr>
            <a:spLocks noGrp="1"/>
          </p:cNvSpPr>
          <p:nvPr>
            <p:ph type="body" idx="1"/>
          </p:nvPr>
        </p:nvSpPr>
        <p:spPr>
          <a:prstGeom prst="rect">
            <a:avLst/>
          </a:prstGeom>
        </p:spPr>
        <p:txBody>
          <a:bodyPr lIns="45590" tIns="45590" rIns="45590" bIns="45590"/>
          <a:lstStyle>
            <a:lvl1pPr marL="341953" indent="-341953" defTabSz="455938"/>
            <a:lvl2pPr marL="781600" indent="-325677" defTabSz="455938"/>
            <a:lvl3pPr marL="1215820" indent="-303959" defTabSz="455938"/>
            <a:lvl4pPr marL="1732564" indent="-364748" defTabSz="455938"/>
            <a:lvl5pPr marL="2188489" indent="-364748" defTabSz="455938"/>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14314" y="6400867"/>
            <a:ext cx="272488" cy="276095"/>
          </a:xfrm>
          <a:prstGeom prst="rect">
            <a:avLst/>
          </a:prstGeom>
        </p:spPr>
        <p:txBody>
          <a:bodyPr lIns="45590" tIns="45590" rIns="45590" bIns="45590"/>
          <a:lstStyle>
            <a:lvl1pPr defTabSz="911881">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85769094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793" indent="0">
              <a:buNone/>
              <a:defRPr sz="1800"/>
            </a:lvl2pPr>
            <a:lvl3pPr marL="913589" indent="0">
              <a:buNone/>
              <a:defRPr sz="1600"/>
            </a:lvl3pPr>
            <a:lvl4pPr marL="1370390" indent="0">
              <a:buNone/>
              <a:defRPr sz="1400"/>
            </a:lvl4pPr>
            <a:lvl5pPr marL="1827184" indent="0">
              <a:buNone/>
              <a:defRPr sz="1400"/>
            </a:lvl5pPr>
            <a:lvl6pPr marL="2283978" indent="0">
              <a:buNone/>
              <a:defRPr sz="1400"/>
            </a:lvl6pPr>
            <a:lvl7pPr marL="2740777" indent="0">
              <a:buNone/>
              <a:defRPr sz="1400"/>
            </a:lvl7pPr>
            <a:lvl8pPr marL="3197567" indent="0">
              <a:buNone/>
              <a:defRPr sz="1400"/>
            </a:lvl8pPr>
            <a:lvl9pPr marL="3654368"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p:txBody>
          <a:bodyPr/>
          <a:lstStyle>
            <a:lvl1pPr>
              <a:defRPr/>
            </a:lvl1pPr>
          </a:lstStyle>
          <a:p>
            <a:pPr>
              <a:defRPr/>
            </a:pPr>
            <a:endParaRPr lang="zh-CN" altLang="en-US"/>
          </a:p>
        </p:txBody>
      </p:sp>
      <p:sp>
        <p:nvSpPr>
          <p:cNvPr id="5" name="Rectangle 140"/>
          <p:cNvSpPr>
            <a:spLocks noGrp="1" noChangeArrowheads="1"/>
          </p:cNvSpPr>
          <p:nvPr>
            <p:ph type="ftr" sz="quarter" idx="11"/>
          </p:nvPr>
        </p:nvSpPr>
        <p:spPr/>
        <p:txBody>
          <a:bodyPr/>
          <a:lstStyle>
            <a:lvl1pPr>
              <a:defRPr/>
            </a:lvl1pPr>
          </a:lstStyle>
          <a:p>
            <a:pPr>
              <a:defRPr/>
            </a:pPr>
            <a:endParaRPr lang="zh-CN" altLang="en-US"/>
          </a:p>
        </p:txBody>
      </p:sp>
      <p:sp>
        <p:nvSpPr>
          <p:cNvPr id="6" name="Rectangle 141"/>
          <p:cNvSpPr>
            <a:spLocks noGrp="1" noChangeArrowheads="1"/>
          </p:cNvSpPr>
          <p:nvPr>
            <p:ph type="sldNum" sz="quarter" idx="12"/>
          </p:nvPr>
        </p:nvSpPr>
        <p:spPr/>
        <p:txBody>
          <a:bodyPr/>
          <a:lstStyle>
            <a:lvl1pPr>
              <a:defRPr/>
            </a:lvl1pPr>
          </a:lstStyle>
          <a:p>
            <a:pPr>
              <a:defRPr/>
            </a:pPr>
            <a:fld id="{ABC9ED90-B818-8A4E-B34E-1CBBABC4C224}" type="slidenum">
              <a:rPr lang="en-US" altLang="zh-CN"/>
              <a:pPr>
                <a:defRPr/>
              </a:pPr>
              <a:t>‹#›</a:t>
            </a:fld>
            <a:endParaRPr lang="en-US" altLang="zh-CN"/>
          </a:p>
        </p:txBody>
      </p:sp>
    </p:spTree>
    <p:extLst>
      <p:ext uri="{BB962C8B-B14F-4D97-AF65-F5344CB8AC3E}">
        <p14:creationId xmlns:p14="http://schemas.microsoft.com/office/powerpoint/2010/main" val="44866012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28" y="4406916"/>
            <a:ext cx="7772401" cy="1362075"/>
          </a:xfrm>
          <a:prstGeom prst="rect">
            <a:avLst/>
          </a:prstGeom>
        </p:spPr>
        <p:txBody>
          <a:bodyPr lIns="45590" tIns="45590" rIns="45590" bIns="45590" anchor="t"/>
          <a:lstStyle>
            <a:lvl1pPr algn="l" defTabSz="455938">
              <a:defRPr sz="4000" b="1" cap="all"/>
            </a:lvl1pPr>
          </a:lstStyle>
          <a:p>
            <a:r>
              <a:t>Title Text</a:t>
            </a:r>
          </a:p>
        </p:txBody>
      </p:sp>
      <p:sp>
        <p:nvSpPr>
          <p:cNvPr id="129" name="Shape 129"/>
          <p:cNvSpPr>
            <a:spLocks noGrp="1"/>
          </p:cNvSpPr>
          <p:nvPr>
            <p:ph type="body" sz="quarter" idx="1"/>
          </p:nvPr>
        </p:nvSpPr>
        <p:spPr>
          <a:xfrm>
            <a:off x="722328" y="2906714"/>
            <a:ext cx="7772401" cy="1500190"/>
          </a:xfrm>
          <a:prstGeom prst="rect">
            <a:avLst/>
          </a:prstGeom>
        </p:spPr>
        <p:txBody>
          <a:bodyPr lIns="45590" tIns="45590" rIns="45590" bIns="45590" anchor="b"/>
          <a:lstStyle>
            <a:lvl1pPr marL="0" indent="0" defTabSz="455938">
              <a:spcBef>
                <a:spcPts val="400"/>
              </a:spcBef>
              <a:buSzTx/>
              <a:buFontTx/>
              <a:buNone/>
              <a:defRPr sz="2000">
                <a:solidFill>
                  <a:srgbClr val="888888"/>
                </a:solidFill>
              </a:defRPr>
            </a:lvl1pPr>
            <a:lvl2pPr marL="0" indent="0" defTabSz="455938">
              <a:spcBef>
                <a:spcPts val="400"/>
              </a:spcBef>
              <a:buSzTx/>
              <a:buFontTx/>
              <a:buNone/>
              <a:defRPr sz="2000">
                <a:solidFill>
                  <a:srgbClr val="888888"/>
                </a:solidFill>
              </a:defRPr>
            </a:lvl2pPr>
            <a:lvl3pPr marL="0" indent="0" defTabSz="455938">
              <a:spcBef>
                <a:spcPts val="400"/>
              </a:spcBef>
              <a:buSzTx/>
              <a:buFontTx/>
              <a:buNone/>
              <a:defRPr sz="2000">
                <a:solidFill>
                  <a:srgbClr val="888888"/>
                </a:solidFill>
              </a:defRPr>
            </a:lvl3pPr>
            <a:lvl4pPr marL="0" indent="0" defTabSz="455938">
              <a:spcBef>
                <a:spcPts val="400"/>
              </a:spcBef>
              <a:buSzTx/>
              <a:buFontTx/>
              <a:buNone/>
              <a:defRPr sz="2000">
                <a:solidFill>
                  <a:srgbClr val="888888"/>
                </a:solidFill>
              </a:defRPr>
            </a:lvl4pPr>
            <a:lvl5pPr marL="0" indent="0" defTabSz="455938">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14314" y="6400867"/>
            <a:ext cx="272488" cy="276095"/>
          </a:xfrm>
          <a:prstGeom prst="rect">
            <a:avLst/>
          </a:prstGeom>
        </p:spPr>
        <p:txBody>
          <a:bodyPr lIns="45590" tIns="45590" rIns="45590" bIns="45590"/>
          <a:lstStyle>
            <a:lvl1pPr defTabSz="911881">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950645024"/>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590" tIns="45590" rIns="45590" bIns="45590"/>
          <a:lstStyle>
            <a:lvl1pPr defTabSz="455938"/>
          </a:lstStyle>
          <a:p>
            <a:r>
              <a:t>Title Text</a:t>
            </a:r>
          </a:p>
        </p:txBody>
      </p:sp>
      <p:sp>
        <p:nvSpPr>
          <p:cNvPr id="138" name="Shape 138"/>
          <p:cNvSpPr>
            <a:spLocks noGrp="1"/>
          </p:cNvSpPr>
          <p:nvPr>
            <p:ph type="body" sz="half" idx="1"/>
          </p:nvPr>
        </p:nvSpPr>
        <p:spPr>
          <a:xfrm>
            <a:off x="457200" y="1600216"/>
            <a:ext cx="4038600" cy="4525963"/>
          </a:xfrm>
          <a:prstGeom prst="rect">
            <a:avLst/>
          </a:prstGeom>
        </p:spPr>
        <p:txBody>
          <a:bodyPr lIns="45590" tIns="45590" rIns="45590" bIns="45590"/>
          <a:lstStyle>
            <a:lvl1pPr marL="341953" indent="-341953" defTabSz="455938">
              <a:spcBef>
                <a:spcPts val="600"/>
              </a:spcBef>
              <a:defRPr sz="2800"/>
            </a:lvl1pPr>
            <a:lvl2pPr marL="788385" indent="-332460" defTabSz="455938">
              <a:spcBef>
                <a:spcPts val="600"/>
              </a:spcBef>
              <a:defRPr sz="2800"/>
            </a:lvl2pPr>
            <a:lvl3pPr marL="1231016" indent="-319154" defTabSz="455938">
              <a:spcBef>
                <a:spcPts val="600"/>
              </a:spcBef>
              <a:defRPr sz="2800"/>
            </a:lvl3pPr>
            <a:lvl4pPr marL="1722434" indent="-354619" defTabSz="455938">
              <a:spcBef>
                <a:spcPts val="600"/>
              </a:spcBef>
              <a:defRPr sz="2800"/>
            </a:lvl4pPr>
            <a:lvl5pPr marL="2178360" indent="-354619" defTabSz="455938">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14314" y="6400867"/>
            <a:ext cx="272488" cy="276095"/>
          </a:xfrm>
          <a:prstGeom prst="rect">
            <a:avLst/>
          </a:prstGeom>
        </p:spPr>
        <p:txBody>
          <a:bodyPr lIns="45590" tIns="45590" rIns="45590" bIns="45590"/>
          <a:lstStyle>
            <a:lvl1pPr defTabSz="911881">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195585896"/>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590" tIns="45590" rIns="45590" bIns="45590"/>
          <a:lstStyle>
            <a:lvl1pPr defTabSz="455938"/>
          </a:lstStyle>
          <a:p>
            <a:r>
              <a:t>Title Text</a:t>
            </a:r>
          </a:p>
        </p:txBody>
      </p:sp>
      <p:sp>
        <p:nvSpPr>
          <p:cNvPr id="147" name="Shape 147"/>
          <p:cNvSpPr>
            <a:spLocks noGrp="1"/>
          </p:cNvSpPr>
          <p:nvPr>
            <p:ph type="body" sz="quarter" idx="1"/>
          </p:nvPr>
        </p:nvSpPr>
        <p:spPr>
          <a:xfrm>
            <a:off x="457201" y="1535128"/>
            <a:ext cx="4040188" cy="639763"/>
          </a:xfrm>
          <a:prstGeom prst="rect">
            <a:avLst/>
          </a:prstGeom>
        </p:spPr>
        <p:txBody>
          <a:bodyPr lIns="45590" tIns="45590" rIns="45590" bIns="45590" anchor="b"/>
          <a:lstStyle>
            <a:lvl1pPr marL="0" indent="0" defTabSz="455938">
              <a:spcBef>
                <a:spcPts val="500"/>
              </a:spcBef>
              <a:buSzTx/>
              <a:buFontTx/>
              <a:buNone/>
              <a:defRPr sz="2400" b="1"/>
            </a:lvl1pPr>
            <a:lvl2pPr marL="0" indent="0" defTabSz="455938">
              <a:spcBef>
                <a:spcPts val="500"/>
              </a:spcBef>
              <a:buSzTx/>
              <a:buFontTx/>
              <a:buNone/>
              <a:defRPr sz="2400" b="1"/>
            </a:lvl2pPr>
            <a:lvl3pPr marL="0" indent="0" defTabSz="455938">
              <a:spcBef>
                <a:spcPts val="500"/>
              </a:spcBef>
              <a:buSzTx/>
              <a:buFontTx/>
              <a:buNone/>
              <a:defRPr sz="2400" b="1"/>
            </a:lvl3pPr>
            <a:lvl4pPr marL="0" indent="0" defTabSz="455938">
              <a:spcBef>
                <a:spcPts val="500"/>
              </a:spcBef>
              <a:buSzTx/>
              <a:buFontTx/>
              <a:buNone/>
              <a:defRPr sz="2400" b="1"/>
            </a:lvl4pPr>
            <a:lvl5pPr marL="0" indent="0" defTabSz="455938">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3"/>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14314" y="6400867"/>
            <a:ext cx="272488" cy="276095"/>
          </a:xfrm>
          <a:prstGeom prst="rect">
            <a:avLst/>
          </a:prstGeom>
        </p:spPr>
        <p:txBody>
          <a:bodyPr lIns="45590" tIns="45590" rIns="45590" bIns="45590"/>
          <a:lstStyle>
            <a:lvl1pPr defTabSz="911881">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3777659"/>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590" tIns="45590" rIns="45590" bIns="45590"/>
          <a:lstStyle>
            <a:lvl1pPr defTabSz="455938"/>
          </a:lstStyle>
          <a:p>
            <a:r>
              <a:t>Title Text</a:t>
            </a:r>
          </a:p>
        </p:txBody>
      </p:sp>
      <p:sp>
        <p:nvSpPr>
          <p:cNvPr id="157" name="Shape 157"/>
          <p:cNvSpPr>
            <a:spLocks noGrp="1"/>
          </p:cNvSpPr>
          <p:nvPr>
            <p:ph type="sldNum" sz="quarter" idx="2"/>
          </p:nvPr>
        </p:nvSpPr>
        <p:spPr>
          <a:xfrm>
            <a:off x="8414314" y="6400867"/>
            <a:ext cx="272488" cy="276095"/>
          </a:xfrm>
          <a:prstGeom prst="rect">
            <a:avLst/>
          </a:prstGeom>
        </p:spPr>
        <p:txBody>
          <a:bodyPr lIns="45590" tIns="45590" rIns="45590" bIns="45590"/>
          <a:lstStyle>
            <a:lvl1pPr defTabSz="911881">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025612461"/>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14314" y="6400867"/>
            <a:ext cx="272488" cy="276095"/>
          </a:xfrm>
          <a:prstGeom prst="rect">
            <a:avLst/>
          </a:prstGeom>
        </p:spPr>
        <p:txBody>
          <a:bodyPr lIns="45590" tIns="45590" rIns="45590" bIns="45590"/>
          <a:lstStyle>
            <a:lvl1pPr defTabSz="911881">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27445143"/>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53" y="273050"/>
            <a:ext cx="3008317" cy="1162050"/>
          </a:xfrm>
          <a:prstGeom prst="rect">
            <a:avLst/>
          </a:prstGeom>
        </p:spPr>
        <p:txBody>
          <a:bodyPr lIns="45590" tIns="45590" rIns="45590" bIns="45590" anchor="b"/>
          <a:lstStyle>
            <a:lvl1pPr algn="l" defTabSz="455938">
              <a:defRPr sz="2000" b="1"/>
            </a:lvl1pPr>
          </a:lstStyle>
          <a:p>
            <a:r>
              <a:t>Title Text</a:t>
            </a:r>
          </a:p>
        </p:txBody>
      </p:sp>
      <p:sp>
        <p:nvSpPr>
          <p:cNvPr id="172" name="Shape 172"/>
          <p:cNvSpPr>
            <a:spLocks noGrp="1"/>
          </p:cNvSpPr>
          <p:nvPr>
            <p:ph type="body" idx="1"/>
          </p:nvPr>
        </p:nvSpPr>
        <p:spPr>
          <a:xfrm>
            <a:off x="3575050" y="273103"/>
            <a:ext cx="5111750" cy="5853113"/>
          </a:xfrm>
          <a:prstGeom prst="rect">
            <a:avLst/>
          </a:prstGeom>
        </p:spPr>
        <p:txBody>
          <a:bodyPr lIns="45590" tIns="45590" rIns="45590" bIns="45590"/>
          <a:lstStyle>
            <a:lvl1pPr marL="341953" indent="-341953" defTabSz="455938"/>
            <a:lvl2pPr marL="781600" indent="-325677" defTabSz="455938"/>
            <a:lvl3pPr marL="1215820" indent="-303959" defTabSz="455938"/>
            <a:lvl4pPr marL="1732564" indent="-364748" defTabSz="455938"/>
            <a:lvl5pPr marL="2188489" indent="-364748" defTabSz="455938"/>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53"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14314" y="6400867"/>
            <a:ext cx="272488" cy="276095"/>
          </a:xfrm>
          <a:prstGeom prst="rect">
            <a:avLst/>
          </a:prstGeom>
        </p:spPr>
        <p:txBody>
          <a:bodyPr lIns="45590" tIns="45590" rIns="45590" bIns="45590"/>
          <a:lstStyle>
            <a:lvl1pPr defTabSz="911881">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384026476"/>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90" y="4800600"/>
            <a:ext cx="5486403" cy="566738"/>
          </a:xfrm>
          <a:prstGeom prst="rect">
            <a:avLst/>
          </a:prstGeom>
        </p:spPr>
        <p:txBody>
          <a:bodyPr lIns="45590" tIns="45590" rIns="45590" bIns="45590" anchor="b"/>
          <a:lstStyle>
            <a:lvl1pPr algn="l" defTabSz="455938">
              <a:defRPr sz="2000" b="1"/>
            </a:lvl1pPr>
          </a:lstStyle>
          <a:p>
            <a:r>
              <a:t>Title Text</a:t>
            </a:r>
          </a:p>
        </p:txBody>
      </p:sp>
      <p:sp>
        <p:nvSpPr>
          <p:cNvPr id="182" name="Shape 182"/>
          <p:cNvSpPr>
            <a:spLocks noGrp="1"/>
          </p:cNvSpPr>
          <p:nvPr>
            <p:ph type="pic" sz="half" idx="13"/>
          </p:nvPr>
        </p:nvSpPr>
        <p:spPr>
          <a:xfrm>
            <a:off x="1792290" y="612775"/>
            <a:ext cx="5486403" cy="4114800"/>
          </a:xfrm>
          <a:prstGeom prst="rect">
            <a:avLst/>
          </a:prstGeom>
        </p:spPr>
        <p:txBody>
          <a:bodyPr lIns="91358" tIns="45679" rIns="91358" bIns="45679">
            <a:noAutofit/>
          </a:bodyPr>
          <a:lstStyle/>
          <a:p>
            <a:endParaRPr/>
          </a:p>
        </p:txBody>
      </p:sp>
      <p:sp>
        <p:nvSpPr>
          <p:cNvPr id="183" name="Shape 183"/>
          <p:cNvSpPr>
            <a:spLocks noGrp="1"/>
          </p:cNvSpPr>
          <p:nvPr>
            <p:ph type="body" sz="quarter" idx="1"/>
          </p:nvPr>
        </p:nvSpPr>
        <p:spPr>
          <a:xfrm>
            <a:off x="1792290" y="5367353"/>
            <a:ext cx="5486403" cy="804865"/>
          </a:xfrm>
          <a:prstGeom prst="rect">
            <a:avLst/>
          </a:prstGeom>
        </p:spPr>
        <p:txBody>
          <a:bodyPr lIns="45590" tIns="45590" rIns="45590" bIns="45590"/>
          <a:lstStyle>
            <a:lvl1pPr marL="0" indent="0" defTabSz="455938">
              <a:spcBef>
                <a:spcPts val="300"/>
              </a:spcBef>
              <a:buSzTx/>
              <a:buFontTx/>
              <a:buNone/>
              <a:defRPr sz="1400"/>
            </a:lvl1pPr>
            <a:lvl2pPr marL="0" indent="0" defTabSz="455938">
              <a:spcBef>
                <a:spcPts val="300"/>
              </a:spcBef>
              <a:buSzTx/>
              <a:buFontTx/>
              <a:buNone/>
              <a:defRPr sz="1400"/>
            </a:lvl2pPr>
            <a:lvl3pPr marL="0" indent="0" defTabSz="455938">
              <a:spcBef>
                <a:spcPts val="300"/>
              </a:spcBef>
              <a:buSzTx/>
              <a:buFontTx/>
              <a:buNone/>
              <a:defRPr sz="1400"/>
            </a:lvl3pPr>
            <a:lvl4pPr marL="0" indent="0" defTabSz="455938">
              <a:spcBef>
                <a:spcPts val="300"/>
              </a:spcBef>
              <a:buSzTx/>
              <a:buFontTx/>
              <a:buNone/>
              <a:defRPr sz="1400"/>
            </a:lvl4pPr>
            <a:lvl5pPr marL="0" indent="0" defTabSz="455938">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14314" y="6400867"/>
            <a:ext cx="272488" cy="276095"/>
          </a:xfrm>
          <a:prstGeom prst="rect">
            <a:avLst/>
          </a:prstGeom>
        </p:spPr>
        <p:txBody>
          <a:bodyPr lIns="45590" tIns="45590" rIns="45590" bIns="45590"/>
          <a:lstStyle>
            <a:lvl1pPr defTabSz="911881">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944843337"/>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590" tIns="45590" rIns="45590" bIns="45590"/>
          <a:lstStyle>
            <a:lvl1pPr defTabSz="455938"/>
          </a:lstStyle>
          <a:p>
            <a:r>
              <a:t>Title Text</a:t>
            </a:r>
          </a:p>
        </p:txBody>
      </p:sp>
      <p:sp>
        <p:nvSpPr>
          <p:cNvPr id="192" name="Shape 192"/>
          <p:cNvSpPr>
            <a:spLocks noGrp="1"/>
          </p:cNvSpPr>
          <p:nvPr>
            <p:ph type="body" idx="1"/>
          </p:nvPr>
        </p:nvSpPr>
        <p:spPr>
          <a:prstGeom prst="rect">
            <a:avLst/>
          </a:prstGeom>
        </p:spPr>
        <p:txBody>
          <a:bodyPr lIns="45590" tIns="45590" rIns="45590" bIns="45590"/>
          <a:lstStyle>
            <a:lvl1pPr marL="341953" indent="-341953" defTabSz="455938"/>
            <a:lvl2pPr marL="781600" indent="-325677" defTabSz="455938"/>
            <a:lvl3pPr marL="1215820" indent="-303959" defTabSz="455938"/>
            <a:lvl4pPr marL="1732564" indent="-364748" defTabSz="455938"/>
            <a:lvl5pPr marL="2188489" indent="-364748" defTabSz="455938"/>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14314" y="6400867"/>
            <a:ext cx="272488" cy="276095"/>
          </a:xfrm>
          <a:prstGeom prst="rect">
            <a:avLst/>
          </a:prstGeom>
        </p:spPr>
        <p:txBody>
          <a:bodyPr lIns="45590" tIns="45590" rIns="45590" bIns="45590"/>
          <a:lstStyle>
            <a:lvl1pPr defTabSz="911881">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24753207"/>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90"/>
            <a:ext cx="2057400" cy="5851529"/>
          </a:xfrm>
          <a:prstGeom prst="rect">
            <a:avLst/>
          </a:prstGeom>
        </p:spPr>
        <p:txBody>
          <a:bodyPr lIns="45590" tIns="45590" rIns="45590" bIns="45590"/>
          <a:lstStyle>
            <a:lvl1pPr defTabSz="455938"/>
          </a:lstStyle>
          <a:p>
            <a:r>
              <a:t>Title Text</a:t>
            </a:r>
          </a:p>
        </p:txBody>
      </p:sp>
      <p:sp>
        <p:nvSpPr>
          <p:cNvPr id="201" name="Shape 201"/>
          <p:cNvSpPr>
            <a:spLocks noGrp="1"/>
          </p:cNvSpPr>
          <p:nvPr>
            <p:ph type="body" idx="1"/>
          </p:nvPr>
        </p:nvSpPr>
        <p:spPr>
          <a:xfrm>
            <a:off x="457200" y="274690"/>
            <a:ext cx="6019800" cy="5851529"/>
          </a:xfrm>
          <a:prstGeom prst="rect">
            <a:avLst/>
          </a:prstGeom>
        </p:spPr>
        <p:txBody>
          <a:bodyPr lIns="45590" tIns="45590" rIns="45590" bIns="45590"/>
          <a:lstStyle>
            <a:lvl1pPr marL="341953" indent="-341953" defTabSz="455938"/>
            <a:lvl2pPr marL="781600" indent="-325677" defTabSz="455938"/>
            <a:lvl3pPr marL="1215820" indent="-303959" defTabSz="455938"/>
            <a:lvl4pPr marL="1732564" indent="-364748" defTabSz="455938"/>
            <a:lvl5pPr marL="2188489" indent="-364748" defTabSz="455938"/>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14314" y="6400867"/>
            <a:ext cx="272488" cy="276095"/>
          </a:xfrm>
          <a:prstGeom prst="rect">
            <a:avLst/>
          </a:prstGeom>
        </p:spPr>
        <p:txBody>
          <a:bodyPr lIns="45590" tIns="45590" rIns="45590" bIns="45590"/>
          <a:lstStyle>
            <a:lvl1pPr defTabSz="911881">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36890674"/>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231234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defRPr/>
            </a:lvl1pPr>
          </a:lstStyle>
          <a:p>
            <a:pPr>
              <a:defRPr/>
            </a:pPr>
            <a:endParaRPr lang="zh-CN" altLang="en-US"/>
          </a:p>
        </p:txBody>
      </p:sp>
      <p:sp>
        <p:nvSpPr>
          <p:cNvPr id="6" name="Rectangle 140"/>
          <p:cNvSpPr>
            <a:spLocks noGrp="1" noChangeArrowheads="1"/>
          </p:cNvSpPr>
          <p:nvPr>
            <p:ph type="ftr" sz="quarter" idx="11"/>
          </p:nvPr>
        </p:nvSpPr>
        <p:spPr/>
        <p:txBody>
          <a:bodyPr/>
          <a:lstStyle>
            <a:lvl1pPr>
              <a:defRPr/>
            </a:lvl1pPr>
          </a:lstStyle>
          <a:p>
            <a:pPr>
              <a:defRPr/>
            </a:pPr>
            <a:endParaRPr lang="zh-CN" altLang="en-US"/>
          </a:p>
        </p:txBody>
      </p:sp>
      <p:sp>
        <p:nvSpPr>
          <p:cNvPr id="7" name="Rectangle 141"/>
          <p:cNvSpPr>
            <a:spLocks noGrp="1" noChangeArrowheads="1"/>
          </p:cNvSpPr>
          <p:nvPr>
            <p:ph type="sldNum" sz="quarter" idx="12"/>
          </p:nvPr>
        </p:nvSpPr>
        <p:spPr/>
        <p:txBody>
          <a:bodyPr/>
          <a:lstStyle>
            <a:lvl1pPr>
              <a:defRPr/>
            </a:lvl1pPr>
          </a:lstStyle>
          <a:p>
            <a:pPr>
              <a:defRPr/>
            </a:pPr>
            <a:fld id="{B7792920-A4BD-6A4E-B346-1160D94F5F0E}" type="slidenum">
              <a:rPr lang="en-US" altLang="zh-CN"/>
              <a:pPr>
                <a:defRPr/>
              </a:pPr>
              <a:t>‹#›</a:t>
            </a:fld>
            <a:endParaRPr lang="en-US" altLang="zh-CN"/>
          </a:p>
        </p:txBody>
      </p:sp>
    </p:spTree>
    <p:extLst>
      <p:ext uri="{BB962C8B-B14F-4D97-AF65-F5344CB8AC3E}">
        <p14:creationId xmlns:p14="http://schemas.microsoft.com/office/powerpoint/2010/main" val="217455217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68012162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07902450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95319532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32775258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77055006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99822941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30898133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90175874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03143028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499586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793" indent="0">
              <a:buNone/>
              <a:defRPr sz="2000" b="1"/>
            </a:lvl2pPr>
            <a:lvl3pPr marL="913589" indent="0">
              <a:buNone/>
              <a:defRPr sz="1800" b="1"/>
            </a:lvl3pPr>
            <a:lvl4pPr marL="1370390" indent="0">
              <a:buNone/>
              <a:defRPr sz="1600" b="1"/>
            </a:lvl4pPr>
            <a:lvl5pPr marL="1827184" indent="0">
              <a:buNone/>
              <a:defRPr sz="1600" b="1"/>
            </a:lvl5pPr>
            <a:lvl6pPr marL="2283978" indent="0">
              <a:buNone/>
              <a:defRPr sz="1600" b="1"/>
            </a:lvl6pPr>
            <a:lvl7pPr marL="2740777" indent="0">
              <a:buNone/>
              <a:defRPr sz="1600" b="1"/>
            </a:lvl7pPr>
            <a:lvl8pPr marL="3197567" indent="0">
              <a:buNone/>
              <a:defRPr sz="1600" b="1"/>
            </a:lvl8pPr>
            <a:lvl9pPr marL="36543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6793" indent="0">
              <a:buNone/>
              <a:defRPr sz="2000" b="1"/>
            </a:lvl2pPr>
            <a:lvl3pPr marL="913589" indent="0">
              <a:buNone/>
              <a:defRPr sz="1800" b="1"/>
            </a:lvl3pPr>
            <a:lvl4pPr marL="1370390" indent="0">
              <a:buNone/>
              <a:defRPr sz="1600" b="1"/>
            </a:lvl4pPr>
            <a:lvl5pPr marL="1827184" indent="0">
              <a:buNone/>
              <a:defRPr sz="1600" b="1"/>
            </a:lvl5pPr>
            <a:lvl6pPr marL="2283978" indent="0">
              <a:buNone/>
              <a:defRPr sz="1600" b="1"/>
            </a:lvl6pPr>
            <a:lvl7pPr marL="2740777" indent="0">
              <a:buNone/>
              <a:defRPr sz="1600" b="1"/>
            </a:lvl7pPr>
            <a:lvl8pPr marL="3197567" indent="0">
              <a:buNone/>
              <a:defRPr sz="1600" b="1"/>
            </a:lvl8pPr>
            <a:lvl9pPr marL="36543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p:txBody>
          <a:bodyPr/>
          <a:lstStyle>
            <a:lvl1pPr>
              <a:defRPr/>
            </a:lvl1pPr>
          </a:lstStyle>
          <a:p>
            <a:pPr>
              <a:defRPr/>
            </a:pPr>
            <a:endParaRPr lang="zh-CN" altLang="en-US"/>
          </a:p>
        </p:txBody>
      </p:sp>
      <p:sp>
        <p:nvSpPr>
          <p:cNvPr id="8" name="Rectangle 140"/>
          <p:cNvSpPr>
            <a:spLocks noGrp="1" noChangeArrowheads="1"/>
          </p:cNvSpPr>
          <p:nvPr>
            <p:ph type="ftr" sz="quarter" idx="11"/>
          </p:nvPr>
        </p:nvSpPr>
        <p:spPr/>
        <p:txBody>
          <a:bodyPr/>
          <a:lstStyle>
            <a:lvl1pPr>
              <a:defRPr/>
            </a:lvl1pPr>
          </a:lstStyle>
          <a:p>
            <a:pPr>
              <a:defRPr/>
            </a:pPr>
            <a:endParaRPr lang="zh-CN" altLang="en-US"/>
          </a:p>
        </p:txBody>
      </p:sp>
      <p:sp>
        <p:nvSpPr>
          <p:cNvPr id="9" name="Rectangle 141"/>
          <p:cNvSpPr>
            <a:spLocks noGrp="1" noChangeArrowheads="1"/>
          </p:cNvSpPr>
          <p:nvPr>
            <p:ph type="sldNum" sz="quarter" idx="12"/>
          </p:nvPr>
        </p:nvSpPr>
        <p:spPr/>
        <p:txBody>
          <a:bodyPr/>
          <a:lstStyle>
            <a:lvl1pPr>
              <a:defRPr/>
            </a:lvl1pPr>
          </a:lstStyle>
          <a:p>
            <a:pPr>
              <a:defRPr/>
            </a:pPr>
            <a:fld id="{D36FD5A9-3081-584C-839A-6D9C7D6B498B}" type="slidenum">
              <a:rPr lang="en-US" altLang="zh-CN"/>
              <a:pPr>
                <a:defRPr/>
              </a:pPr>
              <a:t>‹#›</a:t>
            </a:fld>
            <a:endParaRPr lang="en-US" altLang="zh-CN"/>
          </a:p>
        </p:txBody>
      </p:sp>
    </p:spTree>
    <p:extLst>
      <p:ext uri="{BB962C8B-B14F-4D97-AF65-F5344CB8AC3E}">
        <p14:creationId xmlns:p14="http://schemas.microsoft.com/office/powerpoint/2010/main" val="122623979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1912847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71034068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93527302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51313614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532484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5456174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5368937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04438892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57518393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775254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p:txBody>
          <a:bodyPr/>
          <a:lstStyle>
            <a:lvl1pPr>
              <a:defRPr/>
            </a:lvl1pPr>
          </a:lstStyle>
          <a:p>
            <a:pPr>
              <a:defRPr/>
            </a:pPr>
            <a:endParaRPr lang="zh-CN" altLang="en-US"/>
          </a:p>
        </p:txBody>
      </p:sp>
      <p:sp>
        <p:nvSpPr>
          <p:cNvPr id="4" name="Rectangle 140"/>
          <p:cNvSpPr>
            <a:spLocks noGrp="1" noChangeArrowheads="1"/>
          </p:cNvSpPr>
          <p:nvPr>
            <p:ph type="ftr" sz="quarter" idx="11"/>
          </p:nvPr>
        </p:nvSpPr>
        <p:spPr/>
        <p:txBody>
          <a:bodyPr/>
          <a:lstStyle>
            <a:lvl1pPr>
              <a:defRPr/>
            </a:lvl1pPr>
          </a:lstStyle>
          <a:p>
            <a:pPr>
              <a:defRPr/>
            </a:pPr>
            <a:endParaRPr lang="zh-CN" altLang="en-US"/>
          </a:p>
        </p:txBody>
      </p:sp>
      <p:sp>
        <p:nvSpPr>
          <p:cNvPr id="5" name="Rectangle 141"/>
          <p:cNvSpPr>
            <a:spLocks noGrp="1" noChangeArrowheads="1"/>
          </p:cNvSpPr>
          <p:nvPr>
            <p:ph type="sldNum" sz="quarter" idx="12"/>
          </p:nvPr>
        </p:nvSpPr>
        <p:spPr/>
        <p:txBody>
          <a:bodyPr/>
          <a:lstStyle>
            <a:lvl1pPr>
              <a:defRPr/>
            </a:lvl1pPr>
          </a:lstStyle>
          <a:p>
            <a:pPr>
              <a:defRPr/>
            </a:pPr>
            <a:fld id="{93B43E7E-78A3-CD44-984F-74C2E597107B}" type="slidenum">
              <a:rPr lang="en-US" altLang="zh-CN"/>
              <a:pPr>
                <a:defRPr/>
              </a:pPr>
              <a:t>‹#›</a:t>
            </a:fld>
            <a:endParaRPr lang="en-US" altLang="zh-CN"/>
          </a:p>
        </p:txBody>
      </p:sp>
    </p:spTree>
    <p:extLst>
      <p:ext uri="{BB962C8B-B14F-4D97-AF65-F5344CB8AC3E}">
        <p14:creationId xmlns:p14="http://schemas.microsoft.com/office/powerpoint/2010/main" val="345091323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38317130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9694144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85015164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75503591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120201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59816DD-8391-B847-B607-C622DD50A6B0}"/>
              </a:ext>
            </a:extLst>
          </p:cNvPr>
          <p:cNvSpPr>
            <a:spLocks noGrp="1"/>
          </p:cNvSpPr>
          <p:nvPr>
            <p:ph type="dt" sz="half" idx="10"/>
          </p:nvPr>
        </p:nvSpPr>
        <p:spPr/>
        <p:txBody>
          <a:bodyPr/>
          <a:lstStyle>
            <a:lvl1pPr>
              <a:defRPr/>
            </a:lvl1pPr>
          </a:lstStyle>
          <a:p>
            <a:fld id="{7361457C-48CE-4C4A-969E-BDCCADC4F467}" type="datetimeFigureOut">
              <a:rPr lang="en-US" altLang="en-US"/>
              <a:pPr/>
              <a:t>1/22/25</a:t>
            </a:fld>
            <a:endParaRPr lang="en-US" altLang="en-US"/>
          </a:p>
        </p:txBody>
      </p:sp>
      <p:sp>
        <p:nvSpPr>
          <p:cNvPr id="5" name="Footer Placeholder 4">
            <a:extLst>
              <a:ext uri="{FF2B5EF4-FFF2-40B4-BE49-F238E27FC236}">
                <a16:creationId xmlns:a16="http://schemas.microsoft.com/office/drawing/2014/main" id="{48194DFB-B765-C648-B83C-F56954FAFF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5BEEC35-CB1E-394F-8E05-DA0F92B33716}"/>
              </a:ext>
            </a:extLst>
          </p:cNvPr>
          <p:cNvSpPr>
            <a:spLocks noGrp="1"/>
          </p:cNvSpPr>
          <p:nvPr>
            <p:ph type="sldNum" sz="quarter" idx="12"/>
          </p:nvPr>
        </p:nvSpPr>
        <p:spPr/>
        <p:txBody>
          <a:bodyPr/>
          <a:lstStyle>
            <a:lvl1pPr>
              <a:defRPr/>
            </a:lvl1pPr>
          </a:lstStyle>
          <a:p>
            <a:fld id="{1C0DC193-F885-B84D-8FC3-C3B5D55B8B78}" type="slidenum">
              <a:rPr lang="en-US" altLang="en-US"/>
              <a:pPr/>
              <a:t>‹#›</a:t>
            </a:fld>
            <a:endParaRPr lang="en-US" altLang="en-US"/>
          </a:p>
        </p:txBody>
      </p:sp>
    </p:spTree>
    <p:extLst>
      <p:ext uri="{BB962C8B-B14F-4D97-AF65-F5344CB8AC3E}">
        <p14:creationId xmlns:p14="http://schemas.microsoft.com/office/powerpoint/2010/main" val="391799215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83DD54-264D-9F4D-8AF7-D00B20692861}"/>
              </a:ext>
            </a:extLst>
          </p:cNvPr>
          <p:cNvSpPr>
            <a:spLocks noGrp="1"/>
          </p:cNvSpPr>
          <p:nvPr>
            <p:ph type="dt" sz="half" idx="10"/>
          </p:nvPr>
        </p:nvSpPr>
        <p:spPr/>
        <p:txBody>
          <a:bodyPr/>
          <a:lstStyle>
            <a:lvl1pPr>
              <a:defRPr/>
            </a:lvl1pPr>
          </a:lstStyle>
          <a:p>
            <a:fld id="{6725A3A1-04E2-2C4D-9363-C184CD34A9C8}" type="datetimeFigureOut">
              <a:rPr lang="en-US" altLang="en-US"/>
              <a:pPr/>
              <a:t>1/22/25</a:t>
            </a:fld>
            <a:endParaRPr lang="en-US" altLang="en-US"/>
          </a:p>
        </p:txBody>
      </p:sp>
      <p:sp>
        <p:nvSpPr>
          <p:cNvPr id="5" name="Footer Placeholder 4">
            <a:extLst>
              <a:ext uri="{FF2B5EF4-FFF2-40B4-BE49-F238E27FC236}">
                <a16:creationId xmlns:a16="http://schemas.microsoft.com/office/drawing/2014/main" id="{FE303CBF-2746-1549-AF28-83145CB7822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76EE79D-8E07-5E47-8768-416234833BDE}"/>
              </a:ext>
            </a:extLst>
          </p:cNvPr>
          <p:cNvSpPr>
            <a:spLocks noGrp="1"/>
          </p:cNvSpPr>
          <p:nvPr>
            <p:ph type="sldNum" sz="quarter" idx="12"/>
          </p:nvPr>
        </p:nvSpPr>
        <p:spPr/>
        <p:txBody>
          <a:bodyPr/>
          <a:lstStyle>
            <a:lvl1pPr>
              <a:defRPr/>
            </a:lvl1pPr>
          </a:lstStyle>
          <a:p>
            <a:fld id="{C6E51AA1-AFF5-9C46-BA20-2CE27B3A90A3}" type="slidenum">
              <a:rPr lang="en-US" altLang="en-US"/>
              <a:pPr/>
              <a:t>‹#›</a:t>
            </a:fld>
            <a:endParaRPr lang="en-US" altLang="en-US"/>
          </a:p>
        </p:txBody>
      </p:sp>
    </p:spTree>
    <p:extLst>
      <p:ext uri="{BB962C8B-B14F-4D97-AF65-F5344CB8AC3E}">
        <p14:creationId xmlns:p14="http://schemas.microsoft.com/office/powerpoint/2010/main" val="97512284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26353E-08E6-0B48-B6D2-D93839249F94}"/>
              </a:ext>
            </a:extLst>
          </p:cNvPr>
          <p:cNvSpPr>
            <a:spLocks noGrp="1"/>
          </p:cNvSpPr>
          <p:nvPr>
            <p:ph type="dt" sz="half" idx="10"/>
          </p:nvPr>
        </p:nvSpPr>
        <p:spPr/>
        <p:txBody>
          <a:bodyPr/>
          <a:lstStyle>
            <a:lvl1pPr>
              <a:defRPr/>
            </a:lvl1pPr>
          </a:lstStyle>
          <a:p>
            <a:fld id="{A18890C2-EB50-7F4D-9004-ABBD6A114DBF}" type="datetimeFigureOut">
              <a:rPr lang="en-US" altLang="en-US"/>
              <a:pPr/>
              <a:t>1/22/25</a:t>
            </a:fld>
            <a:endParaRPr lang="en-US" altLang="en-US"/>
          </a:p>
        </p:txBody>
      </p:sp>
      <p:sp>
        <p:nvSpPr>
          <p:cNvPr id="5" name="Footer Placeholder 4">
            <a:extLst>
              <a:ext uri="{FF2B5EF4-FFF2-40B4-BE49-F238E27FC236}">
                <a16:creationId xmlns:a16="http://schemas.microsoft.com/office/drawing/2014/main" id="{D5CD1E4F-8729-2643-90A5-4941202C3F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87D2B7E-F41D-874B-8CB3-401044DE7FF8}"/>
              </a:ext>
            </a:extLst>
          </p:cNvPr>
          <p:cNvSpPr>
            <a:spLocks noGrp="1"/>
          </p:cNvSpPr>
          <p:nvPr>
            <p:ph type="sldNum" sz="quarter" idx="12"/>
          </p:nvPr>
        </p:nvSpPr>
        <p:spPr/>
        <p:txBody>
          <a:bodyPr/>
          <a:lstStyle>
            <a:lvl1pPr>
              <a:defRPr/>
            </a:lvl1pPr>
          </a:lstStyle>
          <a:p>
            <a:fld id="{B6CAA912-BD58-C340-BCE6-962830FF9E1A}" type="slidenum">
              <a:rPr lang="en-US" altLang="en-US"/>
              <a:pPr/>
              <a:t>‹#›</a:t>
            </a:fld>
            <a:endParaRPr lang="en-US" altLang="en-US"/>
          </a:p>
        </p:txBody>
      </p:sp>
    </p:spTree>
    <p:extLst>
      <p:ext uri="{BB962C8B-B14F-4D97-AF65-F5344CB8AC3E}">
        <p14:creationId xmlns:p14="http://schemas.microsoft.com/office/powerpoint/2010/main" val="44073623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3CC9AD9-94B5-F048-9C83-7D58D3D9D7F3}"/>
              </a:ext>
            </a:extLst>
          </p:cNvPr>
          <p:cNvSpPr>
            <a:spLocks noGrp="1"/>
          </p:cNvSpPr>
          <p:nvPr>
            <p:ph type="dt" sz="half" idx="10"/>
          </p:nvPr>
        </p:nvSpPr>
        <p:spPr/>
        <p:txBody>
          <a:bodyPr/>
          <a:lstStyle>
            <a:lvl1pPr>
              <a:defRPr/>
            </a:lvl1pPr>
          </a:lstStyle>
          <a:p>
            <a:fld id="{EC7C7EB9-0ADF-6C4C-A1B2-CF23EF97A89D}" type="datetimeFigureOut">
              <a:rPr lang="en-US" altLang="en-US"/>
              <a:pPr/>
              <a:t>1/22/25</a:t>
            </a:fld>
            <a:endParaRPr lang="en-US" altLang="en-US"/>
          </a:p>
        </p:txBody>
      </p:sp>
      <p:sp>
        <p:nvSpPr>
          <p:cNvPr id="6" name="Footer Placeholder 4">
            <a:extLst>
              <a:ext uri="{FF2B5EF4-FFF2-40B4-BE49-F238E27FC236}">
                <a16:creationId xmlns:a16="http://schemas.microsoft.com/office/drawing/2014/main" id="{87372AB1-92A8-E342-BA6C-25156A03BD1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CAD7994-9AF4-5048-9FF8-1B8BB2DAF803}"/>
              </a:ext>
            </a:extLst>
          </p:cNvPr>
          <p:cNvSpPr>
            <a:spLocks noGrp="1"/>
          </p:cNvSpPr>
          <p:nvPr>
            <p:ph type="sldNum" sz="quarter" idx="12"/>
          </p:nvPr>
        </p:nvSpPr>
        <p:spPr/>
        <p:txBody>
          <a:bodyPr/>
          <a:lstStyle>
            <a:lvl1pPr>
              <a:defRPr/>
            </a:lvl1pPr>
          </a:lstStyle>
          <a:p>
            <a:fld id="{9F214651-CC40-3040-962E-8E1F2396B6A5}" type="slidenum">
              <a:rPr lang="en-US" altLang="en-US"/>
              <a:pPr/>
              <a:t>‹#›</a:t>
            </a:fld>
            <a:endParaRPr lang="en-US" altLang="en-US"/>
          </a:p>
        </p:txBody>
      </p:sp>
    </p:spTree>
    <p:extLst>
      <p:ext uri="{BB962C8B-B14F-4D97-AF65-F5344CB8AC3E}">
        <p14:creationId xmlns:p14="http://schemas.microsoft.com/office/powerpoint/2010/main" val="47867338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66610FA-673F-0745-8CDB-711455C1098A}"/>
              </a:ext>
            </a:extLst>
          </p:cNvPr>
          <p:cNvSpPr>
            <a:spLocks noGrp="1"/>
          </p:cNvSpPr>
          <p:nvPr>
            <p:ph type="dt" sz="half" idx="10"/>
          </p:nvPr>
        </p:nvSpPr>
        <p:spPr/>
        <p:txBody>
          <a:bodyPr/>
          <a:lstStyle>
            <a:lvl1pPr>
              <a:defRPr/>
            </a:lvl1pPr>
          </a:lstStyle>
          <a:p>
            <a:fld id="{822020DF-584E-CF47-B3D3-29A699729409}" type="datetimeFigureOut">
              <a:rPr lang="en-US" altLang="en-US"/>
              <a:pPr/>
              <a:t>1/22/25</a:t>
            </a:fld>
            <a:endParaRPr lang="en-US" altLang="en-US"/>
          </a:p>
        </p:txBody>
      </p:sp>
      <p:sp>
        <p:nvSpPr>
          <p:cNvPr id="8" name="Footer Placeholder 4">
            <a:extLst>
              <a:ext uri="{FF2B5EF4-FFF2-40B4-BE49-F238E27FC236}">
                <a16:creationId xmlns:a16="http://schemas.microsoft.com/office/drawing/2014/main" id="{050EA308-D763-B340-8135-712D99DFAA2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DF0A782-B2EA-4A49-86CA-BFBB7848927B}"/>
              </a:ext>
            </a:extLst>
          </p:cNvPr>
          <p:cNvSpPr>
            <a:spLocks noGrp="1"/>
          </p:cNvSpPr>
          <p:nvPr>
            <p:ph type="sldNum" sz="quarter" idx="12"/>
          </p:nvPr>
        </p:nvSpPr>
        <p:spPr/>
        <p:txBody>
          <a:bodyPr/>
          <a:lstStyle>
            <a:lvl1pPr>
              <a:defRPr/>
            </a:lvl1pPr>
          </a:lstStyle>
          <a:p>
            <a:fld id="{89BF2AB4-19B0-AE43-A3F1-3EF76F398789}" type="slidenum">
              <a:rPr lang="en-US" altLang="en-US"/>
              <a:pPr/>
              <a:t>‹#›</a:t>
            </a:fld>
            <a:endParaRPr lang="en-US" altLang="en-US"/>
          </a:p>
        </p:txBody>
      </p:sp>
    </p:spTree>
    <p:extLst>
      <p:ext uri="{BB962C8B-B14F-4D97-AF65-F5344CB8AC3E}">
        <p14:creationId xmlns:p14="http://schemas.microsoft.com/office/powerpoint/2010/main" val="2287696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p:txBody>
          <a:bodyPr/>
          <a:lstStyle>
            <a:lvl1pPr>
              <a:defRPr/>
            </a:lvl1pPr>
          </a:lstStyle>
          <a:p>
            <a:pPr>
              <a:defRPr/>
            </a:pPr>
            <a:endParaRPr lang="zh-CN" altLang="en-US"/>
          </a:p>
        </p:txBody>
      </p:sp>
      <p:sp>
        <p:nvSpPr>
          <p:cNvPr id="3" name="Rectangle 140"/>
          <p:cNvSpPr>
            <a:spLocks noGrp="1" noChangeArrowheads="1"/>
          </p:cNvSpPr>
          <p:nvPr>
            <p:ph type="ftr" sz="quarter" idx="11"/>
          </p:nvPr>
        </p:nvSpPr>
        <p:spPr/>
        <p:txBody>
          <a:bodyPr/>
          <a:lstStyle>
            <a:lvl1pPr>
              <a:defRPr/>
            </a:lvl1pPr>
          </a:lstStyle>
          <a:p>
            <a:pPr>
              <a:defRPr/>
            </a:pPr>
            <a:endParaRPr lang="zh-CN" altLang="en-US"/>
          </a:p>
        </p:txBody>
      </p:sp>
      <p:sp>
        <p:nvSpPr>
          <p:cNvPr id="4" name="Rectangle 141"/>
          <p:cNvSpPr>
            <a:spLocks noGrp="1" noChangeArrowheads="1"/>
          </p:cNvSpPr>
          <p:nvPr>
            <p:ph type="sldNum" sz="quarter" idx="12"/>
          </p:nvPr>
        </p:nvSpPr>
        <p:spPr/>
        <p:txBody>
          <a:bodyPr/>
          <a:lstStyle>
            <a:lvl1pPr>
              <a:defRPr/>
            </a:lvl1pPr>
          </a:lstStyle>
          <a:p>
            <a:pPr>
              <a:defRPr/>
            </a:pPr>
            <a:fld id="{0ED4EEE2-86C3-BC45-8AB8-8CC4BBEB7ACD}" type="slidenum">
              <a:rPr lang="en-US" altLang="zh-CN"/>
              <a:pPr>
                <a:defRPr/>
              </a:pPr>
              <a:t>‹#›</a:t>
            </a:fld>
            <a:endParaRPr lang="en-US" altLang="zh-CN"/>
          </a:p>
        </p:txBody>
      </p:sp>
    </p:spTree>
    <p:extLst>
      <p:ext uri="{BB962C8B-B14F-4D97-AF65-F5344CB8AC3E}">
        <p14:creationId xmlns:p14="http://schemas.microsoft.com/office/powerpoint/2010/main" val="65460397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F7F8E27-DAF4-344A-A619-202687E64388}"/>
              </a:ext>
            </a:extLst>
          </p:cNvPr>
          <p:cNvSpPr>
            <a:spLocks noGrp="1"/>
          </p:cNvSpPr>
          <p:nvPr>
            <p:ph type="dt" sz="half" idx="10"/>
          </p:nvPr>
        </p:nvSpPr>
        <p:spPr/>
        <p:txBody>
          <a:bodyPr/>
          <a:lstStyle>
            <a:lvl1pPr>
              <a:defRPr/>
            </a:lvl1pPr>
          </a:lstStyle>
          <a:p>
            <a:fld id="{1242EDDE-4A22-3142-BDA8-55A0E51ADC82}" type="datetimeFigureOut">
              <a:rPr lang="en-US" altLang="en-US"/>
              <a:pPr/>
              <a:t>1/22/25</a:t>
            </a:fld>
            <a:endParaRPr lang="en-US" altLang="en-US"/>
          </a:p>
        </p:txBody>
      </p:sp>
      <p:sp>
        <p:nvSpPr>
          <p:cNvPr id="4" name="Footer Placeholder 4">
            <a:extLst>
              <a:ext uri="{FF2B5EF4-FFF2-40B4-BE49-F238E27FC236}">
                <a16:creationId xmlns:a16="http://schemas.microsoft.com/office/drawing/2014/main" id="{0DD0E754-A48B-B544-BA0D-E9ACB1854F8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264A3E7-1A73-2C48-8115-4ADE87893D67}"/>
              </a:ext>
            </a:extLst>
          </p:cNvPr>
          <p:cNvSpPr>
            <a:spLocks noGrp="1"/>
          </p:cNvSpPr>
          <p:nvPr>
            <p:ph type="sldNum" sz="quarter" idx="12"/>
          </p:nvPr>
        </p:nvSpPr>
        <p:spPr/>
        <p:txBody>
          <a:bodyPr/>
          <a:lstStyle>
            <a:lvl1pPr>
              <a:defRPr/>
            </a:lvl1pPr>
          </a:lstStyle>
          <a:p>
            <a:fld id="{72EF508F-9BE1-384A-8501-DDB1A845B0B6}" type="slidenum">
              <a:rPr lang="en-US" altLang="en-US"/>
              <a:pPr/>
              <a:t>‹#›</a:t>
            </a:fld>
            <a:endParaRPr lang="en-US" altLang="en-US"/>
          </a:p>
        </p:txBody>
      </p:sp>
    </p:spTree>
    <p:extLst>
      <p:ext uri="{BB962C8B-B14F-4D97-AF65-F5344CB8AC3E}">
        <p14:creationId xmlns:p14="http://schemas.microsoft.com/office/powerpoint/2010/main" val="90400381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D0CADB7-7079-9141-8AC0-C6840E76FAA4}"/>
              </a:ext>
            </a:extLst>
          </p:cNvPr>
          <p:cNvSpPr>
            <a:spLocks noGrp="1"/>
          </p:cNvSpPr>
          <p:nvPr>
            <p:ph type="dt" sz="half" idx="10"/>
          </p:nvPr>
        </p:nvSpPr>
        <p:spPr/>
        <p:txBody>
          <a:bodyPr/>
          <a:lstStyle>
            <a:lvl1pPr>
              <a:defRPr/>
            </a:lvl1pPr>
          </a:lstStyle>
          <a:p>
            <a:fld id="{25B0A18A-30BB-D547-8387-C8E940B947F8}" type="datetimeFigureOut">
              <a:rPr lang="en-US" altLang="en-US"/>
              <a:pPr/>
              <a:t>1/22/25</a:t>
            </a:fld>
            <a:endParaRPr lang="en-US" altLang="en-US"/>
          </a:p>
        </p:txBody>
      </p:sp>
      <p:sp>
        <p:nvSpPr>
          <p:cNvPr id="3" name="Footer Placeholder 4">
            <a:extLst>
              <a:ext uri="{FF2B5EF4-FFF2-40B4-BE49-F238E27FC236}">
                <a16:creationId xmlns:a16="http://schemas.microsoft.com/office/drawing/2014/main" id="{BCD0A6E1-7577-434C-BFED-FBFC7636CAB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819D7AB-2F9B-2048-991C-D21DE4B5CD02}"/>
              </a:ext>
            </a:extLst>
          </p:cNvPr>
          <p:cNvSpPr>
            <a:spLocks noGrp="1"/>
          </p:cNvSpPr>
          <p:nvPr>
            <p:ph type="sldNum" sz="quarter" idx="12"/>
          </p:nvPr>
        </p:nvSpPr>
        <p:spPr/>
        <p:txBody>
          <a:bodyPr/>
          <a:lstStyle>
            <a:lvl1pPr>
              <a:defRPr/>
            </a:lvl1pPr>
          </a:lstStyle>
          <a:p>
            <a:fld id="{22165B07-4595-954D-9322-37E4909EF01B}" type="slidenum">
              <a:rPr lang="en-US" altLang="en-US"/>
              <a:pPr/>
              <a:t>‹#›</a:t>
            </a:fld>
            <a:endParaRPr lang="en-US" altLang="en-US"/>
          </a:p>
        </p:txBody>
      </p:sp>
    </p:spTree>
    <p:extLst>
      <p:ext uri="{BB962C8B-B14F-4D97-AF65-F5344CB8AC3E}">
        <p14:creationId xmlns:p14="http://schemas.microsoft.com/office/powerpoint/2010/main" val="220390960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B1F103C-B59F-D047-B6A6-A28BE3871493}"/>
              </a:ext>
            </a:extLst>
          </p:cNvPr>
          <p:cNvSpPr>
            <a:spLocks noGrp="1"/>
          </p:cNvSpPr>
          <p:nvPr>
            <p:ph type="dt" sz="half" idx="10"/>
          </p:nvPr>
        </p:nvSpPr>
        <p:spPr/>
        <p:txBody>
          <a:bodyPr/>
          <a:lstStyle>
            <a:lvl1pPr>
              <a:defRPr/>
            </a:lvl1pPr>
          </a:lstStyle>
          <a:p>
            <a:fld id="{0A0A5D26-D8A2-1F4A-B89C-D857355DC173}" type="datetimeFigureOut">
              <a:rPr lang="en-US" altLang="en-US"/>
              <a:pPr/>
              <a:t>1/22/25</a:t>
            </a:fld>
            <a:endParaRPr lang="en-US" altLang="en-US"/>
          </a:p>
        </p:txBody>
      </p:sp>
      <p:sp>
        <p:nvSpPr>
          <p:cNvPr id="6" name="Footer Placeholder 4">
            <a:extLst>
              <a:ext uri="{FF2B5EF4-FFF2-40B4-BE49-F238E27FC236}">
                <a16:creationId xmlns:a16="http://schemas.microsoft.com/office/drawing/2014/main" id="{F1BE0D42-A977-DF4F-BAF7-9716055158B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5232D0B-4BDB-154A-B288-29C3E4273769}"/>
              </a:ext>
            </a:extLst>
          </p:cNvPr>
          <p:cNvSpPr>
            <a:spLocks noGrp="1"/>
          </p:cNvSpPr>
          <p:nvPr>
            <p:ph type="sldNum" sz="quarter" idx="12"/>
          </p:nvPr>
        </p:nvSpPr>
        <p:spPr/>
        <p:txBody>
          <a:bodyPr/>
          <a:lstStyle>
            <a:lvl1pPr>
              <a:defRPr/>
            </a:lvl1pPr>
          </a:lstStyle>
          <a:p>
            <a:fld id="{7AAAD7E6-DEA8-B443-ADDA-2A1A640196F2}" type="slidenum">
              <a:rPr lang="en-US" altLang="en-US"/>
              <a:pPr/>
              <a:t>‹#›</a:t>
            </a:fld>
            <a:endParaRPr lang="en-US" altLang="en-US"/>
          </a:p>
        </p:txBody>
      </p:sp>
    </p:spTree>
    <p:extLst>
      <p:ext uri="{BB962C8B-B14F-4D97-AF65-F5344CB8AC3E}">
        <p14:creationId xmlns:p14="http://schemas.microsoft.com/office/powerpoint/2010/main" val="1669324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F0A52BC-6E2F-CA4E-9F1A-896FE85C1986}"/>
              </a:ext>
            </a:extLst>
          </p:cNvPr>
          <p:cNvSpPr>
            <a:spLocks noGrp="1"/>
          </p:cNvSpPr>
          <p:nvPr>
            <p:ph type="dt" sz="half" idx="10"/>
          </p:nvPr>
        </p:nvSpPr>
        <p:spPr/>
        <p:txBody>
          <a:bodyPr/>
          <a:lstStyle>
            <a:lvl1pPr>
              <a:defRPr/>
            </a:lvl1pPr>
          </a:lstStyle>
          <a:p>
            <a:fld id="{2DD7F63D-37B0-5D48-BC5C-01DA17B41EFB}" type="datetimeFigureOut">
              <a:rPr lang="en-US" altLang="en-US"/>
              <a:pPr/>
              <a:t>1/22/25</a:t>
            </a:fld>
            <a:endParaRPr lang="en-US" altLang="en-US"/>
          </a:p>
        </p:txBody>
      </p:sp>
      <p:sp>
        <p:nvSpPr>
          <p:cNvPr id="6" name="Footer Placeholder 4">
            <a:extLst>
              <a:ext uri="{FF2B5EF4-FFF2-40B4-BE49-F238E27FC236}">
                <a16:creationId xmlns:a16="http://schemas.microsoft.com/office/drawing/2014/main" id="{E781F726-5011-C74E-BB4A-731A6F1EF59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5770683-6E53-6140-B656-C83EA465E5A4}"/>
              </a:ext>
            </a:extLst>
          </p:cNvPr>
          <p:cNvSpPr>
            <a:spLocks noGrp="1"/>
          </p:cNvSpPr>
          <p:nvPr>
            <p:ph type="sldNum" sz="quarter" idx="12"/>
          </p:nvPr>
        </p:nvSpPr>
        <p:spPr/>
        <p:txBody>
          <a:bodyPr/>
          <a:lstStyle>
            <a:lvl1pPr>
              <a:defRPr/>
            </a:lvl1pPr>
          </a:lstStyle>
          <a:p>
            <a:fld id="{550DCBA1-BCAE-8A4E-A9E5-A4C2E3FC7951}" type="slidenum">
              <a:rPr lang="en-US" altLang="en-US"/>
              <a:pPr/>
              <a:t>‹#›</a:t>
            </a:fld>
            <a:endParaRPr lang="en-US" altLang="en-US"/>
          </a:p>
        </p:txBody>
      </p:sp>
    </p:spTree>
    <p:extLst>
      <p:ext uri="{BB962C8B-B14F-4D97-AF65-F5344CB8AC3E}">
        <p14:creationId xmlns:p14="http://schemas.microsoft.com/office/powerpoint/2010/main" val="354068624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1549A8-6B85-BE43-98CF-40F02C8E0250}"/>
              </a:ext>
            </a:extLst>
          </p:cNvPr>
          <p:cNvSpPr>
            <a:spLocks noGrp="1"/>
          </p:cNvSpPr>
          <p:nvPr>
            <p:ph type="dt" sz="half" idx="10"/>
          </p:nvPr>
        </p:nvSpPr>
        <p:spPr/>
        <p:txBody>
          <a:bodyPr/>
          <a:lstStyle>
            <a:lvl1pPr>
              <a:defRPr/>
            </a:lvl1pPr>
          </a:lstStyle>
          <a:p>
            <a:fld id="{3A378768-705E-4D47-9943-A408C8E34689}" type="datetimeFigureOut">
              <a:rPr lang="en-US" altLang="en-US"/>
              <a:pPr/>
              <a:t>1/22/25</a:t>
            </a:fld>
            <a:endParaRPr lang="en-US" altLang="en-US"/>
          </a:p>
        </p:txBody>
      </p:sp>
      <p:sp>
        <p:nvSpPr>
          <p:cNvPr id="5" name="Footer Placeholder 4">
            <a:extLst>
              <a:ext uri="{FF2B5EF4-FFF2-40B4-BE49-F238E27FC236}">
                <a16:creationId xmlns:a16="http://schemas.microsoft.com/office/drawing/2014/main" id="{E0256984-040A-4843-8BBB-F1F62F3098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C05686B-6229-D842-B7DC-98B82678994A}"/>
              </a:ext>
            </a:extLst>
          </p:cNvPr>
          <p:cNvSpPr>
            <a:spLocks noGrp="1"/>
          </p:cNvSpPr>
          <p:nvPr>
            <p:ph type="sldNum" sz="quarter" idx="12"/>
          </p:nvPr>
        </p:nvSpPr>
        <p:spPr/>
        <p:txBody>
          <a:bodyPr/>
          <a:lstStyle>
            <a:lvl1pPr>
              <a:defRPr/>
            </a:lvl1pPr>
          </a:lstStyle>
          <a:p>
            <a:fld id="{0270EF94-08A5-D547-857D-4BAE5A1E45A0}" type="slidenum">
              <a:rPr lang="en-US" altLang="en-US"/>
              <a:pPr/>
              <a:t>‹#›</a:t>
            </a:fld>
            <a:endParaRPr lang="en-US" altLang="en-US"/>
          </a:p>
        </p:txBody>
      </p:sp>
    </p:spTree>
    <p:extLst>
      <p:ext uri="{BB962C8B-B14F-4D97-AF65-F5344CB8AC3E}">
        <p14:creationId xmlns:p14="http://schemas.microsoft.com/office/powerpoint/2010/main" val="84180010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1F4D88-A96D-F542-9C62-CB65D0EE6BD8}"/>
              </a:ext>
            </a:extLst>
          </p:cNvPr>
          <p:cNvSpPr>
            <a:spLocks noGrp="1"/>
          </p:cNvSpPr>
          <p:nvPr>
            <p:ph type="dt" sz="half" idx="10"/>
          </p:nvPr>
        </p:nvSpPr>
        <p:spPr/>
        <p:txBody>
          <a:bodyPr/>
          <a:lstStyle>
            <a:lvl1pPr>
              <a:defRPr/>
            </a:lvl1pPr>
          </a:lstStyle>
          <a:p>
            <a:fld id="{BFC9E379-424F-EB4F-A1CC-463055F8DC18}" type="datetimeFigureOut">
              <a:rPr lang="en-US" altLang="en-US"/>
              <a:pPr/>
              <a:t>1/22/25</a:t>
            </a:fld>
            <a:endParaRPr lang="en-US" altLang="en-US"/>
          </a:p>
        </p:txBody>
      </p:sp>
      <p:sp>
        <p:nvSpPr>
          <p:cNvPr id="5" name="Footer Placeholder 4">
            <a:extLst>
              <a:ext uri="{FF2B5EF4-FFF2-40B4-BE49-F238E27FC236}">
                <a16:creationId xmlns:a16="http://schemas.microsoft.com/office/drawing/2014/main" id="{EBBB69CC-EEB4-3C4D-BD26-03C52672674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C617BCF-1840-B64D-96FA-532B8E06B3C1}"/>
              </a:ext>
            </a:extLst>
          </p:cNvPr>
          <p:cNvSpPr>
            <a:spLocks noGrp="1"/>
          </p:cNvSpPr>
          <p:nvPr>
            <p:ph type="sldNum" sz="quarter" idx="12"/>
          </p:nvPr>
        </p:nvSpPr>
        <p:spPr/>
        <p:txBody>
          <a:bodyPr/>
          <a:lstStyle>
            <a:lvl1pPr>
              <a:defRPr/>
            </a:lvl1pPr>
          </a:lstStyle>
          <a:p>
            <a:fld id="{7958E049-C017-4941-9859-696ACCEA5F18}" type="slidenum">
              <a:rPr lang="en-US" altLang="en-US"/>
              <a:pPr/>
              <a:t>‹#›</a:t>
            </a:fld>
            <a:endParaRPr lang="en-US" altLang="en-US"/>
          </a:p>
        </p:txBody>
      </p:sp>
    </p:spTree>
    <p:extLst>
      <p:ext uri="{BB962C8B-B14F-4D97-AF65-F5344CB8AC3E}">
        <p14:creationId xmlns:p14="http://schemas.microsoft.com/office/powerpoint/2010/main" val="188991394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09016223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48626706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68674486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38259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BF0BAE6-91F7-4032-8D6C-4B66A5D91E93}" type="slidenum">
              <a:rPr lang="zh-CN" altLang="en-US" smtClean="0"/>
              <a:pPr/>
              <a:t>‹#›</a:t>
            </a:fld>
            <a:endParaRPr lang="en-US" altLang="zh-C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6793" indent="0">
              <a:buNone/>
              <a:defRPr sz="1200"/>
            </a:lvl2pPr>
            <a:lvl3pPr marL="913589" indent="0">
              <a:buNone/>
              <a:defRPr sz="1000"/>
            </a:lvl3pPr>
            <a:lvl4pPr marL="1370390" indent="0">
              <a:buNone/>
              <a:defRPr sz="900"/>
            </a:lvl4pPr>
            <a:lvl5pPr marL="1827184" indent="0">
              <a:buNone/>
              <a:defRPr sz="900"/>
            </a:lvl5pPr>
            <a:lvl6pPr marL="2283978" indent="0">
              <a:buNone/>
              <a:defRPr sz="900"/>
            </a:lvl6pPr>
            <a:lvl7pPr marL="2740777" indent="0">
              <a:buNone/>
              <a:defRPr sz="900"/>
            </a:lvl7pPr>
            <a:lvl8pPr marL="3197567" indent="0">
              <a:buNone/>
              <a:defRPr sz="900"/>
            </a:lvl8pPr>
            <a:lvl9pPr marL="3654368"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defRPr/>
            </a:lvl1pPr>
          </a:lstStyle>
          <a:p>
            <a:pPr>
              <a:defRPr/>
            </a:pPr>
            <a:endParaRPr lang="zh-CN" altLang="en-US"/>
          </a:p>
        </p:txBody>
      </p:sp>
      <p:sp>
        <p:nvSpPr>
          <p:cNvPr id="6" name="Rectangle 140"/>
          <p:cNvSpPr>
            <a:spLocks noGrp="1" noChangeArrowheads="1"/>
          </p:cNvSpPr>
          <p:nvPr>
            <p:ph type="ftr" sz="quarter" idx="11"/>
          </p:nvPr>
        </p:nvSpPr>
        <p:spPr/>
        <p:txBody>
          <a:bodyPr/>
          <a:lstStyle>
            <a:lvl1pPr>
              <a:defRPr/>
            </a:lvl1pPr>
          </a:lstStyle>
          <a:p>
            <a:pPr>
              <a:defRPr/>
            </a:pPr>
            <a:endParaRPr lang="zh-CN" altLang="en-US"/>
          </a:p>
        </p:txBody>
      </p:sp>
      <p:sp>
        <p:nvSpPr>
          <p:cNvPr id="7" name="Rectangle 141"/>
          <p:cNvSpPr>
            <a:spLocks noGrp="1" noChangeArrowheads="1"/>
          </p:cNvSpPr>
          <p:nvPr>
            <p:ph type="sldNum" sz="quarter" idx="12"/>
          </p:nvPr>
        </p:nvSpPr>
        <p:spPr/>
        <p:txBody>
          <a:bodyPr/>
          <a:lstStyle>
            <a:lvl1pPr>
              <a:defRPr/>
            </a:lvl1pPr>
          </a:lstStyle>
          <a:p>
            <a:pPr>
              <a:defRPr/>
            </a:pPr>
            <a:fld id="{832920C2-B310-E74A-8ED9-61E616E8B01E}" type="slidenum">
              <a:rPr lang="en-US" altLang="zh-CN"/>
              <a:pPr>
                <a:defRPr/>
              </a:pPr>
              <a:t>‹#›</a:t>
            </a:fld>
            <a:endParaRPr lang="en-US" altLang="zh-CN"/>
          </a:p>
        </p:txBody>
      </p:sp>
    </p:spTree>
    <p:extLst>
      <p:ext uri="{BB962C8B-B14F-4D97-AF65-F5344CB8AC3E}">
        <p14:creationId xmlns:p14="http://schemas.microsoft.com/office/powerpoint/2010/main" val="54018384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76429368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17151996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82766197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17964147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13544638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73415732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18876378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83758766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5476985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0922134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93" indent="0">
              <a:buNone/>
              <a:defRPr sz="2800"/>
            </a:lvl2pPr>
            <a:lvl3pPr marL="913589" indent="0">
              <a:buNone/>
              <a:defRPr sz="2400"/>
            </a:lvl3pPr>
            <a:lvl4pPr marL="1370390" indent="0">
              <a:buNone/>
              <a:defRPr sz="2000"/>
            </a:lvl4pPr>
            <a:lvl5pPr marL="1827184" indent="0">
              <a:buNone/>
              <a:defRPr sz="2000"/>
            </a:lvl5pPr>
            <a:lvl6pPr marL="2283978" indent="0">
              <a:buNone/>
              <a:defRPr sz="2000"/>
            </a:lvl6pPr>
            <a:lvl7pPr marL="2740777" indent="0">
              <a:buNone/>
              <a:defRPr sz="2000"/>
            </a:lvl7pPr>
            <a:lvl8pPr marL="3197567" indent="0">
              <a:buNone/>
              <a:defRPr sz="2000"/>
            </a:lvl8pPr>
            <a:lvl9pPr marL="365436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93" indent="0">
              <a:buNone/>
              <a:defRPr sz="1200"/>
            </a:lvl2pPr>
            <a:lvl3pPr marL="913589" indent="0">
              <a:buNone/>
              <a:defRPr sz="1000"/>
            </a:lvl3pPr>
            <a:lvl4pPr marL="1370390" indent="0">
              <a:buNone/>
              <a:defRPr sz="900"/>
            </a:lvl4pPr>
            <a:lvl5pPr marL="1827184" indent="0">
              <a:buNone/>
              <a:defRPr sz="900"/>
            </a:lvl5pPr>
            <a:lvl6pPr marL="2283978" indent="0">
              <a:buNone/>
              <a:defRPr sz="900"/>
            </a:lvl6pPr>
            <a:lvl7pPr marL="2740777" indent="0">
              <a:buNone/>
              <a:defRPr sz="900"/>
            </a:lvl7pPr>
            <a:lvl8pPr marL="3197567" indent="0">
              <a:buNone/>
              <a:defRPr sz="900"/>
            </a:lvl8pPr>
            <a:lvl9pPr marL="3654368"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defRPr/>
            </a:lvl1pPr>
          </a:lstStyle>
          <a:p>
            <a:pPr>
              <a:defRPr/>
            </a:pPr>
            <a:endParaRPr lang="zh-CN" altLang="en-US"/>
          </a:p>
        </p:txBody>
      </p:sp>
      <p:sp>
        <p:nvSpPr>
          <p:cNvPr id="6" name="Rectangle 140"/>
          <p:cNvSpPr>
            <a:spLocks noGrp="1" noChangeArrowheads="1"/>
          </p:cNvSpPr>
          <p:nvPr>
            <p:ph type="ftr" sz="quarter" idx="11"/>
          </p:nvPr>
        </p:nvSpPr>
        <p:spPr/>
        <p:txBody>
          <a:bodyPr/>
          <a:lstStyle>
            <a:lvl1pPr>
              <a:defRPr/>
            </a:lvl1pPr>
          </a:lstStyle>
          <a:p>
            <a:pPr>
              <a:defRPr/>
            </a:pPr>
            <a:endParaRPr lang="zh-CN" altLang="en-US"/>
          </a:p>
        </p:txBody>
      </p:sp>
      <p:sp>
        <p:nvSpPr>
          <p:cNvPr id="7" name="Rectangle 141"/>
          <p:cNvSpPr>
            <a:spLocks noGrp="1" noChangeArrowheads="1"/>
          </p:cNvSpPr>
          <p:nvPr>
            <p:ph type="sldNum" sz="quarter" idx="12"/>
          </p:nvPr>
        </p:nvSpPr>
        <p:spPr/>
        <p:txBody>
          <a:bodyPr/>
          <a:lstStyle>
            <a:lvl1pPr>
              <a:defRPr/>
            </a:lvl1pPr>
          </a:lstStyle>
          <a:p>
            <a:pPr>
              <a:defRPr/>
            </a:pPr>
            <a:fld id="{5713971C-F310-C54E-83FF-E7ED59E8D544}" type="slidenum">
              <a:rPr lang="en-US" altLang="zh-CN"/>
              <a:pPr>
                <a:defRPr/>
              </a:pPr>
              <a:t>‹#›</a:t>
            </a:fld>
            <a:endParaRPr lang="en-US" altLang="zh-CN"/>
          </a:p>
        </p:txBody>
      </p:sp>
    </p:spTree>
    <p:extLst>
      <p:ext uri="{BB962C8B-B14F-4D97-AF65-F5344CB8AC3E}">
        <p14:creationId xmlns:p14="http://schemas.microsoft.com/office/powerpoint/2010/main" val="166729100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612214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73653179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58101940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31460887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90812225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92610181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47130221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80272861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pPr>
                <a:defRPr/>
              </a:pPr>
              <a:t>‹#›</a:t>
            </a:fld>
            <a:endParaRPr lang="en-US"/>
          </a:p>
        </p:txBody>
      </p:sp>
    </p:spTree>
    <p:extLst>
      <p:ext uri="{BB962C8B-B14F-4D97-AF65-F5344CB8AC3E}">
        <p14:creationId xmlns:p14="http://schemas.microsoft.com/office/powerpoint/2010/main" val="99689971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pPr>
                <a:defRPr/>
              </a:pPr>
              <a:t>‹#›</a:t>
            </a:fld>
            <a:endParaRPr lang="en-US"/>
          </a:p>
        </p:txBody>
      </p:sp>
    </p:spTree>
    <p:extLst>
      <p:ext uri="{BB962C8B-B14F-4D97-AF65-F5344CB8AC3E}">
        <p14:creationId xmlns:p14="http://schemas.microsoft.com/office/powerpoint/2010/main" val="2088609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defRPr/>
            </a:lvl1pPr>
          </a:lstStyle>
          <a:p>
            <a:pPr>
              <a:defRPr/>
            </a:pPr>
            <a:endParaRPr lang="zh-CN" altLang="en-US"/>
          </a:p>
        </p:txBody>
      </p:sp>
      <p:sp>
        <p:nvSpPr>
          <p:cNvPr id="5" name="Rectangle 140"/>
          <p:cNvSpPr>
            <a:spLocks noGrp="1" noChangeArrowheads="1"/>
          </p:cNvSpPr>
          <p:nvPr>
            <p:ph type="ftr" sz="quarter" idx="11"/>
          </p:nvPr>
        </p:nvSpPr>
        <p:spPr/>
        <p:txBody>
          <a:bodyPr/>
          <a:lstStyle>
            <a:lvl1pPr>
              <a:defRPr/>
            </a:lvl1pPr>
          </a:lstStyle>
          <a:p>
            <a:pPr>
              <a:defRPr/>
            </a:pPr>
            <a:endParaRPr lang="zh-CN" altLang="en-US"/>
          </a:p>
        </p:txBody>
      </p:sp>
      <p:sp>
        <p:nvSpPr>
          <p:cNvPr id="6" name="Rectangle 141"/>
          <p:cNvSpPr>
            <a:spLocks noGrp="1" noChangeArrowheads="1"/>
          </p:cNvSpPr>
          <p:nvPr>
            <p:ph type="sldNum" sz="quarter" idx="12"/>
          </p:nvPr>
        </p:nvSpPr>
        <p:spPr/>
        <p:txBody>
          <a:bodyPr/>
          <a:lstStyle>
            <a:lvl1pPr>
              <a:defRPr/>
            </a:lvl1pPr>
          </a:lstStyle>
          <a:p>
            <a:pPr>
              <a:defRPr/>
            </a:pPr>
            <a:fld id="{124E9B0A-F73E-F847-ABE0-D81852D72C0B}" type="slidenum">
              <a:rPr lang="en-US" altLang="zh-CN"/>
              <a:pPr>
                <a:defRPr/>
              </a:pPr>
              <a:t>‹#›</a:t>
            </a:fld>
            <a:endParaRPr lang="en-US" altLang="zh-CN"/>
          </a:p>
        </p:txBody>
      </p:sp>
    </p:spTree>
    <p:extLst>
      <p:ext uri="{BB962C8B-B14F-4D97-AF65-F5344CB8AC3E}">
        <p14:creationId xmlns:p14="http://schemas.microsoft.com/office/powerpoint/2010/main" val="97832992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pPr>
                <a:defRPr/>
              </a:pPr>
              <a:t>‹#›</a:t>
            </a:fld>
            <a:endParaRPr lang="en-US"/>
          </a:p>
        </p:txBody>
      </p:sp>
    </p:spTree>
    <p:extLst>
      <p:ext uri="{BB962C8B-B14F-4D97-AF65-F5344CB8AC3E}">
        <p14:creationId xmlns:p14="http://schemas.microsoft.com/office/powerpoint/2010/main" val="103573900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pPr>
                <a:defRPr/>
              </a:pPr>
              <a:t>‹#›</a:t>
            </a:fld>
            <a:endParaRPr lang="en-US"/>
          </a:p>
        </p:txBody>
      </p:sp>
    </p:spTree>
    <p:extLst>
      <p:ext uri="{BB962C8B-B14F-4D97-AF65-F5344CB8AC3E}">
        <p14:creationId xmlns:p14="http://schemas.microsoft.com/office/powerpoint/2010/main" val="388946163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pPr>
                <a:defRPr/>
              </a:pPr>
              <a:t>‹#›</a:t>
            </a:fld>
            <a:endParaRPr lang="en-US"/>
          </a:p>
        </p:txBody>
      </p:sp>
    </p:spTree>
    <p:extLst>
      <p:ext uri="{BB962C8B-B14F-4D97-AF65-F5344CB8AC3E}">
        <p14:creationId xmlns:p14="http://schemas.microsoft.com/office/powerpoint/2010/main" val="371163915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pPr>
                <a:defRPr/>
              </a:pPr>
              <a:t>‹#›</a:t>
            </a:fld>
            <a:endParaRPr lang="en-US"/>
          </a:p>
        </p:txBody>
      </p:sp>
    </p:spTree>
    <p:extLst>
      <p:ext uri="{BB962C8B-B14F-4D97-AF65-F5344CB8AC3E}">
        <p14:creationId xmlns:p14="http://schemas.microsoft.com/office/powerpoint/2010/main" val="213608509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pPr>
                <a:defRPr/>
              </a:pPr>
              <a:t>‹#›</a:t>
            </a:fld>
            <a:endParaRPr lang="en-US"/>
          </a:p>
        </p:txBody>
      </p:sp>
    </p:spTree>
    <p:extLst>
      <p:ext uri="{BB962C8B-B14F-4D97-AF65-F5344CB8AC3E}">
        <p14:creationId xmlns:p14="http://schemas.microsoft.com/office/powerpoint/2010/main" val="35019057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pPr>
                <a:defRPr/>
              </a:pPr>
              <a:t>‹#›</a:t>
            </a:fld>
            <a:endParaRPr lang="en-US"/>
          </a:p>
        </p:txBody>
      </p:sp>
    </p:spTree>
    <p:extLst>
      <p:ext uri="{BB962C8B-B14F-4D97-AF65-F5344CB8AC3E}">
        <p14:creationId xmlns:p14="http://schemas.microsoft.com/office/powerpoint/2010/main" val="399165402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pPr>
                <a:defRPr/>
              </a:pPr>
              <a:t>‹#›</a:t>
            </a:fld>
            <a:endParaRPr lang="en-US"/>
          </a:p>
        </p:txBody>
      </p:sp>
    </p:spTree>
    <p:extLst>
      <p:ext uri="{BB962C8B-B14F-4D97-AF65-F5344CB8AC3E}">
        <p14:creationId xmlns:p14="http://schemas.microsoft.com/office/powerpoint/2010/main" val="79876613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pPr>
                <a:defRPr/>
              </a:pPr>
              <a:t>‹#›</a:t>
            </a:fld>
            <a:endParaRPr lang="en-US"/>
          </a:p>
        </p:txBody>
      </p:sp>
    </p:spTree>
    <p:extLst>
      <p:ext uri="{BB962C8B-B14F-4D97-AF65-F5344CB8AC3E}">
        <p14:creationId xmlns:p14="http://schemas.microsoft.com/office/powerpoint/2010/main" val="55886034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pPr>
                <a:defRPr/>
              </a:pPr>
              <a:t>‹#›</a:t>
            </a:fld>
            <a:endParaRPr lang="en-US"/>
          </a:p>
        </p:txBody>
      </p:sp>
    </p:spTree>
    <p:extLst>
      <p:ext uri="{BB962C8B-B14F-4D97-AF65-F5344CB8AC3E}">
        <p14:creationId xmlns:p14="http://schemas.microsoft.com/office/powerpoint/2010/main" val="28311047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511912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defRPr/>
            </a:lvl1pPr>
          </a:lstStyle>
          <a:p>
            <a:pPr>
              <a:defRPr/>
            </a:pPr>
            <a:endParaRPr lang="zh-CN" altLang="en-US"/>
          </a:p>
        </p:txBody>
      </p:sp>
      <p:sp>
        <p:nvSpPr>
          <p:cNvPr id="5" name="Rectangle 140"/>
          <p:cNvSpPr>
            <a:spLocks noGrp="1" noChangeArrowheads="1"/>
          </p:cNvSpPr>
          <p:nvPr>
            <p:ph type="ftr" sz="quarter" idx="11"/>
          </p:nvPr>
        </p:nvSpPr>
        <p:spPr/>
        <p:txBody>
          <a:bodyPr/>
          <a:lstStyle>
            <a:lvl1pPr>
              <a:defRPr/>
            </a:lvl1pPr>
          </a:lstStyle>
          <a:p>
            <a:pPr>
              <a:defRPr/>
            </a:pPr>
            <a:endParaRPr lang="zh-CN" altLang="en-US"/>
          </a:p>
        </p:txBody>
      </p:sp>
      <p:sp>
        <p:nvSpPr>
          <p:cNvPr id="6" name="Rectangle 141"/>
          <p:cNvSpPr>
            <a:spLocks noGrp="1" noChangeArrowheads="1"/>
          </p:cNvSpPr>
          <p:nvPr>
            <p:ph type="sldNum" sz="quarter" idx="12"/>
          </p:nvPr>
        </p:nvSpPr>
        <p:spPr/>
        <p:txBody>
          <a:bodyPr/>
          <a:lstStyle>
            <a:lvl1pPr>
              <a:defRPr/>
            </a:lvl1pPr>
          </a:lstStyle>
          <a:p>
            <a:pPr>
              <a:defRPr/>
            </a:pPr>
            <a:fld id="{F9FDBBA3-66CA-4249-9EB2-3458862095FD}" type="slidenum">
              <a:rPr lang="en-US" altLang="zh-CN"/>
              <a:pPr>
                <a:defRPr/>
              </a:pPr>
              <a:t>‹#›</a:t>
            </a:fld>
            <a:endParaRPr lang="en-US" altLang="zh-CN"/>
          </a:p>
        </p:txBody>
      </p:sp>
    </p:spTree>
    <p:extLst>
      <p:ext uri="{BB962C8B-B14F-4D97-AF65-F5344CB8AC3E}">
        <p14:creationId xmlns:p14="http://schemas.microsoft.com/office/powerpoint/2010/main" val="257688590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59183263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96454120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91303111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6581226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8523029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40795028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70242643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84899278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0102449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78270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Times New Roman" pitchFamily="-112" charset="0"/>
              </a:defRPr>
            </a:lvl1pPr>
          </a:lstStyle>
          <a:p>
            <a:endParaRPr lang="zh-CN" altLang="en-US"/>
          </a:p>
        </p:txBody>
      </p:sp>
      <p:sp>
        <p:nvSpPr>
          <p:cNvPr id="5" name="Rectangle 140"/>
          <p:cNvSpPr>
            <a:spLocks noGrp="1" noChangeArrowheads="1"/>
          </p:cNvSpPr>
          <p:nvPr>
            <p:ph type="ftr" sz="quarter" idx="11"/>
          </p:nvPr>
        </p:nvSpPr>
        <p:spPr/>
        <p:txBody>
          <a:bodyPr/>
          <a:lstStyle>
            <a:lvl1pPr>
              <a:defRPr>
                <a:latin typeface="Times New Roman" pitchFamily="-112" charset="0"/>
              </a:defRPr>
            </a:lvl1pPr>
          </a:lstStyle>
          <a:p>
            <a:endParaRPr lang="zh-CN" altLang="en-US"/>
          </a:p>
        </p:txBody>
      </p:sp>
      <p:sp>
        <p:nvSpPr>
          <p:cNvPr id="6" name="Rectangle 141"/>
          <p:cNvSpPr>
            <a:spLocks noGrp="1" noChangeArrowheads="1"/>
          </p:cNvSpPr>
          <p:nvPr>
            <p:ph type="sldNum" sz="quarter" idx="12"/>
          </p:nvPr>
        </p:nvSpPr>
        <p:spPr/>
        <p:txBody>
          <a:bodyPr/>
          <a:lstStyle>
            <a:lvl1pPr>
              <a:defRPr>
                <a:latin typeface="Times New Roman" charset="0"/>
              </a:defRPr>
            </a:lvl1pPr>
          </a:lstStyle>
          <a:p>
            <a:fld id="{2BF0BAE6-91F7-4032-8D6C-4B66A5D91E93}" type="slidenum">
              <a:rPr lang="zh-CN" altLang="en-US" smtClean="0"/>
              <a:pPr/>
              <a:t>‹#›</a:t>
            </a:fld>
            <a:endParaRPr lang="en-US" altLang="zh-CN"/>
          </a:p>
        </p:txBody>
      </p:sp>
    </p:spTree>
    <p:extLst>
      <p:ext uri="{BB962C8B-B14F-4D97-AF65-F5344CB8AC3E}">
        <p14:creationId xmlns:p14="http://schemas.microsoft.com/office/powerpoint/2010/main" val="290180616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01078237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0813528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671928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263564478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1644389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6071791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0696367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1556197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8471318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965817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6"/>
            <a:ext cx="7772400" cy="1462088"/>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Times New Roman" charset="0"/>
              </a:defRPr>
            </a:lvl1pPr>
          </a:lstStyle>
          <a:p>
            <a:pPr>
              <a:defRPr/>
            </a:pPr>
            <a:fld id="{2EDC18B1-42C6-C244-B0D1-64C0E2ABB19C}" type="slidenum">
              <a:rPr lang="en-US"/>
              <a:pPr>
                <a:defRPr/>
              </a:pPr>
              <a:t>‹#›</a:t>
            </a:fld>
            <a:endParaRPr lang="en-US"/>
          </a:p>
        </p:txBody>
      </p:sp>
    </p:spTree>
    <p:extLst>
      <p:ext uri="{BB962C8B-B14F-4D97-AF65-F5344CB8AC3E}">
        <p14:creationId xmlns:p14="http://schemas.microsoft.com/office/powerpoint/2010/main" val="279753952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2161199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1996513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9243468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0388964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3631742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4000113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6035189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latin typeface="Arial"/>
              </a:rPr>
              <a:pPr>
                <a:defRPr/>
              </a:pPr>
              <a:t>‹#›</a:t>
            </a:fld>
            <a:endParaRPr lang="en-US" dirty="0">
              <a:solidFill>
                <a:srgbClr val="000000"/>
              </a:solidFill>
              <a:latin typeface="Arial"/>
            </a:endParaRPr>
          </a:p>
        </p:txBody>
      </p:sp>
    </p:spTree>
    <p:extLst>
      <p:ext uri="{BB962C8B-B14F-4D97-AF65-F5344CB8AC3E}">
        <p14:creationId xmlns:p14="http://schemas.microsoft.com/office/powerpoint/2010/main" val="250359931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latin typeface="Arial"/>
              </a:rPr>
              <a:pPr>
                <a:defRPr/>
              </a:pPr>
              <a:t>‹#›</a:t>
            </a:fld>
            <a:endParaRPr lang="en-US" dirty="0">
              <a:solidFill>
                <a:srgbClr val="000000"/>
              </a:solidFill>
              <a:latin typeface="Arial"/>
            </a:endParaRPr>
          </a:p>
        </p:txBody>
      </p:sp>
    </p:spTree>
    <p:extLst>
      <p:ext uri="{BB962C8B-B14F-4D97-AF65-F5344CB8AC3E}">
        <p14:creationId xmlns:p14="http://schemas.microsoft.com/office/powerpoint/2010/main" val="426902675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latin typeface="Arial"/>
              </a:rPr>
              <a:pPr>
                <a:defRPr/>
              </a:pPr>
              <a:t>‹#›</a:t>
            </a:fld>
            <a:endParaRPr lang="en-US" dirty="0">
              <a:solidFill>
                <a:srgbClr val="000000"/>
              </a:solidFill>
              <a:latin typeface="Arial"/>
            </a:endParaRPr>
          </a:p>
        </p:txBody>
      </p:sp>
    </p:spTree>
    <p:extLst>
      <p:ext uri="{BB962C8B-B14F-4D97-AF65-F5344CB8AC3E}">
        <p14:creationId xmlns:p14="http://schemas.microsoft.com/office/powerpoint/2010/main" val="38948303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6"/>
            <a:ext cx="7772400" cy="1462088"/>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9"/>
          <p:cNvSpPr>
            <a:spLocks noGrp="1" noChangeArrowheads="1"/>
          </p:cNvSpPr>
          <p:nvPr>
            <p:ph type="dt" sz="half" idx="10"/>
          </p:nvPr>
        </p:nvSpPr>
        <p:spPr/>
        <p:txBody>
          <a:bodyPr/>
          <a:lstStyle>
            <a:lvl1pPr algn="ctr">
              <a:defRPr>
                <a:latin typeface="Times New Roman" pitchFamily="-112" charset="0"/>
              </a:defRPr>
            </a:lvl1pPr>
          </a:lstStyle>
          <a:p>
            <a:endParaRPr lang="zh-CN" altLang="en-US"/>
          </a:p>
        </p:txBody>
      </p:sp>
      <p:sp>
        <p:nvSpPr>
          <p:cNvPr id="7" name="Rectangle 140"/>
          <p:cNvSpPr>
            <a:spLocks noGrp="1" noChangeArrowheads="1"/>
          </p:cNvSpPr>
          <p:nvPr>
            <p:ph type="ftr" sz="quarter" idx="11"/>
          </p:nvPr>
        </p:nvSpPr>
        <p:spPr/>
        <p:txBody>
          <a:bodyPr/>
          <a:lstStyle>
            <a:lvl1pPr>
              <a:defRPr>
                <a:latin typeface="Times New Roman" pitchFamily="-112" charset="0"/>
              </a:defRPr>
            </a:lvl1pPr>
          </a:lstStyle>
          <a:p>
            <a:endParaRPr lang="zh-CN" altLang="en-US"/>
          </a:p>
        </p:txBody>
      </p:sp>
      <p:sp>
        <p:nvSpPr>
          <p:cNvPr id="8" name="Rectangle 141"/>
          <p:cNvSpPr>
            <a:spLocks noGrp="1" noChangeArrowheads="1"/>
          </p:cNvSpPr>
          <p:nvPr>
            <p:ph type="sldNum" sz="quarter" idx="12"/>
          </p:nvPr>
        </p:nvSpPr>
        <p:spPr/>
        <p:txBody>
          <a:bodyPr/>
          <a:lstStyle>
            <a:lvl1pPr>
              <a:defRPr>
                <a:latin typeface="Times New Roman" charset="0"/>
              </a:defRPr>
            </a:lvl1pPr>
          </a:lstStyle>
          <a:p>
            <a:fld id="{97DA1CAF-EFFD-40F5-A7E9-D811A0C47F23}" type="slidenum">
              <a:rPr lang="zh-CN" altLang="en-US" smtClean="0"/>
              <a:pPr/>
              <a:t>‹#›</a:t>
            </a:fld>
            <a:endParaRPr lang="en-US" altLang="zh-CN"/>
          </a:p>
        </p:txBody>
      </p:sp>
    </p:spTree>
    <p:extLst>
      <p:ext uri="{BB962C8B-B14F-4D97-AF65-F5344CB8AC3E}">
        <p14:creationId xmlns:p14="http://schemas.microsoft.com/office/powerpoint/2010/main" val="171678175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latin typeface="Arial"/>
              </a:rPr>
              <a:pPr>
                <a:defRPr/>
              </a:pPr>
              <a:t>‹#›</a:t>
            </a:fld>
            <a:endParaRPr lang="en-US" dirty="0">
              <a:solidFill>
                <a:srgbClr val="000000"/>
              </a:solidFill>
              <a:latin typeface="Arial"/>
            </a:endParaRPr>
          </a:p>
        </p:txBody>
      </p:sp>
    </p:spTree>
    <p:extLst>
      <p:ext uri="{BB962C8B-B14F-4D97-AF65-F5344CB8AC3E}">
        <p14:creationId xmlns:p14="http://schemas.microsoft.com/office/powerpoint/2010/main" val="224104799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latin typeface="Arial"/>
              </a:rPr>
              <a:pPr>
                <a:defRPr/>
              </a:pPr>
              <a:t>‹#›</a:t>
            </a:fld>
            <a:endParaRPr lang="en-US" dirty="0">
              <a:solidFill>
                <a:srgbClr val="000000"/>
              </a:solidFill>
              <a:latin typeface="Arial"/>
            </a:endParaRPr>
          </a:p>
        </p:txBody>
      </p:sp>
    </p:spTree>
    <p:extLst>
      <p:ext uri="{BB962C8B-B14F-4D97-AF65-F5344CB8AC3E}">
        <p14:creationId xmlns:p14="http://schemas.microsoft.com/office/powerpoint/2010/main" val="67551970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latin typeface="Arial"/>
              </a:rPr>
              <a:pPr>
                <a:defRPr/>
              </a:pPr>
              <a:t>‹#›</a:t>
            </a:fld>
            <a:endParaRPr lang="en-US" dirty="0">
              <a:solidFill>
                <a:srgbClr val="000000"/>
              </a:solidFill>
              <a:latin typeface="Arial"/>
            </a:endParaRPr>
          </a:p>
        </p:txBody>
      </p:sp>
    </p:spTree>
    <p:extLst>
      <p:ext uri="{BB962C8B-B14F-4D97-AF65-F5344CB8AC3E}">
        <p14:creationId xmlns:p14="http://schemas.microsoft.com/office/powerpoint/2010/main" val="14915228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latin typeface="Arial"/>
              </a:rPr>
              <a:pPr>
                <a:defRPr/>
              </a:pPr>
              <a:t>‹#›</a:t>
            </a:fld>
            <a:endParaRPr lang="en-US" dirty="0">
              <a:solidFill>
                <a:srgbClr val="000000"/>
              </a:solidFill>
              <a:latin typeface="Arial"/>
            </a:endParaRPr>
          </a:p>
        </p:txBody>
      </p:sp>
    </p:spTree>
    <p:extLst>
      <p:ext uri="{BB962C8B-B14F-4D97-AF65-F5344CB8AC3E}">
        <p14:creationId xmlns:p14="http://schemas.microsoft.com/office/powerpoint/2010/main" val="279884665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latin typeface="Arial"/>
              </a:rPr>
              <a:pPr>
                <a:defRPr/>
              </a:pPr>
              <a:t>‹#›</a:t>
            </a:fld>
            <a:endParaRPr lang="en-US" dirty="0">
              <a:solidFill>
                <a:srgbClr val="000000"/>
              </a:solidFill>
              <a:latin typeface="Arial"/>
            </a:endParaRPr>
          </a:p>
        </p:txBody>
      </p:sp>
    </p:spTree>
    <p:extLst>
      <p:ext uri="{BB962C8B-B14F-4D97-AF65-F5344CB8AC3E}">
        <p14:creationId xmlns:p14="http://schemas.microsoft.com/office/powerpoint/2010/main" val="193088442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latin typeface="Arial"/>
              </a:rPr>
              <a:pPr>
                <a:defRPr/>
              </a:pPr>
              <a:t>‹#›</a:t>
            </a:fld>
            <a:endParaRPr lang="en-US" dirty="0">
              <a:solidFill>
                <a:srgbClr val="000000"/>
              </a:solidFill>
              <a:latin typeface="Arial"/>
            </a:endParaRPr>
          </a:p>
        </p:txBody>
      </p:sp>
    </p:spTree>
    <p:extLst>
      <p:ext uri="{BB962C8B-B14F-4D97-AF65-F5344CB8AC3E}">
        <p14:creationId xmlns:p14="http://schemas.microsoft.com/office/powerpoint/2010/main" val="310843656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latin typeface="Arial"/>
              </a:rPr>
              <a:pPr>
                <a:defRPr/>
              </a:pPr>
              <a:t>‹#›</a:t>
            </a:fld>
            <a:endParaRPr lang="en-US" dirty="0">
              <a:solidFill>
                <a:srgbClr val="000000"/>
              </a:solidFill>
              <a:latin typeface="Arial"/>
            </a:endParaRPr>
          </a:p>
        </p:txBody>
      </p:sp>
    </p:spTree>
    <p:extLst>
      <p:ext uri="{BB962C8B-B14F-4D97-AF65-F5344CB8AC3E}">
        <p14:creationId xmlns:p14="http://schemas.microsoft.com/office/powerpoint/2010/main" val="155393750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latin typeface="Arial"/>
              </a:rPr>
              <a:pPr>
                <a:defRPr/>
              </a:pPr>
              <a:t>‹#›</a:t>
            </a:fld>
            <a:endParaRPr lang="en-US" dirty="0">
              <a:solidFill>
                <a:srgbClr val="000000"/>
              </a:solidFill>
              <a:latin typeface="Arial"/>
            </a:endParaRPr>
          </a:p>
        </p:txBody>
      </p:sp>
    </p:spTree>
    <p:extLst>
      <p:ext uri="{BB962C8B-B14F-4D97-AF65-F5344CB8AC3E}">
        <p14:creationId xmlns:p14="http://schemas.microsoft.com/office/powerpoint/2010/main" val="339710155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97440863"/>
      </p:ext>
    </p:extLst>
  </p:cSld>
  <p:clrMapOvr>
    <a:masterClrMapping/>
  </p:clrMapOvr>
  <p:transitio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676783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301640"/>
            <a:ext cx="7772400" cy="579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Times New Roman" charset="0"/>
              </a:defRPr>
            </a:lvl1pPr>
          </a:lstStyle>
          <a:p>
            <a:fld id="{0F546051-C8BD-424E-B10D-837F02FE5E6A}" type="slidenum">
              <a:rPr lang="en-US" smtClean="0"/>
              <a:pPr/>
              <a:t>‹#›</a:t>
            </a:fld>
            <a:endParaRPr lang="en-US"/>
          </a:p>
        </p:txBody>
      </p:sp>
    </p:spTree>
    <p:extLst>
      <p:ext uri="{BB962C8B-B14F-4D97-AF65-F5344CB8AC3E}">
        <p14:creationId xmlns:p14="http://schemas.microsoft.com/office/powerpoint/2010/main" val="350523042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08161615"/>
      </p:ext>
    </p:extLst>
  </p:cSld>
  <p:clrMapOvr>
    <a:masterClrMapping/>
  </p:clrMapOvr>
  <p:transition>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1920423"/>
      </p:ext>
    </p:extLst>
  </p:cSld>
  <p:clrMapOvr>
    <a:masterClrMapping/>
  </p:clrMapOvr>
  <p:transition>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2571249"/>
      </p:ext>
    </p:extLst>
  </p:cSld>
  <p:clrMapOvr>
    <a:masterClrMapping/>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7626180"/>
      </p:ext>
    </p:extLst>
  </p:cSld>
  <p:clrMapOvr>
    <a:masterClrMapping/>
  </p:clrMapOvr>
  <p:transition>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10711"/>
      </p:ext>
    </p:extLst>
  </p:cSld>
  <p:clrMapOvr>
    <a:masterClrMapping/>
  </p:clrMapOvr>
  <p:transition>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94295524"/>
      </p:ext>
    </p:extLst>
  </p:cSld>
  <p:clrMapOvr>
    <a:masterClrMapping/>
  </p:clrMapOvr>
  <p:transition>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34606226"/>
      </p:ext>
    </p:extLst>
  </p:cSld>
  <p:clrMapOvr>
    <a:masterClrMapping/>
  </p:clrMapOvr>
  <p:transition>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8885329"/>
      </p:ext>
    </p:extLst>
  </p:cSld>
  <p:clrMapOvr>
    <a:masterClrMapping/>
  </p:clrMapOvr>
  <p:transition>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6503913"/>
      </p:ext>
    </p:extLst>
  </p:cSld>
  <p:clrMapOvr>
    <a:masterClrMapping/>
  </p:clrMapOvr>
  <p:transition>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729964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p:txBody>
          <a:bodyPr/>
          <a:lstStyle>
            <a:lvl1pPr algn="ctr">
              <a:defRPr>
                <a:latin typeface="Times New Roman" pitchFamily="-112" charset="0"/>
              </a:defRPr>
            </a:lvl1pPr>
          </a:lstStyle>
          <a:p>
            <a:endParaRPr lang="zh-CN" altLang="en-US"/>
          </a:p>
        </p:txBody>
      </p:sp>
      <p:sp>
        <p:nvSpPr>
          <p:cNvPr id="4" name="Rectangle 140"/>
          <p:cNvSpPr>
            <a:spLocks noGrp="1" noChangeArrowheads="1"/>
          </p:cNvSpPr>
          <p:nvPr>
            <p:ph type="ftr" sz="quarter" idx="11"/>
          </p:nvPr>
        </p:nvSpPr>
        <p:spPr/>
        <p:txBody>
          <a:bodyPr/>
          <a:lstStyle>
            <a:lvl1pPr>
              <a:defRPr>
                <a:latin typeface="Times New Roman" pitchFamily="-112" charset="0"/>
              </a:defRPr>
            </a:lvl1pPr>
          </a:lstStyle>
          <a:p>
            <a:endParaRPr lang="zh-CN" altLang="en-US"/>
          </a:p>
        </p:txBody>
      </p:sp>
      <p:sp>
        <p:nvSpPr>
          <p:cNvPr id="5" name="Rectangle 141"/>
          <p:cNvSpPr>
            <a:spLocks noGrp="1" noChangeArrowheads="1"/>
          </p:cNvSpPr>
          <p:nvPr>
            <p:ph type="sldNum" sz="quarter" idx="12"/>
          </p:nvPr>
        </p:nvSpPr>
        <p:spPr/>
        <p:txBody>
          <a:bodyPr/>
          <a:lstStyle>
            <a:lvl1pPr>
              <a:defRPr>
                <a:latin typeface="Times New Roman" charset="0"/>
              </a:defRPr>
            </a:lvl1pPr>
          </a:lstStyle>
          <a:p>
            <a:fld id="{A44A7D99-240D-4CAD-BF49-4AD46B0A314F}" type="slidenum">
              <a:rPr lang="zh-CN" altLang="en-US" smtClean="0"/>
              <a:pPr/>
              <a:t>‹#›</a:t>
            </a:fld>
            <a:endParaRPr lang="en-US" altLang="zh-CN"/>
          </a:p>
        </p:txBody>
      </p:sp>
    </p:spTree>
    <p:extLst>
      <p:ext uri="{BB962C8B-B14F-4D97-AF65-F5344CB8AC3E}">
        <p14:creationId xmlns:p14="http://schemas.microsoft.com/office/powerpoint/2010/main" val="58568786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8684670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306643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8255861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06229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6693231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9185322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7799314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2176054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3192178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063580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Times New Roman" pitchFamily="-112" charset="0"/>
              </a:defRPr>
            </a:lvl1pPr>
          </a:lstStyle>
          <a:p>
            <a:endParaRPr lang="zh-CN" altLang="en-US"/>
          </a:p>
        </p:txBody>
      </p:sp>
      <p:sp>
        <p:nvSpPr>
          <p:cNvPr id="6" name="Rectangle 140"/>
          <p:cNvSpPr>
            <a:spLocks noGrp="1" noChangeArrowheads="1"/>
          </p:cNvSpPr>
          <p:nvPr>
            <p:ph type="ftr" sz="quarter" idx="11"/>
          </p:nvPr>
        </p:nvSpPr>
        <p:spPr/>
        <p:txBody>
          <a:bodyPr/>
          <a:lstStyle>
            <a:lvl1pPr>
              <a:defRPr>
                <a:latin typeface="Times New Roman" pitchFamily="-112" charset="0"/>
              </a:defRPr>
            </a:lvl1pPr>
          </a:lstStyle>
          <a:p>
            <a:endParaRPr lang="zh-CN" altLang="en-US"/>
          </a:p>
        </p:txBody>
      </p:sp>
      <p:sp>
        <p:nvSpPr>
          <p:cNvPr id="7" name="Rectangle 141"/>
          <p:cNvSpPr>
            <a:spLocks noGrp="1" noChangeArrowheads="1"/>
          </p:cNvSpPr>
          <p:nvPr>
            <p:ph type="sldNum" sz="quarter" idx="12"/>
          </p:nvPr>
        </p:nvSpPr>
        <p:spPr/>
        <p:txBody>
          <a:bodyPr/>
          <a:lstStyle>
            <a:lvl1pPr>
              <a:defRPr>
                <a:latin typeface="Times New Roman" charset="0"/>
              </a:defRPr>
            </a:lvl1pPr>
          </a:lstStyle>
          <a:p>
            <a:fld id="{6E727F81-83D7-4227-BD7D-70FEB76B920B}" type="slidenum">
              <a:rPr lang="zh-CN" altLang="en-US" smtClean="0"/>
              <a:pPr/>
              <a:t>‹#›</a:t>
            </a:fld>
            <a:endParaRPr lang="en-US" altLang="zh-CN"/>
          </a:p>
        </p:txBody>
      </p:sp>
    </p:spTree>
    <p:extLst>
      <p:ext uri="{BB962C8B-B14F-4D97-AF65-F5344CB8AC3E}">
        <p14:creationId xmlns:p14="http://schemas.microsoft.com/office/powerpoint/2010/main" val="3610936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82092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6D92D3-C6F0-4AE2-98E8-155D94562A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4471882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7101ED-DA5B-4213-AA7E-773E9AF2ADF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6858001"/>
          </a:xfrm>
          <a:prstGeom prst="rect">
            <a:avLst/>
          </a:prstGeom>
        </p:spPr>
      </p:pic>
    </p:spTree>
    <p:extLst>
      <p:ext uri="{BB962C8B-B14F-4D97-AF65-F5344CB8AC3E}">
        <p14:creationId xmlns:p14="http://schemas.microsoft.com/office/powerpoint/2010/main" val="131223957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20078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FBA107-E803-4093-A0DB-09CC0DCC8588}"/>
              </a:ext>
            </a:extLst>
          </p:cNvPr>
          <p:cNvPicPr>
            <a:picLocks noChangeAspect="1"/>
          </p:cNvPicPr>
          <p:nvPr userDrawn="1"/>
        </p:nvPicPr>
        <p:blipFill>
          <a:blip r:embed="rId2"/>
          <a:stretch>
            <a:fillRect/>
          </a:stretch>
        </p:blipFill>
        <p:spPr>
          <a:xfrm>
            <a:off x="0" y="0"/>
            <a:ext cx="9144000" cy="6869261"/>
          </a:xfrm>
          <a:prstGeom prst="rect">
            <a:avLst/>
          </a:prstGeom>
        </p:spPr>
      </p:pic>
    </p:spTree>
    <p:extLst>
      <p:ext uri="{BB962C8B-B14F-4D97-AF65-F5344CB8AC3E}">
        <p14:creationId xmlns:p14="http://schemas.microsoft.com/office/powerpoint/2010/main" val="314644552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49F364-9D0D-4F38-B926-C75DF1112DB2}"/>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69646963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tx1"/>
        </a:solidFill>
        <a:effectLst/>
      </p:bgPr>
    </p:bg>
    <p:spTree>
      <p:nvGrpSpPr>
        <p:cNvPr id="1" name=""/>
        <p:cNvGrpSpPr/>
        <p:nvPr/>
      </p:nvGrpSpPr>
      <p:grpSpPr>
        <a:xfrm>
          <a:off x="0" y="0"/>
          <a:ext cx="0" cy="0"/>
          <a:chOff x="0" y="0"/>
          <a:chExt cx="0" cy="0"/>
        </a:xfrm>
      </p:grpSpPr>
      <p:pic>
        <p:nvPicPr>
          <p:cNvPr id="2" name="Picture 36">
            <a:extLst>
              <a:ext uri="{FF2B5EF4-FFF2-40B4-BE49-F238E27FC236}">
                <a16:creationId xmlns:a16="http://schemas.microsoft.com/office/drawing/2014/main" id="{51ED2826-E03E-48E4-939F-A4FDF2820A9D}"/>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73865158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86C04B-B833-40F5-A0B7-DF6C5BB7E3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8747298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3022D3-6C72-4B4F-963C-31652E9F16C8}"/>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78080072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79001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136BA9-EA06-4265-970E-9ECE998CECC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0" y="0"/>
            <a:ext cx="9144000" cy="6846401"/>
          </a:xfrm>
          <a:prstGeom prst="rect">
            <a:avLst/>
          </a:prstGeom>
        </p:spPr>
      </p:pic>
    </p:spTree>
    <p:extLst>
      <p:ext uri="{BB962C8B-B14F-4D97-AF65-F5344CB8AC3E}">
        <p14:creationId xmlns:p14="http://schemas.microsoft.com/office/powerpoint/2010/main" val="804480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7"/>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5"/>
            <a:ext cx="7772400" cy="1509712"/>
          </a:xfrm>
        </p:spPr>
        <p:txBody>
          <a:bodyPr lIns="45679" rIns="45679"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A00925E-E556-4A63-8E1E-9E7988444437}" type="slidenum">
              <a:rPr lang="zh-CN" altLang="en-US" smtClean="0"/>
              <a:pPr/>
              <a:t>‹#›</a:t>
            </a:fld>
            <a:endParaRPr lang="en-US" altLang="zh-CN"/>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803F11E9-F286-4DD6-81C2-F903AB1C266A}" type="slidenum">
              <a:rPr lang="zh-CN" altLang="en-US" smtClean="0"/>
              <a:pPr/>
              <a:t>‹#›</a:t>
            </a:fld>
            <a:endParaRPr lang="en-US" altLang="zh-CN"/>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9218EC4-0D93-4C48-9285-29016603D01D}" type="slidenum">
              <a:rPr lang="en-US"/>
              <a:pPr>
                <a:defRPr/>
              </a:pPr>
              <a:t>‹#›</a:t>
            </a:fld>
            <a:endParaRPr lang="en-US"/>
          </a:p>
        </p:txBody>
      </p:sp>
    </p:spTree>
    <p:extLst>
      <p:ext uri="{BB962C8B-B14F-4D97-AF65-F5344CB8AC3E}">
        <p14:creationId xmlns:p14="http://schemas.microsoft.com/office/powerpoint/2010/main" val="393092032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CA56BD0-F032-5443-82C9-023E2E71F99A}" type="slidenum">
              <a:rPr lang="en-US"/>
              <a:pPr>
                <a:defRPr/>
              </a:pPr>
              <a:t>‹#›</a:t>
            </a:fld>
            <a:endParaRPr lang="en-US"/>
          </a:p>
        </p:txBody>
      </p:sp>
    </p:spTree>
    <p:extLst>
      <p:ext uri="{BB962C8B-B14F-4D97-AF65-F5344CB8AC3E}">
        <p14:creationId xmlns:p14="http://schemas.microsoft.com/office/powerpoint/2010/main" val="401077049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9031A93-7400-1441-BA19-0C73E5E5AFE0}" type="slidenum">
              <a:rPr lang="en-US"/>
              <a:pPr>
                <a:defRPr/>
              </a:pPr>
              <a:t>‹#›</a:t>
            </a:fld>
            <a:endParaRPr lang="en-US"/>
          </a:p>
        </p:txBody>
      </p:sp>
    </p:spTree>
    <p:extLst>
      <p:ext uri="{BB962C8B-B14F-4D97-AF65-F5344CB8AC3E}">
        <p14:creationId xmlns:p14="http://schemas.microsoft.com/office/powerpoint/2010/main" val="323677364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ABB84D7-F75F-3A4B-9FCD-BA1F45DF2728}" type="slidenum">
              <a:rPr lang="en-US"/>
              <a:pPr>
                <a:defRPr/>
              </a:pPr>
              <a:t>‹#›</a:t>
            </a:fld>
            <a:endParaRPr lang="en-US"/>
          </a:p>
        </p:txBody>
      </p:sp>
    </p:spTree>
    <p:extLst>
      <p:ext uri="{BB962C8B-B14F-4D97-AF65-F5344CB8AC3E}">
        <p14:creationId xmlns:p14="http://schemas.microsoft.com/office/powerpoint/2010/main" val="423894535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399D1BF-2E70-CC47-A4BE-EAC67858B7F8}" type="slidenum">
              <a:rPr lang="en-US"/>
              <a:pPr>
                <a:defRPr/>
              </a:pPr>
              <a:t>‹#›</a:t>
            </a:fld>
            <a:endParaRPr lang="en-US"/>
          </a:p>
        </p:txBody>
      </p:sp>
    </p:spTree>
    <p:extLst>
      <p:ext uri="{BB962C8B-B14F-4D97-AF65-F5344CB8AC3E}">
        <p14:creationId xmlns:p14="http://schemas.microsoft.com/office/powerpoint/2010/main" val="64632086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D8C8140-A513-C944-A977-81F629041E6E}" type="slidenum">
              <a:rPr lang="en-US"/>
              <a:pPr>
                <a:defRPr/>
              </a:pPr>
              <a:t>‹#›</a:t>
            </a:fld>
            <a:endParaRPr lang="en-US"/>
          </a:p>
        </p:txBody>
      </p:sp>
    </p:spTree>
    <p:extLst>
      <p:ext uri="{BB962C8B-B14F-4D97-AF65-F5344CB8AC3E}">
        <p14:creationId xmlns:p14="http://schemas.microsoft.com/office/powerpoint/2010/main" val="82360672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54CD57C-A9CF-1F48-B67D-A42872574A08}" type="slidenum">
              <a:rPr lang="en-US"/>
              <a:pPr>
                <a:defRPr/>
              </a:pPr>
              <a:t>‹#›</a:t>
            </a:fld>
            <a:endParaRPr lang="en-US"/>
          </a:p>
        </p:txBody>
      </p:sp>
    </p:spTree>
    <p:extLst>
      <p:ext uri="{BB962C8B-B14F-4D97-AF65-F5344CB8AC3E}">
        <p14:creationId xmlns:p14="http://schemas.microsoft.com/office/powerpoint/2010/main" val="108966939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09958B7-F678-9843-907F-6414F74F733F}" type="slidenum">
              <a:rPr lang="en-US"/>
              <a:pPr>
                <a:defRPr/>
              </a:pPr>
              <a:t>‹#›</a:t>
            </a:fld>
            <a:endParaRPr lang="en-US"/>
          </a:p>
        </p:txBody>
      </p:sp>
    </p:spTree>
    <p:extLst>
      <p:ext uri="{BB962C8B-B14F-4D97-AF65-F5344CB8AC3E}">
        <p14:creationId xmlns:p14="http://schemas.microsoft.com/office/powerpoint/2010/main" val="149213859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60B9033-E0B2-294F-9808-757FABE72D97}" type="slidenum">
              <a:rPr lang="en-US"/>
              <a:pPr>
                <a:defRPr/>
              </a:pPr>
              <a:t>‹#›</a:t>
            </a:fld>
            <a:endParaRPr lang="en-US"/>
          </a:p>
        </p:txBody>
      </p:sp>
    </p:spTree>
    <p:extLst>
      <p:ext uri="{BB962C8B-B14F-4D97-AF65-F5344CB8AC3E}">
        <p14:creationId xmlns:p14="http://schemas.microsoft.com/office/powerpoint/2010/main" val="304053046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55EFFE-3236-AE48-B74B-D48E0788F9D2}" type="slidenum">
              <a:rPr lang="en-US"/>
              <a:pPr>
                <a:defRPr/>
              </a:pPr>
              <a:t>‹#›</a:t>
            </a:fld>
            <a:endParaRPr lang="en-US"/>
          </a:p>
        </p:txBody>
      </p:sp>
    </p:spTree>
    <p:extLst>
      <p:ext uri="{BB962C8B-B14F-4D97-AF65-F5344CB8AC3E}">
        <p14:creationId xmlns:p14="http://schemas.microsoft.com/office/powerpoint/2010/main" val="5143304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endParaRPr lang="zh-CN" altLang="en-US"/>
          </a:p>
        </p:txBody>
      </p:sp>
      <p:sp>
        <p:nvSpPr>
          <p:cNvPr id="5" name="Rectangle 5"/>
          <p:cNvSpPr>
            <a:spLocks noGrp="1" noChangeArrowheads="1"/>
          </p:cNvSpPr>
          <p:nvPr>
            <p:ph type="ftr" sz="quarter" idx="11"/>
          </p:nvPr>
        </p:nvSpPr>
        <p:spPr/>
        <p:txBody>
          <a:bodyPr/>
          <a:lstStyle>
            <a:lvl1pPr>
              <a:defRPr/>
            </a:lvl1pPr>
          </a:lstStyle>
          <a:p>
            <a:endParaRPr lang="zh-CN" altLang="en-US"/>
          </a:p>
        </p:txBody>
      </p:sp>
      <p:sp>
        <p:nvSpPr>
          <p:cNvPr id="6" name="Rectangle 6"/>
          <p:cNvSpPr>
            <a:spLocks noGrp="1" noChangeArrowheads="1"/>
          </p:cNvSpPr>
          <p:nvPr>
            <p:ph type="sldNum" sz="quarter" idx="12"/>
          </p:nvPr>
        </p:nvSpPr>
        <p:spPr/>
        <p:txBody>
          <a:bodyPr/>
          <a:lstStyle>
            <a:lvl1pPr>
              <a:defRPr/>
            </a:lvl1pPr>
          </a:lstStyle>
          <a:p>
            <a:fld id="{2BF0BAE6-91F7-4032-8D6C-4B66A5D91E93}" type="slidenum">
              <a:rPr lang="zh-CN" altLang="en-US" smtClean="0"/>
              <a:pPr/>
              <a:t>‹#›</a:t>
            </a:fld>
            <a:endParaRPr lang="en-US" altLang="zh-CN"/>
          </a:p>
        </p:txBody>
      </p:sp>
    </p:spTree>
    <p:extLst>
      <p:ext uri="{BB962C8B-B14F-4D97-AF65-F5344CB8AC3E}">
        <p14:creationId xmlns:p14="http://schemas.microsoft.com/office/powerpoint/2010/main" val="360338972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243245-6523-E04F-B7AC-B5B6B2EAFEF7}" type="slidenum">
              <a:rPr lang="en-US"/>
              <a:pPr>
                <a:defRPr/>
              </a:pPr>
              <a:t>‹#›</a:t>
            </a:fld>
            <a:endParaRPr lang="en-US"/>
          </a:p>
        </p:txBody>
      </p:sp>
    </p:spTree>
    <p:extLst>
      <p:ext uri="{BB962C8B-B14F-4D97-AF65-F5344CB8AC3E}">
        <p14:creationId xmlns:p14="http://schemas.microsoft.com/office/powerpoint/2010/main" val="131038752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16893917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38167894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19195812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91585533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95003611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81201482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03541062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73992107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4265054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803F11E9-F286-4DD6-81C2-F903AB1C266A}" type="slidenum">
              <a:rPr lang="zh-CN" altLang="en-US" smtClean="0"/>
              <a:pPr/>
              <a:t>‹#›</a:t>
            </a:fld>
            <a:endParaRPr lang="en-US" altLang="zh-CN"/>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4479859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79701719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4358849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81871581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178941825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133225911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416229386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23464566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326233187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18937276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793" indent="0" algn="ctr">
              <a:buNone/>
              <a:defRPr/>
            </a:lvl2pPr>
            <a:lvl3pPr marL="913589" indent="0" algn="ctr">
              <a:buNone/>
              <a:defRPr/>
            </a:lvl3pPr>
            <a:lvl4pPr marL="1370390" indent="0" algn="ctr">
              <a:buNone/>
              <a:defRPr/>
            </a:lvl4pPr>
            <a:lvl5pPr marL="1827184" indent="0" algn="ctr">
              <a:buNone/>
              <a:defRPr/>
            </a:lvl5pPr>
            <a:lvl6pPr marL="2283978" indent="0" algn="ctr">
              <a:buNone/>
              <a:defRPr/>
            </a:lvl6pPr>
            <a:lvl7pPr marL="2740777" indent="0" algn="ctr">
              <a:buNone/>
              <a:defRPr/>
            </a:lvl7pPr>
            <a:lvl8pPr marL="3197567" indent="0" algn="ctr">
              <a:buNone/>
              <a:defRPr/>
            </a:lvl8pPr>
            <a:lvl9pPr marL="3654368"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58" tIns="45679" rIns="91358" bIns="45679"/>
          <a:lstStyle>
            <a:lvl1pPr eaLnBrk="0" hangingPunct="0">
              <a:defRPr sz="2400">
                <a:solidFill>
                  <a:srgbClr val="000000"/>
                </a:solidFill>
                <a:ea typeface="ＭＳ Ｐゴシック" charset="-128"/>
                <a:cs typeface="ＭＳ Ｐゴシック" charset="-128"/>
              </a:defRPr>
            </a:lvl1pPr>
          </a:lstStyle>
          <a:p>
            <a:pPr>
              <a:defRPr/>
            </a:pPr>
            <a:endParaRPr lang="en-US">
              <a:latin typeface="Arial" charset="0"/>
            </a:endParaRPr>
          </a:p>
        </p:txBody>
      </p:sp>
      <p:sp>
        <p:nvSpPr>
          <p:cNvPr id="5" name="Rectangle 5"/>
          <p:cNvSpPr>
            <a:spLocks noGrp="1" noChangeArrowheads="1"/>
          </p:cNvSpPr>
          <p:nvPr>
            <p:ph type="ftr" sz="quarter" idx="11"/>
          </p:nvPr>
        </p:nvSpPr>
        <p:spPr>
          <a:xfrm>
            <a:off x="3124201" y="6248400"/>
            <a:ext cx="2895600" cy="457200"/>
          </a:xfrm>
          <a:prstGeom prst="rect">
            <a:avLst/>
          </a:prstGeom>
        </p:spPr>
        <p:txBody>
          <a:bodyPr lIns="91358" tIns="45679" rIns="91358" bIns="45679"/>
          <a:lstStyle>
            <a:lvl1pPr eaLnBrk="0" hangingPunct="0">
              <a:defRPr sz="2400">
                <a:solidFill>
                  <a:srgbClr val="000000"/>
                </a:solidFill>
                <a:ea typeface="ＭＳ Ｐゴシック" charset="-128"/>
                <a:cs typeface="ＭＳ Ｐゴシック" charset="-128"/>
              </a:defRPr>
            </a:lvl1pPr>
          </a:lstStyle>
          <a:p>
            <a:pPr>
              <a:defRPr/>
            </a:pPr>
            <a:endParaRPr lang="en-US">
              <a:latin typeface="Arial"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358" tIns="45679" rIns="91358" bIns="45679" numCol="1" anchor="t" anchorCtr="0" compatLnSpc="1">
            <a:prstTxWarp prst="textNoShape">
              <a:avLst/>
            </a:prstTxWarp>
          </a:bodyPr>
          <a:lstStyle>
            <a:lvl1pPr eaLnBrk="0" hangingPunct="0">
              <a:defRPr sz="2400">
                <a:solidFill>
                  <a:srgbClr val="000000"/>
                </a:solidFill>
              </a:defRPr>
            </a:lvl1pPr>
          </a:lstStyle>
          <a:p>
            <a:fld id="{89259E99-F706-9743-9EF0-84719C9D01C5}" type="slidenum">
              <a:rPr lang="en-US" smtClean="0">
                <a:latin typeface="Arial" charset="0"/>
                <a:ea typeface="ＭＳ Ｐゴシック" charset="0"/>
                <a:cs typeface="ＭＳ Ｐゴシック" charset="0"/>
              </a: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8585413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190394613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165019557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127228077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21570685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316738966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153183743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9251035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793" indent="0" algn="ctr">
              <a:buNone/>
              <a:defRPr/>
            </a:lvl2pPr>
            <a:lvl3pPr marL="913589" indent="0" algn="ctr">
              <a:buNone/>
              <a:defRPr/>
            </a:lvl3pPr>
            <a:lvl4pPr marL="1370390" indent="0" algn="ctr">
              <a:buNone/>
              <a:defRPr/>
            </a:lvl4pPr>
            <a:lvl5pPr marL="1827184" indent="0" algn="ctr">
              <a:buNone/>
              <a:defRPr/>
            </a:lvl5pPr>
            <a:lvl6pPr marL="2283978" indent="0" algn="ctr">
              <a:buNone/>
              <a:defRPr/>
            </a:lvl6pPr>
            <a:lvl7pPr marL="2740777" indent="0" algn="ctr">
              <a:buNone/>
              <a:defRPr/>
            </a:lvl7pPr>
            <a:lvl8pPr marL="3197567" indent="0" algn="ctr">
              <a:buNone/>
              <a:defRPr/>
            </a:lvl8pPr>
            <a:lvl9pPr marL="3654368" indent="0" algn="ctr">
              <a:buNone/>
              <a:defRPr/>
            </a:lvl9pPr>
          </a:lstStyle>
          <a:p>
            <a:r>
              <a:rPr lang="en-US"/>
              <a:t>Click to edit Master subtitle style</a:t>
            </a:r>
          </a:p>
        </p:txBody>
      </p:sp>
      <p:sp>
        <p:nvSpPr>
          <p:cNvPr id="4" name="Rectangle 139"/>
          <p:cNvSpPr>
            <a:spLocks noGrp="1" noChangeArrowheads="1"/>
          </p:cNvSpPr>
          <p:nvPr>
            <p:ph type="dt" sz="half" idx="10"/>
          </p:nvPr>
        </p:nvSpPr>
        <p:spPr/>
        <p:txBody>
          <a:bodyPr/>
          <a:lstStyle>
            <a:lvl1pPr>
              <a:defRPr/>
            </a:lvl1pPr>
          </a:lstStyle>
          <a:p>
            <a:pPr>
              <a:defRPr/>
            </a:pPr>
            <a:endParaRPr lang="zh-CN" altLang="en-US"/>
          </a:p>
        </p:txBody>
      </p:sp>
      <p:sp>
        <p:nvSpPr>
          <p:cNvPr id="5" name="Rectangle 140"/>
          <p:cNvSpPr>
            <a:spLocks noGrp="1" noChangeArrowheads="1"/>
          </p:cNvSpPr>
          <p:nvPr>
            <p:ph type="ftr" sz="quarter" idx="11"/>
          </p:nvPr>
        </p:nvSpPr>
        <p:spPr/>
        <p:txBody>
          <a:bodyPr/>
          <a:lstStyle>
            <a:lvl1pPr>
              <a:defRPr/>
            </a:lvl1pPr>
          </a:lstStyle>
          <a:p>
            <a:pPr>
              <a:defRPr/>
            </a:pPr>
            <a:endParaRPr lang="zh-CN" altLang="en-US"/>
          </a:p>
        </p:txBody>
      </p:sp>
      <p:sp>
        <p:nvSpPr>
          <p:cNvPr id="6" name="Rectangle 141"/>
          <p:cNvSpPr>
            <a:spLocks noGrp="1" noChangeArrowheads="1"/>
          </p:cNvSpPr>
          <p:nvPr>
            <p:ph type="sldNum" sz="quarter" idx="12"/>
          </p:nvPr>
        </p:nvSpPr>
        <p:spPr/>
        <p:txBody>
          <a:bodyPr/>
          <a:lstStyle>
            <a:lvl1pPr>
              <a:defRPr/>
            </a:lvl1pPr>
          </a:lstStyle>
          <a:p>
            <a:pPr>
              <a:defRPr/>
            </a:pPr>
            <a:fld id="{23C7AE42-4958-7F4E-B96E-5AC0248FB067}" type="slidenum">
              <a:rPr lang="en-US" altLang="zh-CN"/>
              <a:pPr>
                <a:defRPr/>
              </a:pPr>
              <a:t>‹#›</a:t>
            </a:fld>
            <a:endParaRPr lang="en-US" altLang="zh-CN"/>
          </a:p>
        </p:txBody>
      </p:sp>
    </p:spTree>
    <p:extLst>
      <p:ext uri="{BB962C8B-B14F-4D97-AF65-F5344CB8AC3E}">
        <p14:creationId xmlns:p14="http://schemas.microsoft.com/office/powerpoint/2010/main" val="14664050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defRPr/>
            </a:lvl1pPr>
          </a:lstStyle>
          <a:p>
            <a:pPr>
              <a:defRPr/>
            </a:pPr>
            <a:endParaRPr lang="zh-CN" altLang="en-US"/>
          </a:p>
        </p:txBody>
      </p:sp>
      <p:sp>
        <p:nvSpPr>
          <p:cNvPr id="5" name="Rectangle 140"/>
          <p:cNvSpPr>
            <a:spLocks noGrp="1" noChangeArrowheads="1"/>
          </p:cNvSpPr>
          <p:nvPr>
            <p:ph type="ftr" sz="quarter" idx="11"/>
          </p:nvPr>
        </p:nvSpPr>
        <p:spPr/>
        <p:txBody>
          <a:bodyPr/>
          <a:lstStyle>
            <a:lvl1pPr>
              <a:defRPr/>
            </a:lvl1pPr>
          </a:lstStyle>
          <a:p>
            <a:pPr>
              <a:defRPr/>
            </a:pPr>
            <a:endParaRPr lang="zh-CN" altLang="en-US"/>
          </a:p>
        </p:txBody>
      </p:sp>
      <p:sp>
        <p:nvSpPr>
          <p:cNvPr id="6" name="Rectangle 141"/>
          <p:cNvSpPr>
            <a:spLocks noGrp="1" noChangeArrowheads="1"/>
          </p:cNvSpPr>
          <p:nvPr>
            <p:ph type="sldNum" sz="quarter" idx="12"/>
          </p:nvPr>
        </p:nvSpPr>
        <p:spPr/>
        <p:txBody>
          <a:bodyPr/>
          <a:lstStyle>
            <a:lvl1pPr>
              <a:defRPr/>
            </a:lvl1pPr>
          </a:lstStyle>
          <a:p>
            <a:pPr>
              <a:defRPr/>
            </a:pPr>
            <a:fld id="{C8704E36-35F3-F94B-812D-04C979D5F3C7}" type="slidenum">
              <a:rPr lang="en-US" altLang="zh-CN"/>
              <a:pPr>
                <a:defRPr/>
              </a:pPr>
              <a:t>‹#›</a:t>
            </a:fld>
            <a:endParaRPr lang="en-US" altLang="zh-CN"/>
          </a:p>
        </p:txBody>
      </p:sp>
    </p:spTree>
    <p:extLst>
      <p:ext uri="{BB962C8B-B14F-4D97-AF65-F5344CB8AC3E}">
        <p14:creationId xmlns:p14="http://schemas.microsoft.com/office/powerpoint/2010/main" val="34173686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793" indent="0">
              <a:buNone/>
              <a:defRPr sz="1800"/>
            </a:lvl2pPr>
            <a:lvl3pPr marL="913589" indent="0">
              <a:buNone/>
              <a:defRPr sz="1600"/>
            </a:lvl3pPr>
            <a:lvl4pPr marL="1370390" indent="0">
              <a:buNone/>
              <a:defRPr sz="1400"/>
            </a:lvl4pPr>
            <a:lvl5pPr marL="1827184" indent="0">
              <a:buNone/>
              <a:defRPr sz="1400"/>
            </a:lvl5pPr>
            <a:lvl6pPr marL="2283978" indent="0">
              <a:buNone/>
              <a:defRPr sz="1400"/>
            </a:lvl6pPr>
            <a:lvl7pPr marL="2740777" indent="0">
              <a:buNone/>
              <a:defRPr sz="1400"/>
            </a:lvl7pPr>
            <a:lvl8pPr marL="3197567" indent="0">
              <a:buNone/>
              <a:defRPr sz="1400"/>
            </a:lvl8pPr>
            <a:lvl9pPr marL="3654368"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p:txBody>
          <a:bodyPr/>
          <a:lstStyle>
            <a:lvl1pPr>
              <a:defRPr/>
            </a:lvl1pPr>
          </a:lstStyle>
          <a:p>
            <a:pPr>
              <a:defRPr/>
            </a:pPr>
            <a:endParaRPr lang="zh-CN" altLang="en-US"/>
          </a:p>
        </p:txBody>
      </p:sp>
      <p:sp>
        <p:nvSpPr>
          <p:cNvPr id="5" name="Rectangle 140"/>
          <p:cNvSpPr>
            <a:spLocks noGrp="1" noChangeArrowheads="1"/>
          </p:cNvSpPr>
          <p:nvPr>
            <p:ph type="ftr" sz="quarter" idx="11"/>
          </p:nvPr>
        </p:nvSpPr>
        <p:spPr/>
        <p:txBody>
          <a:bodyPr/>
          <a:lstStyle>
            <a:lvl1pPr>
              <a:defRPr/>
            </a:lvl1pPr>
          </a:lstStyle>
          <a:p>
            <a:pPr>
              <a:defRPr/>
            </a:pPr>
            <a:endParaRPr lang="zh-CN" altLang="en-US"/>
          </a:p>
        </p:txBody>
      </p:sp>
      <p:sp>
        <p:nvSpPr>
          <p:cNvPr id="6" name="Rectangle 141"/>
          <p:cNvSpPr>
            <a:spLocks noGrp="1" noChangeArrowheads="1"/>
          </p:cNvSpPr>
          <p:nvPr>
            <p:ph type="sldNum" sz="quarter" idx="12"/>
          </p:nvPr>
        </p:nvSpPr>
        <p:spPr/>
        <p:txBody>
          <a:bodyPr/>
          <a:lstStyle>
            <a:lvl1pPr>
              <a:defRPr/>
            </a:lvl1pPr>
          </a:lstStyle>
          <a:p>
            <a:pPr>
              <a:defRPr/>
            </a:pPr>
            <a:fld id="{B7C0EA71-A590-7F4F-9299-355219AA2004}" type="slidenum">
              <a:rPr lang="en-US" altLang="zh-CN"/>
              <a:pPr>
                <a:defRPr/>
              </a:pPr>
              <a:t>‹#›</a:t>
            </a:fld>
            <a:endParaRPr lang="en-US" altLang="zh-CN"/>
          </a:p>
        </p:txBody>
      </p:sp>
    </p:spTree>
    <p:extLst>
      <p:ext uri="{BB962C8B-B14F-4D97-AF65-F5344CB8AC3E}">
        <p14:creationId xmlns:p14="http://schemas.microsoft.com/office/powerpoint/2010/main" val="35411205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defRPr/>
            </a:lvl1pPr>
          </a:lstStyle>
          <a:p>
            <a:pPr>
              <a:defRPr/>
            </a:pPr>
            <a:endParaRPr lang="zh-CN" altLang="en-US"/>
          </a:p>
        </p:txBody>
      </p:sp>
      <p:sp>
        <p:nvSpPr>
          <p:cNvPr id="6" name="Rectangle 140"/>
          <p:cNvSpPr>
            <a:spLocks noGrp="1" noChangeArrowheads="1"/>
          </p:cNvSpPr>
          <p:nvPr>
            <p:ph type="ftr" sz="quarter" idx="11"/>
          </p:nvPr>
        </p:nvSpPr>
        <p:spPr/>
        <p:txBody>
          <a:bodyPr/>
          <a:lstStyle>
            <a:lvl1pPr>
              <a:defRPr/>
            </a:lvl1pPr>
          </a:lstStyle>
          <a:p>
            <a:pPr>
              <a:defRPr/>
            </a:pPr>
            <a:endParaRPr lang="zh-CN" altLang="en-US"/>
          </a:p>
        </p:txBody>
      </p:sp>
      <p:sp>
        <p:nvSpPr>
          <p:cNvPr id="7" name="Rectangle 141"/>
          <p:cNvSpPr>
            <a:spLocks noGrp="1" noChangeArrowheads="1"/>
          </p:cNvSpPr>
          <p:nvPr>
            <p:ph type="sldNum" sz="quarter" idx="12"/>
          </p:nvPr>
        </p:nvSpPr>
        <p:spPr/>
        <p:txBody>
          <a:bodyPr/>
          <a:lstStyle>
            <a:lvl1pPr>
              <a:defRPr/>
            </a:lvl1pPr>
          </a:lstStyle>
          <a:p>
            <a:pPr>
              <a:defRPr/>
            </a:pPr>
            <a:fld id="{874F7040-65DD-7342-9A69-6EBE288882A0}" type="slidenum">
              <a:rPr lang="en-US" altLang="zh-CN"/>
              <a:pPr>
                <a:defRPr/>
              </a:pPr>
              <a:t>‹#›</a:t>
            </a:fld>
            <a:endParaRPr lang="en-US" altLang="zh-CN"/>
          </a:p>
        </p:txBody>
      </p:sp>
    </p:spTree>
    <p:extLst>
      <p:ext uri="{BB962C8B-B14F-4D97-AF65-F5344CB8AC3E}">
        <p14:creationId xmlns:p14="http://schemas.microsoft.com/office/powerpoint/2010/main" val="37217838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793" indent="0">
              <a:buNone/>
              <a:defRPr sz="2000" b="1"/>
            </a:lvl2pPr>
            <a:lvl3pPr marL="913589" indent="0">
              <a:buNone/>
              <a:defRPr sz="1800" b="1"/>
            </a:lvl3pPr>
            <a:lvl4pPr marL="1370390" indent="0">
              <a:buNone/>
              <a:defRPr sz="1600" b="1"/>
            </a:lvl4pPr>
            <a:lvl5pPr marL="1827184" indent="0">
              <a:buNone/>
              <a:defRPr sz="1600" b="1"/>
            </a:lvl5pPr>
            <a:lvl6pPr marL="2283978" indent="0">
              <a:buNone/>
              <a:defRPr sz="1600" b="1"/>
            </a:lvl6pPr>
            <a:lvl7pPr marL="2740777" indent="0">
              <a:buNone/>
              <a:defRPr sz="1600" b="1"/>
            </a:lvl7pPr>
            <a:lvl8pPr marL="3197567" indent="0">
              <a:buNone/>
              <a:defRPr sz="1600" b="1"/>
            </a:lvl8pPr>
            <a:lvl9pPr marL="36543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6793" indent="0">
              <a:buNone/>
              <a:defRPr sz="2000" b="1"/>
            </a:lvl2pPr>
            <a:lvl3pPr marL="913589" indent="0">
              <a:buNone/>
              <a:defRPr sz="1800" b="1"/>
            </a:lvl3pPr>
            <a:lvl4pPr marL="1370390" indent="0">
              <a:buNone/>
              <a:defRPr sz="1600" b="1"/>
            </a:lvl4pPr>
            <a:lvl5pPr marL="1827184" indent="0">
              <a:buNone/>
              <a:defRPr sz="1600" b="1"/>
            </a:lvl5pPr>
            <a:lvl6pPr marL="2283978" indent="0">
              <a:buNone/>
              <a:defRPr sz="1600" b="1"/>
            </a:lvl6pPr>
            <a:lvl7pPr marL="2740777" indent="0">
              <a:buNone/>
              <a:defRPr sz="1600" b="1"/>
            </a:lvl7pPr>
            <a:lvl8pPr marL="3197567" indent="0">
              <a:buNone/>
              <a:defRPr sz="1600" b="1"/>
            </a:lvl8pPr>
            <a:lvl9pPr marL="36543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p:txBody>
          <a:bodyPr/>
          <a:lstStyle>
            <a:lvl1pPr>
              <a:defRPr/>
            </a:lvl1pPr>
          </a:lstStyle>
          <a:p>
            <a:pPr>
              <a:defRPr/>
            </a:pPr>
            <a:endParaRPr lang="zh-CN" altLang="en-US"/>
          </a:p>
        </p:txBody>
      </p:sp>
      <p:sp>
        <p:nvSpPr>
          <p:cNvPr id="8" name="Rectangle 140"/>
          <p:cNvSpPr>
            <a:spLocks noGrp="1" noChangeArrowheads="1"/>
          </p:cNvSpPr>
          <p:nvPr>
            <p:ph type="ftr" sz="quarter" idx="11"/>
          </p:nvPr>
        </p:nvSpPr>
        <p:spPr/>
        <p:txBody>
          <a:bodyPr/>
          <a:lstStyle>
            <a:lvl1pPr>
              <a:defRPr/>
            </a:lvl1pPr>
          </a:lstStyle>
          <a:p>
            <a:pPr>
              <a:defRPr/>
            </a:pPr>
            <a:endParaRPr lang="zh-CN" altLang="en-US"/>
          </a:p>
        </p:txBody>
      </p:sp>
      <p:sp>
        <p:nvSpPr>
          <p:cNvPr id="9" name="Rectangle 141"/>
          <p:cNvSpPr>
            <a:spLocks noGrp="1" noChangeArrowheads="1"/>
          </p:cNvSpPr>
          <p:nvPr>
            <p:ph type="sldNum" sz="quarter" idx="12"/>
          </p:nvPr>
        </p:nvSpPr>
        <p:spPr/>
        <p:txBody>
          <a:bodyPr/>
          <a:lstStyle>
            <a:lvl1pPr>
              <a:defRPr/>
            </a:lvl1pPr>
          </a:lstStyle>
          <a:p>
            <a:pPr>
              <a:defRPr/>
            </a:pPr>
            <a:fld id="{4FD8BC0C-5D27-284F-9E0F-56F1381576FE}" type="slidenum">
              <a:rPr lang="en-US" altLang="zh-CN"/>
              <a:pPr>
                <a:defRPr/>
              </a:pPr>
              <a:t>‹#›</a:t>
            </a:fld>
            <a:endParaRPr lang="en-US" altLang="zh-CN"/>
          </a:p>
        </p:txBody>
      </p:sp>
    </p:spTree>
    <p:extLst>
      <p:ext uri="{BB962C8B-B14F-4D97-AF65-F5344CB8AC3E}">
        <p14:creationId xmlns:p14="http://schemas.microsoft.com/office/powerpoint/2010/main" val="5047027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p:txBody>
          <a:bodyPr/>
          <a:lstStyle>
            <a:lvl1pPr>
              <a:defRPr/>
            </a:lvl1pPr>
          </a:lstStyle>
          <a:p>
            <a:pPr>
              <a:defRPr/>
            </a:pPr>
            <a:endParaRPr lang="zh-CN" altLang="en-US"/>
          </a:p>
        </p:txBody>
      </p:sp>
      <p:sp>
        <p:nvSpPr>
          <p:cNvPr id="4" name="Rectangle 140"/>
          <p:cNvSpPr>
            <a:spLocks noGrp="1" noChangeArrowheads="1"/>
          </p:cNvSpPr>
          <p:nvPr>
            <p:ph type="ftr" sz="quarter" idx="11"/>
          </p:nvPr>
        </p:nvSpPr>
        <p:spPr/>
        <p:txBody>
          <a:bodyPr/>
          <a:lstStyle>
            <a:lvl1pPr>
              <a:defRPr/>
            </a:lvl1pPr>
          </a:lstStyle>
          <a:p>
            <a:pPr>
              <a:defRPr/>
            </a:pPr>
            <a:endParaRPr lang="zh-CN" altLang="en-US"/>
          </a:p>
        </p:txBody>
      </p:sp>
      <p:sp>
        <p:nvSpPr>
          <p:cNvPr id="5" name="Rectangle 141"/>
          <p:cNvSpPr>
            <a:spLocks noGrp="1" noChangeArrowheads="1"/>
          </p:cNvSpPr>
          <p:nvPr>
            <p:ph type="sldNum" sz="quarter" idx="12"/>
          </p:nvPr>
        </p:nvSpPr>
        <p:spPr/>
        <p:txBody>
          <a:bodyPr/>
          <a:lstStyle>
            <a:lvl1pPr>
              <a:defRPr/>
            </a:lvl1pPr>
          </a:lstStyle>
          <a:p>
            <a:pPr>
              <a:defRPr/>
            </a:pPr>
            <a:fld id="{3B57439E-8F7A-6C4E-BE7E-9AC1B8F467EA}" type="slidenum">
              <a:rPr lang="en-US" altLang="zh-CN"/>
              <a:pPr>
                <a:defRPr/>
              </a:pPr>
              <a:t>‹#›</a:t>
            </a:fld>
            <a:endParaRPr lang="en-US" altLang="zh-CN"/>
          </a:p>
        </p:txBody>
      </p:sp>
    </p:spTree>
    <p:extLst>
      <p:ext uri="{BB962C8B-B14F-4D97-AF65-F5344CB8AC3E}">
        <p14:creationId xmlns:p14="http://schemas.microsoft.com/office/powerpoint/2010/main" val="1138009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E727F81-83D7-4227-BD7D-70FEB76B920B}" type="slidenum">
              <a:rPr lang="zh-CN" altLang="en-US" smtClean="0"/>
              <a:pPr/>
              <a:t>‹#›</a:t>
            </a:fld>
            <a:endParaRPr lang="en-US" altLang="zh-C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p:txBody>
          <a:bodyPr/>
          <a:lstStyle>
            <a:lvl1pPr>
              <a:defRPr/>
            </a:lvl1pPr>
          </a:lstStyle>
          <a:p>
            <a:pPr>
              <a:defRPr/>
            </a:pPr>
            <a:endParaRPr lang="zh-CN" altLang="en-US"/>
          </a:p>
        </p:txBody>
      </p:sp>
      <p:sp>
        <p:nvSpPr>
          <p:cNvPr id="3" name="Rectangle 140"/>
          <p:cNvSpPr>
            <a:spLocks noGrp="1" noChangeArrowheads="1"/>
          </p:cNvSpPr>
          <p:nvPr>
            <p:ph type="ftr" sz="quarter" idx="11"/>
          </p:nvPr>
        </p:nvSpPr>
        <p:spPr/>
        <p:txBody>
          <a:bodyPr/>
          <a:lstStyle>
            <a:lvl1pPr>
              <a:defRPr/>
            </a:lvl1pPr>
          </a:lstStyle>
          <a:p>
            <a:pPr>
              <a:defRPr/>
            </a:pPr>
            <a:endParaRPr lang="zh-CN" altLang="en-US"/>
          </a:p>
        </p:txBody>
      </p:sp>
      <p:sp>
        <p:nvSpPr>
          <p:cNvPr id="4" name="Rectangle 141"/>
          <p:cNvSpPr>
            <a:spLocks noGrp="1" noChangeArrowheads="1"/>
          </p:cNvSpPr>
          <p:nvPr>
            <p:ph type="sldNum" sz="quarter" idx="12"/>
          </p:nvPr>
        </p:nvSpPr>
        <p:spPr/>
        <p:txBody>
          <a:bodyPr/>
          <a:lstStyle>
            <a:lvl1pPr>
              <a:defRPr/>
            </a:lvl1pPr>
          </a:lstStyle>
          <a:p>
            <a:pPr>
              <a:defRPr/>
            </a:pPr>
            <a:fld id="{6840891C-06C0-294C-A727-043F7C5176EB}" type="slidenum">
              <a:rPr lang="en-US" altLang="zh-CN"/>
              <a:pPr>
                <a:defRPr/>
              </a:pPr>
              <a:t>‹#›</a:t>
            </a:fld>
            <a:endParaRPr lang="en-US" altLang="zh-CN"/>
          </a:p>
        </p:txBody>
      </p:sp>
    </p:spTree>
    <p:extLst>
      <p:ext uri="{BB962C8B-B14F-4D97-AF65-F5344CB8AC3E}">
        <p14:creationId xmlns:p14="http://schemas.microsoft.com/office/powerpoint/2010/main" val="8031628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6793" indent="0">
              <a:buNone/>
              <a:defRPr sz="1200"/>
            </a:lvl2pPr>
            <a:lvl3pPr marL="913589" indent="0">
              <a:buNone/>
              <a:defRPr sz="1000"/>
            </a:lvl3pPr>
            <a:lvl4pPr marL="1370390" indent="0">
              <a:buNone/>
              <a:defRPr sz="900"/>
            </a:lvl4pPr>
            <a:lvl5pPr marL="1827184" indent="0">
              <a:buNone/>
              <a:defRPr sz="900"/>
            </a:lvl5pPr>
            <a:lvl6pPr marL="2283978" indent="0">
              <a:buNone/>
              <a:defRPr sz="900"/>
            </a:lvl6pPr>
            <a:lvl7pPr marL="2740777" indent="0">
              <a:buNone/>
              <a:defRPr sz="900"/>
            </a:lvl7pPr>
            <a:lvl8pPr marL="3197567" indent="0">
              <a:buNone/>
              <a:defRPr sz="900"/>
            </a:lvl8pPr>
            <a:lvl9pPr marL="3654368"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defRPr/>
            </a:lvl1pPr>
          </a:lstStyle>
          <a:p>
            <a:pPr>
              <a:defRPr/>
            </a:pPr>
            <a:endParaRPr lang="zh-CN" altLang="en-US"/>
          </a:p>
        </p:txBody>
      </p:sp>
      <p:sp>
        <p:nvSpPr>
          <p:cNvPr id="6" name="Rectangle 140"/>
          <p:cNvSpPr>
            <a:spLocks noGrp="1" noChangeArrowheads="1"/>
          </p:cNvSpPr>
          <p:nvPr>
            <p:ph type="ftr" sz="quarter" idx="11"/>
          </p:nvPr>
        </p:nvSpPr>
        <p:spPr/>
        <p:txBody>
          <a:bodyPr/>
          <a:lstStyle>
            <a:lvl1pPr>
              <a:defRPr/>
            </a:lvl1pPr>
          </a:lstStyle>
          <a:p>
            <a:pPr>
              <a:defRPr/>
            </a:pPr>
            <a:endParaRPr lang="zh-CN" altLang="en-US"/>
          </a:p>
        </p:txBody>
      </p:sp>
      <p:sp>
        <p:nvSpPr>
          <p:cNvPr id="7" name="Rectangle 141"/>
          <p:cNvSpPr>
            <a:spLocks noGrp="1" noChangeArrowheads="1"/>
          </p:cNvSpPr>
          <p:nvPr>
            <p:ph type="sldNum" sz="quarter" idx="12"/>
          </p:nvPr>
        </p:nvSpPr>
        <p:spPr/>
        <p:txBody>
          <a:bodyPr/>
          <a:lstStyle>
            <a:lvl1pPr>
              <a:defRPr/>
            </a:lvl1pPr>
          </a:lstStyle>
          <a:p>
            <a:pPr>
              <a:defRPr/>
            </a:pPr>
            <a:fld id="{3B52480C-58A9-064D-8C3D-B6E35537E16F}" type="slidenum">
              <a:rPr lang="en-US" altLang="zh-CN"/>
              <a:pPr>
                <a:defRPr/>
              </a:pPr>
              <a:t>‹#›</a:t>
            </a:fld>
            <a:endParaRPr lang="en-US" altLang="zh-CN"/>
          </a:p>
        </p:txBody>
      </p:sp>
    </p:spTree>
    <p:extLst>
      <p:ext uri="{BB962C8B-B14F-4D97-AF65-F5344CB8AC3E}">
        <p14:creationId xmlns:p14="http://schemas.microsoft.com/office/powerpoint/2010/main" val="10857297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93" indent="0">
              <a:buNone/>
              <a:defRPr sz="2800"/>
            </a:lvl2pPr>
            <a:lvl3pPr marL="913589" indent="0">
              <a:buNone/>
              <a:defRPr sz="2400"/>
            </a:lvl3pPr>
            <a:lvl4pPr marL="1370390" indent="0">
              <a:buNone/>
              <a:defRPr sz="2000"/>
            </a:lvl4pPr>
            <a:lvl5pPr marL="1827184" indent="0">
              <a:buNone/>
              <a:defRPr sz="2000"/>
            </a:lvl5pPr>
            <a:lvl6pPr marL="2283978" indent="0">
              <a:buNone/>
              <a:defRPr sz="2000"/>
            </a:lvl6pPr>
            <a:lvl7pPr marL="2740777" indent="0">
              <a:buNone/>
              <a:defRPr sz="2000"/>
            </a:lvl7pPr>
            <a:lvl8pPr marL="3197567" indent="0">
              <a:buNone/>
              <a:defRPr sz="2000"/>
            </a:lvl8pPr>
            <a:lvl9pPr marL="365436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93" indent="0">
              <a:buNone/>
              <a:defRPr sz="1200"/>
            </a:lvl2pPr>
            <a:lvl3pPr marL="913589" indent="0">
              <a:buNone/>
              <a:defRPr sz="1000"/>
            </a:lvl3pPr>
            <a:lvl4pPr marL="1370390" indent="0">
              <a:buNone/>
              <a:defRPr sz="900"/>
            </a:lvl4pPr>
            <a:lvl5pPr marL="1827184" indent="0">
              <a:buNone/>
              <a:defRPr sz="900"/>
            </a:lvl5pPr>
            <a:lvl6pPr marL="2283978" indent="0">
              <a:buNone/>
              <a:defRPr sz="900"/>
            </a:lvl6pPr>
            <a:lvl7pPr marL="2740777" indent="0">
              <a:buNone/>
              <a:defRPr sz="900"/>
            </a:lvl7pPr>
            <a:lvl8pPr marL="3197567" indent="0">
              <a:buNone/>
              <a:defRPr sz="900"/>
            </a:lvl8pPr>
            <a:lvl9pPr marL="3654368"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defRPr/>
            </a:lvl1pPr>
          </a:lstStyle>
          <a:p>
            <a:pPr>
              <a:defRPr/>
            </a:pPr>
            <a:endParaRPr lang="zh-CN" altLang="en-US"/>
          </a:p>
        </p:txBody>
      </p:sp>
      <p:sp>
        <p:nvSpPr>
          <p:cNvPr id="6" name="Rectangle 140"/>
          <p:cNvSpPr>
            <a:spLocks noGrp="1" noChangeArrowheads="1"/>
          </p:cNvSpPr>
          <p:nvPr>
            <p:ph type="ftr" sz="quarter" idx="11"/>
          </p:nvPr>
        </p:nvSpPr>
        <p:spPr/>
        <p:txBody>
          <a:bodyPr/>
          <a:lstStyle>
            <a:lvl1pPr>
              <a:defRPr/>
            </a:lvl1pPr>
          </a:lstStyle>
          <a:p>
            <a:pPr>
              <a:defRPr/>
            </a:pPr>
            <a:endParaRPr lang="zh-CN" altLang="en-US"/>
          </a:p>
        </p:txBody>
      </p:sp>
      <p:sp>
        <p:nvSpPr>
          <p:cNvPr id="7" name="Rectangle 141"/>
          <p:cNvSpPr>
            <a:spLocks noGrp="1" noChangeArrowheads="1"/>
          </p:cNvSpPr>
          <p:nvPr>
            <p:ph type="sldNum" sz="quarter" idx="12"/>
          </p:nvPr>
        </p:nvSpPr>
        <p:spPr/>
        <p:txBody>
          <a:bodyPr/>
          <a:lstStyle>
            <a:lvl1pPr>
              <a:defRPr/>
            </a:lvl1pPr>
          </a:lstStyle>
          <a:p>
            <a:pPr>
              <a:defRPr/>
            </a:pPr>
            <a:fld id="{80F62E34-696B-5448-B2F2-0F91CC1A20A6}" type="slidenum">
              <a:rPr lang="en-US" altLang="zh-CN"/>
              <a:pPr>
                <a:defRPr/>
              </a:pPr>
              <a:t>‹#›</a:t>
            </a:fld>
            <a:endParaRPr lang="en-US" altLang="zh-CN"/>
          </a:p>
        </p:txBody>
      </p:sp>
    </p:spTree>
    <p:extLst>
      <p:ext uri="{BB962C8B-B14F-4D97-AF65-F5344CB8AC3E}">
        <p14:creationId xmlns:p14="http://schemas.microsoft.com/office/powerpoint/2010/main" val="12822459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defRPr/>
            </a:lvl1pPr>
          </a:lstStyle>
          <a:p>
            <a:pPr>
              <a:defRPr/>
            </a:pPr>
            <a:endParaRPr lang="zh-CN" altLang="en-US"/>
          </a:p>
        </p:txBody>
      </p:sp>
      <p:sp>
        <p:nvSpPr>
          <p:cNvPr id="5" name="Rectangle 140"/>
          <p:cNvSpPr>
            <a:spLocks noGrp="1" noChangeArrowheads="1"/>
          </p:cNvSpPr>
          <p:nvPr>
            <p:ph type="ftr" sz="quarter" idx="11"/>
          </p:nvPr>
        </p:nvSpPr>
        <p:spPr/>
        <p:txBody>
          <a:bodyPr/>
          <a:lstStyle>
            <a:lvl1pPr>
              <a:defRPr/>
            </a:lvl1pPr>
          </a:lstStyle>
          <a:p>
            <a:pPr>
              <a:defRPr/>
            </a:pPr>
            <a:endParaRPr lang="zh-CN" altLang="en-US"/>
          </a:p>
        </p:txBody>
      </p:sp>
      <p:sp>
        <p:nvSpPr>
          <p:cNvPr id="6" name="Rectangle 141"/>
          <p:cNvSpPr>
            <a:spLocks noGrp="1" noChangeArrowheads="1"/>
          </p:cNvSpPr>
          <p:nvPr>
            <p:ph type="sldNum" sz="quarter" idx="12"/>
          </p:nvPr>
        </p:nvSpPr>
        <p:spPr/>
        <p:txBody>
          <a:bodyPr/>
          <a:lstStyle>
            <a:lvl1pPr>
              <a:defRPr/>
            </a:lvl1pPr>
          </a:lstStyle>
          <a:p>
            <a:pPr>
              <a:defRPr/>
            </a:pPr>
            <a:fld id="{27CE1429-069E-0646-870F-63CBE79CAAC3}" type="slidenum">
              <a:rPr lang="en-US" altLang="zh-CN"/>
              <a:pPr>
                <a:defRPr/>
              </a:pPr>
              <a:t>‹#›</a:t>
            </a:fld>
            <a:endParaRPr lang="en-US" altLang="zh-CN"/>
          </a:p>
        </p:txBody>
      </p:sp>
    </p:spTree>
    <p:extLst>
      <p:ext uri="{BB962C8B-B14F-4D97-AF65-F5344CB8AC3E}">
        <p14:creationId xmlns:p14="http://schemas.microsoft.com/office/powerpoint/2010/main" val="21232602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defRPr/>
            </a:lvl1pPr>
          </a:lstStyle>
          <a:p>
            <a:pPr>
              <a:defRPr/>
            </a:pPr>
            <a:endParaRPr lang="zh-CN" altLang="en-US"/>
          </a:p>
        </p:txBody>
      </p:sp>
      <p:sp>
        <p:nvSpPr>
          <p:cNvPr id="5" name="Rectangle 140"/>
          <p:cNvSpPr>
            <a:spLocks noGrp="1" noChangeArrowheads="1"/>
          </p:cNvSpPr>
          <p:nvPr>
            <p:ph type="ftr" sz="quarter" idx="11"/>
          </p:nvPr>
        </p:nvSpPr>
        <p:spPr/>
        <p:txBody>
          <a:bodyPr/>
          <a:lstStyle>
            <a:lvl1pPr>
              <a:defRPr/>
            </a:lvl1pPr>
          </a:lstStyle>
          <a:p>
            <a:pPr>
              <a:defRPr/>
            </a:pPr>
            <a:endParaRPr lang="zh-CN" altLang="en-US"/>
          </a:p>
        </p:txBody>
      </p:sp>
      <p:sp>
        <p:nvSpPr>
          <p:cNvPr id="6" name="Rectangle 141"/>
          <p:cNvSpPr>
            <a:spLocks noGrp="1" noChangeArrowheads="1"/>
          </p:cNvSpPr>
          <p:nvPr>
            <p:ph type="sldNum" sz="quarter" idx="12"/>
          </p:nvPr>
        </p:nvSpPr>
        <p:spPr/>
        <p:txBody>
          <a:bodyPr/>
          <a:lstStyle>
            <a:lvl1pPr>
              <a:defRPr/>
            </a:lvl1pPr>
          </a:lstStyle>
          <a:p>
            <a:pPr>
              <a:defRPr/>
            </a:pPr>
            <a:fld id="{19B2E7FC-8C4A-A640-8E16-4402B7584D75}" type="slidenum">
              <a:rPr lang="en-US" altLang="zh-CN"/>
              <a:pPr>
                <a:defRPr/>
              </a:pPr>
              <a:t>‹#›</a:t>
            </a:fld>
            <a:endParaRPr lang="en-US" altLang="zh-CN"/>
          </a:p>
        </p:txBody>
      </p:sp>
    </p:spTree>
    <p:extLst>
      <p:ext uri="{BB962C8B-B14F-4D97-AF65-F5344CB8AC3E}">
        <p14:creationId xmlns:p14="http://schemas.microsoft.com/office/powerpoint/2010/main" val="26383990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lIns="91358" tIns="45679" rIns="91358" bIns="45679"/>
          <a:lstStyle>
            <a:lvl1pPr algn="ctr">
              <a:defRPr/>
            </a:lvl1pPr>
          </a:lstStyle>
          <a:p>
            <a:pPr eaLnBrk="1" hangingPunct="1">
              <a:defRPr/>
            </a:pPr>
            <a:endParaRPr lang="en-US" sz="2400">
              <a:solidFill>
                <a:srgbClr val="000000"/>
              </a:solidFill>
              <a:latin typeface="Times New Roman" charset="0"/>
              <a:ea typeface="ＭＳ Ｐゴシック" charset="0"/>
            </a:endParaRPr>
          </a:p>
        </p:txBody>
      </p:sp>
      <p:sp>
        <p:nvSpPr>
          <p:cNvPr id="3" name="Rectangle 5"/>
          <p:cNvSpPr>
            <a:spLocks noGrp="1" noChangeArrowheads="1"/>
          </p:cNvSpPr>
          <p:nvPr>
            <p:ph type="ftr" sz="quarter" idx="11"/>
          </p:nvPr>
        </p:nvSpPr>
        <p:spPr>
          <a:xfrm>
            <a:off x="3124201" y="6248400"/>
            <a:ext cx="2895600" cy="457200"/>
          </a:xfrm>
          <a:prstGeom prst="rect">
            <a:avLst/>
          </a:prstGeom>
        </p:spPr>
        <p:txBody>
          <a:bodyPr lIns="91358" tIns="45679" rIns="91358" bIns="45679"/>
          <a:lstStyle>
            <a:lvl1pPr>
              <a:defRPr/>
            </a:lvl1pPr>
          </a:lstStyle>
          <a:p>
            <a:pPr algn="ctr" eaLnBrk="1" hangingPunct="1">
              <a:defRPr/>
            </a:pPr>
            <a:endParaRPr lang="en-US" sz="2400">
              <a:solidFill>
                <a:srgbClr val="000000"/>
              </a:solidFill>
              <a:latin typeface="Times New Roman" charset="0"/>
              <a:ea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lIns="91358" tIns="45679" rIns="91358" bIns="45679"/>
          <a:lstStyle>
            <a:lvl1pPr>
              <a:defRPr/>
            </a:lvl1pPr>
          </a:lstStyle>
          <a:p>
            <a:pPr algn="ctr" eaLnBrk="1" hangingPunct="1">
              <a:defRPr/>
            </a:pPr>
            <a:fld id="{8F421922-639B-D94E-850D-61AE0215CE64}" type="slidenum">
              <a:rPr lang="en-US" sz="2400">
                <a:solidFill>
                  <a:srgbClr val="000000"/>
                </a:solidFill>
                <a:latin typeface="Times New Roman" charset="0"/>
                <a:ea typeface="ＭＳ Ｐゴシック" charset="0"/>
              </a:rPr>
              <a:pPr algn="ctr" eaLnBrk="1" hangingPunct="1">
                <a:defRPr/>
              </a:pPr>
              <a:t>‹#›</a:t>
            </a:fld>
            <a:endParaRPr lang="en-US" sz="2400">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31380887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279" indent="0" algn="ctr">
              <a:buNone/>
              <a:defRPr/>
            </a:lvl2pPr>
            <a:lvl3pPr marL="912562" indent="0" algn="ctr">
              <a:buNone/>
              <a:defRPr/>
            </a:lvl3pPr>
            <a:lvl4pPr marL="1368841" indent="0" algn="ctr">
              <a:buNone/>
              <a:defRPr/>
            </a:lvl4pPr>
            <a:lvl5pPr marL="1825123" indent="0" algn="ctr">
              <a:buNone/>
              <a:defRPr/>
            </a:lvl5pPr>
            <a:lvl6pPr marL="2281400" indent="0" algn="ctr">
              <a:buNone/>
              <a:defRPr/>
            </a:lvl6pPr>
            <a:lvl7pPr marL="2737678" indent="0" algn="ctr">
              <a:buNone/>
              <a:defRPr/>
            </a:lvl7pPr>
            <a:lvl8pPr marL="3193959" indent="0" algn="ctr">
              <a:buNone/>
              <a:defRPr/>
            </a:lvl8pPr>
            <a:lvl9pPr marL="3650234"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4D5479-9183-1C4B-9A9D-B3A1270A53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52335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2CF97-6DAD-1845-A401-48AFC517EE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11644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9"/>
            <a:ext cx="7772400" cy="1500187"/>
          </a:xfrm>
        </p:spPr>
        <p:txBody>
          <a:bodyPr anchor="b"/>
          <a:lstStyle>
            <a:lvl1pPr marL="0" indent="0">
              <a:buNone/>
              <a:defRPr sz="2000"/>
            </a:lvl1pPr>
            <a:lvl2pPr marL="456279" indent="0">
              <a:buNone/>
              <a:defRPr sz="1800"/>
            </a:lvl2pPr>
            <a:lvl3pPr marL="912562" indent="0">
              <a:buNone/>
              <a:defRPr sz="1600"/>
            </a:lvl3pPr>
            <a:lvl4pPr marL="1368841" indent="0">
              <a:buNone/>
              <a:defRPr sz="1400"/>
            </a:lvl4pPr>
            <a:lvl5pPr marL="1825123" indent="0">
              <a:buNone/>
              <a:defRPr sz="1400"/>
            </a:lvl5pPr>
            <a:lvl6pPr marL="2281400" indent="0">
              <a:buNone/>
              <a:defRPr sz="1400"/>
            </a:lvl6pPr>
            <a:lvl7pPr marL="2737678" indent="0">
              <a:buNone/>
              <a:defRPr sz="1400"/>
            </a:lvl7pPr>
            <a:lvl8pPr marL="3193959" indent="0">
              <a:buNone/>
              <a:defRPr sz="1400"/>
            </a:lvl8pPr>
            <a:lvl9pPr marL="3650234"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713237-E762-6E48-B120-4ED342A86E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76165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2C66FC-FA10-8741-89FF-FDE807868E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8675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679"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1" y="1855248"/>
            <a:ext cx="4040188" cy="659352"/>
          </a:xfrm>
        </p:spPr>
        <p:txBody>
          <a:bodyPr lIns="45679" tIns="0" rIns="45679"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7" y="1859760"/>
            <a:ext cx="4041775" cy="654843"/>
          </a:xfrm>
        </p:spPr>
        <p:txBody>
          <a:bodyPr lIns="45679" tIns="0" rIns="45679"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1" y="2514601"/>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7" y="2514601"/>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9056F088-D154-4E34-B2BE-86C7D2ED8976}" type="slidenum">
              <a:rPr lang="zh-CN" altLang="en-US" smtClean="0"/>
              <a:pPr/>
              <a:t>‹#›</a:t>
            </a:fld>
            <a:endParaRPr lang="en-US" altLang="zh-CN"/>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6279" indent="0">
              <a:buNone/>
              <a:defRPr sz="2000" b="1"/>
            </a:lvl2pPr>
            <a:lvl3pPr marL="912562" indent="0">
              <a:buNone/>
              <a:defRPr sz="1800" b="1"/>
            </a:lvl3pPr>
            <a:lvl4pPr marL="1368841" indent="0">
              <a:buNone/>
              <a:defRPr sz="1600" b="1"/>
            </a:lvl4pPr>
            <a:lvl5pPr marL="1825123" indent="0">
              <a:buNone/>
              <a:defRPr sz="1600" b="1"/>
            </a:lvl5pPr>
            <a:lvl6pPr marL="2281400" indent="0">
              <a:buNone/>
              <a:defRPr sz="1600" b="1"/>
            </a:lvl6pPr>
            <a:lvl7pPr marL="2737678" indent="0">
              <a:buNone/>
              <a:defRPr sz="1600" b="1"/>
            </a:lvl7pPr>
            <a:lvl8pPr marL="3193959" indent="0">
              <a:buNone/>
              <a:defRPr sz="1600" b="1"/>
            </a:lvl8pPr>
            <a:lvl9pPr marL="365023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4" y="1535113"/>
            <a:ext cx="4041775" cy="639762"/>
          </a:xfrm>
        </p:spPr>
        <p:txBody>
          <a:bodyPr anchor="b"/>
          <a:lstStyle>
            <a:lvl1pPr marL="0" indent="0">
              <a:buNone/>
              <a:defRPr sz="2400" b="1"/>
            </a:lvl1pPr>
            <a:lvl2pPr marL="456279" indent="0">
              <a:buNone/>
              <a:defRPr sz="2000" b="1"/>
            </a:lvl2pPr>
            <a:lvl3pPr marL="912562" indent="0">
              <a:buNone/>
              <a:defRPr sz="1800" b="1"/>
            </a:lvl3pPr>
            <a:lvl4pPr marL="1368841" indent="0">
              <a:buNone/>
              <a:defRPr sz="1600" b="1"/>
            </a:lvl4pPr>
            <a:lvl5pPr marL="1825123" indent="0">
              <a:buNone/>
              <a:defRPr sz="1600" b="1"/>
            </a:lvl5pPr>
            <a:lvl6pPr marL="2281400" indent="0">
              <a:buNone/>
              <a:defRPr sz="1600" b="1"/>
            </a:lvl6pPr>
            <a:lvl7pPr marL="2737678" indent="0">
              <a:buNone/>
              <a:defRPr sz="1600" b="1"/>
            </a:lvl7pPr>
            <a:lvl8pPr marL="3193959" indent="0">
              <a:buNone/>
              <a:defRPr sz="1600" b="1"/>
            </a:lvl8pPr>
            <a:lvl9pPr marL="365023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17DAF3-7D92-3C43-9CF5-9997F5C15A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75391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1F8DF19-0A87-A048-89C6-F83438B46B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58053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4C322B4-4B45-1844-88E9-56F5AEE358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7125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6" y="1435108"/>
            <a:ext cx="3008313" cy="4691063"/>
          </a:xfrm>
        </p:spPr>
        <p:txBody>
          <a:bodyPr/>
          <a:lstStyle>
            <a:lvl1pPr marL="0" indent="0">
              <a:buNone/>
              <a:defRPr sz="1400"/>
            </a:lvl1pPr>
            <a:lvl2pPr marL="456279" indent="0">
              <a:buNone/>
              <a:defRPr sz="1200"/>
            </a:lvl2pPr>
            <a:lvl3pPr marL="912562" indent="0">
              <a:buNone/>
              <a:defRPr sz="1000"/>
            </a:lvl3pPr>
            <a:lvl4pPr marL="1368841" indent="0">
              <a:buNone/>
              <a:defRPr sz="900"/>
            </a:lvl4pPr>
            <a:lvl5pPr marL="1825123" indent="0">
              <a:buNone/>
              <a:defRPr sz="900"/>
            </a:lvl5pPr>
            <a:lvl6pPr marL="2281400" indent="0">
              <a:buNone/>
              <a:defRPr sz="900"/>
            </a:lvl6pPr>
            <a:lvl7pPr marL="2737678" indent="0">
              <a:buNone/>
              <a:defRPr sz="900"/>
            </a:lvl7pPr>
            <a:lvl8pPr marL="3193959" indent="0">
              <a:buNone/>
              <a:defRPr sz="900"/>
            </a:lvl8pPr>
            <a:lvl9pPr marL="365023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41E2AE-080C-A44E-92FF-66C5C1C2C1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45296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279" indent="0">
              <a:buNone/>
              <a:defRPr sz="2800"/>
            </a:lvl2pPr>
            <a:lvl3pPr marL="912562" indent="0">
              <a:buNone/>
              <a:defRPr sz="2400"/>
            </a:lvl3pPr>
            <a:lvl4pPr marL="1368841" indent="0">
              <a:buNone/>
              <a:defRPr sz="2000"/>
            </a:lvl4pPr>
            <a:lvl5pPr marL="1825123" indent="0">
              <a:buNone/>
              <a:defRPr sz="2000"/>
            </a:lvl5pPr>
            <a:lvl6pPr marL="2281400" indent="0">
              <a:buNone/>
              <a:defRPr sz="2000"/>
            </a:lvl6pPr>
            <a:lvl7pPr marL="2737678" indent="0">
              <a:buNone/>
              <a:defRPr sz="2000"/>
            </a:lvl7pPr>
            <a:lvl8pPr marL="3193959" indent="0">
              <a:buNone/>
              <a:defRPr sz="2000"/>
            </a:lvl8pPr>
            <a:lvl9pPr marL="365023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279" indent="0">
              <a:buNone/>
              <a:defRPr sz="1200"/>
            </a:lvl2pPr>
            <a:lvl3pPr marL="912562" indent="0">
              <a:buNone/>
              <a:defRPr sz="1000"/>
            </a:lvl3pPr>
            <a:lvl4pPr marL="1368841" indent="0">
              <a:buNone/>
              <a:defRPr sz="900"/>
            </a:lvl4pPr>
            <a:lvl5pPr marL="1825123" indent="0">
              <a:buNone/>
              <a:defRPr sz="900"/>
            </a:lvl5pPr>
            <a:lvl6pPr marL="2281400" indent="0">
              <a:buNone/>
              <a:defRPr sz="900"/>
            </a:lvl6pPr>
            <a:lvl7pPr marL="2737678" indent="0">
              <a:buNone/>
              <a:defRPr sz="900"/>
            </a:lvl7pPr>
            <a:lvl8pPr marL="3193959" indent="0">
              <a:buNone/>
              <a:defRPr sz="900"/>
            </a:lvl8pPr>
            <a:lvl9pPr marL="365023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636E4F-D4E6-F44E-8BE6-06287F7EF1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38973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EAB8D4-A579-7E40-A3AC-781078721B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75070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F0DF0D-E873-9F4D-ABD2-FEF2553251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22400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239805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845951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9"/>
            <a:ext cx="7772400" cy="1500187"/>
          </a:xfrm>
        </p:spPr>
        <p:txBody>
          <a:bodyPr anchor="b"/>
          <a:lstStyle>
            <a:lvl1pPr marL="0" indent="0">
              <a:buNone/>
              <a:defRPr sz="2000"/>
            </a:lvl1pPr>
            <a:lvl2pPr marL="456543" indent="0">
              <a:buNone/>
              <a:defRPr sz="1800"/>
            </a:lvl2pPr>
            <a:lvl3pPr marL="913096" indent="0">
              <a:buNone/>
              <a:defRPr sz="1600"/>
            </a:lvl3pPr>
            <a:lvl4pPr marL="1369641" indent="0">
              <a:buNone/>
              <a:defRPr sz="1400"/>
            </a:lvl4pPr>
            <a:lvl5pPr marL="1826190" indent="0">
              <a:buNone/>
              <a:defRPr sz="1400"/>
            </a:lvl5pPr>
            <a:lvl6pPr marL="2282730" indent="0">
              <a:buNone/>
              <a:defRPr sz="1400"/>
            </a:lvl6pPr>
            <a:lvl7pPr marL="2739280" indent="0">
              <a:buNone/>
              <a:defRPr sz="1400"/>
            </a:lvl7pPr>
            <a:lvl8pPr marL="3195826" indent="0">
              <a:buNone/>
              <a:defRPr sz="1400"/>
            </a:lvl8pPr>
            <a:lvl9pPr marL="365237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07132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679"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A44A7D99-240D-4CAD-BF49-4AD46B0A314F}" type="slidenum">
              <a:rPr lang="zh-CN" altLang="en-US" smtClean="0"/>
              <a:pPr/>
              <a:t>‹#›</a:t>
            </a:fld>
            <a:endParaRPr lang="en-US" altLang="zh-CN"/>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474749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543" indent="0">
              <a:buNone/>
              <a:defRPr sz="2000" b="1"/>
            </a:lvl2pPr>
            <a:lvl3pPr marL="913096" indent="0">
              <a:buNone/>
              <a:defRPr sz="1800" b="1"/>
            </a:lvl3pPr>
            <a:lvl4pPr marL="1369641" indent="0">
              <a:buNone/>
              <a:defRPr sz="1600" b="1"/>
            </a:lvl4pPr>
            <a:lvl5pPr marL="1826190" indent="0">
              <a:buNone/>
              <a:defRPr sz="1600" b="1"/>
            </a:lvl5pPr>
            <a:lvl6pPr marL="2282730" indent="0">
              <a:buNone/>
              <a:defRPr sz="1600" b="1"/>
            </a:lvl6pPr>
            <a:lvl7pPr marL="2739280" indent="0">
              <a:buNone/>
              <a:defRPr sz="1600" b="1"/>
            </a:lvl7pPr>
            <a:lvl8pPr marL="3195826" indent="0">
              <a:buNone/>
              <a:defRPr sz="1600" b="1"/>
            </a:lvl8pPr>
            <a:lvl9pPr marL="365237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7" y="1535113"/>
            <a:ext cx="4041775" cy="639762"/>
          </a:xfrm>
        </p:spPr>
        <p:txBody>
          <a:bodyPr anchor="b"/>
          <a:lstStyle>
            <a:lvl1pPr marL="0" indent="0">
              <a:buNone/>
              <a:defRPr sz="2400" b="1"/>
            </a:lvl1pPr>
            <a:lvl2pPr marL="456543" indent="0">
              <a:buNone/>
              <a:defRPr sz="2000" b="1"/>
            </a:lvl2pPr>
            <a:lvl3pPr marL="913096" indent="0">
              <a:buNone/>
              <a:defRPr sz="1800" b="1"/>
            </a:lvl3pPr>
            <a:lvl4pPr marL="1369641" indent="0">
              <a:buNone/>
              <a:defRPr sz="1600" b="1"/>
            </a:lvl4pPr>
            <a:lvl5pPr marL="1826190" indent="0">
              <a:buNone/>
              <a:defRPr sz="1600" b="1"/>
            </a:lvl5pPr>
            <a:lvl6pPr marL="2282730" indent="0">
              <a:buNone/>
              <a:defRPr sz="1600" b="1"/>
            </a:lvl6pPr>
            <a:lvl7pPr marL="2739280" indent="0">
              <a:buNone/>
              <a:defRPr sz="1600" b="1"/>
            </a:lvl7pPr>
            <a:lvl8pPr marL="3195826" indent="0">
              <a:buNone/>
              <a:defRPr sz="1600" b="1"/>
            </a:lvl8pPr>
            <a:lvl9pPr marL="365237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668872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996838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343524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1"/>
            <a:ext cx="3008313" cy="4691063"/>
          </a:xfrm>
        </p:spPr>
        <p:txBody>
          <a:bodyPr/>
          <a:lstStyle>
            <a:lvl1pPr marL="0" indent="0">
              <a:buNone/>
              <a:defRPr sz="1400"/>
            </a:lvl1pPr>
            <a:lvl2pPr marL="456543" indent="0">
              <a:buNone/>
              <a:defRPr sz="1200"/>
            </a:lvl2pPr>
            <a:lvl3pPr marL="913096" indent="0">
              <a:buNone/>
              <a:defRPr sz="1000"/>
            </a:lvl3pPr>
            <a:lvl4pPr marL="1369641" indent="0">
              <a:buNone/>
              <a:defRPr sz="900"/>
            </a:lvl4pPr>
            <a:lvl5pPr marL="1826190" indent="0">
              <a:buNone/>
              <a:defRPr sz="900"/>
            </a:lvl5pPr>
            <a:lvl6pPr marL="2282730" indent="0">
              <a:buNone/>
              <a:defRPr sz="900"/>
            </a:lvl6pPr>
            <a:lvl7pPr marL="2739280" indent="0">
              <a:buNone/>
              <a:defRPr sz="900"/>
            </a:lvl7pPr>
            <a:lvl8pPr marL="3195826" indent="0">
              <a:buNone/>
              <a:defRPr sz="900"/>
            </a:lvl8pPr>
            <a:lvl9pPr marL="365237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65187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43" indent="0">
              <a:buNone/>
              <a:defRPr sz="2800"/>
            </a:lvl2pPr>
            <a:lvl3pPr marL="913096" indent="0">
              <a:buNone/>
              <a:defRPr sz="2400"/>
            </a:lvl3pPr>
            <a:lvl4pPr marL="1369641" indent="0">
              <a:buNone/>
              <a:defRPr sz="2000"/>
            </a:lvl4pPr>
            <a:lvl5pPr marL="1826190" indent="0">
              <a:buNone/>
              <a:defRPr sz="2000"/>
            </a:lvl5pPr>
            <a:lvl6pPr marL="2282730" indent="0">
              <a:buNone/>
              <a:defRPr sz="2000"/>
            </a:lvl6pPr>
            <a:lvl7pPr marL="2739280" indent="0">
              <a:buNone/>
              <a:defRPr sz="2000"/>
            </a:lvl7pPr>
            <a:lvl8pPr marL="3195826" indent="0">
              <a:buNone/>
              <a:defRPr sz="2000"/>
            </a:lvl8pPr>
            <a:lvl9pPr marL="365237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43" indent="0">
              <a:buNone/>
              <a:defRPr sz="1200"/>
            </a:lvl2pPr>
            <a:lvl3pPr marL="913096" indent="0">
              <a:buNone/>
              <a:defRPr sz="1000"/>
            </a:lvl3pPr>
            <a:lvl4pPr marL="1369641" indent="0">
              <a:buNone/>
              <a:defRPr sz="900"/>
            </a:lvl4pPr>
            <a:lvl5pPr marL="1826190" indent="0">
              <a:buNone/>
              <a:defRPr sz="900"/>
            </a:lvl5pPr>
            <a:lvl6pPr marL="2282730" indent="0">
              <a:buNone/>
              <a:defRPr sz="900"/>
            </a:lvl6pPr>
            <a:lvl7pPr marL="2739280" indent="0">
              <a:buNone/>
              <a:defRPr sz="900"/>
            </a:lvl7pPr>
            <a:lvl8pPr marL="3195826" indent="0">
              <a:buNone/>
              <a:defRPr sz="900"/>
            </a:lvl8pPr>
            <a:lvl9pPr marL="365237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31659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108649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293924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9" y="2130085"/>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04" indent="0" algn="ctr">
              <a:buNone/>
              <a:defRPr/>
            </a:lvl2pPr>
            <a:lvl3pPr marL="642212" indent="0" algn="ctr">
              <a:buNone/>
              <a:defRPr/>
            </a:lvl3pPr>
            <a:lvl4pPr marL="963319" indent="0" algn="ctr">
              <a:buNone/>
              <a:defRPr/>
            </a:lvl4pPr>
            <a:lvl5pPr marL="1284424" indent="0" algn="ctr">
              <a:buNone/>
              <a:defRPr/>
            </a:lvl5pPr>
            <a:lvl6pPr marL="1605537" indent="0" algn="ctr">
              <a:buNone/>
              <a:defRPr/>
            </a:lvl6pPr>
            <a:lvl7pPr marL="1926642" indent="0" algn="ctr">
              <a:buNone/>
              <a:defRPr/>
            </a:lvl7pPr>
            <a:lvl8pPr marL="2247753" indent="0" algn="ctr">
              <a:buNone/>
              <a:defRPr/>
            </a:lvl8pPr>
            <a:lvl9pPr marL="2568855"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EF41E9C-FCC4-0845-B13C-D029E11382E4}" type="slidenum">
              <a:rPr lang="en-US"/>
              <a:pPr/>
              <a:t>‹#›</a:t>
            </a:fld>
            <a:endParaRPr lang="en-US"/>
          </a:p>
        </p:txBody>
      </p:sp>
    </p:spTree>
    <p:extLst>
      <p:ext uri="{BB962C8B-B14F-4D97-AF65-F5344CB8AC3E}">
        <p14:creationId xmlns:p14="http://schemas.microsoft.com/office/powerpoint/2010/main" val="39682707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35F5AAE-18B5-C549-82A9-C358FA4C4E1B}" type="slidenum">
              <a:rPr lang="en-US"/>
              <a:pPr/>
              <a:t>‹#›</a:t>
            </a:fld>
            <a:endParaRPr lang="en-US"/>
          </a:p>
        </p:txBody>
      </p:sp>
    </p:spTree>
    <p:extLst>
      <p:ext uri="{BB962C8B-B14F-4D97-AF65-F5344CB8AC3E}">
        <p14:creationId xmlns:p14="http://schemas.microsoft.com/office/powerpoint/2010/main" val="1671402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803F11E9-F286-4DD6-81C2-F903AB1C266A}" type="slidenum">
              <a:rPr lang="zh-CN" altLang="en-US" smtClean="0"/>
              <a:pPr/>
              <a:t>‹#›</a:t>
            </a:fld>
            <a:endParaRPr lang="en-US" altLang="zh-CN"/>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5" y="4406411"/>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5" y="2907086"/>
            <a:ext cx="7772009" cy="1499316"/>
          </a:xfrm>
        </p:spPr>
        <p:txBody>
          <a:bodyPr anchor="b"/>
          <a:lstStyle>
            <a:lvl1pPr marL="0" indent="0">
              <a:buNone/>
              <a:defRPr sz="1400"/>
            </a:lvl1pPr>
            <a:lvl2pPr marL="321104" indent="0">
              <a:buNone/>
              <a:defRPr sz="1300"/>
            </a:lvl2pPr>
            <a:lvl3pPr marL="642212" indent="0">
              <a:buNone/>
              <a:defRPr sz="1100"/>
            </a:lvl3pPr>
            <a:lvl4pPr marL="963319" indent="0">
              <a:buNone/>
              <a:defRPr sz="1000"/>
            </a:lvl4pPr>
            <a:lvl5pPr marL="1284424" indent="0">
              <a:buNone/>
              <a:defRPr sz="1000"/>
            </a:lvl5pPr>
            <a:lvl6pPr marL="1605537" indent="0">
              <a:buNone/>
              <a:defRPr sz="1000"/>
            </a:lvl6pPr>
            <a:lvl7pPr marL="1926642" indent="0">
              <a:buNone/>
              <a:defRPr sz="1000"/>
            </a:lvl7pPr>
            <a:lvl8pPr marL="2247753" indent="0">
              <a:buNone/>
              <a:defRPr sz="1000"/>
            </a:lvl8pPr>
            <a:lvl9pPr marL="2568855"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1BEB1E2-3F96-AC47-8481-BF028103ECD6}" type="slidenum">
              <a:rPr lang="en-US"/>
              <a:pPr/>
              <a:t>‹#›</a:t>
            </a:fld>
            <a:endParaRPr lang="en-US"/>
          </a:p>
        </p:txBody>
      </p:sp>
    </p:spTree>
    <p:extLst>
      <p:ext uri="{BB962C8B-B14F-4D97-AF65-F5344CB8AC3E}">
        <p14:creationId xmlns:p14="http://schemas.microsoft.com/office/powerpoint/2010/main" val="23238464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1" y="1125347"/>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65" y="1125347"/>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DFBBB9E-F704-DF46-BDAE-B7E5EE704513}" type="slidenum">
              <a:rPr lang="en-US"/>
              <a:pPr/>
              <a:t>‹#›</a:t>
            </a:fld>
            <a:endParaRPr lang="en-US"/>
          </a:p>
        </p:txBody>
      </p:sp>
    </p:spTree>
    <p:extLst>
      <p:ext uri="{BB962C8B-B14F-4D97-AF65-F5344CB8AC3E}">
        <p14:creationId xmlns:p14="http://schemas.microsoft.com/office/powerpoint/2010/main" val="8720653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6" y="274634"/>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6" y="1535043"/>
            <a:ext cx="4040061" cy="639693"/>
          </a:xfrm>
        </p:spPr>
        <p:txBody>
          <a:bodyPr anchor="b"/>
          <a:lstStyle>
            <a:lvl1pPr marL="0" indent="0">
              <a:buNone/>
              <a:defRPr sz="1700" b="1"/>
            </a:lvl1pPr>
            <a:lvl2pPr marL="321104" indent="0">
              <a:buNone/>
              <a:defRPr sz="1400" b="1"/>
            </a:lvl2pPr>
            <a:lvl3pPr marL="642212" indent="0">
              <a:buNone/>
              <a:defRPr sz="1300" b="1"/>
            </a:lvl3pPr>
            <a:lvl4pPr marL="963319" indent="0">
              <a:buNone/>
              <a:defRPr sz="1100" b="1"/>
            </a:lvl4pPr>
            <a:lvl5pPr marL="1284424" indent="0">
              <a:buNone/>
              <a:defRPr sz="1100" b="1"/>
            </a:lvl5pPr>
            <a:lvl6pPr marL="1605537" indent="0">
              <a:buNone/>
              <a:defRPr sz="1100" b="1"/>
            </a:lvl6pPr>
            <a:lvl7pPr marL="1926642" indent="0">
              <a:buNone/>
              <a:defRPr sz="1100" b="1"/>
            </a:lvl7pPr>
            <a:lvl8pPr marL="2247753" indent="0">
              <a:buNone/>
              <a:defRPr sz="1100" b="1"/>
            </a:lvl8pPr>
            <a:lvl9pPr marL="2568855"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6"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3" y="1535043"/>
            <a:ext cx="4041177" cy="639693"/>
          </a:xfrm>
        </p:spPr>
        <p:txBody>
          <a:bodyPr anchor="b"/>
          <a:lstStyle>
            <a:lvl1pPr marL="0" indent="0">
              <a:buNone/>
              <a:defRPr sz="1700" b="1"/>
            </a:lvl1pPr>
            <a:lvl2pPr marL="321104" indent="0">
              <a:buNone/>
              <a:defRPr sz="1400" b="1"/>
            </a:lvl2pPr>
            <a:lvl3pPr marL="642212" indent="0">
              <a:buNone/>
              <a:defRPr sz="1300" b="1"/>
            </a:lvl3pPr>
            <a:lvl4pPr marL="963319" indent="0">
              <a:buNone/>
              <a:defRPr sz="1100" b="1"/>
            </a:lvl4pPr>
            <a:lvl5pPr marL="1284424" indent="0">
              <a:buNone/>
              <a:defRPr sz="1100" b="1"/>
            </a:lvl5pPr>
            <a:lvl6pPr marL="1605537" indent="0">
              <a:buNone/>
              <a:defRPr sz="1100" b="1"/>
            </a:lvl6pPr>
            <a:lvl7pPr marL="1926642" indent="0">
              <a:buNone/>
              <a:defRPr sz="1100" b="1"/>
            </a:lvl7pPr>
            <a:lvl8pPr marL="2247753" indent="0">
              <a:buNone/>
              <a:defRPr sz="1100" b="1"/>
            </a:lvl8pPr>
            <a:lvl9pPr marL="2568855"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3"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5A45C15-3BC7-8947-A15B-466B5F139AF0}" type="slidenum">
              <a:rPr lang="en-US"/>
              <a:pPr/>
              <a:t>‹#›</a:t>
            </a:fld>
            <a:endParaRPr lang="en-US"/>
          </a:p>
        </p:txBody>
      </p:sp>
    </p:spTree>
    <p:extLst>
      <p:ext uri="{BB962C8B-B14F-4D97-AF65-F5344CB8AC3E}">
        <p14:creationId xmlns:p14="http://schemas.microsoft.com/office/powerpoint/2010/main" val="21633750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EFF36B93-C845-6D4E-BE54-2A45B0D264D8}" type="slidenum">
              <a:rPr lang="en-US"/>
              <a:pPr/>
              <a:t>‹#›</a:t>
            </a:fld>
            <a:endParaRPr lang="en-US"/>
          </a:p>
        </p:txBody>
      </p:sp>
    </p:spTree>
    <p:extLst>
      <p:ext uri="{BB962C8B-B14F-4D97-AF65-F5344CB8AC3E}">
        <p14:creationId xmlns:p14="http://schemas.microsoft.com/office/powerpoint/2010/main" val="6012084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7F8D5342-3211-E344-8557-1825DED4C4CD}" type="slidenum">
              <a:rPr lang="en-US"/>
              <a:pPr/>
              <a:t>‹#›</a:t>
            </a:fld>
            <a:endParaRPr lang="en-US"/>
          </a:p>
        </p:txBody>
      </p:sp>
    </p:spTree>
    <p:extLst>
      <p:ext uri="{BB962C8B-B14F-4D97-AF65-F5344CB8AC3E}">
        <p14:creationId xmlns:p14="http://schemas.microsoft.com/office/powerpoint/2010/main" val="17268542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6"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6" y="273519"/>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6" y="1434565"/>
            <a:ext cx="3007439" cy="4691082"/>
          </a:xfrm>
        </p:spPr>
        <p:txBody>
          <a:bodyPr/>
          <a:lstStyle>
            <a:lvl1pPr marL="0" indent="0">
              <a:buNone/>
              <a:defRPr sz="1000"/>
            </a:lvl1pPr>
            <a:lvl2pPr marL="321104" indent="0">
              <a:buNone/>
              <a:defRPr sz="800"/>
            </a:lvl2pPr>
            <a:lvl3pPr marL="642212" indent="0">
              <a:buNone/>
              <a:defRPr sz="700"/>
            </a:lvl3pPr>
            <a:lvl4pPr marL="963319" indent="0">
              <a:buNone/>
              <a:defRPr sz="600"/>
            </a:lvl4pPr>
            <a:lvl5pPr marL="1284424" indent="0">
              <a:buNone/>
              <a:defRPr sz="600"/>
            </a:lvl5pPr>
            <a:lvl6pPr marL="1605537" indent="0">
              <a:buNone/>
              <a:defRPr sz="600"/>
            </a:lvl6pPr>
            <a:lvl7pPr marL="1926642" indent="0">
              <a:buNone/>
              <a:defRPr sz="600"/>
            </a:lvl7pPr>
            <a:lvl8pPr marL="2247753" indent="0">
              <a:buNone/>
              <a:defRPr sz="600"/>
            </a:lvl8pPr>
            <a:lvl9pPr marL="256885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15B7B0F-B5B7-6848-BC14-2CC8FF8DA19D}" type="slidenum">
              <a:rPr lang="en-US"/>
              <a:pPr/>
              <a:t>‹#›</a:t>
            </a:fld>
            <a:endParaRPr lang="en-US"/>
          </a:p>
        </p:txBody>
      </p:sp>
    </p:spTree>
    <p:extLst>
      <p:ext uri="{BB962C8B-B14F-4D97-AF65-F5344CB8AC3E}">
        <p14:creationId xmlns:p14="http://schemas.microsoft.com/office/powerpoint/2010/main" val="34074721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9" y="4800511"/>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9" y="612923"/>
            <a:ext cx="5486846" cy="4115023"/>
          </a:xfrm>
        </p:spPr>
        <p:txBody>
          <a:bodyPr/>
          <a:lstStyle>
            <a:lvl1pPr marL="0" indent="0">
              <a:buNone/>
              <a:defRPr sz="2300"/>
            </a:lvl1pPr>
            <a:lvl2pPr marL="321104" indent="0">
              <a:buNone/>
              <a:defRPr sz="2000"/>
            </a:lvl2pPr>
            <a:lvl3pPr marL="642212" indent="0">
              <a:buNone/>
              <a:defRPr sz="1700"/>
            </a:lvl3pPr>
            <a:lvl4pPr marL="963319" indent="0">
              <a:buNone/>
              <a:defRPr sz="1400"/>
            </a:lvl4pPr>
            <a:lvl5pPr marL="1284424" indent="0">
              <a:buNone/>
              <a:defRPr sz="1400"/>
            </a:lvl5pPr>
            <a:lvl6pPr marL="1605537" indent="0">
              <a:buNone/>
              <a:defRPr sz="1400"/>
            </a:lvl6pPr>
            <a:lvl7pPr marL="1926642" indent="0">
              <a:buNone/>
              <a:defRPr sz="1400"/>
            </a:lvl7pPr>
            <a:lvl8pPr marL="2247753" indent="0">
              <a:buNone/>
              <a:defRPr sz="1400"/>
            </a:lvl8pPr>
            <a:lvl9pPr marL="2568855" indent="0">
              <a:buNone/>
              <a:defRPr sz="1400"/>
            </a:lvl9pPr>
          </a:lstStyle>
          <a:p>
            <a:endParaRPr lang="en-US"/>
          </a:p>
        </p:txBody>
      </p:sp>
      <p:sp>
        <p:nvSpPr>
          <p:cNvPr id="4" name="Text Placeholder 3"/>
          <p:cNvSpPr>
            <a:spLocks noGrp="1"/>
          </p:cNvSpPr>
          <p:nvPr>
            <p:ph type="body" sz="half" idx="2"/>
          </p:nvPr>
        </p:nvSpPr>
        <p:spPr>
          <a:xfrm>
            <a:off x="1791739" y="5367623"/>
            <a:ext cx="5486846" cy="804919"/>
          </a:xfrm>
        </p:spPr>
        <p:txBody>
          <a:bodyPr/>
          <a:lstStyle>
            <a:lvl1pPr marL="0" indent="0">
              <a:buNone/>
              <a:defRPr sz="1000"/>
            </a:lvl1pPr>
            <a:lvl2pPr marL="321104" indent="0">
              <a:buNone/>
              <a:defRPr sz="800"/>
            </a:lvl2pPr>
            <a:lvl3pPr marL="642212" indent="0">
              <a:buNone/>
              <a:defRPr sz="700"/>
            </a:lvl3pPr>
            <a:lvl4pPr marL="963319" indent="0">
              <a:buNone/>
              <a:defRPr sz="600"/>
            </a:lvl4pPr>
            <a:lvl5pPr marL="1284424" indent="0">
              <a:buNone/>
              <a:defRPr sz="600"/>
            </a:lvl5pPr>
            <a:lvl6pPr marL="1605537" indent="0">
              <a:buNone/>
              <a:defRPr sz="600"/>
            </a:lvl6pPr>
            <a:lvl7pPr marL="1926642" indent="0">
              <a:buNone/>
              <a:defRPr sz="600"/>
            </a:lvl7pPr>
            <a:lvl8pPr marL="2247753" indent="0">
              <a:buNone/>
              <a:defRPr sz="600"/>
            </a:lvl8pPr>
            <a:lvl9pPr marL="256885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D4458B16-C2EC-8F4A-B2BA-465333B3642C}" type="slidenum">
              <a:rPr lang="en-US"/>
              <a:pPr/>
              <a:t>‹#›</a:t>
            </a:fld>
            <a:endParaRPr lang="en-US"/>
          </a:p>
        </p:txBody>
      </p:sp>
    </p:spTree>
    <p:extLst>
      <p:ext uri="{BB962C8B-B14F-4D97-AF65-F5344CB8AC3E}">
        <p14:creationId xmlns:p14="http://schemas.microsoft.com/office/powerpoint/2010/main" val="13542896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06857C5-805C-BF45-BAE0-CDF3AC170739}" type="slidenum">
              <a:rPr lang="en-US"/>
              <a:pPr/>
              <a:t>‹#›</a:t>
            </a:fld>
            <a:endParaRPr lang="en-US"/>
          </a:p>
        </p:txBody>
      </p:sp>
    </p:spTree>
    <p:extLst>
      <p:ext uri="{BB962C8B-B14F-4D97-AF65-F5344CB8AC3E}">
        <p14:creationId xmlns:p14="http://schemas.microsoft.com/office/powerpoint/2010/main" val="16272040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7" y="193139"/>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9" y="193139"/>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0D25307-6816-2542-9240-2C9CE7F42DD3}" type="slidenum">
              <a:rPr lang="en-US"/>
              <a:pPr/>
              <a:t>‹#›</a:t>
            </a:fld>
            <a:endParaRPr lang="en-US"/>
          </a:p>
        </p:txBody>
      </p:sp>
    </p:spTree>
    <p:extLst>
      <p:ext uri="{BB962C8B-B14F-4D97-AF65-F5344CB8AC3E}">
        <p14:creationId xmlns:p14="http://schemas.microsoft.com/office/powerpoint/2010/main" val="32297999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543" indent="0" algn="ctr">
              <a:buNone/>
              <a:defRPr/>
            </a:lvl2pPr>
            <a:lvl3pPr marL="913096" indent="0" algn="ctr">
              <a:buNone/>
              <a:defRPr/>
            </a:lvl3pPr>
            <a:lvl4pPr marL="1369641" indent="0" algn="ctr">
              <a:buNone/>
              <a:defRPr/>
            </a:lvl4pPr>
            <a:lvl5pPr marL="1826190" indent="0" algn="ctr">
              <a:buNone/>
              <a:defRPr/>
            </a:lvl5pPr>
            <a:lvl6pPr marL="2282730" indent="0" algn="ctr">
              <a:buNone/>
              <a:defRPr/>
            </a:lvl6pPr>
            <a:lvl7pPr marL="2739280" indent="0" algn="ctr">
              <a:buNone/>
              <a:defRPr/>
            </a:lvl7pPr>
            <a:lvl8pPr marL="3195826" indent="0" algn="ctr">
              <a:buNone/>
              <a:defRPr/>
            </a:lvl8pPr>
            <a:lvl9pPr marL="3652371" indent="0" algn="ctr">
              <a:buNone/>
              <a:defRPr/>
            </a:lvl9pPr>
          </a:lstStyle>
          <a:p>
            <a:r>
              <a:rPr lang="en-US"/>
              <a:t>Click to edit Master subtitle style</a:t>
            </a:r>
          </a:p>
        </p:txBody>
      </p:sp>
    </p:spTree>
    <p:extLst>
      <p:ext uri="{BB962C8B-B14F-4D97-AF65-F5344CB8AC3E}">
        <p14:creationId xmlns:p14="http://schemas.microsoft.com/office/powerpoint/2010/main" val="44096850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71" rIns="18271"/>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8AA913E-0E02-41C7-959B-0DB4783B5E33}" type="slidenum">
              <a:rPr lang="zh-CN" altLang="en-US" smtClean="0"/>
              <a:pPr/>
              <a:t>‹#›</a:t>
            </a:fld>
            <a:endParaRPr lang="en-US" altLang="zh-CN"/>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2085526"/>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9"/>
            <a:ext cx="7772400" cy="1500187"/>
          </a:xfrm>
        </p:spPr>
        <p:txBody>
          <a:bodyPr anchor="b"/>
          <a:lstStyle>
            <a:lvl1pPr marL="0" indent="0">
              <a:buNone/>
              <a:defRPr sz="2000"/>
            </a:lvl1pPr>
            <a:lvl2pPr marL="456543" indent="0">
              <a:buNone/>
              <a:defRPr sz="1800"/>
            </a:lvl2pPr>
            <a:lvl3pPr marL="913096" indent="0">
              <a:buNone/>
              <a:defRPr sz="1600"/>
            </a:lvl3pPr>
            <a:lvl4pPr marL="1369641" indent="0">
              <a:buNone/>
              <a:defRPr sz="1400"/>
            </a:lvl4pPr>
            <a:lvl5pPr marL="1826190" indent="0">
              <a:buNone/>
              <a:defRPr sz="1400"/>
            </a:lvl5pPr>
            <a:lvl6pPr marL="2282730" indent="0">
              <a:buNone/>
              <a:defRPr sz="1400"/>
            </a:lvl6pPr>
            <a:lvl7pPr marL="2739280" indent="0">
              <a:buNone/>
              <a:defRPr sz="1400"/>
            </a:lvl7pPr>
            <a:lvl8pPr marL="3195826" indent="0">
              <a:buNone/>
              <a:defRPr sz="1400"/>
            </a:lvl8pPr>
            <a:lvl9pPr marL="3652371" indent="0">
              <a:buNone/>
              <a:defRPr sz="1400"/>
            </a:lvl9pPr>
          </a:lstStyle>
          <a:p>
            <a:pPr lvl="0"/>
            <a:r>
              <a:rPr lang="en-US"/>
              <a:t>Click to edit Master text styles</a:t>
            </a:r>
          </a:p>
        </p:txBody>
      </p:sp>
    </p:spTree>
    <p:extLst>
      <p:ext uri="{BB962C8B-B14F-4D97-AF65-F5344CB8AC3E}">
        <p14:creationId xmlns:p14="http://schemas.microsoft.com/office/powerpoint/2010/main" val="3311695422"/>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4668675"/>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543" indent="0">
              <a:buNone/>
              <a:defRPr sz="2000" b="1"/>
            </a:lvl2pPr>
            <a:lvl3pPr marL="913096" indent="0">
              <a:buNone/>
              <a:defRPr sz="1800" b="1"/>
            </a:lvl3pPr>
            <a:lvl4pPr marL="1369641" indent="0">
              <a:buNone/>
              <a:defRPr sz="1600" b="1"/>
            </a:lvl4pPr>
            <a:lvl5pPr marL="1826190" indent="0">
              <a:buNone/>
              <a:defRPr sz="1600" b="1"/>
            </a:lvl5pPr>
            <a:lvl6pPr marL="2282730" indent="0">
              <a:buNone/>
              <a:defRPr sz="1600" b="1"/>
            </a:lvl6pPr>
            <a:lvl7pPr marL="2739280" indent="0">
              <a:buNone/>
              <a:defRPr sz="1600" b="1"/>
            </a:lvl7pPr>
            <a:lvl8pPr marL="3195826" indent="0">
              <a:buNone/>
              <a:defRPr sz="1600" b="1"/>
            </a:lvl8pPr>
            <a:lvl9pPr marL="365237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7" y="1535113"/>
            <a:ext cx="4041775" cy="639762"/>
          </a:xfrm>
        </p:spPr>
        <p:txBody>
          <a:bodyPr anchor="b"/>
          <a:lstStyle>
            <a:lvl1pPr marL="0" indent="0">
              <a:buNone/>
              <a:defRPr sz="2400" b="1"/>
            </a:lvl1pPr>
            <a:lvl2pPr marL="456543" indent="0">
              <a:buNone/>
              <a:defRPr sz="2000" b="1"/>
            </a:lvl2pPr>
            <a:lvl3pPr marL="913096" indent="0">
              <a:buNone/>
              <a:defRPr sz="1800" b="1"/>
            </a:lvl3pPr>
            <a:lvl4pPr marL="1369641" indent="0">
              <a:buNone/>
              <a:defRPr sz="1600" b="1"/>
            </a:lvl4pPr>
            <a:lvl5pPr marL="1826190" indent="0">
              <a:buNone/>
              <a:defRPr sz="1600" b="1"/>
            </a:lvl5pPr>
            <a:lvl6pPr marL="2282730" indent="0">
              <a:buNone/>
              <a:defRPr sz="1600" b="1"/>
            </a:lvl6pPr>
            <a:lvl7pPr marL="2739280" indent="0">
              <a:buNone/>
              <a:defRPr sz="1600" b="1"/>
            </a:lvl7pPr>
            <a:lvl8pPr marL="3195826" indent="0">
              <a:buNone/>
              <a:defRPr sz="1600" b="1"/>
            </a:lvl8pPr>
            <a:lvl9pPr marL="365237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4315680"/>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48302455"/>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3884640"/>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1"/>
            <a:ext cx="3008313" cy="4691063"/>
          </a:xfrm>
        </p:spPr>
        <p:txBody>
          <a:bodyPr/>
          <a:lstStyle>
            <a:lvl1pPr marL="0" indent="0">
              <a:buNone/>
              <a:defRPr sz="1400"/>
            </a:lvl1pPr>
            <a:lvl2pPr marL="456543" indent="0">
              <a:buNone/>
              <a:defRPr sz="1200"/>
            </a:lvl2pPr>
            <a:lvl3pPr marL="913096" indent="0">
              <a:buNone/>
              <a:defRPr sz="1000"/>
            </a:lvl3pPr>
            <a:lvl4pPr marL="1369641" indent="0">
              <a:buNone/>
              <a:defRPr sz="900"/>
            </a:lvl4pPr>
            <a:lvl5pPr marL="1826190" indent="0">
              <a:buNone/>
              <a:defRPr sz="900"/>
            </a:lvl5pPr>
            <a:lvl6pPr marL="2282730" indent="0">
              <a:buNone/>
              <a:defRPr sz="900"/>
            </a:lvl6pPr>
            <a:lvl7pPr marL="2739280" indent="0">
              <a:buNone/>
              <a:defRPr sz="900"/>
            </a:lvl7pPr>
            <a:lvl8pPr marL="3195826" indent="0">
              <a:buNone/>
              <a:defRPr sz="900"/>
            </a:lvl8pPr>
            <a:lvl9pPr marL="3652371" indent="0">
              <a:buNone/>
              <a:defRPr sz="900"/>
            </a:lvl9pPr>
          </a:lstStyle>
          <a:p>
            <a:pPr lvl="0"/>
            <a:r>
              <a:rPr lang="en-US"/>
              <a:t>Click to edit Master text styles</a:t>
            </a:r>
          </a:p>
        </p:txBody>
      </p:sp>
    </p:spTree>
    <p:extLst>
      <p:ext uri="{BB962C8B-B14F-4D97-AF65-F5344CB8AC3E}">
        <p14:creationId xmlns:p14="http://schemas.microsoft.com/office/powerpoint/2010/main" val="1018278118"/>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543" indent="0">
              <a:buNone/>
              <a:defRPr sz="2800"/>
            </a:lvl2pPr>
            <a:lvl3pPr marL="913096" indent="0">
              <a:buNone/>
              <a:defRPr sz="2400"/>
            </a:lvl3pPr>
            <a:lvl4pPr marL="1369641" indent="0">
              <a:buNone/>
              <a:defRPr sz="2000"/>
            </a:lvl4pPr>
            <a:lvl5pPr marL="1826190" indent="0">
              <a:buNone/>
              <a:defRPr sz="2000"/>
            </a:lvl5pPr>
            <a:lvl6pPr marL="2282730" indent="0">
              <a:buNone/>
              <a:defRPr sz="2000"/>
            </a:lvl6pPr>
            <a:lvl7pPr marL="2739280" indent="0">
              <a:buNone/>
              <a:defRPr sz="2000"/>
            </a:lvl7pPr>
            <a:lvl8pPr marL="3195826" indent="0">
              <a:buNone/>
              <a:defRPr sz="2000"/>
            </a:lvl8pPr>
            <a:lvl9pPr marL="365237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43" indent="0">
              <a:buNone/>
              <a:defRPr sz="1200"/>
            </a:lvl2pPr>
            <a:lvl3pPr marL="913096" indent="0">
              <a:buNone/>
              <a:defRPr sz="1000"/>
            </a:lvl3pPr>
            <a:lvl4pPr marL="1369641" indent="0">
              <a:buNone/>
              <a:defRPr sz="900"/>
            </a:lvl4pPr>
            <a:lvl5pPr marL="1826190" indent="0">
              <a:buNone/>
              <a:defRPr sz="900"/>
            </a:lvl5pPr>
            <a:lvl6pPr marL="2282730" indent="0">
              <a:buNone/>
              <a:defRPr sz="900"/>
            </a:lvl6pPr>
            <a:lvl7pPr marL="2739280" indent="0">
              <a:buNone/>
              <a:defRPr sz="900"/>
            </a:lvl7pPr>
            <a:lvl8pPr marL="3195826" indent="0">
              <a:buNone/>
              <a:defRPr sz="900"/>
            </a:lvl8pPr>
            <a:lvl9pPr marL="3652371" indent="0">
              <a:buNone/>
              <a:defRPr sz="900"/>
            </a:lvl9pPr>
          </a:lstStyle>
          <a:p>
            <a:pPr lvl="0"/>
            <a:r>
              <a:rPr lang="en-US"/>
              <a:t>Click to edit Master text styles</a:t>
            </a:r>
          </a:p>
        </p:txBody>
      </p:sp>
    </p:spTree>
    <p:extLst>
      <p:ext uri="{BB962C8B-B14F-4D97-AF65-F5344CB8AC3E}">
        <p14:creationId xmlns:p14="http://schemas.microsoft.com/office/powerpoint/2010/main" val="2408948781"/>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5587904"/>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039377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91358" tIns="45679" rIns="91358" bIns="45679"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91358" tIns="45679" rIns="91358" bIns="45679" rtlCol="0" anchor="ctr"/>
          <a:lstStyle/>
          <a:p>
            <a:pPr algn="ctr" eaLnBrk="1" latinLnBrk="0" hangingPunct="1"/>
            <a:endParaRPr kumimoji="0" lang="en-US"/>
          </a:p>
        </p:txBody>
      </p:sp>
      <p:sp>
        <p:nvSpPr>
          <p:cNvPr id="2" name="Title 1"/>
          <p:cNvSpPr>
            <a:spLocks noGrp="1"/>
          </p:cNvSpPr>
          <p:nvPr>
            <p:ph type="title"/>
          </p:nvPr>
        </p:nvSpPr>
        <p:spPr>
          <a:xfrm>
            <a:off x="609601" y="1177012"/>
            <a:ext cx="2212848" cy="1582621"/>
          </a:xfrm>
        </p:spPr>
        <p:txBody>
          <a:bodyPr vert="horz" lIns="45679" tIns="45679" rIns="45679" bIns="45679"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1" y="2828785"/>
            <a:ext cx="2209800" cy="2179320"/>
          </a:xfrm>
        </p:spPr>
        <p:txBody>
          <a:bodyPr lIns="63951" rIns="45679" bIns="45679"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a:xfrm>
            <a:off x="8077200" y="6356365"/>
            <a:ext cx="609600" cy="365125"/>
          </a:xfrm>
        </p:spPr>
        <p:txBody>
          <a:bodyPr/>
          <a:lstStyle/>
          <a:p>
            <a:fld id="{BCF8D323-52C0-4876-9D6B-75B9D95602C9}" type="slidenum">
              <a:rPr lang="zh-CN" altLang="en-US" smtClean="0"/>
              <a:pPr/>
              <a:t>‹#›</a:t>
            </a:fld>
            <a:endParaRPr lang="en-US" altLang="zh-CN"/>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1"/>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358" tIns="45679" rIns="91358" bIns="45679"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41"/>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358" tIns="45679" rIns="91358" bIns="45679"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543" indent="0" algn="ctr">
              <a:buNone/>
              <a:defRPr/>
            </a:lvl2pPr>
            <a:lvl3pPr marL="913096" indent="0" algn="ctr">
              <a:buNone/>
              <a:defRPr/>
            </a:lvl3pPr>
            <a:lvl4pPr marL="1369641" indent="0" algn="ctr">
              <a:buNone/>
              <a:defRPr/>
            </a:lvl4pPr>
            <a:lvl5pPr marL="1826190" indent="0" algn="ctr">
              <a:buNone/>
              <a:defRPr/>
            </a:lvl5pPr>
            <a:lvl6pPr marL="2282730" indent="0" algn="ctr">
              <a:buNone/>
              <a:defRPr/>
            </a:lvl6pPr>
            <a:lvl7pPr marL="2739280" indent="0" algn="ctr">
              <a:buNone/>
              <a:defRPr/>
            </a:lvl7pPr>
            <a:lvl8pPr marL="3195826" indent="0" algn="ctr">
              <a:buNone/>
              <a:defRPr/>
            </a:lvl8pPr>
            <a:lvl9pPr marL="3652371" indent="0" algn="ctr">
              <a:buNone/>
              <a:defRPr/>
            </a:lvl9pPr>
          </a:lstStyle>
          <a:p>
            <a:r>
              <a:rPr lang="en-US"/>
              <a:t>Click to edit Master subtitle style</a:t>
            </a:r>
          </a:p>
        </p:txBody>
      </p:sp>
    </p:spTree>
    <p:extLst>
      <p:ext uri="{BB962C8B-B14F-4D97-AF65-F5344CB8AC3E}">
        <p14:creationId xmlns:p14="http://schemas.microsoft.com/office/powerpoint/2010/main" val="2863274021"/>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4664850"/>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9"/>
            <a:ext cx="7772400" cy="1500187"/>
          </a:xfrm>
        </p:spPr>
        <p:txBody>
          <a:bodyPr anchor="b"/>
          <a:lstStyle>
            <a:lvl1pPr marL="0" indent="0">
              <a:buNone/>
              <a:defRPr sz="2000"/>
            </a:lvl1pPr>
            <a:lvl2pPr marL="456543" indent="0">
              <a:buNone/>
              <a:defRPr sz="1800"/>
            </a:lvl2pPr>
            <a:lvl3pPr marL="913096" indent="0">
              <a:buNone/>
              <a:defRPr sz="1600"/>
            </a:lvl3pPr>
            <a:lvl4pPr marL="1369641" indent="0">
              <a:buNone/>
              <a:defRPr sz="1400"/>
            </a:lvl4pPr>
            <a:lvl5pPr marL="1826190" indent="0">
              <a:buNone/>
              <a:defRPr sz="1400"/>
            </a:lvl5pPr>
            <a:lvl6pPr marL="2282730" indent="0">
              <a:buNone/>
              <a:defRPr sz="1400"/>
            </a:lvl6pPr>
            <a:lvl7pPr marL="2739280" indent="0">
              <a:buNone/>
              <a:defRPr sz="1400"/>
            </a:lvl7pPr>
            <a:lvl8pPr marL="3195826" indent="0">
              <a:buNone/>
              <a:defRPr sz="1400"/>
            </a:lvl8pPr>
            <a:lvl9pPr marL="3652371" indent="0">
              <a:buNone/>
              <a:defRPr sz="1400"/>
            </a:lvl9pPr>
          </a:lstStyle>
          <a:p>
            <a:pPr lvl="0"/>
            <a:r>
              <a:rPr lang="en-US"/>
              <a:t>Click to edit Master text styles</a:t>
            </a:r>
          </a:p>
        </p:txBody>
      </p:sp>
    </p:spTree>
    <p:extLst>
      <p:ext uri="{BB962C8B-B14F-4D97-AF65-F5344CB8AC3E}">
        <p14:creationId xmlns:p14="http://schemas.microsoft.com/office/powerpoint/2010/main" val="2640443173"/>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1928874"/>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543" indent="0">
              <a:buNone/>
              <a:defRPr sz="2000" b="1"/>
            </a:lvl2pPr>
            <a:lvl3pPr marL="913096" indent="0">
              <a:buNone/>
              <a:defRPr sz="1800" b="1"/>
            </a:lvl3pPr>
            <a:lvl4pPr marL="1369641" indent="0">
              <a:buNone/>
              <a:defRPr sz="1600" b="1"/>
            </a:lvl4pPr>
            <a:lvl5pPr marL="1826190" indent="0">
              <a:buNone/>
              <a:defRPr sz="1600" b="1"/>
            </a:lvl5pPr>
            <a:lvl6pPr marL="2282730" indent="0">
              <a:buNone/>
              <a:defRPr sz="1600" b="1"/>
            </a:lvl6pPr>
            <a:lvl7pPr marL="2739280" indent="0">
              <a:buNone/>
              <a:defRPr sz="1600" b="1"/>
            </a:lvl7pPr>
            <a:lvl8pPr marL="3195826" indent="0">
              <a:buNone/>
              <a:defRPr sz="1600" b="1"/>
            </a:lvl8pPr>
            <a:lvl9pPr marL="365237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7" y="1535113"/>
            <a:ext cx="4041775" cy="639762"/>
          </a:xfrm>
        </p:spPr>
        <p:txBody>
          <a:bodyPr anchor="b"/>
          <a:lstStyle>
            <a:lvl1pPr marL="0" indent="0">
              <a:buNone/>
              <a:defRPr sz="2400" b="1"/>
            </a:lvl1pPr>
            <a:lvl2pPr marL="456543" indent="0">
              <a:buNone/>
              <a:defRPr sz="2000" b="1"/>
            </a:lvl2pPr>
            <a:lvl3pPr marL="913096" indent="0">
              <a:buNone/>
              <a:defRPr sz="1800" b="1"/>
            </a:lvl3pPr>
            <a:lvl4pPr marL="1369641" indent="0">
              <a:buNone/>
              <a:defRPr sz="1600" b="1"/>
            </a:lvl4pPr>
            <a:lvl5pPr marL="1826190" indent="0">
              <a:buNone/>
              <a:defRPr sz="1600" b="1"/>
            </a:lvl5pPr>
            <a:lvl6pPr marL="2282730" indent="0">
              <a:buNone/>
              <a:defRPr sz="1600" b="1"/>
            </a:lvl6pPr>
            <a:lvl7pPr marL="2739280" indent="0">
              <a:buNone/>
              <a:defRPr sz="1600" b="1"/>
            </a:lvl7pPr>
            <a:lvl8pPr marL="3195826" indent="0">
              <a:buNone/>
              <a:defRPr sz="1600" b="1"/>
            </a:lvl8pPr>
            <a:lvl9pPr marL="365237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2864101"/>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70746219"/>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0910978"/>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1"/>
            <a:ext cx="3008313" cy="4691063"/>
          </a:xfrm>
        </p:spPr>
        <p:txBody>
          <a:bodyPr/>
          <a:lstStyle>
            <a:lvl1pPr marL="0" indent="0">
              <a:buNone/>
              <a:defRPr sz="1400"/>
            </a:lvl1pPr>
            <a:lvl2pPr marL="456543" indent="0">
              <a:buNone/>
              <a:defRPr sz="1200"/>
            </a:lvl2pPr>
            <a:lvl3pPr marL="913096" indent="0">
              <a:buNone/>
              <a:defRPr sz="1000"/>
            </a:lvl3pPr>
            <a:lvl4pPr marL="1369641" indent="0">
              <a:buNone/>
              <a:defRPr sz="900"/>
            </a:lvl4pPr>
            <a:lvl5pPr marL="1826190" indent="0">
              <a:buNone/>
              <a:defRPr sz="900"/>
            </a:lvl5pPr>
            <a:lvl6pPr marL="2282730" indent="0">
              <a:buNone/>
              <a:defRPr sz="900"/>
            </a:lvl6pPr>
            <a:lvl7pPr marL="2739280" indent="0">
              <a:buNone/>
              <a:defRPr sz="900"/>
            </a:lvl7pPr>
            <a:lvl8pPr marL="3195826" indent="0">
              <a:buNone/>
              <a:defRPr sz="900"/>
            </a:lvl8pPr>
            <a:lvl9pPr marL="3652371" indent="0">
              <a:buNone/>
              <a:defRPr sz="900"/>
            </a:lvl9pPr>
          </a:lstStyle>
          <a:p>
            <a:pPr lvl="0"/>
            <a:r>
              <a:rPr lang="en-US"/>
              <a:t>Click to edit Master text styles</a:t>
            </a:r>
          </a:p>
        </p:txBody>
      </p:sp>
    </p:spTree>
    <p:extLst>
      <p:ext uri="{BB962C8B-B14F-4D97-AF65-F5344CB8AC3E}">
        <p14:creationId xmlns:p14="http://schemas.microsoft.com/office/powerpoint/2010/main" val="1992613874"/>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43" indent="0">
              <a:buNone/>
              <a:defRPr sz="2800"/>
            </a:lvl2pPr>
            <a:lvl3pPr marL="913096" indent="0">
              <a:buNone/>
              <a:defRPr sz="2400"/>
            </a:lvl3pPr>
            <a:lvl4pPr marL="1369641" indent="0">
              <a:buNone/>
              <a:defRPr sz="2000"/>
            </a:lvl4pPr>
            <a:lvl5pPr marL="1826190" indent="0">
              <a:buNone/>
              <a:defRPr sz="2000"/>
            </a:lvl5pPr>
            <a:lvl6pPr marL="2282730" indent="0">
              <a:buNone/>
              <a:defRPr sz="2000"/>
            </a:lvl6pPr>
            <a:lvl7pPr marL="2739280" indent="0">
              <a:buNone/>
              <a:defRPr sz="2000"/>
            </a:lvl7pPr>
            <a:lvl8pPr marL="3195826" indent="0">
              <a:buNone/>
              <a:defRPr sz="2000"/>
            </a:lvl8pPr>
            <a:lvl9pPr marL="365237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43" indent="0">
              <a:buNone/>
              <a:defRPr sz="1200"/>
            </a:lvl2pPr>
            <a:lvl3pPr marL="913096" indent="0">
              <a:buNone/>
              <a:defRPr sz="1000"/>
            </a:lvl3pPr>
            <a:lvl4pPr marL="1369641" indent="0">
              <a:buNone/>
              <a:defRPr sz="900"/>
            </a:lvl4pPr>
            <a:lvl5pPr marL="1826190" indent="0">
              <a:buNone/>
              <a:defRPr sz="900"/>
            </a:lvl5pPr>
            <a:lvl6pPr marL="2282730" indent="0">
              <a:buNone/>
              <a:defRPr sz="900"/>
            </a:lvl6pPr>
            <a:lvl7pPr marL="2739280" indent="0">
              <a:buNone/>
              <a:defRPr sz="900"/>
            </a:lvl7pPr>
            <a:lvl8pPr marL="3195826" indent="0">
              <a:buNone/>
              <a:defRPr sz="900"/>
            </a:lvl8pPr>
            <a:lvl9pPr marL="3652371" indent="0">
              <a:buNone/>
              <a:defRPr sz="900"/>
            </a:lvl9pPr>
          </a:lstStyle>
          <a:p>
            <a:pPr lvl="0"/>
            <a:r>
              <a:rPr lang="en-US"/>
              <a:t>Click to edit Master text styles</a:t>
            </a:r>
          </a:p>
        </p:txBody>
      </p:sp>
    </p:spTree>
    <p:extLst>
      <p:ext uri="{BB962C8B-B14F-4D97-AF65-F5344CB8AC3E}">
        <p14:creationId xmlns:p14="http://schemas.microsoft.com/office/powerpoint/2010/main" val="3711121430"/>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584380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10.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11.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2.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3.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5" Type="http://schemas.openxmlformats.org/officeDocument/2006/relationships/image" Target="../media/image3.jpe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6.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theme" Target="../theme/theme1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3" Type="http://schemas.openxmlformats.org/officeDocument/2006/relationships/slideLayout" Target="../slideLayouts/slideLayout139.xml"/><Relationship Id="rId21" Type="http://schemas.openxmlformats.org/officeDocument/2006/relationships/slideLayout" Target="../slideLayouts/slideLayout157.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theme" Target="../theme/theme18.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21.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03.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22.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23.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4.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slideLayout" Target="../slideLayouts/slideLayout241.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2" Type="http://schemas.openxmlformats.org/officeDocument/2006/relationships/slideLayout" Target="../slideLayouts/slideLayout230.xml"/><Relationship Id="rId16" Type="http://schemas.openxmlformats.org/officeDocument/2006/relationships/theme" Target="../theme/theme25.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5" Type="http://schemas.openxmlformats.org/officeDocument/2006/relationships/slideLayout" Target="../slideLayouts/slideLayout24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slideLayout" Target="../slideLayouts/slideLayout24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slideLayout" Target="../slideLayouts/slideLayout256.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slideLayout" Target="../slideLayouts/slideLayout255.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27.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5.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28.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6.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29.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7.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theme" Target="../theme/theme3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2.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31.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5" Type="http://schemas.openxmlformats.org/officeDocument/2006/relationships/image" Target="../media/image14.png"/><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 Id="rId14" Type="http://schemas.openxmlformats.org/officeDocument/2006/relationships/image" Target="../media/image13.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slideLayout" Target="../slideLayouts/slideLayout323.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slideLayout" Target="../slideLayouts/slideLayout336.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slideLayout" Target="../slideLayouts/slideLayout335.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 Id="rId14" Type="http://schemas.openxmlformats.org/officeDocument/2006/relationships/theme" Target="../theme/theme3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4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3"/>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358" tIns="45679" rIns="91358" bIns="45679"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28"/>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358" tIns="45679" rIns="91358" bIns="45679"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tIns="45679"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lIns="91358" tIns="45679" rIns="91358" bIns="45679">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65"/>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zh-CN" altLang="en-US"/>
          </a:p>
        </p:txBody>
      </p:sp>
      <p:sp>
        <p:nvSpPr>
          <p:cNvPr id="22" name="Footer Placeholder 21"/>
          <p:cNvSpPr>
            <a:spLocks noGrp="1"/>
          </p:cNvSpPr>
          <p:nvPr>
            <p:ph type="ftr" sz="quarter" idx="3"/>
          </p:nvPr>
        </p:nvSpPr>
        <p:spPr>
          <a:xfrm>
            <a:off x="2667001" y="6356365"/>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zh-CN" altLang="en-US"/>
          </a:p>
        </p:txBody>
      </p:sp>
      <p:sp>
        <p:nvSpPr>
          <p:cNvPr id="18" name="Slide Number Placeholder 17"/>
          <p:cNvSpPr>
            <a:spLocks noGrp="1"/>
          </p:cNvSpPr>
          <p:nvPr>
            <p:ph type="sldNum" sz="quarter" idx="4"/>
          </p:nvPr>
        </p:nvSpPr>
        <p:spPr>
          <a:xfrm>
            <a:off x="7924800" y="6356365"/>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7DA1CAF-EFFD-40F5-A7E9-D811A0C47F23}" type="slidenum">
              <a:rPr lang="zh-CN" altLang="en-US" smtClean="0"/>
              <a:pPr/>
              <a:t>‹#›</a:t>
            </a:fld>
            <a:endParaRPr lang="en-US" altLang="zh-CN"/>
          </a:p>
        </p:txBody>
      </p:sp>
      <p:grpSp>
        <p:nvGrpSpPr>
          <p:cNvPr id="2" name="Group 1"/>
          <p:cNvGrpSpPr/>
          <p:nvPr/>
        </p:nvGrpSpPr>
        <p:grpSpPr>
          <a:xfrm>
            <a:off x="-19017" y="202409"/>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 id="2147484152" r:id="rId6"/>
    <p:sldLayoutId id="2147484153" r:id="rId7"/>
    <p:sldLayoutId id="2147484154" r:id="rId8"/>
    <p:sldLayoutId id="2147484155" r:id="rId9"/>
    <p:sldLayoutId id="2147484156" r:id="rId10"/>
    <p:sldLayoutId id="2147484157" r:id="rId11"/>
    <p:sldLayoutId id="2147484158"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078" indent="-274078"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39511" indent="-24666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3589" indent="-24666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7667" indent="-210124"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1745" indent="-210124"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5822" indent="-210124"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18542" indent="-182718"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2617" indent="-182718"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6699" indent="-182718"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793" algn="l" rtl="0" eaLnBrk="1" latinLnBrk="0" hangingPunct="1">
        <a:defRPr kumimoji="0" kern="1200">
          <a:solidFill>
            <a:schemeClr val="tx1"/>
          </a:solidFill>
          <a:latin typeface="+mn-lt"/>
          <a:ea typeface="+mn-ea"/>
          <a:cs typeface="+mn-cs"/>
        </a:defRPr>
      </a:lvl2pPr>
      <a:lvl3pPr marL="913589" algn="l" rtl="0" eaLnBrk="1" latinLnBrk="0" hangingPunct="1">
        <a:defRPr kumimoji="0" kern="1200">
          <a:solidFill>
            <a:schemeClr val="tx1"/>
          </a:solidFill>
          <a:latin typeface="+mn-lt"/>
          <a:ea typeface="+mn-ea"/>
          <a:cs typeface="+mn-cs"/>
        </a:defRPr>
      </a:lvl3pPr>
      <a:lvl4pPr marL="1370390" algn="l" rtl="0" eaLnBrk="1" latinLnBrk="0" hangingPunct="1">
        <a:defRPr kumimoji="0" kern="1200">
          <a:solidFill>
            <a:schemeClr val="tx1"/>
          </a:solidFill>
          <a:latin typeface="+mn-lt"/>
          <a:ea typeface="+mn-ea"/>
          <a:cs typeface="+mn-cs"/>
        </a:defRPr>
      </a:lvl4pPr>
      <a:lvl5pPr marL="1827184" algn="l" rtl="0" eaLnBrk="1" latinLnBrk="0" hangingPunct="1">
        <a:defRPr kumimoji="0" kern="1200">
          <a:solidFill>
            <a:schemeClr val="tx1"/>
          </a:solidFill>
          <a:latin typeface="+mn-lt"/>
          <a:ea typeface="+mn-ea"/>
          <a:cs typeface="+mn-cs"/>
        </a:defRPr>
      </a:lvl5pPr>
      <a:lvl6pPr marL="2283978" algn="l" rtl="0" eaLnBrk="1" latinLnBrk="0" hangingPunct="1">
        <a:defRPr kumimoji="0" kern="1200">
          <a:solidFill>
            <a:schemeClr val="tx1"/>
          </a:solidFill>
          <a:latin typeface="+mn-lt"/>
          <a:ea typeface="+mn-ea"/>
          <a:cs typeface="+mn-cs"/>
        </a:defRPr>
      </a:lvl6pPr>
      <a:lvl7pPr marL="2740777" algn="l" rtl="0" eaLnBrk="1" latinLnBrk="0" hangingPunct="1">
        <a:defRPr kumimoji="0" kern="1200">
          <a:solidFill>
            <a:schemeClr val="tx1"/>
          </a:solidFill>
          <a:latin typeface="+mn-lt"/>
          <a:ea typeface="+mn-ea"/>
          <a:cs typeface="+mn-cs"/>
        </a:defRPr>
      </a:lvl7pPr>
      <a:lvl8pPr marL="3197567" algn="l" rtl="0" eaLnBrk="1" latinLnBrk="0" hangingPunct="1">
        <a:defRPr kumimoji="0" kern="1200">
          <a:solidFill>
            <a:schemeClr val="tx1"/>
          </a:solidFill>
          <a:latin typeface="+mn-lt"/>
          <a:ea typeface="+mn-ea"/>
          <a:cs typeface="+mn-cs"/>
        </a:defRPr>
      </a:lvl8pPr>
      <a:lvl9pPr marL="3654368"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9"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3" tIns="32867" rIns="63213" bIns="32867"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9" y="1125347"/>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3" tIns="32867" rIns="63213" bIns="32867"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3" tIns="32867" rIns="63213" bIns="32867" numCol="1" anchor="t" anchorCtr="0" compatLnSpc="1">
            <a:prstTxWarp prst="textNoShape">
              <a:avLst/>
            </a:prstTxWarp>
          </a:bodyPr>
          <a:lstStyle>
            <a:lvl1pPr>
              <a:buClrTx/>
              <a:buFontTx/>
              <a:buNone/>
              <a:tabLst>
                <a:tab pos="0" algn="l"/>
                <a:tab pos="642212" algn="l"/>
                <a:tab pos="1284424" algn="l"/>
                <a:tab pos="1926642" algn="l"/>
                <a:tab pos="2568855" algn="l"/>
                <a:tab pos="3211073" algn="l"/>
                <a:tab pos="3853286" algn="l"/>
                <a:tab pos="4495506" algn="l"/>
                <a:tab pos="5137718" algn="l"/>
                <a:tab pos="5779930" algn="l"/>
                <a:tab pos="6422142" algn="l"/>
                <a:tab pos="7064357" algn="l"/>
              </a:tabLst>
              <a:defRPr>
                <a:solidFill>
                  <a:srgbClr val="000000"/>
                </a:solidFill>
              </a:defRPr>
            </a:lvl1pPr>
          </a:lstStyle>
          <a:p>
            <a:pPr defTabSz="321104">
              <a:buSzPct val="100000"/>
            </a:pPr>
            <a:endParaRPr lang="en-US">
              <a:latin typeface="Arial" charset="0"/>
              <a:ea typeface="ＭＳ Ｐゴシック" charset="0"/>
            </a:endParaRPr>
          </a:p>
        </p:txBody>
      </p:sp>
      <p:sp>
        <p:nvSpPr>
          <p:cNvPr id="1028" name="Rectangle 4"/>
          <p:cNvSpPr>
            <a:spLocks noGrp="1" noChangeArrowheads="1"/>
          </p:cNvSpPr>
          <p:nvPr>
            <p:ph type="ftr"/>
          </p:nvPr>
        </p:nvSpPr>
        <p:spPr bwMode="auto">
          <a:xfrm>
            <a:off x="2196979"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3" tIns="32867" rIns="63213" bIns="32867" numCol="1" anchor="t" anchorCtr="0" compatLnSpc="1">
            <a:prstTxWarp prst="textNoShape">
              <a:avLst/>
            </a:prstTxWarp>
          </a:bodyPr>
          <a:lstStyle>
            <a:lvl1pPr>
              <a:buClrTx/>
              <a:buFontTx/>
              <a:buNone/>
              <a:tabLst>
                <a:tab pos="0" algn="l"/>
                <a:tab pos="642212" algn="l"/>
                <a:tab pos="1284424" algn="l"/>
                <a:tab pos="1926642" algn="l"/>
                <a:tab pos="2568855" algn="l"/>
                <a:tab pos="3211073" algn="l"/>
                <a:tab pos="3853286" algn="l"/>
                <a:tab pos="4495506" algn="l"/>
                <a:tab pos="5137718" algn="l"/>
                <a:tab pos="5779930" algn="l"/>
                <a:tab pos="6422142" algn="l"/>
                <a:tab pos="7064357" algn="l"/>
              </a:tabLst>
              <a:defRPr>
                <a:solidFill>
                  <a:srgbClr val="000000"/>
                </a:solidFill>
              </a:defRPr>
            </a:lvl1pPr>
          </a:lstStyle>
          <a:p>
            <a:pPr defTabSz="321104">
              <a:buSzPct val="100000"/>
            </a:pPr>
            <a:endParaRPr lang="en-US">
              <a:latin typeface="Arial" charset="0"/>
              <a:ea typeface="ＭＳ Ｐゴシック" charset="0"/>
            </a:endParaRPr>
          </a:p>
        </p:txBody>
      </p:sp>
      <p:sp>
        <p:nvSpPr>
          <p:cNvPr id="1029" name="Rectangle 5"/>
          <p:cNvSpPr>
            <a:spLocks noGrp="1" noChangeArrowheads="1"/>
          </p:cNvSpPr>
          <p:nvPr>
            <p:ph type="sldNum"/>
          </p:nvPr>
        </p:nvSpPr>
        <p:spPr bwMode="auto">
          <a:xfrm>
            <a:off x="4608282"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3" tIns="32867" rIns="63213" bIns="32867" numCol="1" anchor="t" anchorCtr="0" compatLnSpc="1">
            <a:prstTxWarp prst="textNoShape">
              <a:avLst/>
            </a:prstTxWarp>
          </a:bodyPr>
          <a:lstStyle>
            <a:lvl1pPr>
              <a:buClrTx/>
              <a:buFontTx/>
              <a:buNone/>
              <a:tabLst>
                <a:tab pos="0" algn="l"/>
                <a:tab pos="642212" algn="l"/>
                <a:tab pos="1284424" algn="l"/>
                <a:tab pos="1926642" algn="l"/>
                <a:tab pos="2568855" algn="l"/>
                <a:tab pos="3211073" algn="l"/>
                <a:tab pos="3853286" algn="l"/>
                <a:tab pos="4495506" algn="l"/>
                <a:tab pos="5137718" algn="l"/>
                <a:tab pos="5779930" algn="l"/>
                <a:tab pos="6422142" algn="l"/>
                <a:tab pos="7064357" algn="l"/>
              </a:tabLst>
              <a:defRPr>
                <a:solidFill>
                  <a:srgbClr val="000000"/>
                </a:solidFill>
              </a:defRPr>
            </a:lvl1pPr>
          </a:lstStyle>
          <a:p>
            <a:pPr defTabSz="321104">
              <a:buSzPct val="100000"/>
            </a:pPr>
            <a:fld id="{C748B40F-A5D4-3142-9507-2A12DDF39390}" type="slidenum">
              <a:rPr lang="en-US" smtClean="0">
                <a:latin typeface="Arial" charset="0"/>
                <a:ea typeface="ＭＳ Ｐゴシック" charset="0"/>
              </a:rPr>
              <a:pPr defTabSz="321104">
                <a:buSzPct val="100000"/>
              </a:pPr>
              <a:t>‹#›</a:t>
            </a:fld>
            <a:endParaRPr lang="en-US">
              <a:latin typeface="Arial" charset="0"/>
              <a:ea typeface="ＭＳ Ｐゴシック" charset="0"/>
            </a:endParaRPr>
          </a:p>
        </p:txBody>
      </p:sp>
    </p:spTree>
    <p:extLst>
      <p:ext uri="{BB962C8B-B14F-4D97-AF65-F5344CB8AC3E}">
        <p14:creationId xmlns:p14="http://schemas.microsoft.com/office/powerpoint/2010/main" val="2568527370"/>
      </p:ext>
    </p:extLst>
  </p:cSld>
  <p:clrMap bg1="lt1" tx1="dk1" bg2="lt2" tx2="dk2" accent1="accent1" accent2="accent2" accent3="accent3" accent4="accent4" accent5="accent5" accent6="accent6" hlink="hlink" folHlink="folHlink"/>
  <p:sldLayoutIdLst>
    <p:sldLayoutId id="2147484895" r:id="rId1"/>
    <p:sldLayoutId id="2147484896" r:id="rId2"/>
    <p:sldLayoutId id="2147484897" r:id="rId3"/>
    <p:sldLayoutId id="2147484898" r:id="rId4"/>
    <p:sldLayoutId id="2147484899" r:id="rId5"/>
    <p:sldLayoutId id="2147484900" r:id="rId6"/>
    <p:sldLayoutId id="2147484901" r:id="rId7"/>
    <p:sldLayoutId id="2147484902" r:id="rId8"/>
    <p:sldLayoutId id="2147484903" r:id="rId9"/>
    <p:sldLayoutId id="2147484904" r:id="rId10"/>
    <p:sldLayoutId id="2147484905" r:id="rId11"/>
  </p:sldLayoutIdLst>
  <p:txStyles>
    <p:titleStyle>
      <a:lvl1pPr algn="ctr" defTabSz="321104"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02" indent="-200692" algn="ctr" defTabSz="321104"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69" indent="-160554" algn="ctr" defTabSz="321104"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872" indent="-160554" algn="ctr" defTabSz="321104"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4983" indent="-160554" algn="ctr" defTabSz="321104"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098" indent="-160554" algn="ctr" defTabSz="321104"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194" indent="-160554" algn="ctr" defTabSz="321104"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309" indent="-160554" algn="ctr" defTabSz="321104"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412" indent="-160554" algn="ctr" defTabSz="321104"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33" indent="-240833" algn="l" defTabSz="321104"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02" indent="-200692" algn="l" defTabSz="321104"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69" indent="-160554" algn="l" defTabSz="321104"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872" indent="-160554" algn="l" defTabSz="321104"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4983" indent="-160554" algn="l" defTabSz="321104"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098" indent="-160554" algn="l" defTabSz="321104"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194" indent="-160554" algn="l" defTabSz="321104"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309" indent="-160554" algn="l" defTabSz="321104"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412" indent="-160554" algn="l" defTabSz="321104"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04" rtl="0" eaLnBrk="1" latinLnBrk="0" hangingPunct="1">
        <a:defRPr sz="1300" kern="1200">
          <a:solidFill>
            <a:schemeClr val="tx1"/>
          </a:solidFill>
          <a:latin typeface="+mn-lt"/>
          <a:ea typeface="+mn-ea"/>
          <a:cs typeface="+mn-cs"/>
        </a:defRPr>
      </a:lvl1pPr>
      <a:lvl2pPr marL="321104" algn="l" defTabSz="321104" rtl="0" eaLnBrk="1" latinLnBrk="0" hangingPunct="1">
        <a:defRPr sz="1300" kern="1200">
          <a:solidFill>
            <a:schemeClr val="tx1"/>
          </a:solidFill>
          <a:latin typeface="+mn-lt"/>
          <a:ea typeface="+mn-ea"/>
          <a:cs typeface="+mn-cs"/>
        </a:defRPr>
      </a:lvl2pPr>
      <a:lvl3pPr marL="642212" algn="l" defTabSz="321104" rtl="0" eaLnBrk="1" latinLnBrk="0" hangingPunct="1">
        <a:defRPr sz="1300" kern="1200">
          <a:solidFill>
            <a:schemeClr val="tx1"/>
          </a:solidFill>
          <a:latin typeface="+mn-lt"/>
          <a:ea typeface="+mn-ea"/>
          <a:cs typeface="+mn-cs"/>
        </a:defRPr>
      </a:lvl3pPr>
      <a:lvl4pPr marL="963319" algn="l" defTabSz="321104" rtl="0" eaLnBrk="1" latinLnBrk="0" hangingPunct="1">
        <a:defRPr sz="1300" kern="1200">
          <a:solidFill>
            <a:schemeClr val="tx1"/>
          </a:solidFill>
          <a:latin typeface="+mn-lt"/>
          <a:ea typeface="+mn-ea"/>
          <a:cs typeface="+mn-cs"/>
        </a:defRPr>
      </a:lvl4pPr>
      <a:lvl5pPr marL="1284424" algn="l" defTabSz="321104" rtl="0" eaLnBrk="1" latinLnBrk="0" hangingPunct="1">
        <a:defRPr sz="1300" kern="1200">
          <a:solidFill>
            <a:schemeClr val="tx1"/>
          </a:solidFill>
          <a:latin typeface="+mn-lt"/>
          <a:ea typeface="+mn-ea"/>
          <a:cs typeface="+mn-cs"/>
        </a:defRPr>
      </a:lvl5pPr>
      <a:lvl6pPr marL="1605537" algn="l" defTabSz="321104" rtl="0" eaLnBrk="1" latinLnBrk="0" hangingPunct="1">
        <a:defRPr sz="1300" kern="1200">
          <a:solidFill>
            <a:schemeClr val="tx1"/>
          </a:solidFill>
          <a:latin typeface="+mn-lt"/>
          <a:ea typeface="+mn-ea"/>
          <a:cs typeface="+mn-cs"/>
        </a:defRPr>
      </a:lvl6pPr>
      <a:lvl7pPr marL="1926642" algn="l" defTabSz="321104" rtl="0" eaLnBrk="1" latinLnBrk="0" hangingPunct="1">
        <a:defRPr sz="1300" kern="1200">
          <a:solidFill>
            <a:schemeClr val="tx1"/>
          </a:solidFill>
          <a:latin typeface="+mn-lt"/>
          <a:ea typeface="+mn-ea"/>
          <a:cs typeface="+mn-cs"/>
        </a:defRPr>
      </a:lvl7pPr>
      <a:lvl8pPr marL="2247753" algn="l" defTabSz="321104" rtl="0" eaLnBrk="1" latinLnBrk="0" hangingPunct="1">
        <a:defRPr sz="1300" kern="1200">
          <a:solidFill>
            <a:schemeClr val="tx1"/>
          </a:solidFill>
          <a:latin typeface="+mn-lt"/>
          <a:ea typeface="+mn-ea"/>
          <a:cs typeface="+mn-cs"/>
        </a:defRPr>
      </a:lvl8pPr>
      <a:lvl9pPr marL="2568855" algn="l" defTabSz="321104" rtl="0" eaLnBrk="1" latinLnBrk="0" hangingPunct="1">
        <a:defRPr sz="13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6" tIns="45653" rIns="91306" bIns="45653" numCol="1" anchor="ctr" anchorCtr="0" compatLnSpc="1">
            <a:prstTxWarp prst="textNoShape">
              <a:avLst/>
            </a:prstTxWarp>
          </a:bodyPr>
          <a:lstStyle/>
          <a:p>
            <a:pPr lvl="0"/>
            <a:r>
              <a:rPr lang="en-US"/>
              <a:t>Click to edit Master title style</a:t>
            </a:r>
          </a:p>
        </p:txBody>
      </p:sp>
      <p:sp>
        <p:nvSpPr>
          <p:cNvPr id="38915" name="Text Placeholder 2"/>
          <p:cNvSpPr>
            <a:spLocks noGrp="1"/>
          </p:cNvSpPr>
          <p:nvPr>
            <p:ph type="body" idx="1"/>
          </p:nvPr>
        </p:nvSpPr>
        <p:spPr bwMode="auto">
          <a:xfrm>
            <a:off x="457200" y="160021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6" tIns="45653" rIns="91306" bIns="4565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8983669"/>
      </p:ext>
    </p:extLst>
  </p:cSld>
  <p:clrMap bg1="dk2" tx1="lt1" bg2="dk1" tx2="lt2" accent1="accent1" accent2="accent2" accent3="accent3" accent4="accent4" accent5="accent5" accent6="accent6" hlink="hlink" folHlink="folHlink"/>
  <p:sldLayoutIdLst>
    <p:sldLayoutId id="2147484919" r:id="rId1"/>
    <p:sldLayoutId id="2147484920" r:id="rId2"/>
    <p:sldLayoutId id="2147484921" r:id="rId3"/>
    <p:sldLayoutId id="2147484922" r:id="rId4"/>
    <p:sldLayoutId id="2147484923" r:id="rId5"/>
    <p:sldLayoutId id="2147484924" r:id="rId6"/>
    <p:sldLayoutId id="2147484925" r:id="rId7"/>
    <p:sldLayoutId id="2147484926" r:id="rId8"/>
    <p:sldLayoutId id="2147484927" r:id="rId9"/>
    <p:sldLayoutId id="2147484928" r:id="rId10"/>
    <p:sldLayoutId id="2147484929"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6543" algn="ctr" rtl="0" fontAlgn="base">
        <a:spcBef>
          <a:spcPct val="0"/>
        </a:spcBef>
        <a:spcAft>
          <a:spcPct val="0"/>
        </a:spcAft>
        <a:defRPr sz="4400" b="1">
          <a:solidFill>
            <a:schemeClr val="tx1"/>
          </a:solidFill>
          <a:latin typeface="Candara" charset="0"/>
          <a:ea typeface="ＭＳ Ｐゴシック" charset="0"/>
          <a:cs typeface="Arial" charset="0"/>
        </a:defRPr>
      </a:lvl6pPr>
      <a:lvl7pPr marL="913096" algn="ctr" rtl="0" fontAlgn="base">
        <a:spcBef>
          <a:spcPct val="0"/>
        </a:spcBef>
        <a:spcAft>
          <a:spcPct val="0"/>
        </a:spcAft>
        <a:defRPr sz="4400" b="1">
          <a:solidFill>
            <a:schemeClr val="tx1"/>
          </a:solidFill>
          <a:latin typeface="Candara" charset="0"/>
          <a:ea typeface="ＭＳ Ｐゴシック" charset="0"/>
          <a:cs typeface="Arial" charset="0"/>
        </a:defRPr>
      </a:lvl7pPr>
      <a:lvl8pPr marL="1369641" algn="ctr" rtl="0" fontAlgn="base">
        <a:spcBef>
          <a:spcPct val="0"/>
        </a:spcBef>
        <a:spcAft>
          <a:spcPct val="0"/>
        </a:spcAft>
        <a:defRPr sz="4400" b="1">
          <a:solidFill>
            <a:schemeClr val="tx1"/>
          </a:solidFill>
          <a:latin typeface="Candara" charset="0"/>
          <a:ea typeface="ＭＳ Ｐゴシック" charset="0"/>
          <a:cs typeface="Arial" charset="0"/>
        </a:defRPr>
      </a:lvl8pPr>
      <a:lvl9pPr marL="182619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413" indent="-342413"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1886" indent="-2853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1363" indent="-228273"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597912" indent="-228273"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4463" indent="-228273"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1004" indent="-228273"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67555" indent="-228273"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4101" indent="-228273"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0643" indent="-228273"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6543" rtl="0" eaLnBrk="1" latinLnBrk="0" hangingPunct="1">
        <a:defRPr sz="1800" kern="1200">
          <a:solidFill>
            <a:schemeClr val="tx1"/>
          </a:solidFill>
          <a:latin typeface="+mn-lt"/>
          <a:ea typeface="+mn-ea"/>
          <a:cs typeface="+mn-cs"/>
        </a:defRPr>
      </a:lvl1pPr>
      <a:lvl2pPr marL="456543" algn="l" defTabSz="456543" rtl="0" eaLnBrk="1" latinLnBrk="0" hangingPunct="1">
        <a:defRPr sz="1800" kern="1200">
          <a:solidFill>
            <a:schemeClr val="tx1"/>
          </a:solidFill>
          <a:latin typeface="+mn-lt"/>
          <a:ea typeface="+mn-ea"/>
          <a:cs typeface="+mn-cs"/>
        </a:defRPr>
      </a:lvl2pPr>
      <a:lvl3pPr marL="913096" algn="l" defTabSz="456543" rtl="0" eaLnBrk="1" latinLnBrk="0" hangingPunct="1">
        <a:defRPr sz="1800" kern="1200">
          <a:solidFill>
            <a:schemeClr val="tx1"/>
          </a:solidFill>
          <a:latin typeface="+mn-lt"/>
          <a:ea typeface="+mn-ea"/>
          <a:cs typeface="+mn-cs"/>
        </a:defRPr>
      </a:lvl3pPr>
      <a:lvl4pPr marL="1369641" algn="l" defTabSz="456543" rtl="0" eaLnBrk="1" latinLnBrk="0" hangingPunct="1">
        <a:defRPr sz="1800" kern="1200">
          <a:solidFill>
            <a:schemeClr val="tx1"/>
          </a:solidFill>
          <a:latin typeface="+mn-lt"/>
          <a:ea typeface="+mn-ea"/>
          <a:cs typeface="+mn-cs"/>
        </a:defRPr>
      </a:lvl4pPr>
      <a:lvl5pPr marL="1826190" algn="l" defTabSz="456543" rtl="0" eaLnBrk="1" latinLnBrk="0" hangingPunct="1">
        <a:defRPr sz="1800" kern="1200">
          <a:solidFill>
            <a:schemeClr val="tx1"/>
          </a:solidFill>
          <a:latin typeface="+mn-lt"/>
          <a:ea typeface="+mn-ea"/>
          <a:cs typeface="+mn-cs"/>
        </a:defRPr>
      </a:lvl5pPr>
      <a:lvl6pPr marL="2282730" algn="l" defTabSz="456543" rtl="0" eaLnBrk="1" latinLnBrk="0" hangingPunct="1">
        <a:defRPr sz="1800" kern="1200">
          <a:solidFill>
            <a:schemeClr val="tx1"/>
          </a:solidFill>
          <a:latin typeface="+mn-lt"/>
          <a:ea typeface="+mn-ea"/>
          <a:cs typeface="+mn-cs"/>
        </a:defRPr>
      </a:lvl6pPr>
      <a:lvl7pPr marL="2739280" algn="l" defTabSz="456543" rtl="0" eaLnBrk="1" latinLnBrk="0" hangingPunct="1">
        <a:defRPr sz="1800" kern="1200">
          <a:solidFill>
            <a:schemeClr val="tx1"/>
          </a:solidFill>
          <a:latin typeface="+mn-lt"/>
          <a:ea typeface="+mn-ea"/>
          <a:cs typeface="+mn-cs"/>
        </a:defRPr>
      </a:lvl7pPr>
      <a:lvl8pPr marL="3195826" algn="l" defTabSz="456543" rtl="0" eaLnBrk="1" latinLnBrk="0" hangingPunct="1">
        <a:defRPr sz="1800" kern="1200">
          <a:solidFill>
            <a:schemeClr val="tx1"/>
          </a:solidFill>
          <a:latin typeface="+mn-lt"/>
          <a:ea typeface="+mn-ea"/>
          <a:cs typeface="+mn-cs"/>
        </a:defRPr>
      </a:lvl8pPr>
      <a:lvl9pPr marL="3652371" algn="l" defTabSz="45654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79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6" tIns="45653" rIns="91306" bIns="45653" numCol="1" anchor="ctr" anchorCtr="0" compatLnSpc="1">
            <a:prstTxWarp prst="textNoShape">
              <a:avLst/>
            </a:prstTxWarp>
          </a:bodyPr>
          <a:lstStyle/>
          <a:p>
            <a:pPr lvl="0"/>
            <a:r>
              <a:rPr lang="en-US"/>
              <a:t>Click to edit Master title style</a:t>
            </a:r>
          </a:p>
        </p:txBody>
      </p:sp>
      <p:sp>
        <p:nvSpPr>
          <p:cNvPr id="167939" name="Text Placeholder 2"/>
          <p:cNvSpPr>
            <a:spLocks noGrp="1"/>
          </p:cNvSpPr>
          <p:nvPr>
            <p:ph type="body" idx="1"/>
          </p:nvPr>
        </p:nvSpPr>
        <p:spPr bwMode="auto">
          <a:xfrm>
            <a:off x="457200" y="160021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6" tIns="45653" rIns="91306" bIns="4565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1772445"/>
      </p:ext>
    </p:extLst>
  </p:cSld>
  <p:clrMap bg1="dk2" tx1="lt1" bg2="dk1" tx2="lt2" accent1="accent1" accent2="accent2" accent3="accent3" accent4="accent4" accent5="accent5" accent6="accent6" hlink="hlink" folHlink="folHlink"/>
  <p:sldLayoutIdLst>
    <p:sldLayoutId id="2147484931" r:id="rId1"/>
    <p:sldLayoutId id="2147484932" r:id="rId2"/>
    <p:sldLayoutId id="2147484933" r:id="rId3"/>
    <p:sldLayoutId id="2147484934" r:id="rId4"/>
    <p:sldLayoutId id="2147484935" r:id="rId5"/>
    <p:sldLayoutId id="2147484936" r:id="rId6"/>
    <p:sldLayoutId id="2147484937" r:id="rId7"/>
    <p:sldLayoutId id="2147484938" r:id="rId8"/>
    <p:sldLayoutId id="2147484939" r:id="rId9"/>
    <p:sldLayoutId id="2147484940" r:id="rId10"/>
    <p:sldLayoutId id="2147484941"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6543" algn="ctr" rtl="0" fontAlgn="base">
        <a:spcBef>
          <a:spcPct val="0"/>
        </a:spcBef>
        <a:spcAft>
          <a:spcPct val="0"/>
        </a:spcAft>
        <a:defRPr sz="4400" b="1">
          <a:solidFill>
            <a:schemeClr val="tx1"/>
          </a:solidFill>
          <a:latin typeface="Candara" charset="0"/>
          <a:ea typeface="ＭＳ Ｐゴシック" charset="0"/>
          <a:cs typeface="Arial" charset="0"/>
        </a:defRPr>
      </a:lvl6pPr>
      <a:lvl7pPr marL="913096" algn="ctr" rtl="0" fontAlgn="base">
        <a:spcBef>
          <a:spcPct val="0"/>
        </a:spcBef>
        <a:spcAft>
          <a:spcPct val="0"/>
        </a:spcAft>
        <a:defRPr sz="4400" b="1">
          <a:solidFill>
            <a:schemeClr val="tx1"/>
          </a:solidFill>
          <a:latin typeface="Candara" charset="0"/>
          <a:ea typeface="ＭＳ Ｐゴシック" charset="0"/>
          <a:cs typeface="Arial" charset="0"/>
        </a:defRPr>
      </a:lvl7pPr>
      <a:lvl8pPr marL="1369641" algn="ctr" rtl="0" fontAlgn="base">
        <a:spcBef>
          <a:spcPct val="0"/>
        </a:spcBef>
        <a:spcAft>
          <a:spcPct val="0"/>
        </a:spcAft>
        <a:defRPr sz="4400" b="1">
          <a:solidFill>
            <a:schemeClr val="tx1"/>
          </a:solidFill>
          <a:latin typeface="Candara" charset="0"/>
          <a:ea typeface="ＭＳ Ｐゴシック" charset="0"/>
          <a:cs typeface="Arial" charset="0"/>
        </a:defRPr>
      </a:lvl8pPr>
      <a:lvl9pPr marL="182619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413" indent="-342413"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1886" indent="-2853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1363" indent="-228273"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597912" indent="-228273"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4463" indent="-228273"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1004" indent="-228273"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67555" indent="-228273"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4101" indent="-228273"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0643" indent="-228273"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6543" rtl="0" eaLnBrk="1" latinLnBrk="0" hangingPunct="1">
        <a:defRPr sz="1800" kern="1200">
          <a:solidFill>
            <a:schemeClr val="tx1"/>
          </a:solidFill>
          <a:latin typeface="+mn-lt"/>
          <a:ea typeface="+mn-ea"/>
          <a:cs typeface="+mn-cs"/>
        </a:defRPr>
      </a:lvl1pPr>
      <a:lvl2pPr marL="456543" algn="l" defTabSz="456543" rtl="0" eaLnBrk="1" latinLnBrk="0" hangingPunct="1">
        <a:defRPr sz="1800" kern="1200">
          <a:solidFill>
            <a:schemeClr val="tx1"/>
          </a:solidFill>
          <a:latin typeface="+mn-lt"/>
          <a:ea typeface="+mn-ea"/>
          <a:cs typeface="+mn-cs"/>
        </a:defRPr>
      </a:lvl2pPr>
      <a:lvl3pPr marL="913096" algn="l" defTabSz="456543" rtl="0" eaLnBrk="1" latinLnBrk="0" hangingPunct="1">
        <a:defRPr sz="1800" kern="1200">
          <a:solidFill>
            <a:schemeClr val="tx1"/>
          </a:solidFill>
          <a:latin typeface="+mn-lt"/>
          <a:ea typeface="+mn-ea"/>
          <a:cs typeface="+mn-cs"/>
        </a:defRPr>
      </a:lvl3pPr>
      <a:lvl4pPr marL="1369641" algn="l" defTabSz="456543" rtl="0" eaLnBrk="1" latinLnBrk="0" hangingPunct="1">
        <a:defRPr sz="1800" kern="1200">
          <a:solidFill>
            <a:schemeClr val="tx1"/>
          </a:solidFill>
          <a:latin typeface="+mn-lt"/>
          <a:ea typeface="+mn-ea"/>
          <a:cs typeface="+mn-cs"/>
        </a:defRPr>
      </a:lvl4pPr>
      <a:lvl5pPr marL="1826190" algn="l" defTabSz="456543" rtl="0" eaLnBrk="1" latinLnBrk="0" hangingPunct="1">
        <a:defRPr sz="1800" kern="1200">
          <a:solidFill>
            <a:schemeClr val="tx1"/>
          </a:solidFill>
          <a:latin typeface="+mn-lt"/>
          <a:ea typeface="+mn-ea"/>
          <a:cs typeface="+mn-cs"/>
        </a:defRPr>
      </a:lvl5pPr>
      <a:lvl6pPr marL="2282730" algn="l" defTabSz="456543" rtl="0" eaLnBrk="1" latinLnBrk="0" hangingPunct="1">
        <a:defRPr sz="1800" kern="1200">
          <a:solidFill>
            <a:schemeClr val="tx1"/>
          </a:solidFill>
          <a:latin typeface="+mn-lt"/>
          <a:ea typeface="+mn-ea"/>
          <a:cs typeface="+mn-cs"/>
        </a:defRPr>
      </a:lvl6pPr>
      <a:lvl7pPr marL="2739280" algn="l" defTabSz="456543" rtl="0" eaLnBrk="1" latinLnBrk="0" hangingPunct="1">
        <a:defRPr sz="1800" kern="1200">
          <a:solidFill>
            <a:schemeClr val="tx1"/>
          </a:solidFill>
          <a:latin typeface="+mn-lt"/>
          <a:ea typeface="+mn-ea"/>
          <a:cs typeface="+mn-cs"/>
        </a:defRPr>
      </a:lvl7pPr>
      <a:lvl8pPr marL="3195826" algn="l" defTabSz="456543" rtl="0" eaLnBrk="1" latinLnBrk="0" hangingPunct="1">
        <a:defRPr sz="1800" kern="1200">
          <a:solidFill>
            <a:schemeClr val="tx1"/>
          </a:solidFill>
          <a:latin typeface="+mn-lt"/>
          <a:ea typeface="+mn-ea"/>
          <a:cs typeface="+mn-cs"/>
        </a:defRPr>
      </a:lvl8pPr>
      <a:lvl9pPr marL="3652371" algn="l" defTabSz="45654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51" tIns="45627" rIns="91251" bIns="45627"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2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51" tIns="45627" rIns="91251" bIns="4562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2" y="6245226"/>
            <a:ext cx="2133600" cy="476250"/>
          </a:xfrm>
          <a:prstGeom prst="rect">
            <a:avLst/>
          </a:prstGeom>
          <a:noFill/>
          <a:ln w="9525">
            <a:noFill/>
            <a:miter lim="800000"/>
            <a:headEnd/>
            <a:tailEnd/>
          </a:ln>
          <a:effectLst/>
        </p:spPr>
        <p:txBody>
          <a:bodyPr vert="horz" wrap="square" lIns="91251" tIns="45627" rIns="91251" bIns="45627" numCol="1" anchor="t" anchorCtr="0" compatLnSpc="1">
            <a:prstTxWarp prst="textNoShape">
              <a:avLst/>
            </a:prstTxWarp>
          </a:bodyPr>
          <a:lstStyle>
            <a:lvl1pPr eaLnBrk="1" hangingPunct="1">
              <a:defRPr sz="1400"/>
            </a:lvl1pPr>
          </a:lstStyle>
          <a:p>
            <a:pPr>
              <a:defRPr/>
            </a:pPr>
            <a:endParaRPr lang="en-US">
              <a:solidFill>
                <a:srgbClr val="000000"/>
              </a:solidFill>
              <a:latin typeface="Arial" charset="0"/>
              <a:ea typeface="ＭＳ Ｐゴシック" charset="0"/>
            </a:endParaRPr>
          </a:p>
        </p:txBody>
      </p:sp>
      <p:sp>
        <p:nvSpPr>
          <p:cNvPr id="3077" name="Rectangle 5"/>
          <p:cNvSpPr>
            <a:spLocks noGrp="1" noChangeArrowheads="1"/>
          </p:cNvSpPr>
          <p:nvPr>
            <p:ph type="ftr" sz="quarter" idx="3"/>
          </p:nvPr>
        </p:nvSpPr>
        <p:spPr bwMode="auto">
          <a:xfrm>
            <a:off x="3124201" y="6245226"/>
            <a:ext cx="2895600" cy="476250"/>
          </a:xfrm>
          <a:prstGeom prst="rect">
            <a:avLst/>
          </a:prstGeom>
          <a:noFill/>
          <a:ln w="9525">
            <a:noFill/>
            <a:miter lim="800000"/>
            <a:headEnd/>
            <a:tailEnd/>
          </a:ln>
          <a:effectLst/>
        </p:spPr>
        <p:txBody>
          <a:bodyPr vert="horz" wrap="square" lIns="91251" tIns="45627" rIns="91251" bIns="45627" numCol="1" anchor="t" anchorCtr="0" compatLnSpc="1">
            <a:prstTxWarp prst="textNoShape">
              <a:avLst/>
            </a:prstTxWarp>
          </a:bodyPr>
          <a:lstStyle>
            <a:lvl1pPr algn="ctr" eaLnBrk="1" hangingPunct="1">
              <a:defRPr sz="1400"/>
            </a:lvl1pPr>
          </a:lstStyle>
          <a:p>
            <a:pPr>
              <a:defRPr/>
            </a:pPr>
            <a:endParaRPr lang="en-US">
              <a:solidFill>
                <a:srgbClr val="000000"/>
              </a:solidFill>
              <a:latin typeface="Arial" charset="0"/>
              <a:ea typeface="ＭＳ Ｐゴシック" charset="0"/>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51" tIns="45627" rIns="91251" bIns="45627" numCol="1" anchor="t" anchorCtr="0" compatLnSpc="1">
            <a:prstTxWarp prst="textNoShape">
              <a:avLst/>
            </a:prstTxWarp>
          </a:bodyPr>
          <a:lstStyle>
            <a:lvl1pPr algn="r" eaLnBrk="1" hangingPunct="1">
              <a:defRPr sz="1400"/>
            </a:lvl1pPr>
          </a:lstStyle>
          <a:p>
            <a:pPr>
              <a:defRPr/>
            </a:pPr>
            <a:fld id="{E96FFD9D-FB4A-5F4E-86CA-E1E188EF93FA}" type="slidenum">
              <a:rPr lang="en-US">
                <a:solidFill>
                  <a:srgbClr val="000000"/>
                </a:solidFill>
                <a:latin typeface="Arial" charset="0"/>
                <a:ea typeface="ＭＳ Ｐゴシック" charset="0"/>
              </a:rPr>
              <a:pPr>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2403724278"/>
      </p:ext>
    </p:extLst>
  </p:cSld>
  <p:clrMap bg1="lt1" tx1="dk1" bg2="lt2" tx2="dk2" accent1="accent1" accent2="accent2" accent3="accent3" accent4="accent4" accent5="accent5" accent6="accent6" hlink="hlink" folHlink="folHlink"/>
  <p:sldLayoutIdLst>
    <p:sldLayoutId id="2147484982" r:id="rId1"/>
    <p:sldLayoutId id="2147484983" r:id="rId2"/>
    <p:sldLayoutId id="2147484984" r:id="rId3"/>
    <p:sldLayoutId id="2147484985" r:id="rId4"/>
    <p:sldLayoutId id="2147484986" r:id="rId5"/>
    <p:sldLayoutId id="2147484987" r:id="rId6"/>
    <p:sldLayoutId id="2147484988" r:id="rId7"/>
    <p:sldLayoutId id="2147484989" r:id="rId8"/>
    <p:sldLayoutId id="2147484990" r:id="rId9"/>
    <p:sldLayoutId id="2147484991" r:id="rId10"/>
    <p:sldLayoutId id="2147484992"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6279" algn="ctr" rtl="0" fontAlgn="base">
        <a:spcBef>
          <a:spcPct val="0"/>
        </a:spcBef>
        <a:spcAft>
          <a:spcPct val="0"/>
        </a:spcAft>
        <a:defRPr sz="4400">
          <a:solidFill>
            <a:schemeClr val="tx2"/>
          </a:solidFill>
          <a:latin typeface="Arial" pitchFamily="-111" charset="0"/>
        </a:defRPr>
      </a:lvl6pPr>
      <a:lvl7pPr marL="912562" algn="ctr" rtl="0" fontAlgn="base">
        <a:spcBef>
          <a:spcPct val="0"/>
        </a:spcBef>
        <a:spcAft>
          <a:spcPct val="0"/>
        </a:spcAft>
        <a:defRPr sz="4400">
          <a:solidFill>
            <a:schemeClr val="tx2"/>
          </a:solidFill>
          <a:latin typeface="Arial" pitchFamily="-111" charset="0"/>
        </a:defRPr>
      </a:lvl7pPr>
      <a:lvl8pPr marL="1368841" algn="ctr" rtl="0" fontAlgn="base">
        <a:spcBef>
          <a:spcPct val="0"/>
        </a:spcBef>
        <a:spcAft>
          <a:spcPct val="0"/>
        </a:spcAft>
        <a:defRPr sz="4400">
          <a:solidFill>
            <a:schemeClr val="tx2"/>
          </a:solidFill>
          <a:latin typeface="Arial" pitchFamily="-111" charset="0"/>
        </a:defRPr>
      </a:lvl8pPr>
      <a:lvl9pPr marL="1825123" algn="ctr" rtl="0" fontAlgn="base">
        <a:spcBef>
          <a:spcPct val="0"/>
        </a:spcBef>
        <a:spcAft>
          <a:spcPct val="0"/>
        </a:spcAft>
        <a:defRPr sz="4400">
          <a:solidFill>
            <a:schemeClr val="tx2"/>
          </a:solidFill>
          <a:latin typeface="Arial" pitchFamily="-111" charset="0"/>
        </a:defRPr>
      </a:lvl9pPr>
    </p:titleStyle>
    <p:bodyStyle>
      <a:lvl1pPr marL="342212" indent="-342212"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1452" indent="-285182"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0697" indent="-228137"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596979" indent="-228137"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3260" indent="-228137"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09542" indent="-228137" algn="l" rtl="0" fontAlgn="base">
        <a:spcBef>
          <a:spcPct val="20000"/>
        </a:spcBef>
        <a:spcAft>
          <a:spcPct val="0"/>
        </a:spcAft>
        <a:buChar char="»"/>
        <a:defRPr sz="2000">
          <a:solidFill>
            <a:schemeClr val="tx1"/>
          </a:solidFill>
          <a:latin typeface="+mn-lt"/>
          <a:ea typeface="ＭＳ Ｐゴシック" pitchFamily="-111" charset="-128"/>
        </a:defRPr>
      </a:lvl6pPr>
      <a:lvl7pPr marL="2965820" indent="-228137" algn="l" rtl="0" fontAlgn="base">
        <a:spcBef>
          <a:spcPct val="20000"/>
        </a:spcBef>
        <a:spcAft>
          <a:spcPct val="0"/>
        </a:spcAft>
        <a:buChar char="»"/>
        <a:defRPr sz="2000">
          <a:solidFill>
            <a:schemeClr val="tx1"/>
          </a:solidFill>
          <a:latin typeface="+mn-lt"/>
          <a:ea typeface="ＭＳ Ｐゴシック" pitchFamily="-111" charset="-128"/>
        </a:defRPr>
      </a:lvl7pPr>
      <a:lvl8pPr marL="3422098" indent="-228137" algn="l" rtl="0" fontAlgn="base">
        <a:spcBef>
          <a:spcPct val="20000"/>
        </a:spcBef>
        <a:spcAft>
          <a:spcPct val="0"/>
        </a:spcAft>
        <a:buChar char="»"/>
        <a:defRPr sz="2000">
          <a:solidFill>
            <a:schemeClr val="tx1"/>
          </a:solidFill>
          <a:latin typeface="+mn-lt"/>
          <a:ea typeface="ＭＳ Ｐゴシック" pitchFamily="-111" charset="-128"/>
        </a:defRPr>
      </a:lvl8pPr>
      <a:lvl9pPr marL="3878376" indent="-22813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279" rtl="0" eaLnBrk="1" latinLnBrk="0" hangingPunct="1">
        <a:defRPr sz="1800" kern="1200">
          <a:solidFill>
            <a:schemeClr val="tx1"/>
          </a:solidFill>
          <a:latin typeface="+mn-lt"/>
          <a:ea typeface="+mn-ea"/>
          <a:cs typeface="+mn-cs"/>
        </a:defRPr>
      </a:lvl1pPr>
      <a:lvl2pPr marL="456279" algn="l" defTabSz="456279" rtl="0" eaLnBrk="1" latinLnBrk="0" hangingPunct="1">
        <a:defRPr sz="1800" kern="1200">
          <a:solidFill>
            <a:schemeClr val="tx1"/>
          </a:solidFill>
          <a:latin typeface="+mn-lt"/>
          <a:ea typeface="+mn-ea"/>
          <a:cs typeface="+mn-cs"/>
        </a:defRPr>
      </a:lvl2pPr>
      <a:lvl3pPr marL="912562" algn="l" defTabSz="456279" rtl="0" eaLnBrk="1" latinLnBrk="0" hangingPunct="1">
        <a:defRPr sz="1800" kern="1200">
          <a:solidFill>
            <a:schemeClr val="tx1"/>
          </a:solidFill>
          <a:latin typeface="+mn-lt"/>
          <a:ea typeface="+mn-ea"/>
          <a:cs typeface="+mn-cs"/>
        </a:defRPr>
      </a:lvl3pPr>
      <a:lvl4pPr marL="1368841" algn="l" defTabSz="456279" rtl="0" eaLnBrk="1" latinLnBrk="0" hangingPunct="1">
        <a:defRPr sz="1800" kern="1200">
          <a:solidFill>
            <a:schemeClr val="tx1"/>
          </a:solidFill>
          <a:latin typeface="+mn-lt"/>
          <a:ea typeface="+mn-ea"/>
          <a:cs typeface="+mn-cs"/>
        </a:defRPr>
      </a:lvl4pPr>
      <a:lvl5pPr marL="1825123" algn="l" defTabSz="456279" rtl="0" eaLnBrk="1" latinLnBrk="0" hangingPunct="1">
        <a:defRPr sz="1800" kern="1200">
          <a:solidFill>
            <a:schemeClr val="tx1"/>
          </a:solidFill>
          <a:latin typeface="+mn-lt"/>
          <a:ea typeface="+mn-ea"/>
          <a:cs typeface="+mn-cs"/>
        </a:defRPr>
      </a:lvl5pPr>
      <a:lvl6pPr marL="2281400" algn="l" defTabSz="456279" rtl="0" eaLnBrk="1" latinLnBrk="0" hangingPunct="1">
        <a:defRPr sz="1800" kern="1200">
          <a:solidFill>
            <a:schemeClr val="tx1"/>
          </a:solidFill>
          <a:latin typeface="+mn-lt"/>
          <a:ea typeface="+mn-ea"/>
          <a:cs typeface="+mn-cs"/>
        </a:defRPr>
      </a:lvl6pPr>
      <a:lvl7pPr marL="2737678" algn="l" defTabSz="456279" rtl="0" eaLnBrk="1" latinLnBrk="0" hangingPunct="1">
        <a:defRPr sz="1800" kern="1200">
          <a:solidFill>
            <a:schemeClr val="tx1"/>
          </a:solidFill>
          <a:latin typeface="+mn-lt"/>
          <a:ea typeface="+mn-ea"/>
          <a:cs typeface="+mn-cs"/>
        </a:defRPr>
      </a:lvl7pPr>
      <a:lvl8pPr marL="3193959" algn="l" defTabSz="456279" rtl="0" eaLnBrk="1" latinLnBrk="0" hangingPunct="1">
        <a:defRPr sz="1800" kern="1200">
          <a:solidFill>
            <a:schemeClr val="tx1"/>
          </a:solidFill>
          <a:latin typeface="+mn-lt"/>
          <a:ea typeface="+mn-ea"/>
          <a:cs typeface="+mn-cs"/>
        </a:defRPr>
      </a:lvl8pPr>
      <a:lvl9pPr marL="3650234" algn="l" defTabSz="456279"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523266" name="Rectangle 2"/>
          <p:cNvSpPr>
            <a:spLocks noGrp="1" noChangeArrowheads="1"/>
          </p:cNvSpPr>
          <p:nvPr>
            <p:ph type="title"/>
          </p:nvPr>
        </p:nvSpPr>
        <p:spPr bwMode="auto">
          <a:xfrm>
            <a:off x="2286000" y="457200"/>
            <a:ext cx="61722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251" tIns="45627" rIns="91251" bIns="45627" numCol="1" anchor="ctr" anchorCtr="0" compatLnSpc="1">
            <a:prstTxWarp prst="textNoShape">
              <a:avLst/>
            </a:prstTxWarp>
          </a:bodyPr>
          <a:lstStyle/>
          <a:p>
            <a:pPr lvl="0"/>
            <a:r>
              <a:rPr lang="en-US"/>
              <a:t>Click to edit Master title style</a:t>
            </a:r>
          </a:p>
        </p:txBody>
      </p:sp>
      <p:sp>
        <p:nvSpPr>
          <p:cNvPr id="523267" name="Rectangle 3"/>
          <p:cNvSpPr>
            <a:spLocks noGrp="1" noChangeArrowheads="1"/>
          </p:cNvSpPr>
          <p:nvPr>
            <p:ph type="body" idx="1"/>
          </p:nvPr>
        </p:nvSpPr>
        <p:spPr bwMode="auto">
          <a:xfrm>
            <a:off x="2362200" y="1981200"/>
            <a:ext cx="60960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251" tIns="45627" rIns="91251" bIns="4562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3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251" tIns="45627" rIns="91251" bIns="45627" numCol="1" anchor="t" anchorCtr="0" compatLnSpc="1">
            <a:prstTxWarp prst="textNoShape">
              <a:avLst/>
            </a:prstTxWarp>
          </a:bodyPr>
          <a:lstStyle>
            <a:lvl1pPr algn="l" eaLnBrk="0" hangingPunct="0">
              <a:spcBef>
                <a:spcPct val="0"/>
              </a:spcBef>
              <a:buClrTx/>
              <a:buFontTx/>
              <a:buNone/>
              <a:defRPr sz="1400">
                <a:solidFill>
                  <a:srgbClr val="FFFFFF"/>
                </a:solidFill>
                <a:latin typeface="Tahoma"/>
                <a:ea typeface="ＭＳ Ｐゴシック"/>
                <a:cs typeface="ＭＳ Ｐゴシック"/>
              </a:defRPr>
            </a:lvl1pPr>
          </a:lstStyle>
          <a:p>
            <a:pPr>
              <a:defRPr/>
            </a:pPr>
            <a:endParaRPr lang="en-US"/>
          </a:p>
        </p:txBody>
      </p:sp>
      <p:sp>
        <p:nvSpPr>
          <p:cNvPr id="52326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251" tIns="45627" rIns="91251" bIns="45627" numCol="1" anchor="t" anchorCtr="0" compatLnSpc="1">
            <a:prstTxWarp prst="textNoShape">
              <a:avLst/>
            </a:prstTxWarp>
          </a:bodyPr>
          <a:lstStyle>
            <a:lvl1pPr algn="ctr" eaLnBrk="0" hangingPunct="0">
              <a:spcBef>
                <a:spcPct val="0"/>
              </a:spcBef>
              <a:buClrTx/>
              <a:buFontTx/>
              <a:buNone/>
              <a:defRPr sz="1400">
                <a:solidFill>
                  <a:srgbClr val="FFFFFF"/>
                </a:solidFill>
                <a:latin typeface="Tahoma"/>
                <a:ea typeface="ＭＳ Ｐゴシック"/>
                <a:cs typeface="ＭＳ Ｐゴシック"/>
              </a:defRPr>
            </a:lvl1pPr>
          </a:lstStyle>
          <a:p>
            <a:pPr>
              <a:defRPr/>
            </a:pPr>
            <a:endParaRPr lang="en-US"/>
          </a:p>
        </p:txBody>
      </p:sp>
      <p:sp>
        <p:nvSpPr>
          <p:cNvPr id="523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251" tIns="45627" rIns="91251" bIns="45627" numCol="1" anchor="t" anchorCtr="0" compatLnSpc="1">
            <a:prstTxWarp prst="textNoShape">
              <a:avLst/>
            </a:prstTxWarp>
          </a:bodyPr>
          <a:lstStyle>
            <a:lvl1pPr algn="r" eaLnBrk="0" hangingPunct="0">
              <a:defRPr sz="1400">
                <a:solidFill>
                  <a:srgbClr val="FFFFFF"/>
                </a:solidFill>
                <a:latin typeface="Tahoma" charset="0"/>
              </a:defRPr>
            </a:lvl1pPr>
          </a:lstStyle>
          <a:p>
            <a:pPr>
              <a:defRPr/>
            </a:pPr>
            <a:fld id="{85319B30-8167-3E4C-9322-A6834400561E}"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99071332"/>
      </p:ext>
    </p:extLst>
  </p:cSld>
  <p:clrMap bg1="dk2" tx1="lt1" bg2="dk1" tx2="lt2" accent1="accent1" accent2="accent2" accent3="accent3" accent4="accent4" accent5="accent5" accent6="accent6" hlink="hlink" folHlink="folHlink"/>
  <p:sldLayoutIdLst>
    <p:sldLayoutId id="2147484994" r:id="rId1"/>
    <p:sldLayoutId id="2147484995" r:id="rId2"/>
    <p:sldLayoutId id="2147484996" r:id="rId3"/>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2pPr>
      <a:lvl3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3pPr>
      <a:lvl4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4pPr>
      <a:lvl5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5pPr>
      <a:lvl6pPr marL="456279"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6pPr>
      <a:lvl7pPr marL="912562"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7pPr>
      <a:lvl8pPr marL="1368841"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8pPr>
      <a:lvl9pPr marL="1825123"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9pPr>
    </p:titleStyle>
    <p:bodyStyle>
      <a:lvl1pPr marL="342212" indent="-342212"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1452" indent="-285182"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0697" indent="-228137" algn="l" rtl="0" eaLnBrk="0" fontAlgn="base" hangingPunct="0">
        <a:spcBef>
          <a:spcPct val="20000"/>
        </a:spcBef>
        <a:spcAft>
          <a:spcPct val="0"/>
        </a:spcAft>
        <a:buFont typeface="Monotype Sorts" charset="0"/>
        <a:buChar char="F"/>
        <a:defRPr sz="2400">
          <a:solidFill>
            <a:schemeClr val="tx1"/>
          </a:solidFill>
          <a:latin typeface="+mn-lt"/>
          <a:ea typeface="+mn-ea"/>
        </a:defRPr>
      </a:lvl3pPr>
      <a:lvl4pPr marL="1596979" indent="-228137" algn="l" rtl="0" eaLnBrk="0" fontAlgn="base" hangingPunct="0">
        <a:spcBef>
          <a:spcPct val="20000"/>
        </a:spcBef>
        <a:spcAft>
          <a:spcPct val="0"/>
        </a:spcAft>
        <a:buFont typeface="Monotype Sorts" charset="0"/>
        <a:buChar char="F"/>
        <a:defRPr sz="2000">
          <a:solidFill>
            <a:schemeClr val="tx1"/>
          </a:solidFill>
          <a:latin typeface="+mn-lt"/>
          <a:ea typeface="+mn-ea"/>
        </a:defRPr>
      </a:lvl4pPr>
      <a:lvl5pPr marL="2053260" indent="-228137" algn="l" rtl="0" eaLnBrk="0" fontAlgn="base" hangingPunct="0">
        <a:spcBef>
          <a:spcPct val="20000"/>
        </a:spcBef>
        <a:spcAft>
          <a:spcPct val="0"/>
        </a:spcAft>
        <a:buFont typeface="Monotype Sorts" charset="0"/>
        <a:buChar char="F"/>
        <a:defRPr sz="2000">
          <a:solidFill>
            <a:schemeClr val="tx1"/>
          </a:solidFill>
          <a:latin typeface="+mn-lt"/>
          <a:ea typeface="+mn-ea"/>
        </a:defRPr>
      </a:lvl5pPr>
      <a:lvl6pPr marL="2509542" indent="-228137" algn="l" rtl="0" fontAlgn="base">
        <a:spcBef>
          <a:spcPct val="20000"/>
        </a:spcBef>
        <a:spcAft>
          <a:spcPct val="0"/>
        </a:spcAft>
        <a:buFont typeface="Monotype Sorts" pitchFamily="-112" charset="2"/>
        <a:buChar char="F"/>
        <a:defRPr sz="2000">
          <a:solidFill>
            <a:schemeClr val="tx1"/>
          </a:solidFill>
          <a:latin typeface="+mn-lt"/>
          <a:ea typeface="+mn-ea"/>
        </a:defRPr>
      </a:lvl6pPr>
      <a:lvl7pPr marL="2965820" indent="-228137" algn="l" rtl="0" fontAlgn="base">
        <a:spcBef>
          <a:spcPct val="20000"/>
        </a:spcBef>
        <a:spcAft>
          <a:spcPct val="0"/>
        </a:spcAft>
        <a:buFont typeface="Monotype Sorts" pitchFamily="-112" charset="2"/>
        <a:buChar char="F"/>
        <a:defRPr sz="2000">
          <a:solidFill>
            <a:schemeClr val="tx1"/>
          </a:solidFill>
          <a:latin typeface="+mn-lt"/>
          <a:ea typeface="+mn-ea"/>
        </a:defRPr>
      </a:lvl7pPr>
      <a:lvl8pPr marL="3422098" indent="-228137" algn="l" rtl="0" fontAlgn="base">
        <a:spcBef>
          <a:spcPct val="20000"/>
        </a:spcBef>
        <a:spcAft>
          <a:spcPct val="0"/>
        </a:spcAft>
        <a:buFont typeface="Monotype Sorts" pitchFamily="-112" charset="2"/>
        <a:buChar char="F"/>
        <a:defRPr sz="2000">
          <a:solidFill>
            <a:schemeClr val="tx1"/>
          </a:solidFill>
          <a:latin typeface="+mn-lt"/>
          <a:ea typeface="+mn-ea"/>
        </a:defRPr>
      </a:lvl8pPr>
      <a:lvl9pPr marL="3878376" indent="-228137" algn="l" rtl="0" fontAlgn="base">
        <a:spcBef>
          <a:spcPct val="20000"/>
        </a:spcBef>
        <a:spcAft>
          <a:spcPct val="0"/>
        </a:spcAft>
        <a:buFont typeface="Monotype Sorts" pitchFamily="-112" charset="2"/>
        <a:buChar char="F"/>
        <a:defRPr sz="2000">
          <a:solidFill>
            <a:schemeClr val="tx1"/>
          </a:solidFill>
          <a:latin typeface="+mn-lt"/>
          <a:ea typeface="+mn-ea"/>
        </a:defRPr>
      </a:lvl9pPr>
    </p:bodyStyle>
    <p:otherStyle>
      <a:defPPr>
        <a:defRPr lang="en-US"/>
      </a:defPPr>
      <a:lvl1pPr marL="0" algn="l" defTabSz="456279" rtl="0" eaLnBrk="1" latinLnBrk="0" hangingPunct="1">
        <a:defRPr sz="1800" kern="1200">
          <a:solidFill>
            <a:schemeClr val="tx1"/>
          </a:solidFill>
          <a:latin typeface="+mn-lt"/>
          <a:ea typeface="+mn-ea"/>
          <a:cs typeface="+mn-cs"/>
        </a:defRPr>
      </a:lvl1pPr>
      <a:lvl2pPr marL="456279" algn="l" defTabSz="456279" rtl="0" eaLnBrk="1" latinLnBrk="0" hangingPunct="1">
        <a:defRPr sz="1800" kern="1200">
          <a:solidFill>
            <a:schemeClr val="tx1"/>
          </a:solidFill>
          <a:latin typeface="+mn-lt"/>
          <a:ea typeface="+mn-ea"/>
          <a:cs typeface="+mn-cs"/>
        </a:defRPr>
      </a:lvl2pPr>
      <a:lvl3pPr marL="912562" algn="l" defTabSz="456279" rtl="0" eaLnBrk="1" latinLnBrk="0" hangingPunct="1">
        <a:defRPr sz="1800" kern="1200">
          <a:solidFill>
            <a:schemeClr val="tx1"/>
          </a:solidFill>
          <a:latin typeface="+mn-lt"/>
          <a:ea typeface="+mn-ea"/>
          <a:cs typeface="+mn-cs"/>
        </a:defRPr>
      </a:lvl3pPr>
      <a:lvl4pPr marL="1368841" algn="l" defTabSz="456279" rtl="0" eaLnBrk="1" latinLnBrk="0" hangingPunct="1">
        <a:defRPr sz="1800" kern="1200">
          <a:solidFill>
            <a:schemeClr val="tx1"/>
          </a:solidFill>
          <a:latin typeface="+mn-lt"/>
          <a:ea typeface="+mn-ea"/>
          <a:cs typeface="+mn-cs"/>
        </a:defRPr>
      </a:lvl4pPr>
      <a:lvl5pPr marL="1825123" algn="l" defTabSz="456279" rtl="0" eaLnBrk="1" latinLnBrk="0" hangingPunct="1">
        <a:defRPr sz="1800" kern="1200">
          <a:solidFill>
            <a:schemeClr val="tx1"/>
          </a:solidFill>
          <a:latin typeface="+mn-lt"/>
          <a:ea typeface="+mn-ea"/>
          <a:cs typeface="+mn-cs"/>
        </a:defRPr>
      </a:lvl5pPr>
      <a:lvl6pPr marL="2281400" algn="l" defTabSz="456279" rtl="0" eaLnBrk="1" latinLnBrk="0" hangingPunct="1">
        <a:defRPr sz="1800" kern="1200">
          <a:solidFill>
            <a:schemeClr val="tx1"/>
          </a:solidFill>
          <a:latin typeface="+mn-lt"/>
          <a:ea typeface="+mn-ea"/>
          <a:cs typeface="+mn-cs"/>
        </a:defRPr>
      </a:lvl6pPr>
      <a:lvl7pPr marL="2737678" algn="l" defTabSz="456279" rtl="0" eaLnBrk="1" latinLnBrk="0" hangingPunct="1">
        <a:defRPr sz="1800" kern="1200">
          <a:solidFill>
            <a:schemeClr val="tx1"/>
          </a:solidFill>
          <a:latin typeface="+mn-lt"/>
          <a:ea typeface="+mn-ea"/>
          <a:cs typeface="+mn-cs"/>
        </a:defRPr>
      </a:lvl7pPr>
      <a:lvl8pPr marL="3193959" algn="l" defTabSz="456279" rtl="0" eaLnBrk="1" latinLnBrk="0" hangingPunct="1">
        <a:defRPr sz="1800" kern="1200">
          <a:solidFill>
            <a:schemeClr val="tx1"/>
          </a:solidFill>
          <a:latin typeface="+mn-lt"/>
          <a:ea typeface="+mn-ea"/>
          <a:cs typeface="+mn-cs"/>
        </a:defRPr>
      </a:lvl8pPr>
      <a:lvl9pPr marL="3650234" algn="l" defTabSz="456279"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872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51" tIns="45627" rIns="91251" bIns="45627" numCol="1" anchor="ctr" anchorCtr="0" compatLnSpc="1">
            <a:prstTxWarp prst="textNoShape">
              <a:avLst/>
            </a:prstTxWarp>
          </a:bodyPr>
          <a:lstStyle/>
          <a:p>
            <a:pPr lvl="0"/>
            <a:r>
              <a:rPr lang="en-US"/>
              <a:t>Click to edit Master title style</a:t>
            </a:r>
          </a:p>
        </p:txBody>
      </p:sp>
      <p:sp>
        <p:nvSpPr>
          <p:cNvPr id="158723" name="Rectangle 1027"/>
          <p:cNvSpPr>
            <a:spLocks noGrp="1" noChangeArrowheads="1"/>
          </p:cNvSpPr>
          <p:nvPr>
            <p:ph type="body" idx="1"/>
          </p:nvPr>
        </p:nvSpPr>
        <p:spPr bwMode="auto">
          <a:xfrm>
            <a:off x="457200" y="160022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51" tIns="45627" rIns="91251" bIns="4562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2" y="6245226"/>
            <a:ext cx="2133600" cy="476250"/>
          </a:xfrm>
          <a:prstGeom prst="rect">
            <a:avLst/>
          </a:prstGeom>
          <a:noFill/>
          <a:ln w="9525">
            <a:noFill/>
            <a:miter lim="800000"/>
            <a:headEnd/>
            <a:tailEnd/>
          </a:ln>
          <a:effectLst/>
        </p:spPr>
        <p:txBody>
          <a:bodyPr vert="horz" wrap="square" lIns="91251" tIns="45627" rIns="91251" bIns="45627" numCol="1" anchor="t" anchorCtr="0" compatLnSpc="1">
            <a:prstTxWarp prst="textNoShape">
              <a:avLst/>
            </a:prstTxWarp>
          </a:bodyPr>
          <a:lstStyle>
            <a:lvl1pPr algn="l" eaLnBrk="1" hangingPunct="1">
              <a:spcBef>
                <a:spcPct val="0"/>
              </a:spcBef>
              <a:buClrTx/>
              <a:buFontTx/>
              <a:buNone/>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1" y="6245226"/>
            <a:ext cx="2895600" cy="476250"/>
          </a:xfrm>
          <a:prstGeom prst="rect">
            <a:avLst/>
          </a:prstGeom>
          <a:noFill/>
          <a:ln w="9525">
            <a:noFill/>
            <a:miter lim="800000"/>
            <a:headEnd/>
            <a:tailEnd/>
          </a:ln>
          <a:effectLst/>
        </p:spPr>
        <p:txBody>
          <a:bodyPr vert="horz" wrap="square" lIns="91251" tIns="45627" rIns="91251" bIns="45627" numCol="1" anchor="t" anchorCtr="0" compatLnSpc="1">
            <a:prstTxWarp prst="textNoShape">
              <a:avLst/>
            </a:prstTxWarp>
          </a:bodyPr>
          <a:lstStyle>
            <a:lvl1pPr algn="ctr" eaLnBrk="1" hangingPunct="1">
              <a:spcBef>
                <a:spcPct val="0"/>
              </a:spcBef>
              <a:buClrTx/>
              <a:buFontTx/>
              <a:buNone/>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51" tIns="45627" rIns="91251" bIns="45627" numCol="1" anchor="t" anchorCtr="0" compatLnSpc="1">
            <a:prstTxWarp prst="textNoShape">
              <a:avLst/>
            </a:prstTxWarp>
          </a:bodyPr>
          <a:lstStyle>
            <a:lvl1pPr algn="r">
              <a:defRPr sz="1400">
                <a:solidFill>
                  <a:srgbClr val="000000"/>
                </a:solidFill>
                <a:latin typeface="Arial" charset="0"/>
              </a:defRPr>
            </a:lvl1pPr>
          </a:lstStyle>
          <a:p>
            <a:pPr eaLnBrk="1" hangingPunct="1">
              <a:defRPr/>
            </a:pPr>
            <a:fld id="{994C19E4-0CE3-884B-9340-AF063A2A81BC}" type="slidenum">
              <a:rPr lang="en-US">
                <a:ea typeface="ＭＳ Ｐゴシック" charset="0"/>
              </a:rPr>
              <a:pPr eaLnBrk="1" hangingPunct="1">
                <a:defRPr/>
              </a:pPr>
              <a:t>‹#›</a:t>
            </a:fld>
            <a:endParaRPr lang="en-US">
              <a:ea typeface="ＭＳ Ｐゴシック" charset="0"/>
            </a:endParaRPr>
          </a:p>
        </p:txBody>
      </p:sp>
    </p:spTree>
    <p:extLst>
      <p:ext uri="{BB962C8B-B14F-4D97-AF65-F5344CB8AC3E}">
        <p14:creationId xmlns:p14="http://schemas.microsoft.com/office/powerpoint/2010/main" val="382602699"/>
      </p:ext>
    </p:extLst>
  </p:cSld>
  <p:clrMap bg1="lt1" tx1="dk1" bg2="lt2" tx2="dk2" accent1="accent1" accent2="accent2" accent3="accent3" accent4="accent4" accent5="accent5" accent6="accent6" hlink="hlink" folHlink="folHlink"/>
  <p:sldLayoutIdLst>
    <p:sldLayoutId id="2147485025"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6279" algn="ctr" rtl="0" fontAlgn="base">
        <a:spcBef>
          <a:spcPct val="0"/>
        </a:spcBef>
        <a:spcAft>
          <a:spcPct val="0"/>
        </a:spcAft>
        <a:defRPr sz="4400">
          <a:solidFill>
            <a:schemeClr val="tx2"/>
          </a:solidFill>
          <a:latin typeface="Arial" pitchFamily="-108" charset="0"/>
        </a:defRPr>
      </a:lvl6pPr>
      <a:lvl7pPr marL="912562" algn="ctr" rtl="0" fontAlgn="base">
        <a:spcBef>
          <a:spcPct val="0"/>
        </a:spcBef>
        <a:spcAft>
          <a:spcPct val="0"/>
        </a:spcAft>
        <a:defRPr sz="4400">
          <a:solidFill>
            <a:schemeClr val="tx2"/>
          </a:solidFill>
          <a:latin typeface="Arial" pitchFamily="-108" charset="0"/>
        </a:defRPr>
      </a:lvl7pPr>
      <a:lvl8pPr marL="1368841" algn="ctr" rtl="0" fontAlgn="base">
        <a:spcBef>
          <a:spcPct val="0"/>
        </a:spcBef>
        <a:spcAft>
          <a:spcPct val="0"/>
        </a:spcAft>
        <a:defRPr sz="4400">
          <a:solidFill>
            <a:schemeClr val="tx2"/>
          </a:solidFill>
          <a:latin typeface="Arial" pitchFamily="-108" charset="0"/>
        </a:defRPr>
      </a:lvl8pPr>
      <a:lvl9pPr marL="1825123" algn="ctr" rtl="0" fontAlgn="base">
        <a:spcBef>
          <a:spcPct val="0"/>
        </a:spcBef>
        <a:spcAft>
          <a:spcPct val="0"/>
        </a:spcAft>
        <a:defRPr sz="4400">
          <a:solidFill>
            <a:schemeClr val="tx2"/>
          </a:solidFill>
          <a:latin typeface="Arial" pitchFamily="-108" charset="0"/>
        </a:defRPr>
      </a:lvl9pPr>
    </p:titleStyle>
    <p:bodyStyle>
      <a:lvl1pPr marL="342212" indent="-342212"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1452" indent="-285182"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0697" indent="-228137"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596979" indent="-228137"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3260" indent="-228137"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09542" indent="-228137" algn="l" rtl="0" fontAlgn="base">
        <a:spcBef>
          <a:spcPct val="20000"/>
        </a:spcBef>
        <a:spcAft>
          <a:spcPct val="0"/>
        </a:spcAft>
        <a:buChar char="»"/>
        <a:defRPr sz="2000">
          <a:solidFill>
            <a:schemeClr val="tx1"/>
          </a:solidFill>
          <a:latin typeface="+mn-lt"/>
          <a:ea typeface="ＭＳ Ｐゴシック" pitchFamily="-108" charset="-128"/>
        </a:defRPr>
      </a:lvl6pPr>
      <a:lvl7pPr marL="2965820" indent="-228137" algn="l" rtl="0" fontAlgn="base">
        <a:spcBef>
          <a:spcPct val="20000"/>
        </a:spcBef>
        <a:spcAft>
          <a:spcPct val="0"/>
        </a:spcAft>
        <a:buChar char="»"/>
        <a:defRPr sz="2000">
          <a:solidFill>
            <a:schemeClr val="tx1"/>
          </a:solidFill>
          <a:latin typeface="+mn-lt"/>
          <a:ea typeface="ＭＳ Ｐゴシック" pitchFamily="-108" charset="-128"/>
        </a:defRPr>
      </a:lvl7pPr>
      <a:lvl8pPr marL="3422098" indent="-228137" algn="l" rtl="0" fontAlgn="base">
        <a:spcBef>
          <a:spcPct val="20000"/>
        </a:spcBef>
        <a:spcAft>
          <a:spcPct val="0"/>
        </a:spcAft>
        <a:buChar char="»"/>
        <a:defRPr sz="2000">
          <a:solidFill>
            <a:schemeClr val="tx1"/>
          </a:solidFill>
          <a:latin typeface="+mn-lt"/>
          <a:ea typeface="ＭＳ Ｐゴシック" pitchFamily="-108" charset="-128"/>
        </a:defRPr>
      </a:lvl8pPr>
      <a:lvl9pPr marL="3878376" indent="-228137"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279" rtl="0" eaLnBrk="1" latinLnBrk="0" hangingPunct="1">
        <a:defRPr sz="1800" kern="1200">
          <a:solidFill>
            <a:schemeClr val="tx1"/>
          </a:solidFill>
          <a:latin typeface="+mn-lt"/>
          <a:ea typeface="+mn-ea"/>
          <a:cs typeface="+mn-cs"/>
        </a:defRPr>
      </a:lvl1pPr>
      <a:lvl2pPr marL="456279" algn="l" defTabSz="456279" rtl="0" eaLnBrk="1" latinLnBrk="0" hangingPunct="1">
        <a:defRPr sz="1800" kern="1200">
          <a:solidFill>
            <a:schemeClr val="tx1"/>
          </a:solidFill>
          <a:latin typeface="+mn-lt"/>
          <a:ea typeface="+mn-ea"/>
          <a:cs typeface="+mn-cs"/>
        </a:defRPr>
      </a:lvl2pPr>
      <a:lvl3pPr marL="912562" algn="l" defTabSz="456279" rtl="0" eaLnBrk="1" latinLnBrk="0" hangingPunct="1">
        <a:defRPr sz="1800" kern="1200">
          <a:solidFill>
            <a:schemeClr val="tx1"/>
          </a:solidFill>
          <a:latin typeface="+mn-lt"/>
          <a:ea typeface="+mn-ea"/>
          <a:cs typeface="+mn-cs"/>
        </a:defRPr>
      </a:lvl3pPr>
      <a:lvl4pPr marL="1368841" algn="l" defTabSz="456279" rtl="0" eaLnBrk="1" latinLnBrk="0" hangingPunct="1">
        <a:defRPr sz="1800" kern="1200">
          <a:solidFill>
            <a:schemeClr val="tx1"/>
          </a:solidFill>
          <a:latin typeface="+mn-lt"/>
          <a:ea typeface="+mn-ea"/>
          <a:cs typeface="+mn-cs"/>
        </a:defRPr>
      </a:lvl4pPr>
      <a:lvl5pPr marL="1825123" algn="l" defTabSz="456279" rtl="0" eaLnBrk="1" latinLnBrk="0" hangingPunct="1">
        <a:defRPr sz="1800" kern="1200">
          <a:solidFill>
            <a:schemeClr val="tx1"/>
          </a:solidFill>
          <a:latin typeface="+mn-lt"/>
          <a:ea typeface="+mn-ea"/>
          <a:cs typeface="+mn-cs"/>
        </a:defRPr>
      </a:lvl5pPr>
      <a:lvl6pPr marL="2281400" algn="l" defTabSz="456279" rtl="0" eaLnBrk="1" latinLnBrk="0" hangingPunct="1">
        <a:defRPr sz="1800" kern="1200">
          <a:solidFill>
            <a:schemeClr val="tx1"/>
          </a:solidFill>
          <a:latin typeface="+mn-lt"/>
          <a:ea typeface="+mn-ea"/>
          <a:cs typeface="+mn-cs"/>
        </a:defRPr>
      </a:lvl6pPr>
      <a:lvl7pPr marL="2737678" algn="l" defTabSz="456279" rtl="0" eaLnBrk="1" latinLnBrk="0" hangingPunct="1">
        <a:defRPr sz="1800" kern="1200">
          <a:solidFill>
            <a:schemeClr val="tx1"/>
          </a:solidFill>
          <a:latin typeface="+mn-lt"/>
          <a:ea typeface="+mn-ea"/>
          <a:cs typeface="+mn-cs"/>
        </a:defRPr>
      </a:lvl7pPr>
      <a:lvl8pPr marL="3193959" algn="l" defTabSz="456279" rtl="0" eaLnBrk="1" latinLnBrk="0" hangingPunct="1">
        <a:defRPr sz="1800" kern="1200">
          <a:solidFill>
            <a:schemeClr val="tx1"/>
          </a:solidFill>
          <a:latin typeface="+mn-lt"/>
          <a:ea typeface="+mn-ea"/>
          <a:cs typeface="+mn-cs"/>
        </a:defRPr>
      </a:lvl8pPr>
      <a:lvl9pPr marL="3650234" algn="l" defTabSz="456279"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797" tIns="40898" rIns="81797" bIns="40898" anchor="ctr"/>
          <a:lstStyle/>
          <a:p>
            <a:pPr defTabSz="403968">
              <a:lnSpc>
                <a:spcPct val="93000"/>
              </a:lnSpc>
              <a:buClr>
                <a:srgbClr val="000000"/>
              </a:buClr>
              <a:buSzPct val="100000"/>
              <a:buFont typeface="Times New Roman" charset="0"/>
              <a:buNone/>
            </a:pPr>
            <a:endParaRPr lang="en-US" sz="2200">
              <a:solidFill>
                <a:srgbClr val="FFFFFF"/>
              </a:solidFill>
              <a:latin typeface="Times New Roman" charset="0"/>
              <a:ea typeface="MS Gothic" charset="0"/>
            </a:endParaRPr>
          </a:p>
        </p:txBody>
      </p:sp>
      <p:sp>
        <p:nvSpPr>
          <p:cNvPr id="2" name="Text Box 2"/>
          <p:cNvSpPr txBox="1">
            <a:spLocks noChangeArrowheads="1"/>
          </p:cNvSpPr>
          <p:nvPr/>
        </p:nvSpPr>
        <p:spPr bwMode="auto">
          <a:xfrm>
            <a:off x="761643" y="6558085"/>
            <a:ext cx="876747" cy="223039"/>
          </a:xfrm>
          <a:prstGeom prst="rect">
            <a:avLst/>
          </a:prstGeom>
          <a:noFill/>
          <a:ln w="9525">
            <a:noFill/>
            <a:round/>
            <a:headEnd/>
            <a:tailEnd/>
          </a:ln>
          <a:effectLst/>
        </p:spPr>
        <p:txBody>
          <a:bodyPr wrap="none" lIns="80506" tIns="41861" rIns="80506" bIns="41861"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06191">
              <a:spcBef>
                <a:spcPts val="505"/>
              </a:spcBef>
              <a:buClr>
                <a:srgbClr val="FFFFFF"/>
              </a:buClr>
              <a:buSzPct val="100000"/>
              <a:buFont typeface="Arial" charset="0"/>
              <a:buNone/>
              <a:defRPr/>
            </a:pPr>
            <a:r>
              <a:rPr lang="en-GB" sz="800" b="1">
                <a:solidFill>
                  <a:srgbClr val="FFFFFF"/>
                </a:solidFill>
                <a:latin typeface="Arial" charset="0"/>
              </a:rPr>
              <a:t>© </a:t>
            </a:r>
            <a:r>
              <a:rPr lang="en-GB" sz="900" b="1">
                <a:solidFill>
                  <a:srgbClr val="FFFFFF"/>
                </a:solidFill>
                <a:latin typeface="Arial" charset="0"/>
              </a:rPr>
              <a:t>2006</a:t>
            </a:r>
            <a:r>
              <a:rPr lang="en-GB" sz="800" b="1">
                <a:solidFill>
                  <a:srgbClr val="FFFFFF"/>
                </a:solidFill>
                <a:latin typeface="Arial" charset="0"/>
              </a:rPr>
              <a:t> TBBMI</a:t>
            </a:r>
          </a:p>
        </p:txBody>
      </p:sp>
      <p:sp>
        <p:nvSpPr>
          <p:cNvPr id="2052" name="Rectangle 3"/>
          <p:cNvSpPr>
            <a:spLocks noChangeArrowheads="1"/>
          </p:cNvSpPr>
          <p:nvPr/>
        </p:nvSpPr>
        <p:spPr bwMode="auto">
          <a:xfrm>
            <a:off x="7814557" y="6542251"/>
            <a:ext cx="673072" cy="225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506" tIns="41861" rIns="80506" bIns="41861" anchor="ctr">
            <a:spAutoFit/>
          </a:bodyPr>
          <a:lstStyle/>
          <a:p>
            <a:pPr algn="ctr" defTabSz="403968">
              <a:buClr>
                <a:srgbClr val="FFFFFF"/>
              </a:buClr>
              <a:buSzPct val="100000"/>
              <a:buFont typeface="Comic Sans MS" charset="0"/>
              <a:buNone/>
              <a:tabLst>
                <a:tab pos="0" algn="l"/>
                <a:tab pos="813627" algn="l"/>
                <a:tab pos="1631518" algn="l"/>
                <a:tab pos="2447986" algn="l"/>
                <a:tab pos="3265882" algn="l"/>
                <a:tab pos="4083769" algn="l"/>
                <a:tab pos="4903079" algn="l"/>
                <a:tab pos="5720974" algn="l"/>
                <a:tab pos="6538868" algn="l"/>
                <a:tab pos="7358179" algn="l"/>
                <a:tab pos="8176068" algn="l"/>
                <a:tab pos="8995383" algn="l"/>
              </a:tabLst>
            </a:pPr>
            <a:r>
              <a:rPr lang="en-GB" sz="900" b="1">
                <a:solidFill>
                  <a:srgbClr val="FFFFFF"/>
                </a:solidFill>
                <a:latin typeface="Comic Sans MS" charset="0"/>
                <a:ea typeface="MS Gothic" charset="0"/>
              </a:rPr>
              <a:t>9.65.08.</a:t>
            </a:r>
          </a:p>
        </p:txBody>
      </p:sp>
      <p:sp>
        <p:nvSpPr>
          <p:cNvPr id="2053" name="Rectangle 4"/>
          <p:cNvSpPr>
            <a:spLocks noChangeArrowheads="1"/>
          </p:cNvSpPr>
          <p:nvPr/>
        </p:nvSpPr>
        <p:spPr bwMode="auto">
          <a:xfrm>
            <a:off x="461819" y="106483"/>
            <a:ext cx="4061114" cy="924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800" tIns="45399" rIns="90800" bIns="45399">
            <a:spAutoFit/>
          </a:bodyPr>
          <a:lstStyle/>
          <a:p>
            <a:pPr defTabSz="403968">
              <a:lnSpc>
                <a:spcPct val="125000"/>
              </a:lnSpc>
              <a:spcBef>
                <a:spcPts val="1346"/>
              </a:spcBef>
              <a:buClr>
                <a:srgbClr val="FFFF00"/>
              </a:buClr>
              <a:buSzPct val="100000"/>
              <a:buFont typeface="Helvetica" charset="0"/>
              <a:buNone/>
              <a:tabLst>
                <a:tab pos="0" algn="l"/>
                <a:tab pos="813627" algn="l"/>
                <a:tab pos="1631518" algn="l"/>
                <a:tab pos="2447986" algn="l"/>
                <a:tab pos="3265882" algn="l"/>
                <a:tab pos="4083769" algn="l"/>
                <a:tab pos="4903079" algn="l"/>
                <a:tab pos="5720974" algn="l"/>
                <a:tab pos="6538868" algn="l"/>
                <a:tab pos="7358179" algn="l"/>
                <a:tab pos="8176068" algn="l"/>
                <a:tab pos="8995383" algn="l"/>
              </a:tabLst>
            </a:pPr>
            <a:r>
              <a:rPr lang="en-GB" sz="2200" b="1">
                <a:solidFill>
                  <a:srgbClr val="FFFF00"/>
                </a:solidFill>
                <a:latin typeface="Helvetica" charset="0"/>
                <a:ea typeface="ＭＳ Ｐゴシック" charset="0"/>
              </a:rPr>
              <a:t>The  New Testament          Comes Together</a:t>
            </a:r>
          </a:p>
        </p:txBody>
      </p:sp>
    </p:spTree>
    <p:extLst>
      <p:ext uri="{BB962C8B-B14F-4D97-AF65-F5344CB8AC3E}">
        <p14:creationId xmlns:p14="http://schemas.microsoft.com/office/powerpoint/2010/main" val="3267024934"/>
      </p:ext>
    </p:extLst>
  </p:cSld>
  <p:clrMap bg1="lt1" tx1="dk1" bg2="lt2" tx2="dk2" accent1="accent1" accent2="accent2" accent3="accent3" accent4="accent4" accent5="accent5" accent6="accent6" hlink="hlink" folHlink="folHlink"/>
  <p:sldLayoutIdLst>
    <p:sldLayoutId id="2147485065" r:id="rId1"/>
    <p:sldLayoutId id="2147485066" r:id="rId2"/>
    <p:sldLayoutId id="2147485067" r:id="rId3"/>
    <p:sldLayoutId id="2147485068" r:id="rId4"/>
    <p:sldLayoutId id="2147485069" r:id="rId5"/>
    <p:sldLayoutId id="2147485070" r:id="rId6"/>
    <p:sldLayoutId id="2147485071" r:id="rId7"/>
    <p:sldLayoutId id="2147485072" r:id="rId8"/>
    <p:sldLayoutId id="2147485073" r:id="rId9"/>
    <p:sldLayoutId id="2147485074" r:id="rId10"/>
    <p:sldLayoutId id="2147485075" r:id="rId11"/>
  </p:sldLayoutIdLst>
  <p:txStyles>
    <p:titleStyle>
      <a:lvl1pPr algn="ctr" defTabSz="40396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396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396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396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396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08937" algn="ctr" defTabSz="408937"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17879" algn="ctr" defTabSz="408937"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26812" algn="ctr" defTabSz="408937"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35753" algn="ctr" defTabSz="408937"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29998" indent="-329998" algn="l" defTabSz="403968" rtl="0" eaLnBrk="0" fontAlgn="base" hangingPunct="0">
        <a:lnSpc>
          <a:spcPct val="93000"/>
        </a:lnSpc>
        <a:spcBef>
          <a:spcPts val="785"/>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25436" indent="-274527" algn="l" defTabSz="403968" rtl="0" eaLnBrk="0" fontAlgn="base" hangingPunct="0">
        <a:lnSpc>
          <a:spcPct val="93000"/>
        </a:lnSpc>
        <a:spcBef>
          <a:spcPts val="695"/>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18027" indent="-217633" algn="l" defTabSz="403968" rtl="0" eaLnBrk="0" fontAlgn="base" hangingPunct="0">
        <a:lnSpc>
          <a:spcPct val="93000"/>
        </a:lnSpc>
        <a:spcBef>
          <a:spcPts val="583"/>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68926" indent="-217633" algn="l" defTabSz="403968"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19839" indent="-217633" algn="l" defTabSz="403968"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2335" indent="-224344" algn="l" defTabSz="408937"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1277" indent="-224344" algn="l" defTabSz="408937"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0223" indent="-224344" algn="l" defTabSz="408937"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59155" indent="-224344" algn="l" defTabSz="408937"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08937" rtl="0" eaLnBrk="1" latinLnBrk="0" hangingPunct="1">
        <a:defRPr sz="1600" kern="1200">
          <a:solidFill>
            <a:schemeClr val="tx1"/>
          </a:solidFill>
          <a:latin typeface="+mn-lt"/>
          <a:ea typeface="+mn-ea"/>
          <a:cs typeface="+mn-cs"/>
        </a:defRPr>
      </a:lvl1pPr>
      <a:lvl2pPr marL="408937" algn="l" defTabSz="408937" rtl="0" eaLnBrk="1" latinLnBrk="0" hangingPunct="1">
        <a:defRPr sz="1600" kern="1200">
          <a:solidFill>
            <a:schemeClr val="tx1"/>
          </a:solidFill>
          <a:latin typeface="+mn-lt"/>
          <a:ea typeface="+mn-ea"/>
          <a:cs typeface="+mn-cs"/>
        </a:defRPr>
      </a:lvl2pPr>
      <a:lvl3pPr marL="817879" algn="l" defTabSz="408937" rtl="0" eaLnBrk="1" latinLnBrk="0" hangingPunct="1">
        <a:defRPr sz="1600" kern="1200">
          <a:solidFill>
            <a:schemeClr val="tx1"/>
          </a:solidFill>
          <a:latin typeface="+mn-lt"/>
          <a:ea typeface="+mn-ea"/>
          <a:cs typeface="+mn-cs"/>
        </a:defRPr>
      </a:lvl3pPr>
      <a:lvl4pPr marL="1226812" algn="l" defTabSz="408937" rtl="0" eaLnBrk="1" latinLnBrk="0" hangingPunct="1">
        <a:defRPr sz="1600" kern="1200">
          <a:solidFill>
            <a:schemeClr val="tx1"/>
          </a:solidFill>
          <a:latin typeface="+mn-lt"/>
          <a:ea typeface="+mn-ea"/>
          <a:cs typeface="+mn-cs"/>
        </a:defRPr>
      </a:lvl4pPr>
      <a:lvl5pPr marL="1635753" algn="l" defTabSz="408937" rtl="0" eaLnBrk="1" latinLnBrk="0" hangingPunct="1">
        <a:defRPr sz="1600" kern="1200">
          <a:solidFill>
            <a:schemeClr val="tx1"/>
          </a:solidFill>
          <a:latin typeface="+mn-lt"/>
          <a:ea typeface="+mn-ea"/>
          <a:cs typeface="+mn-cs"/>
        </a:defRPr>
      </a:lvl5pPr>
      <a:lvl6pPr marL="2044691" algn="l" defTabSz="408937" rtl="0" eaLnBrk="1" latinLnBrk="0" hangingPunct="1">
        <a:defRPr sz="1600" kern="1200">
          <a:solidFill>
            <a:schemeClr val="tx1"/>
          </a:solidFill>
          <a:latin typeface="+mn-lt"/>
          <a:ea typeface="+mn-ea"/>
          <a:cs typeface="+mn-cs"/>
        </a:defRPr>
      </a:lvl6pPr>
      <a:lvl7pPr marL="2453635" algn="l" defTabSz="408937" rtl="0" eaLnBrk="1" latinLnBrk="0" hangingPunct="1">
        <a:defRPr sz="1600" kern="1200">
          <a:solidFill>
            <a:schemeClr val="tx1"/>
          </a:solidFill>
          <a:latin typeface="+mn-lt"/>
          <a:ea typeface="+mn-ea"/>
          <a:cs typeface="+mn-cs"/>
        </a:defRPr>
      </a:lvl7pPr>
      <a:lvl8pPr marL="2862571" algn="l" defTabSz="408937" rtl="0" eaLnBrk="1" latinLnBrk="0" hangingPunct="1">
        <a:defRPr sz="1600" kern="1200">
          <a:solidFill>
            <a:schemeClr val="tx1"/>
          </a:solidFill>
          <a:latin typeface="+mn-lt"/>
          <a:ea typeface="+mn-ea"/>
          <a:cs typeface="+mn-cs"/>
        </a:defRPr>
      </a:lvl8pPr>
      <a:lvl9pPr marL="3271507" algn="l" defTabSz="408937" rtl="0" eaLnBrk="1" latinLnBrk="0" hangingPunct="1">
        <a:defRPr sz="16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1" y="390209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358" tIns="45679" rIns="91358" bIns="45679"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2"/>
            <a:ext cx="8229600" cy="4530725"/>
          </a:xfrm>
          <a:prstGeom prst="rect">
            <a:avLst/>
          </a:prstGeom>
          <a:noFill/>
          <a:ln w="9525">
            <a:noFill/>
            <a:miter lim="800000"/>
            <a:headEnd/>
            <a:tailEnd/>
          </a:ln>
          <a:effectLst/>
        </p:spPr>
        <p:txBody>
          <a:bodyPr vert="horz" wrap="square" lIns="91358" tIns="45679" rIns="91358" bIns="4567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58" tIns="45679" rIns="91358" bIns="45679"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58" tIns="45679" rIns="91358" bIns="45679"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58" tIns="45679" rIns="91358" bIns="45679"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2373897268"/>
      </p:ext>
    </p:extLst>
  </p:cSld>
  <p:clrMap bg1="dk2" tx1="lt1" bg2="dk1" tx2="lt2" accent1="accent1" accent2="accent2" accent3="accent3" accent4="accent4" accent5="accent5" accent6="accent6" hlink="hlink" folHlink="folHlink"/>
  <p:sldLayoutIdLst>
    <p:sldLayoutId id="2147485190" r:id="rId1"/>
    <p:sldLayoutId id="2147485191" r:id="rId2"/>
    <p:sldLayoutId id="2147485192" r:id="rId3"/>
    <p:sldLayoutId id="2147485193" r:id="rId4"/>
    <p:sldLayoutId id="2147485194" r:id="rId5"/>
    <p:sldLayoutId id="2147485195" r:id="rId6"/>
    <p:sldLayoutId id="2147485196" r:id="rId7"/>
    <p:sldLayoutId id="2147485197" r:id="rId8"/>
    <p:sldLayoutId id="2147485198" r:id="rId9"/>
    <p:sldLayoutId id="2147485199"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79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58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39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184"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00" indent="-3426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293" indent="-285499"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1986" indent="-22839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8783" indent="-22839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584" indent="-22839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379" indent="-22839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173" indent="-22839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5972" indent="-22839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2762" indent="-22839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793" rtl="0" eaLnBrk="1" latinLnBrk="0" hangingPunct="1">
        <a:defRPr sz="1800" kern="1200">
          <a:solidFill>
            <a:schemeClr val="tx1"/>
          </a:solidFill>
          <a:latin typeface="+mn-lt"/>
          <a:ea typeface="+mn-ea"/>
          <a:cs typeface="+mn-cs"/>
        </a:defRPr>
      </a:lvl1pPr>
      <a:lvl2pPr marL="456793" algn="l" defTabSz="456793" rtl="0" eaLnBrk="1" latinLnBrk="0" hangingPunct="1">
        <a:defRPr sz="1800" kern="1200">
          <a:solidFill>
            <a:schemeClr val="tx1"/>
          </a:solidFill>
          <a:latin typeface="+mn-lt"/>
          <a:ea typeface="+mn-ea"/>
          <a:cs typeface="+mn-cs"/>
        </a:defRPr>
      </a:lvl2pPr>
      <a:lvl3pPr marL="913589" algn="l" defTabSz="456793" rtl="0" eaLnBrk="1" latinLnBrk="0" hangingPunct="1">
        <a:defRPr sz="1800" kern="1200">
          <a:solidFill>
            <a:schemeClr val="tx1"/>
          </a:solidFill>
          <a:latin typeface="+mn-lt"/>
          <a:ea typeface="+mn-ea"/>
          <a:cs typeface="+mn-cs"/>
        </a:defRPr>
      </a:lvl3pPr>
      <a:lvl4pPr marL="1370390" algn="l" defTabSz="456793" rtl="0" eaLnBrk="1" latinLnBrk="0" hangingPunct="1">
        <a:defRPr sz="1800" kern="1200">
          <a:solidFill>
            <a:schemeClr val="tx1"/>
          </a:solidFill>
          <a:latin typeface="+mn-lt"/>
          <a:ea typeface="+mn-ea"/>
          <a:cs typeface="+mn-cs"/>
        </a:defRPr>
      </a:lvl4pPr>
      <a:lvl5pPr marL="1827184" algn="l" defTabSz="456793" rtl="0" eaLnBrk="1" latinLnBrk="0" hangingPunct="1">
        <a:defRPr sz="1800" kern="1200">
          <a:solidFill>
            <a:schemeClr val="tx1"/>
          </a:solidFill>
          <a:latin typeface="+mn-lt"/>
          <a:ea typeface="+mn-ea"/>
          <a:cs typeface="+mn-cs"/>
        </a:defRPr>
      </a:lvl5pPr>
      <a:lvl6pPr marL="2283978" algn="l" defTabSz="456793" rtl="0" eaLnBrk="1" latinLnBrk="0" hangingPunct="1">
        <a:defRPr sz="1800" kern="1200">
          <a:solidFill>
            <a:schemeClr val="tx1"/>
          </a:solidFill>
          <a:latin typeface="+mn-lt"/>
          <a:ea typeface="+mn-ea"/>
          <a:cs typeface="+mn-cs"/>
        </a:defRPr>
      </a:lvl6pPr>
      <a:lvl7pPr marL="2740777" algn="l" defTabSz="456793" rtl="0" eaLnBrk="1" latinLnBrk="0" hangingPunct="1">
        <a:defRPr sz="1800" kern="1200">
          <a:solidFill>
            <a:schemeClr val="tx1"/>
          </a:solidFill>
          <a:latin typeface="+mn-lt"/>
          <a:ea typeface="+mn-ea"/>
          <a:cs typeface="+mn-cs"/>
        </a:defRPr>
      </a:lvl7pPr>
      <a:lvl8pPr marL="3197567" algn="l" defTabSz="456793" rtl="0" eaLnBrk="1" latinLnBrk="0" hangingPunct="1">
        <a:defRPr sz="1800" kern="1200">
          <a:solidFill>
            <a:schemeClr val="tx1"/>
          </a:solidFill>
          <a:latin typeface="+mn-lt"/>
          <a:ea typeface="+mn-ea"/>
          <a:cs typeface="+mn-cs"/>
        </a:defRPr>
      </a:lvl8pPr>
      <a:lvl9pPr marL="3654368" algn="l" defTabSz="456793"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54"/>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678" tIns="45678" rIns="45678" bIns="45678" anchor="ctr">
            <a:normAutofit/>
          </a:bodyPr>
          <a:lstStyle/>
          <a:p>
            <a:r>
              <a:t>Title Text</a:t>
            </a:r>
          </a:p>
        </p:txBody>
      </p:sp>
      <p:sp>
        <p:nvSpPr>
          <p:cNvPr id="3" name="Shape 3"/>
          <p:cNvSpPr>
            <a:spLocks noGrp="1"/>
          </p:cNvSpPr>
          <p:nvPr>
            <p:ph type="body" idx="1"/>
          </p:nvPr>
        </p:nvSpPr>
        <p:spPr>
          <a:xfrm>
            <a:off x="457200" y="1600216"/>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678" tIns="45678" rIns="45678" bIns="4567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14137" y="6400777"/>
            <a:ext cx="272665" cy="276272"/>
          </a:xfrm>
          <a:prstGeom prst="rect">
            <a:avLst/>
          </a:prstGeom>
          <a:ln w="12700">
            <a:miter lim="400000"/>
          </a:ln>
        </p:spPr>
        <p:txBody>
          <a:bodyPr wrap="none" lIns="45678" tIns="45678" rIns="45678" bIns="45678" anchor="ctr">
            <a:spAutoFit/>
          </a:bodyPr>
          <a:lstStyle>
            <a:lvl1pPr algn="r">
              <a:defRPr sz="1200">
                <a:solidFill>
                  <a:srgbClr val="898989"/>
                </a:solidFill>
              </a:defRPr>
            </a:lvl1pPr>
          </a:lstStyle>
          <a:p>
            <a:pPr eaLnBrk="1" fontAlgn="auto">
              <a:spcBef>
                <a:spcPts val="0"/>
              </a:spcBef>
              <a:spcAft>
                <a:spcPts val="0"/>
              </a:spcAft>
            </a:pPr>
            <a:fld id="{86CB4B4D-7CA3-9044-876B-883B54F8677D}" type="slidenum">
              <a:rPr lang="uk-UA" kern="0">
                <a:latin typeface="Calibri"/>
                <a:ea typeface="Calibri"/>
                <a:cs typeface="Calibri"/>
                <a:sym typeface="Calibri"/>
              </a:rPr>
              <a:pPr eaLnBrk="1" fontAlgn="auto">
                <a:spcBef>
                  <a:spcPts val="0"/>
                </a:spcBef>
                <a:spcAft>
                  <a:spcPts val="0"/>
                </a:spcAft>
              </a:pPr>
              <a:t>‹#›</a:t>
            </a:fld>
            <a:endParaRPr lang="uk-UA" kern="0">
              <a:latin typeface="Calibri"/>
              <a:ea typeface="Calibri"/>
              <a:cs typeface="Calibri"/>
              <a:sym typeface="Calibri"/>
            </a:endParaRPr>
          </a:p>
        </p:txBody>
      </p:sp>
    </p:spTree>
    <p:extLst>
      <p:ext uri="{BB962C8B-B14F-4D97-AF65-F5344CB8AC3E}">
        <p14:creationId xmlns:p14="http://schemas.microsoft.com/office/powerpoint/2010/main" val="3556972511"/>
      </p:ext>
    </p:extLst>
  </p:cSld>
  <p:clrMap bg1="lt1" tx1="dk1" bg2="lt2" tx2="dk2" accent1="accent1" accent2="accent2" accent3="accent3" accent4="accent4" accent5="accent5" accent6="accent6" hlink="hlink" folHlink="folHlink"/>
  <p:sldLayoutIdLst>
    <p:sldLayoutId id="2147485274" r:id="rId1"/>
    <p:sldLayoutId id="2147485275" r:id="rId2"/>
    <p:sldLayoutId id="2147485276" r:id="rId3"/>
    <p:sldLayoutId id="2147485277" r:id="rId4"/>
    <p:sldLayoutId id="2147485278" r:id="rId5"/>
    <p:sldLayoutId id="2147485279" r:id="rId6"/>
    <p:sldLayoutId id="2147485280" r:id="rId7"/>
    <p:sldLayoutId id="2147485281" r:id="rId8"/>
    <p:sldLayoutId id="2147485282" r:id="rId9"/>
    <p:sldLayoutId id="2147485283" r:id="rId10"/>
    <p:sldLayoutId id="2147485284" r:id="rId11"/>
    <p:sldLayoutId id="2147485285" r:id="rId12"/>
    <p:sldLayoutId id="2147485286" r:id="rId13"/>
    <p:sldLayoutId id="2147485287" r:id="rId14"/>
    <p:sldLayoutId id="2147485288" r:id="rId15"/>
    <p:sldLayoutId id="2147485289" r:id="rId16"/>
    <p:sldLayoutId id="2147485290" r:id="rId17"/>
    <p:sldLayoutId id="2147485291" r:id="rId18"/>
    <p:sldLayoutId id="2147485292" r:id="rId19"/>
    <p:sldLayoutId id="2147485293" r:id="rId20"/>
    <p:sldLayoutId id="2147485294" r:id="rId21"/>
    <p:sldLayoutId id="2147485295" r:id="rId22"/>
  </p:sldLayoutIdLst>
  <p:transition spd="med"/>
  <p:txStyles>
    <p:titleStyle>
      <a:lvl1pPr marL="0" marR="0" indent="0" algn="ctr" defTabSz="456793"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6793"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6793"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6793"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6793"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6793"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6793"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6793"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6793"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600" marR="0" indent="-342600" algn="l" defTabSz="456793"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079" marR="0" indent="-326283" algn="l" defTabSz="456793"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8123" marR="0" indent="-304532" algn="l" defTabSz="456793"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5822" marR="0" indent="-365433" algn="l" defTabSz="456793"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2617" marR="0" indent="-365433" algn="l" defTabSz="456793"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49425" marR="0" indent="-365433" algn="l" defTabSz="456793"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6212" marR="0" indent="-365433" algn="l" defTabSz="456793"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3006" marR="0" indent="-365431" algn="l" defTabSz="456793"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19800" marR="0" indent="-365431" algn="l" defTabSz="456793"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3589"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3589"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3589"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3589"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3589"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3589"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3589"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3589"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3589"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2365806166"/>
      </p:ext>
    </p:extLst>
  </p:cSld>
  <p:clrMap bg1="lt1" tx1="dk1" bg2="lt2" tx2="dk2" accent1="accent1" accent2="accent2" accent3="accent3" accent4="accent4" accent5="accent5" accent6="accent6" hlink="hlink" folHlink="folHlink"/>
  <p:sldLayoutIdLst>
    <p:sldLayoutId id="2147485406" r:id="rId1"/>
    <p:sldLayoutId id="2147485407" r:id="rId2"/>
    <p:sldLayoutId id="2147485408" r:id="rId3"/>
    <p:sldLayoutId id="2147485409" r:id="rId4"/>
    <p:sldLayoutId id="2147485410" r:id="rId5"/>
    <p:sldLayoutId id="2147485411" r:id="rId6"/>
    <p:sldLayoutId id="2147485412" r:id="rId7"/>
    <p:sldLayoutId id="2147485413" r:id="rId8"/>
    <p:sldLayoutId id="2147485414" r:id="rId9"/>
    <p:sldLayoutId id="2147485415" r:id="rId10"/>
    <p:sldLayoutId id="2147485416" r:id="rId11"/>
    <p:sldLayoutId id="2147485417" r:id="rId12"/>
    <p:sldLayoutId id="214748541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952" algn="ctr" rtl="0" eaLnBrk="0" fontAlgn="base" hangingPunct="0">
        <a:spcBef>
          <a:spcPct val="0"/>
        </a:spcBef>
        <a:spcAft>
          <a:spcPct val="0"/>
        </a:spcAft>
        <a:defRPr sz="4400">
          <a:solidFill>
            <a:schemeClr val="tx2"/>
          </a:solidFill>
          <a:latin typeface="Times New Roman" pitchFamily="-112" charset="0"/>
        </a:defRPr>
      </a:lvl6pPr>
      <a:lvl7pPr marL="913905" algn="ctr" rtl="0" eaLnBrk="0" fontAlgn="base" hangingPunct="0">
        <a:spcBef>
          <a:spcPct val="0"/>
        </a:spcBef>
        <a:spcAft>
          <a:spcPct val="0"/>
        </a:spcAft>
        <a:defRPr sz="4400">
          <a:solidFill>
            <a:schemeClr val="tx2"/>
          </a:solidFill>
          <a:latin typeface="Times New Roman" pitchFamily="-112" charset="0"/>
        </a:defRPr>
      </a:lvl7pPr>
      <a:lvl8pPr marL="1370852" algn="ctr" rtl="0" eaLnBrk="0" fontAlgn="base" hangingPunct="0">
        <a:spcBef>
          <a:spcPct val="0"/>
        </a:spcBef>
        <a:spcAft>
          <a:spcPct val="0"/>
        </a:spcAft>
        <a:defRPr sz="4400">
          <a:solidFill>
            <a:schemeClr val="tx2"/>
          </a:solidFill>
          <a:latin typeface="Times New Roman" pitchFamily="-112" charset="0"/>
        </a:defRPr>
      </a:lvl8pPr>
      <a:lvl9pPr marL="1827807" algn="ctr" rtl="0" eaLnBrk="0" fontAlgn="base" hangingPunct="0">
        <a:spcBef>
          <a:spcPct val="0"/>
        </a:spcBef>
        <a:spcAft>
          <a:spcPct val="0"/>
        </a:spcAft>
        <a:defRPr sz="4400">
          <a:solidFill>
            <a:schemeClr val="tx2"/>
          </a:solidFill>
          <a:latin typeface="Times New Roman" pitchFamily="-112" charset="0"/>
        </a:defRPr>
      </a:lvl9pPr>
    </p:titleStyle>
    <p:bodyStyle>
      <a:lvl1pPr marL="342713" indent="-34271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543" indent="-28559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374" indent="-22847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329" indent="-22847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6278" indent="-22847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3228"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1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130"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0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58" tIns="45679" rIns="91358" bIns="45679"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457200" y="160021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58" tIns="45679" rIns="91358" bIns="45679"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139"/>
          <p:cNvSpPr>
            <a:spLocks noGrp="1" noChangeArrowheads="1"/>
          </p:cNvSpPr>
          <p:nvPr>
            <p:ph type="dt" sz="half" idx="2"/>
          </p:nvPr>
        </p:nvSpPr>
        <p:spPr>
          <a:xfrm>
            <a:off x="457200" y="6356365"/>
            <a:ext cx="2133600" cy="365125"/>
          </a:xfrm>
          <a:prstGeom prst="rect">
            <a:avLst/>
          </a:prstGeom>
        </p:spPr>
        <p:txBody>
          <a:bodyPr vert="horz" wrap="square" lIns="91358" tIns="45679" rIns="91358" bIns="45679" numCol="1" anchor="ctr" anchorCtr="0" compatLnSpc="1">
            <a:prstTxWarp prst="textNoShape">
              <a:avLst/>
            </a:prstTxWarp>
          </a:bodyPr>
          <a:lstStyle>
            <a:lvl1pPr algn="ctr" eaLnBrk="1" hangingPunct="1">
              <a:defRPr sz="1200">
                <a:solidFill>
                  <a:srgbClr val="898989"/>
                </a:solidFill>
                <a:latin typeface="Times New Roman" charset="0"/>
                <a:ea typeface="SimSun" pitchFamily="2" charset="-122"/>
                <a:cs typeface="SimSun" pitchFamily="2" charset="-122"/>
              </a:defRPr>
            </a:lvl1pPr>
          </a:lstStyle>
          <a:p>
            <a:pPr>
              <a:defRPr/>
            </a:pPr>
            <a:endParaRPr lang="zh-CN" altLang="en-US"/>
          </a:p>
        </p:txBody>
      </p:sp>
      <p:sp>
        <p:nvSpPr>
          <p:cNvPr id="8" name="Rectangle 140"/>
          <p:cNvSpPr>
            <a:spLocks noGrp="1" noChangeArrowheads="1"/>
          </p:cNvSpPr>
          <p:nvPr>
            <p:ph type="ftr" sz="quarter" idx="3"/>
          </p:nvPr>
        </p:nvSpPr>
        <p:spPr>
          <a:xfrm>
            <a:off x="3124201" y="6356365"/>
            <a:ext cx="2895600" cy="365125"/>
          </a:xfrm>
          <a:prstGeom prst="rect">
            <a:avLst/>
          </a:prstGeom>
        </p:spPr>
        <p:txBody>
          <a:bodyPr vert="horz" wrap="square" lIns="91358" tIns="45679" rIns="91358" bIns="45679" numCol="1" anchor="ctr" anchorCtr="0" compatLnSpc="1">
            <a:prstTxWarp prst="textNoShape">
              <a:avLst/>
            </a:prstTxWarp>
          </a:bodyPr>
          <a:lstStyle>
            <a:lvl1pPr algn="ctr" eaLnBrk="1" hangingPunct="1">
              <a:defRPr sz="1200">
                <a:solidFill>
                  <a:srgbClr val="898989"/>
                </a:solidFill>
                <a:latin typeface="Times New Roman" charset="0"/>
                <a:ea typeface="SimSun" pitchFamily="2" charset="-122"/>
                <a:cs typeface="SimSun" pitchFamily="2" charset="-122"/>
              </a:defRPr>
            </a:lvl1pPr>
          </a:lstStyle>
          <a:p>
            <a:pPr>
              <a:defRPr/>
            </a:pPr>
            <a:endParaRPr lang="zh-CN" altLang="en-US"/>
          </a:p>
        </p:txBody>
      </p:sp>
      <p:sp>
        <p:nvSpPr>
          <p:cNvPr id="9" name="Rectangle 141"/>
          <p:cNvSpPr>
            <a:spLocks noGrp="1" noChangeArrowheads="1"/>
          </p:cNvSpPr>
          <p:nvPr>
            <p:ph type="sldNum" sz="quarter" idx="4"/>
          </p:nvPr>
        </p:nvSpPr>
        <p:spPr>
          <a:xfrm>
            <a:off x="6553200" y="6356365"/>
            <a:ext cx="2133600" cy="365125"/>
          </a:xfrm>
          <a:prstGeom prst="rect">
            <a:avLst/>
          </a:prstGeom>
        </p:spPr>
        <p:txBody>
          <a:bodyPr vert="horz" wrap="square" lIns="91358" tIns="45679" rIns="91358" bIns="45679" numCol="1" anchor="ctr" anchorCtr="0" compatLnSpc="1">
            <a:prstTxWarp prst="textNoShape">
              <a:avLst/>
            </a:prstTxWarp>
          </a:bodyPr>
          <a:lstStyle>
            <a:lvl1pPr algn="r" eaLnBrk="1" hangingPunct="1">
              <a:defRPr sz="1200">
                <a:solidFill>
                  <a:srgbClr val="898989"/>
                </a:solidFill>
                <a:latin typeface="Times New Roman" charset="0"/>
              </a:defRPr>
            </a:lvl1pPr>
          </a:lstStyle>
          <a:p>
            <a:pPr>
              <a:defRPr/>
            </a:pPr>
            <a:fld id="{6C6D7F57-4176-F047-9210-CC3DD19210E1}" type="slidenum">
              <a:rPr lang="en-US" altLang="zh-CN">
                <a:ea typeface="SimSun" charset="0"/>
                <a:cs typeface="SimSun" charset="0"/>
              </a:rPr>
              <a:pPr>
                <a:defRPr/>
              </a:pPr>
              <a:t>‹#›</a:t>
            </a:fld>
            <a:endParaRPr lang="en-US" altLang="zh-CN">
              <a:ea typeface="SimSun" charset="0"/>
              <a:cs typeface="SimSun" charset="0"/>
            </a:endParaRPr>
          </a:p>
        </p:txBody>
      </p:sp>
    </p:spTree>
    <p:extLst>
      <p:ext uri="{BB962C8B-B14F-4D97-AF65-F5344CB8AC3E}">
        <p14:creationId xmlns:p14="http://schemas.microsoft.com/office/powerpoint/2010/main" val="1104872994"/>
      </p:ext>
    </p:extLst>
  </p:cSld>
  <p:clrMap bg1="lt1" tx1="dk1" bg2="lt2" tx2="dk2" accent1="accent1" accent2="accent2" accent3="accent3" accent4="accent4" accent5="accent5" accent6="accent6" hlink="hlink" folHlink="folHlink"/>
  <p:sldLayoutIdLst>
    <p:sldLayoutId id="2147484311" r:id="rId1"/>
    <p:sldLayoutId id="2147484312" r:id="rId2"/>
    <p:sldLayoutId id="2147484313" r:id="rId3"/>
    <p:sldLayoutId id="2147484314" r:id="rId4"/>
    <p:sldLayoutId id="2147484315" r:id="rId5"/>
    <p:sldLayoutId id="2147484316" r:id="rId6"/>
    <p:sldLayoutId id="2147484317" r:id="rId7"/>
    <p:sldLayoutId id="2147484318" r:id="rId8"/>
    <p:sldLayoutId id="2147484319" r:id="rId9"/>
    <p:sldLayoutId id="2147484320" r:id="rId10"/>
    <p:sldLayoutId id="2147484321"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charset="0"/>
          <a:ea typeface="SimSun" pitchFamily="2" charset="-122"/>
          <a:cs typeface="SimSun" pitchFamily="2" charset="-122"/>
        </a:defRPr>
      </a:lvl2pPr>
      <a:lvl3pPr algn="ctr" rtl="0" eaLnBrk="0" fontAlgn="base" hangingPunct="0">
        <a:spcBef>
          <a:spcPct val="0"/>
        </a:spcBef>
        <a:spcAft>
          <a:spcPct val="0"/>
        </a:spcAft>
        <a:defRPr sz="4400">
          <a:solidFill>
            <a:schemeClr val="tx1"/>
          </a:solidFill>
          <a:latin typeface="Calibri" charset="0"/>
          <a:ea typeface="SimSun" pitchFamily="2" charset="-122"/>
          <a:cs typeface="SimSun" pitchFamily="2" charset="-122"/>
        </a:defRPr>
      </a:lvl3pPr>
      <a:lvl4pPr algn="ctr" rtl="0" eaLnBrk="0" fontAlgn="base" hangingPunct="0">
        <a:spcBef>
          <a:spcPct val="0"/>
        </a:spcBef>
        <a:spcAft>
          <a:spcPct val="0"/>
        </a:spcAft>
        <a:defRPr sz="4400">
          <a:solidFill>
            <a:schemeClr val="tx1"/>
          </a:solidFill>
          <a:latin typeface="Calibri" charset="0"/>
          <a:ea typeface="SimSun" pitchFamily="2" charset="-122"/>
          <a:cs typeface="SimSun" pitchFamily="2" charset="-122"/>
        </a:defRPr>
      </a:lvl4pPr>
      <a:lvl5pPr algn="ctr" rtl="0" eaLnBrk="0" fontAlgn="base" hangingPunct="0">
        <a:spcBef>
          <a:spcPct val="0"/>
        </a:spcBef>
        <a:spcAft>
          <a:spcPct val="0"/>
        </a:spcAft>
        <a:defRPr sz="4400">
          <a:solidFill>
            <a:schemeClr val="tx1"/>
          </a:solidFill>
          <a:latin typeface="Calibri" charset="0"/>
          <a:ea typeface="SimSun" pitchFamily="2" charset="-122"/>
          <a:cs typeface="SimSun" pitchFamily="2" charset="-122"/>
        </a:defRPr>
      </a:lvl5pPr>
      <a:lvl6pPr marL="456793" algn="ctr" rtl="0" fontAlgn="base">
        <a:spcBef>
          <a:spcPct val="0"/>
        </a:spcBef>
        <a:spcAft>
          <a:spcPct val="0"/>
        </a:spcAft>
        <a:defRPr sz="4400">
          <a:solidFill>
            <a:schemeClr val="tx1"/>
          </a:solidFill>
          <a:latin typeface="Calibri" charset="0"/>
          <a:ea typeface="SimSun" pitchFamily="2" charset="-122"/>
          <a:cs typeface="SimSun" pitchFamily="2" charset="-122"/>
        </a:defRPr>
      </a:lvl6pPr>
      <a:lvl7pPr marL="913589" algn="ctr" rtl="0" fontAlgn="base">
        <a:spcBef>
          <a:spcPct val="0"/>
        </a:spcBef>
        <a:spcAft>
          <a:spcPct val="0"/>
        </a:spcAft>
        <a:defRPr sz="4400">
          <a:solidFill>
            <a:schemeClr val="tx1"/>
          </a:solidFill>
          <a:latin typeface="Calibri" charset="0"/>
          <a:ea typeface="SimSun" pitchFamily="2" charset="-122"/>
          <a:cs typeface="SimSun" pitchFamily="2" charset="-122"/>
        </a:defRPr>
      </a:lvl7pPr>
      <a:lvl8pPr marL="1370390" algn="ctr" rtl="0" fontAlgn="base">
        <a:spcBef>
          <a:spcPct val="0"/>
        </a:spcBef>
        <a:spcAft>
          <a:spcPct val="0"/>
        </a:spcAft>
        <a:defRPr sz="4400">
          <a:solidFill>
            <a:schemeClr val="tx1"/>
          </a:solidFill>
          <a:latin typeface="Calibri" charset="0"/>
          <a:ea typeface="SimSun" pitchFamily="2" charset="-122"/>
          <a:cs typeface="SimSun" pitchFamily="2" charset="-122"/>
        </a:defRPr>
      </a:lvl8pPr>
      <a:lvl9pPr marL="1827184" algn="ctr" rtl="0" fontAlgn="base">
        <a:spcBef>
          <a:spcPct val="0"/>
        </a:spcBef>
        <a:spcAft>
          <a:spcPct val="0"/>
        </a:spcAft>
        <a:defRPr sz="4400">
          <a:solidFill>
            <a:schemeClr val="tx1"/>
          </a:solidFill>
          <a:latin typeface="Calibri" charset="0"/>
          <a:ea typeface="SimSun" pitchFamily="2" charset="-122"/>
          <a:cs typeface="SimSun" pitchFamily="2" charset="-122"/>
        </a:defRPr>
      </a:lvl9pPr>
    </p:titleStyle>
    <p:bodyStyle>
      <a:lvl1pPr marL="342600" indent="-3426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293" indent="-285499" algn="l" rtl="0" eaLnBrk="0" fontAlgn="base" hangingPunct="0">
        <a:spcBef>
          <a:spcPct val="20000"/>
        </a:spcBef>
        <a:spcAft>
          <a:spcPct val="0"/>
        </a:spcAft>
        <a:buFont typeface="Arial" charset="0"/>
        <a:buChar char="–"/>
        <a:defRPr sz="2800">
          <a:solidFill>
            <a:schemeClr val="tx1"/>
          </a:solidFill>
          <a:latin typeface="+mn-lt"/>
          <a:ea typeface="+mn-ea"/>
          <a:cs typeface="+mn-cs"/>
        </a:defRPr>
      </a:lvl2pPr>
      <a:lvl3pPr marL="1141986" indent="-228395" algn="l" rtl="0" eaLnBrk="0" fontAlgn="base" hangingPunct="0">
        <a:spcBef>
          <a:spcPct val="20000"/>
        </a:spcBef>
        <a:spcAft>
          <a:spcPct val="0"/>
        </a:spcAft>
        <a:buFont typeface="Arial" charset="0"/>
        <a:buChar char="•"/>
        <a:defRPr sz="2400">
          <a:solidFill>
            <a:schemeClr val="tx1"/>
          </a:solidFill>
          <a:latin typeface="+mn-lt"/>
          <a:ea typeface="+mn-ea"/>
          <a:cs typeface="+mn-cs"/>
        </a:defRPr>
      </a:lvl3pPr>
      <a:lvl4pPr marL="1598783" indent="-228395" algn="l" rtl="0" eaLnBrk="0" fontAlgn="base" hangingPunct="0">
        <a:spcBef>
          <a:spcPct val="20000"/>
        </a:spcBef>
        <a:spcAft>
          <a:spcPct val="0"/>
        </a:spcAft>
        <a:buFont typeface="Arial" charset="0"/>
        <a:buChar char="–"/>
        <a:defRPr sz="2000">
          <a:solidFill>
            <a:schemeClr val="tx1"/>
          </a:solidFill>
          <a:latin typeface="+mn-lt"/>
          <a:ea typeface="+mn-ea"/>
          <a:cs typeface="+mn-cs"/>
        </a:defRPr>
      </a:lvl4pPr>
      <a:lvl5pPr marL="2055584" indent="-228395" algn="l" rtl="0" eaLnBrk="0" fontAlgn="base" hangingPunct="0">
        <a:spcBef>
          <a:spcPct val="20000"/>
        </a:spcBef>
        <a:spcAft>
          <a:spcPct val="0"/>
        </a:spcAft>
        <a:buFont typeface="Arial" charset="0"/>
        <a:buChar char="»"/>
        <a:defRPr sz="2000">
          <a:solidFill>
            <a:schemeClr val="tx1"/>
          </a:solidFill>
          <a:latin typeface="+mn-lt"/>
          <a:ea typeface="+mn-ea"/>
          <a:cs typeface="+mn-cs"/>
        </a:defRPr>
      </a:lvl5pPr>
      <a:lvl6pPr marL="2512379" indent="-228395" algn="l" rtl="0" fontAlgn="base">
        <a:spcBef>
          <a:spcPct val="20000"/>
        </a:spcBef>
        <a:spcAft>
          <a:spcPct val="0"/>
        </a:spcAft>
        <a:buFont typeface="Arial" charset="0"/>
        <a:buChar char="»"/>
        <a:defRPr sz="2000">
          <a:solidFill>
            <a:schemeClr val="tx1"/>
          </a:solidFill>
          <a:latin typeface="+mn-lt"/>
          <a:ea typeface="+mn-ea"/>
          <a:cs typeface="+mn-cs"/>
        </a:defRPr>
      </a:lvl6pPr>
      <a:lvl7pPr marL="2969173" indent="-228395" algn="l" rtl="0" fontAlgn="base">
        <a:spcBef>
          <a:spcPct val="20000"/>
        </a:spcBef>
        <a:spcAft>
          <a:spcPct val="0"/>
        </a:spcAft>
        <a:buFont typeface="Arial" charset="0"/>
        <a:buChar char="»"/>
        <a:defRPr sz="2000">
          <a:solidFill>
            <a:schemeClr val="tx1"/>
          </a:solidFill>
          <a:latin typeface="+mn-lt"/>
          <a:ea typeface="+mn-ea"/>
          <a:cs typeface="+mn-cs"/>
        </a:defRPr>
      </a:lvl7pPr>
      <a:lvl8pPr marL="3425972" indent="-228395" algn="l" rtl="0" fontAlgn="base">
        <a:spcBef>
          <a:spcPct val="20000"/>
        </a:spcBef>
        <a:spcAft>
          <a:spcPct val="0"/>
        </a:spcAft>
        <a:buFont typeface="Arial" charset="0"/>
        <a:buChar char="»"/>
        <a:defRPr sz="2000">
          <a:solidFill>
            <a:schemeClr val="tx1"/>
          </a:solidFill>
          <a:latin typeface="+mn-lt"/>
          <a:ea typeface="+mn-ea"/>
          <a:cs typeface="+mn-cs"/>
        </a:defRPr>
      </a:lvl8pPr>
      <a:lvl9pPr marL="3882762" indent="-228395" algn="l" rtl="0" fontAlgn="base">
        <a:spcBef>
          <a:spcPct val="20000"/>
        </a:spcBef>
        <a:spcAft>
          <a:spcPct val="0"/>
        </a:spcAft>
        <a:buFont typeface="Arial" charset="0"/>
        <a:buChar char="»"/>
        <a:defRPr sz="2000">
          <a:solidFill>
            <a:schemeClr val="tx1"/>
          </a:solidFill>
          <a:latin typeface="+mn-lt"/>
          <a:ea typeface="+mn-ea"/>
          <a:cs typeface="+mn-cs"/>
        </a:defRPr>
      </a:lvl9pPr>
    </p:bodyStyle>
    <p:otherStyle>
      <a:defPPr>
        <a:defRPr lang="en-US"/>
      </a:defPPr>
      <a:lvl1pPr marL="0" algn="l" defTabSz="456793" rtl="0" eaLnBrk="1" latinLnBrk="0" hangingPunct="1">
        <a:defRPr sz="1800" kern="1200">
          <a:solidFill>
            <a:schemeClr val="tx1"/>
          </a:solidFill>
          <a:latin typeface="+mn-lt"/>
          <a:ea typeface="+mn-ea"/>
          <a:cs typeface="+mn-cs"/>
        </a:defRPr>
      </a:lvl1pPr>
      <a:lvl2pPr marL="456793" algn="l" defTabSz="456793" rtl="0" eaLnBrk="1" latinLnBrk="0" hangingPunct="1">
        <a:defRPr sz="1800" kern="1200">
          <a:solidFill>
            <a:schemeClr val="tx1"/>
          </a:solidFill>
          <a:latin typeface="+mn-lt"/>
          <a:ea typeface="+mn-ea"/>
          <a:cs typeface="+mn-cs"/>
        </a:defRPr>
      </a:lvl2pPr>
      <a:lvl3pPr marL="913589" algn="l" defTabSz="456793" rtl="0" eaLnBrk="1" latinLnBrk="0" hangingPunct="1">
        <a:defRPr sz="1800" kern="1200">
          <a:solidFill>
            <a:schemeClr val="tx1"/>
          </a:solidFill>
          <a:latin typeface="+mn-lt"/>
          <a:ea typeface="+mn-ea"/>
          <a:cs typeface="+mn-cs"/>
        </a:defRPr>
      </a:lvl3pPr>
      <a:lvl4pPr marL="1370390" algn="l" defTabSz="456793" rtl="0" eaLnBrk="1" latinLnBrk="0" hangingPunct="1">
        <a:defRPr sz="1800" kern="1200">
          <a:solidFill>
            <a:schemeClr val="tx1"/>
          </a:solidFill>
          <a:latin typeface="+mn-lt"/>
          <a:ea typeface="+mn-ea"/>
          <a:cs typeface="+mn-cs"/>
        </a:defRPr>
      </a:lvl4pPr>
      <a:lvl5pPr marL="1827184" algn="l" defTabSz="456793" rtl="0" eaLnBrk="1" latinLnBrk="0" hangingPunct="1">
        <a:defRPr sz="1800" kern="1200">
          <a:solidFill>
            <a:schemeClr val="tx1"/>
          </a:solidFill>
          <a:latin typeface="+mn-lt"/>
          <a:ea typeface="+mn-ea"/>
          <a:cs typeface="+mn-cs"/>
        </a:defRPr>
      </a:lvl5pPr>
      <a:lvl6pPr marL="2283978" algn="l" defTabSz="456793" rtl="0" eaLnBrk="1" latinLnBrk="0" hangingPunct="1">
        <a:defRPr sz="1800" kern="1200">
          <a:solidFill>
            <a:schemeClr val="tx1"/>
          </a:solidFill>
          <a:latin typeface="+mn-lt"/>
          <a:ea typeface="+mn-ea"/>
          <a:cs typeface="+mn-cs"/>
        </a:defRPr>
      </a:lvl6pPr>
      <a:lvl7pPr marL="2740777" algn="l" defTabSz="456793" rtl="0" eaLnBrk="1" latinLnBrk="0" hangingPunct="1">
        <a:defRPr sz="1800" kern="1200">
          <a:solidFill>
            <a:schemeClr val="tx1"/>
          </a:solidFill>
          <a:latin typeface="+mn-lt"/>
          <a:ea typeface="+mn-ea"/>
          <a:cs typeface="+mn-cs"/>
        </a:defRPr>
      </a:lvl7pPr>
      <a:lvl8pPr marL="3197567" algn="l" defTabSz="456793" rtl="0" eaLnBrk="1" latinLnBrk="0" hangingPunct="1">
        <a:defRPr sz="1800" kern="1200">
          <a:solidFill>
            <a:schemeClr val="tx1"/>
          </a:solidFill>
          <a:latin typeface="+mn-lt"/>
          <a:ea typeface="+mn-ea"/>
          <a:cs typeface="+mn-cs"/>
        </a:defRPr>
      </a:lvl8pPr>
      <a:lvl9pPr marL="3654368" algn="l" defTabSz="456793"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416323573"/>
      </p:ext>
    </p:extLst>
  </p:cSld>
  <p:clrMap bg1="lt1" tx1="dk1" bg2="lt2" tx2="dk2" accent1="accent1" accent2="accent2" accent3="accent3" accent4="accent4" accent5="accent5" accent6="accent6" hlink="hlink" folHlink="folHlink"/>
  <p:sldLayoutIdLst>
    <p:sldLayoutId id="2147485420" r:id="rId1"/>
    <p:sldLayoutId id="2147485421" r:id="rId2"/>
    <p:sldLayoutId id="2147485422" r:id="rId3"/>
    <p:sldLayoutId id="2147485423" r:id="rId4"/>
    <p:sldLayoutId id="2147485424" r:id="rId5"/>
    <p:sldLayoutId id="2147485425" r:id="rId6"/>
    <p:sldLayoutId id="2147485426" r:id="rId7"/>
    <p:sldLayoutId id="2147485427" r:id="rId8"/>
    <p:sldLayoutId id="2147485428" r:id="rId9"/>
    <p:sldLayoutId id="2147485429" r:id="rId10"/>
    <p:sldLayoutId id="2147485430" r:id="rId11"/>
    <p:sldLayoutId id="2147485431" r:id="rId12"/>
    <p:sldLayoutId id="214748543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D003E78-BDAE-134D-AA45-CDBE6D63A53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BFA239E-F2A9-E44A-94F9-0C3726CB45C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9E12290-105D-2B42-A35E-28C72D42A2AA}"/>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5F110DF0-DA52-8F4C-92EE-2D53BAA28134}" type="datetimeFigureOut">
              <a:rPr lang="en-US" altLang="en-US"/>
              <a:pPr/>
              <a:t>1/22/25</a:t>
            </a:fld>
            <a:endParaRPr lang="en-US" altLang="en-US"/>
          </a:p>
        </p:txBody>
      </p:sp>
      <p:sp>
        <p:nvSpPr>
          <p:cNvPr id="5" name="Footer Placeholder 4">
            <a:extLst>
              <a:ext uri="{FF2B5EF4-FFF2-40B4-BE49-F238E27FC236}">
                <a16:creationId xmlns:a16="http://schemas.microsoft.com/office/drawing/2014/main" id="{4586DAA2-9EA5-6C4F-B1D7-AC09FCF039E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963D20D-BF93-7B4A-A07C-FB6F02A5385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31B2E9A5-2861-9340-AF74-C5372DDF6A6D}" type="slidenum">
              <a:rPr lang="en-US" altLang="en-US"/>
              <a:pPr/>
              <a:t>‹#›</a:t>
            </a:fld>
            <a:endParaRPr lang="en-US" altLang="en-US"/>
          </a:p>
        </p:txBody>
      </p:sp>
    </p:spTree>
    <p:extLst>
      <p:ext uri="{BB962C8B-B14F-4D97-AF65-F5344CB8AC3E}">
        <p14:creationId xmlns:p14="http://schemas.microsoft.com/office/powerpoint/2010/main" val="805088165"/>
      </p:ext>
    </p:extLst>
  </p:cSld>
  <p:clrMap bg1="lt1" tx1="dk1" bg2="lt2" tx2="dk2" accent1="accent1" accent2="accent2" accent3="accent3" accent4="accent4" accent5="accent5" accent6="accent6" hlink="hlink" folHlink="folHlink"/>
  <p:sldLayoutIdLst>
    <p:sldLayoutId id="2147485482" r:id="rId1"/>
    <p:sldLayoutId id="2147485483" r:id="rId2"/>
    <p:sldLayoutId id="2147485484" r:id="rId3"/>
    <p:sldLayoutId id="2147485485" r:id="rId4"/>
    <p:sldLayoutId id="2147485486" r:id="rId5"/>
    <p:sldLayoutId id="2147485487" r:id="rId6"/>
    <p:sldLayoutId id="2147485488" r:id="rId7"/>
    <p:sldLayoutId id="2147485489" r:id="rId8"/>
    <p:sldLayoutId id="2147485490" r:id="rId9"/>
    <p:sldLayoutId id="2147485491" r:id="rId10"/>
    <p:sldLayoutId id="2147485492"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a:solidFill>
                  <a:srgbClr val="FFFFFF"/>
                </a:solidFill>
                <a:latin typeface="Times New Roman" charset="0"/>
              </a:defRPr>
            </a:lvl1pPr>
          </a:lstStyle>
          <a:p>
            <a:pPr>
              <a:defRPr/>
            </a:pPr>
            <a:r>
              <a:rPr lang="en-US"/>
              <a:t>Source</a:t>
            </a:r>
            <a:endParaRPr lang="en-US" sz="1400"/>
          </a:p>
        </p:txBody>
      </p:sp>
    </p:spTree>
    <p:extLst>
      <p:ext uri="{BB962C8B-B14F-4D97-AF65-F5344CB8AC3E}">
        <p14:creationId xmlns:p14="http://schemas.microsoft.com/office/powerpoint/2010/main" val="3193935321"/>
      </p:ext>
    </p:extLst>
  </p:cSld>
  <p:clrMap bg1="lt1" tx1="dk1" bg2="lt2" tx2="dk2" accent1="accent1" accent2="accent2" accent3="accent3" accent4="accent4" accent5="accent5" accent6="accent6" hlink="hlink" folHlink="folHlink"/>
  <p:sldLayoutIdLst>
    <p:sldLayoutId id="2147485508" r:id="rId1"/>
    <p:sldLayoutId id="2147485509" r:id="rId2"/>
    <p:sldLayoutId id="2147485510" r:id="rId3"/>
    <p:sldLayoutId id="2147485511" r:id="rId4"/>
    <p:sldLayoutId id="2147485512" r:id="rId5"/>
    <p:sldLayoutId id="2147485513" r:id="rId6"/>
    <p:sldLayoutId id="2147485514" r:id="rId7"/>
    <p:sldLayoutId id="2147485515" r:id="rId8"/>
    <p:sldLayoutId id="2147485516" r:id="rId9"/>
    <p:sldLayoutId id="2147485517" r:id="rId10"/>
    <p:sldLayoutId id="2147485518"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7"/>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eaLnBrk="1" hangingPunct="1">
              <a:defRPr sz="1400"/>
            </a:lvl1pPr>
          </a:lstStyle>
          <a:p>
            <a:pPr algn="l">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eaLnBrk="1" hangingPunct="1">
              <a:defRPr sz="1400"/>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eaLnBrk="1" hangingPunct="1">
              <a:defRPr sz="1400"/>
            </a:lvl1pPr>
          </a:lstStyle>
          <a:p>
            <a:pPr>
              <a:defRPr/>
            </a:pPr>
            <a:fld id="{E96FFD9D-FB4A-5F4E-86CA-E1E188EF93FA}"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1817661797"/>
      </p:ext>
    </p:extLst>
  </p:cSld>
  <p:clrMap bg1="lt1" tx1="dk1" bg2="lt2" tx2="dk2" accent1="accent1" accent2="accent2" accent3="accent3" accent4="accent4" accent5="accent5" accent6="accent6" hlink="hlink" folHlink="folHlink"/>
  <p:sldLayoutIdLst>
    <p:sldLayoutId id="2147485555" r:id="rId1"/>
    <p:sldLayoutId id="2147485556" r:id="rId2"/>
    <p:sldLayoutId id="2147485557" r:id="rId3"/>
    <p:sldLayoutId id="2147485558" r:id="rId4"/>
    <p:sldLayoutId id="2147485559" r:id="rId5"/>
    <p:sldLayoutId id="2147485560" r:id="rId6"/>
    <p:sldLayoutId id="2147485561" r:id="rId7"/>
    <p:sldLayoutId id="2147485562" r:id="rId8"/>
    <p:sldLayoutId id="2147485563" r:id="rId9"/>
    <p:sldLayoutId id="2147485564" r:id="rId10"/>
    <p:sldLayoutId id="2147485565"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6686" algn="ctr" rtl="0" fontAlgn="base">
        <a:spcBef>
          <a:spcPct val="0"/>
        </a:spcBef>
        <a:spcAft>
          <a:spcPct val="0"/>
        </a:spcAft>
        <a:defRPr sz="4400">
          <a:solidFill>
            <a:schemeClr val="tx2"/>
          </a:solidFill>
          <a:latin typeface="Arial" pitchFamily="-111" charset="0"/>
        </a:defRPr>
      </a:lvl6pPr>
      <a:lvl7pPr marL="913370" algn="ctr" rtl="0" fontAlgn="base">
        <a:spcBef>
          <a:spcPct val="0"/>
        </a:spcBef>
        <a:spcAft>
          <a:spcPct val="0"/>
        </a:spcAft>
        <a:defRPr sz="4400">
          <a:solidFill>
            <a:schemeClr val="tx2"/>
          </a:solidFill>
          <a:latin typeface="Arial" pitchFamily="-111" charset="0"/>
        </a:defRPr>
      </a:lvl7pPr>
      <a:lvl8pPr marL="1370051" algn="ctr" rtl="0" fontAlgn="base">
        <a:spcBef>
          <a:spcPct val="0"/>
        </a:spcBef>
        <a:spcAft>
          <a:spcPct val="0"/>
        </a:spcAft>
        <a:defRPr sz="4400">
          <a:solidFill>
            <a:schemeClr val="tx2"/>
          </a:solidFill>
          <a:latin typeface="Arial" pitchFamily="-111" charset="0"/>
        </a:defRPr>
      </a:lvl8pPr>
      <a:lvl9pPr marL="1826739" algn="ctr" rtl="0" fontAlgn="base">
        <a:spcBef>
          <a:spcPct val="0"/>
        </a:spcBef>
        <a:spcAft>
          <a:spcPct val="0"/>
        </a:spcAft>
        <a:defRPr sz="4400">
          <a:solidFill>
            <a:schemeClr val="tx2"/>
          </a:solidFill>
          <a:latin typeface="Arial" pitchFamily="-111" charset="0"/>
        </a:defRPr>
      </a:lvl9pPr>
    </p:titleStyle>
    <p:bodyStyle>
      <a:lvl1pPr marL="342512" indent="-342512"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108" indent="-285428"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1708" indent="-228341"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598393" indent="-228341"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5075" indent="-228341"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1759" indent="-228341" algn="l" rtl="0" fontAlgn="base">
        <a:spcBef>
          <a:spcPct val="20000"/>
        </a:spcBef>
        <a:spcAft>
          <a:spcPct val="0"/>
        </a:spcAft>
        <a:buChar char="»"/>
        <a:defRPr sz="2000">
          <a:solidFill>
            <a:schemeClr val="tx1"/>
          </a:solidFill>
          <a:latin typeface="+mn-lt"/>
          <a:ea typeface="ＭＳ Ｐゴシック" pitchFamily="-111"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1"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1"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pPr>
                <a:defRPr/>
              </a:pPr>
              <a:t>‹#›</a:t>
            </a:fld>
            <a:endParaRPr lang="en-US"/>
          </a:p>
        </p:txBody>
      </p:sp>
    </p:spTree>
    <p:extLst>
      <p:ext uri="{BB962C8B-B14F-4D97-AF65-F5344CB8AC3E}">
        <p14:creationId xmlns:p14="http://schemas.microsoft.com/office/powerpoint/2010/main" val="2555380231"/>
      </p:ext>
    </p:extLst>
  </p:cSld>
  <p:clrMap bg1="lt1" tx1="dk1" bg2="lt2" tx2="dk2" accent1="accent1" accent2="accent2" accent3="accent3" accent4="accent4" accent5="accent5" accent6="accent6" hlink="hlink" folHlink="folHlink"/>
  <p:sldLayoutIdLst>
    <p:sldLayoutId id="2147485627" r:id="rId1"/>
    <p:sldLayoutId id="2147485628" r:id="rId2"/>
    <p:sldLayoutId id="2147485629" r:id="rId3"/>
    <p:sldLayoutId id="2147485630" r:id="rId4"/>
    <p:sldLayoutId id="2147485631" r:id="rId5"/>
    <p:sldLayoutId id="2147485632" r:id="rId6"/>
    <p:sldLayoutId id="2147485633" r:id="rId7"/>
    <p:sldLayoutId id="2147485634" r:id="rId8"/>
    <p:sldLayoutId id="2147485635" r:id="rId9"/>
    <p:sldLayoutId id="2147485636" r:id="rId10"/>
    <p:sldLayoutId id="214748563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cs typeface="+mn-cs"/>
              </a:rPr>
              <a:pPr/>
              <a:t>‹#›</a:t>
            </a:fld>
            <a:endParaRPr lang="en-US" altLang="zh-CN">
              <a:solidFill>
                <a:srgbClr val="000000"/>
              </a:solidFill>
              <a:cs typeface="+mn-cs"/>
            </a:endParaRPr>
          </a:p>
        </p:txBody>
      </p:sp>
    </p:spTree>
    <p:extLst>
      <p:ext uri="{BB962C8B-B14F-4D97-AF65-F5344CB8AC3E}">
        <p14:creationId xmlns:p14="http://schemas.microsoft.com/office/powerpoint/2010/main" val="2562148973"/>
      </p:ext>
    </p:extLst>
  </p:cSld>
  <p:clrMap bg1="lt1" tx1="dk1" bg2="lt2" tx2="dk2" accent1="accent1" accent2="accent2" accent3="accent3" accent4="accent4" accent5="accent5" accent6="accent6" hlink="hlink" folHlink="folHlink"/>
  <p:sldLayoutIdLst>
    <p:sldLayoutId id="2147485639" r:id="rId1"/>
    <p:sldLayoutId id="2147485640" r:id="rId2"/>
    <p:sldLayoutId id="2147485641" r:id="rId3"/>
    <p:sldLayoutId id="2147485642" r:id="rId4"/>
    <p:sldLayoutId id="2147485643" r:id="rId5"/>
    <p:sldLayoutId id="2147485644" r:id="rId6"/>
    <p:sldLayoutId id="2147485645" r:id="rId7"/>
    <p:sldLayoutId id="2147485646" r:id="rId8"/>
    <p:sldLayoutId id="2147485647" r:id="rId9"/>
    <p:sldLayoutId id="2147485648" r:id="rId10"/>
    <p:sldLayoutId id="2147485649" r:id="rId11"/>
    <p:sldLayoutId id="2147485650" r:id="rId12"/>
    <p:sldLayoutId id="2147485651" r:id="rId13"/>
    <p:sldLayoutId id="2147485652" r:id="rId14"/>
    <p:sldLayoutId id="2147485653"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210463738"/>
      </p:ext>
    </p:extLst>
  </p:cSld>
  <p:clrMap bg1="lt1" tx1="dk1" bg2="lt2" tx2="dk2" accent1="accent1" accent2="accent2" accent3="accent3" accent4="accent4" accent5="accent5" accent6="accent6" hlink="hlink" folHlink="folHlink"/>
  <p:sldLayoutIdLst>
    <p:sldLayoutId id="2147485667" r:id="rId1"/>
    <p:sldLayoutId id="2147485668" r:id="rId2"/>
    <p:sldLayoutId id="2147485669" r:id="rId3"/>
    <p:sldLayoutId id="2147485670" r:id="rId4"/>
    <p:sldLayoutId id="2147485671" r:id="rId5"/>
    <p:sldLayoutId id="2147485672" r:id="rId6"/>
    <p:sldLayoutId id="2147485673" r:id="rId7"/>
    <p:sldLayoutId id="2147485674" r:id="rId8"/>
    <p:sldLayoutId id="2147485675" r:id="rId9"/>
    <p:sldLayoutId id="2147485676" r:id="rId10"/>
    <p:sldLayoutId id="2147485677" r:id="rId11"/>
    <p:sldLayoutId id="2147485678" r:id="rId12"/>
    <p:sldLayoutId id="214748567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defRPr/>
            </a:pPr>
            <a:fld id="{E96FFD9D-FB4A-5F4E-86CA-E1E188EF93FA}"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42681331"/>
      </p:ext>
    </p:extLst>
  </p:cSld>
  <p:clrMap bg1="lt1" tx1="dk1" bg2="lt2" tx2="dk2" accent1="accent1" accent2="accent2" accent3="accent3" accent4="accent4" accent5="accent5" accent6="accent6" hlink="hlink" folHlink="folHlink"/>
  <p:sldLayoutIdLst>
    <p:sldLayoutId id="2147485681" r:id="rId1"/>
    <p:sldLayoutId id="2147485682" r:id="rId2"/>
    <p:sldLayoutId id="2147485683" r:id="rId3"/>
    <p:sldLayoutId id="2147485684" r:id="rId4"/>
    <p:sldLayoutId id="2147485685" r:id="rId5"/>
    <p:sldLayoutId id="2147485686" r:id="rId6"/>
    <p:sldLayoutId id="2147485687" r:id="rId7"/>
    <p:sldLayoutId id="2147485688" r:id="rId8"/>
    <p:sldLayoutId id="2147485689" r:id="rId9"/>
    <p:sldLayoutId id="2147485690" r:id="rId10"/>
    <p:sldLayoutId id="2147485691"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79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79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4122443"/>
      </p:ext>
    </p:extLst>
  </p:cSld>
  <p:clrMap bg1="dk2" tx1="lt1" bg2="dk1" tx2="lt2" accent1="accent1" accent2="accent2" accent3="accent3" accent4="accent4" accent5="accent5" accent6="accent6" hlink="hlink" folHlink="folHlink"/>
  <p:sldLayoutIdLst>
    <p:sldLayoutId id="2147485721" r:id="rId1"/>
    <p:sldLayoutId id="2147485722" r:id="rId2"/>
    <p:sldLayoutId id="2147485723" r:id="rId3"/>
    <p:sldLayoutId id="2147485724" r:id="rId4"/>
    <p:sldLayoutId id="2147485725" r:id="rId5"/>
    <p:sldLayoutId id="2147485726" r:id="rId6"/>
    <p:sldLayoutId id="2147485727" r:id="rId7"/>
    <p:sldLayoutId id="2147485728" r:id="rId8"/>
    <p:sldLayoutId id="2147485729" r:id="rId9"/>
    <p:sldLayoutId id="2147485730" r:id="rId10"/>
    <p:sldLayoutId id="2147485731"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674489754"/>
      </p:ext>
    </p:extLst>
  </p:cSld>
  <p:clrMap bg1="lt1" tx1="dk1" bg2="lt2" tx2="dk2" accent1="accent1" accent2="accent2" accent3="accent3" accent4="accent4" accent5="accent5" accent6="accent6" hlink="hlink" folHlink="folHlink"/>
  <p:sldLayoutIdLst>
    <p:sldLayoutId id="2147485745" r:id="rId1"/>
    <p:sldLayoutId id="2147485746" r:id="rId2"/>
    <p:sldLayoutId id="2147485747" r:id="rId3"/>
    <p:sldLayoutId id="2147485748" r:id="rId4"/>
    <p:sldLayoutId id="2147485749" r:id="rId5"/>
    <p:sldLayoutId id="2147485750" r:id="rId6"/>
    <p:sldLayoutId id="2147485751" r:id="rId7"/>
    <p:sldLayoutId id="2147485752" r:id="rId8"/>
    <p:sldLayoutId id="2147485753" r:id="rId9"/>
    <p:sldLayoutId id="2147485754" r:id="rId10"/>
    <p:sldLayoutId id="214748575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90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8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8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13" indent="-342713" algn="l" rtl="0" eaLnBrk="0" fontAlgn="base" hangingPunct="0">
        <a:spcBef>
          <a:spcPct val="20000"/>
        </a:spcBef>
        <a:spcAft>
          <a:spcPct val="0"/>
        </a:spcAft>
        <a:buChar char="•"/>
        <a:defRPr sz="3200">
          <a:solidFill>
            <a:schemeClr val="tx1"/>
          </a:solidFill>
          <a:latin typeface="+mn-lt"/>
          <a:ea typeface="+mn-ea"/>
          <a:cs typeface="+mn-cs"/>
        </a:defRPr>
      </a:lvl1pPr>
      <a:lvl2pPr marL="742543" indent="-285596" algn="l" rtl="0" eaLnBrk="0" fontAlgn="base" hangingPunct="0">
        <a:spcBef>
          <a:spcPct val="20000"/>
        </a:spcBef>
        <a:spcAft>
          <a:spcPct val="0"/>
        </a:spcAft>
        <a:buChar char="–"/>
        <a:defRPr sz="2800">
          <a:solidFill>
            <a:schemeClr val="tx1"/>
          </a:solidFill>
          <a:latin typeface="+mn-lt"/>
          <a:ea typeface="+mn-ea"/>
          <a:cs typeface="+mn-cs"/>
        </a:defRPr>
      </a:lvl2pPr>
      <a:lvl3pPr marL="1142374" indent="-228477" algn="l" rtl="0" eaLnBrk="0" fontAlgn="base" hangingPunct="0">
        <a:spcBef>
          <a:spcPct val="20000"/>
        </a:spcBef>
        <a:spcAft>
          <a:spcPct val="0"/>
        </a:spcAft>
        <a:buChar char="•"/>
        <a:defRPr sz="2400">
          <a:solidFill>
            <a:schemeClr val="tx1"/>
          </a:solidFill>
          <a:latin typeface="+mn-lt"/>
          <a:ea typeface="+mn-ea"/>
          <a:cs typeface="+mn-cs"/>
        </a:defRPr>
      </a:lvl3pPr>
      <a:lvl4pPr marL="1599329" indent="-228477" algn="l" rtl="0" eaLnBrk="0" fontAlgn="base" hangingPunct="0">
        <a:spcBef>
          <a:spcPct val="20000"/>
        </a:spcBef>
        <a:spcAft>
          <a:spcPct val="0"/>
        </a:spcAft>
        <a:buChar char="–"/>
        <a:defRPr sz="2000">
          <a:solidFill>
            <a:schemeClr val="tx1"/>
          </a:solidFill>
          <a:latin typeface="+mn-lt"/>
          <a:ea typeface="+mn-ea"/>
          <a:cs typeface="+mn-cs"/>
        </a:defRPr>
      </a:lvl4pPr>
      <a:lvl5pPr marL="2056278" indent="-228477" algn="l" rtl="0" eaLnBrk="0" fontAlgn="base" hangingPunct="0">
        <a:spcBef>
          <a:spcPct val="20000"/>
        </a:spcBef>
        <a:spcAft>
          <a:spcPct val="0"/>
        </a:spcAft>
        <a:buChar char="»"/>
        <a:defRPr sz="2000">
          <a:solidFill>
            <a:schemeClr val="tx1"/>
          </a:solidFill>
          <a:latin typeface="+mn-lt"/>
          <a:ea typeface="+mn-ea"/>
          <a:cs typeface="+mn-cs"/>
        </a:defRPr>
      </a:lvl5pPr>
      <a:lvl6pPr marL="2513228" indent="-228477" algn="l" rtl="0" fontAlgn="base">
        <a:spcBef>
          <a:spcPct val="20000"/>
        </a:spcBef>
        <a:spcAft>
          <a:spcPct val="0"/>
        </a:spcAft>
        <a:buChar char="»"/>
        <a:defRPr sz="2000">
          <a:solidFill>
            <a:schemeClr val="tx1"/>
          </a:solidFill>
          <a:latin typeface="+mn-lt"/>
          <a:ea typeface="+mn-ea"/>
          <a:cs typeface="+mn-cs"/>
        </a:defRPr>
      </a:lvl6pPr>
      <a:lvl7pPr marL="2970182" indent="-228477" algn="l" rtl="0" fontAlgn="base">
        <a:spcBef>
          <a:spcPct val="20000"/>
        </a:spcBef>
        <a:spcAft>
          <a:spcPct val="0"/>
        </a:spcAft>
        <a:buChar char="»"/>
        <a:defRPr sz="2000">
          <a:solidFill>
            <a:schemeClr val="tx1"/>
          </a:solidFill>
          <a:latin typeface="+mn-lt"/>
          <a:ea typeface="+mn-ea"/>
          <a:cs typeface="+mn-cs"/>
        </a:defRPr>
      </a:lvl7pPr>
      <a:lvl8pPr marL="3427130" indent="-228477" algn="l" rtl="0" fontAlgn="base">
        <a:spcBef>
          <a:spcPct val="20000"/>
        </a:spcBef>
        <a:spcAft>
          <a:spcPct val="0"/>
        </a:spcAft>
        <a:buChar char="»"/>
        <a:defRPr sz="2000">
          <a:solidFill>
            <a:schemeClr val="tx1"/>
          </a:solidFill>
          <a:latin typeface="+mn-lt"/>
          <a:ea typeface="+mn-ea"/>
          <a:cs typeface="+mn-cs"/>
        </a:defRPr>
      </a:lvl8pPr>
      <a:lvl9pPr marL="3884082" indent="-22847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3906" name="Group 2"/>
          <p:cNvGrpSpPr>
            <a:grpSpLocks/>
          </p:cNvGrpSpPr>
          <p:nvPr/>
        </p:nvGrpSpPr>
        <p:grpSpPr bwMode="auto">
          <a:xfrm>
            <a:off x="6303965" y="2"/>
            <a:ext cx="2840037" cy="3254375"/>
            <a:chOff x="3115" y="0"/>
            <a:chExt cx="2170" cy="2486"/>
          </a:xfrm>
        </p:grpSpPr>
        <p:grpSp>
          <p:nvGrpSpPr>
            <p:cNvPr id="123912" name="Group 3"/>
            <p:cNvGrpSpPr>
              <a:grpSpLocks/>
            </p:cNvGrpSpPr>
            <p:nvPr/>
          </p:nvGrpSpPr>
          <p:grpSpPr bwMode="auto">
            <a:xfrm>
              <a:off x="4080" y="1910"/>
              <a:ext cx="768" cy="576"/>
              <a:chOff x="0" y="0"/>
              <a:chExt cx="768" cy="576"/>
            </a:xfrm>
          </p:grpSpPr>
          <p:sp>
            <p:nvSpPr>
              <p:cNvPr id="124044" name="Oval 4"/>
              <p:cNvSpPr>
                <a:spLocks noChangeArrowheads="1"/>
              </p:cNvSpPr>
              <p:nvPr/>
            </p:nvSpPr>
            <p:spPr bwMode="hidden">
              <a:xfrm>
                <a:off x="3"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5" name="Oval 5"/>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3" name="Group 6"/>
            <p:cNvGrpSpPr>
              <a:grpSpLocks/>
            </p:cNvGrpSpPr>
            <p:nvPr/>
          </p:nvGrpSpPr>
          <p:grpSpPr bwMode="auto">
            <a:xfrm>
              <a:off x="4257" y="1103"/>
              <a:ext cx="768" cy="576"/>
              <a:chOff x="0" y="0"/>
              <a:chExt cx="768" cy="576"/>
            </a:xfrm>
          </p:grpSpPr>
          <p:sp>
            <p:nvSpPr>
              <p:cNvPr id="124042" name="Oval 7"/>
              <p:cNvSpPr>
                <a:spLocks noChangeArrowheads="1"/>
              </p:cNvSpPr>
              <p:nvPr/>
            </p:nvSpPr>
            <p:spPr bwMode="hidden">
              <a:xfrm>
                <a:off x="-3" y="3"/>
                <a:ext cx="771"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3" name="Oval 8"/>
              <p:cNvSpPr>
                <a:spLocks noChangeArrowheads="1"/>
              </p:cNvSpPr>
              <p:nvPr/>
            </p:nvSpPr>
            <p:spPr bwMode="hidden">
              <a:xfrm>
                <a:off x="276" y="254"/>
                <a:ext cx="186" cy="109"/>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4" name="Group 9"/>
            <p:cNvGrpSpPr>
              <a:grpSpLocks/>
            </p:cNvGrpSpPr>
            <p:nvPr/>
          </p:nvGrpSpPr>
          <p:grpSpPr bwMode="auto">
            <a:xfrm>
              <a:off x="3134" y="0"/>
              <a:ext cx="768" cy="576"/>
              <a:chOff x="0" y="0"/>
              <a:chExt cx="768" cy="576"/>
            </a:xfrm>
          </p:grpSpPr>
          <p:sp>
            <p:nvSpPr>
              <p:cNvPr id="12404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1" name="Oval 11"/>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5" name="Group 12"/>
            <p:cNvGrpSpPr>
              <a:grpSpLocks/>
            </p:cNvGrpSpPr>
            <p:nvPr/>
          </p:nvGrpSpPr>
          <p:grpSpPr bwMode="auto">
            <a:xfrm>
              <a:off x="3115" y="0"/>
              <a:ext cx="2170" cy="1702"/>
              <a:chOff x="3115" y="0"/>
              <a:chExt cx="2170" cy="1702"/>
            </a:xfrm>
          </p:grpSpPr>
          <p:grpSp>
            <p:nvGrpSpPr>
              <p:cNvPr id="123916" name="Group 13"/>
              <p:cNvGrpSpPr>
                <a:grpSpLocks/>
              </p:cNvGrpSpPr>
              <p:nvPr/>
            </p:nvGrpSpPr>
            <p:grpSpPr bwMode="auto">
              <a:xfrm>
                <a:off x="3640" y="308"/>
                <a:ext cx="1145" cy="844"/>
                <a:chOff x="1265" y="814"/>
                <a:chExt cx="2919" cy="2151"/>
              </a:xfrm>
            </p:grpSpPr>
            <p:sp>
              <p:nvSpPr>
                <p:cNvPr id="12403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3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7" name="Group 16"/>
              <p:cNvGrpSpPr>
                <a:grpSpLocks/>
              </p:cNvGrpSpPr>
              <p:nvPr/>
            </p:nvGrpSpPr>
            <p:grpSpPr bwMode="auto">
              <a:xfrm>
                <a:off x="3115" y="0"/>
                <a:ext cx="2145" cy="1702"/>
                <a:chOff x="3115" y="0"/>
                <a:chExt cx="2145" cy="1702"/>
              </a:xfrm>
            </p:grpSpPr>
            <p:grpSp>
              <p:nvGrpSpPr>
                <p:cNvPr id="123940" name="Group 17"/>
                <p:cNvGrpSpPr>
                  <a:grpSpLocks/>
                </p:cNvGrpSpPr>
                <p:nvPr/>
              </p:nvGrpSpPr>
              <p:grpSpPr bwMode="auto">
                <a:xfrm>
                  <a:off x="4505" y="589"/>
                  <a:ext cx="493" cy="912"/>
                  <a:chOff x="3471" y="1530"/>
                  <a:chExt cx="1258" cy="2327"/>
                </a:xfrm>
              </p:grpSpPr>
              <p:sp>
                <p:nvSpPr>
                  <p:cNvPr id="124036" name="Freeform 18"/>
                  <p:cNvSpPr>
                    <a:spLocks/>
                  </p:cNvSpPr>
                  <p:nvPr/>
                </p:nvSpPr>
                <p:spPr bwMode="hidden">
                  <a:xfrm rot="2711884">
                    <a:off x="2778" y="2236"/>
                    <a:ext cx="1699" cy="313"/>
                  </a:xfrm>
                  <a:custGeom>
                    <a:avLst/>
                    <a:gdLst>
                      <a:gd name="T0" fmla="*/ 0 w 2736"/>
                      <a:gd name="T1" fmla="*/ 47 h 504"/>
                      <a:gd name="T2" fmla="*/ 80 w 2736"/>
                      <a:gd name="T3" fmla="*/ 16 h 504"/>
                      <a:gd name="T4" fmla="*/ 164 w 2736"/>
                      <a:gd name="T5" fmla="*/ 2 h 504"/>
                      <a:gd name="T6" fmla="*/ 253 w 2736"/>
                      <a:gd name="T7" fmla="*/ 2 h 504"/>
                      <a:gd name="T8" fmla="*/ 251 w 2736"/>
                      <a:gd name="T9" fmla="*/ 10 h 504"/>
                      <a:gd name="T10" fmla="*/ 163 w 2736"/>
                      <a:gd name="T11" fmla="*/ 10 h 504"/>
                      <a:gd name="T12" fmla="*/ 60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4037" name="Freeform 19"/>
                  <p:cNvSpPr>
                    <a:spLocks/>
                  </p:cNvSpPr>
                  <p:nvPr/>
                </p:nvSpPr>
                <p:spPr bwMode="hidden">
                  <a:xfrm rot="2711884">
                    <a:off x="4038" y="3131"/>
                    <a:ext cx="888" cy="486"/>
                  </a:xfrm>
                  <a:custGeom>
                    <a:avLst/>
                    <a:gdLst>
                      <a:gd name="T0" fmla="*/ 1 w 1769"/>
                      <a:gd name="T1" fmla="*/ 1 h 791"/>
                      <a:gd name="T2" fmla="*/ 16 w 1769"/>
                      <a:gd name="T3" fmla="*/ 5 h 791"/>
                      <a:gd name="T4" fmla="*/ 37 w 1769"/>
                      <a:gd name="T5" fmla="*/ 18 h 791"/>
                      <a:gd name="T6" fmla="*/ 51 w 1769"/>
                      <a:gd name="T7" fmla="*/ 37 h 791"/>
                      <a:gd name="T8" fmla="*/ 56 w 1769"/>
                      <a:gd name="T9" fmla="*/ 53 h 791"/>
                      <a:gd name="T10" fmla="*/ 54 w 1769"/>
                      <a:gd name="T11" fmla="*/ 69 h 791"/>
                      <a:gd name="T12" fmla="*/ 51 w 1769"/>
                      <a:gd name="T13" fmla="*/ 55 h 791"/>
                      <a:gd name="T14" fmla="*/ 44 w 1769"/>
                      <a:gd name="T15" fmla="*/ 40 h 791"/>
                      <a:gd name="T16" fmla="*/ 36 w 1769"/>
                      <a:gd name="T17" fmla="*/ 26 h 791"/>
                      <a:gd name="T18" fmla="*/ 19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1" name="Group 20"/>
                <p:cNvGrpSpPr>
                  <a:grpSpLocks/>
                </p:cNvGrpSpPr>
                <p:nvPr/>
              </p:nvGrpSpPr>
              <p:grpSpPr bwMode="auto">
                <a:xfrm>
                  <a:off x="4267" y="781"/>
                  <a:ext cx="966" cy="522"/>
                  <a:chOff x="2864" y="2019"/>
                  <a:chExt cx="2463" cy="1332"/>
                </a:xfrm>
              </p:grpSpPr>
              <p:sp>
                <p:nvSpPr>
                  <p:cNvPr id="124034" name="Freeform 21"/>
                  <p:cNvSpPr>
                    <a:spLocks/>
                  </p:cNvSpPr>
                  <p:nvPr/>
                </p:nvSpPr>
                <p:spPr bwMode="hidden">
                  <a:xfrm rot="2104081">
                    <a:off x="2865" y="2019"/>
                    <a:ext cx="1812" cy="347"/>
                  </a:xfrm>
                  <a:custGeom>
                    <a:avLst/>
                    <a:gdLst>
                      <a:gd name="T0" fmla="*/ 0 w 2736"/>
                      <a:gd name="T1" fmla="*/ 78 h 504"/>
                      <a:gd name="T2" fmla="*/ 110 w 2736"/>
                      <a:gd name="T3" fmla="*/ 26 h 504"/>
                      <a:gd name="T4" fmla="*/ 226 w 2736"/>
                      <a:gd name="T5" fmla="*/ 4 h 504"/>
                      <a:gd name="T6" fmla="*/ 349 w 2736"/>
                      <a:gd name="T7" fmla="*/ 4 h 504"/>
                      <a:gd name="T8" fmla="*/ 346 w 2736"/>
                      <a:gd name="T9" fmla="*/ 16 h 504"/>
                      <a:gd name="T10" fmla="*/ 225 w 2736"/>
                      <a:gd name="T11" fmla="*/ 16 h 504"/>
                      <a:gd name="T12" fmla="*/ 83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5" name="Freeform 22"/>
                  <p:cNvSpPr>
                    <a:spLocks/>
                  </p:cNvSpPr>
                  <p:nvPr/>
                </p:nvSpPr>
                <p:spPr bwMode="hidden">
                  <a:xfrm rot="2104081">
                    <a:off x="4352" y="2805"/>
                    <a:ext cx="974" cy="545"/>
                  </a:xfrm>
                  <a:custGeom>
                    <a:avLst/>
                    <a:gdLst>
                      <a:gd name="T0" fmla="*/ 1 w 1769"/>
                      <a:gd name="T1" fmla="*/ 1 h 791"/>
                      <a:gd name="T2" fmla="*/ 25 w 1769"/>
                      <a:gd name="T3" fmla="*/ 9 h 791"/>
                      <a:gd name="T4" fmla="*/ 58 w 1769"/>
                      <a:gd name="T5" fmla="*/ 31 h 791"/>
                      <a:gd name="T6" fmla="*/ 81 w 1769"/>
                      <a:gd name="T7" fmla="*/ 67 h 791"/>
                      <a:gd name="T8" fmla="*/ 89 w 1769"/>
                      <a:gd name="T9" fmla="*/ 94 h 791"/>
                      <a:gd name="T10" fmla="*/ 85 w 1769"/>
                      <a:gd name="T11" fmla="*/ 122 h 791"/>
                      <a:gd name="T12" fmla="*/ 80 w 1769"/>
                      <a:gd name="T13" fmla="*/ 99 h 791"/>
                      <a:gd name="T14" fmla="*/ 70 w 1769"/>
                      <a:gd name="T15" fmla="*/ 71 h 791"/>
                      <a:gd name="T16" fmla="*/ 56 w 1769"/>
                      <a:gd name="T17" fmla="*/ 46 h 791"/>
                      <a:gd name="T18" fmla="*/ 29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2" name="Group 23"/>
                <p:cNvGrpSpPr>
                  <a:grpSpLocks/>
                </p:cNvGrpSpPr>
                <p:nvPr/>
              </p:nvGrpSpPr>
              <p:grpSpPr bwMode="auto">
                <a:xfrm>
                  <a:off x="4280" y="707"/>
                  <a:ext cx="971" cy="417"/>
                  <a:chOff x="2897" y="1832"/>
                  <a:chExt cx="2477" cy="1064"/>
                </a:xfrm>
              </p:grpSpPr>
              <p:sp>
                <p:nvSpPr>
                  <p:cNvPr id="124032" name="Freeform 24"/>
                  <p:cNvSpPr>
                    <a:spLocks/>
                  </p:cNvSpPr>
                  <p:nvPr/>
                </p:nvSpPr>
                <p:spPr bwMode="hidden">
                  <a:xfrm rot="1582915">
                    <a:off x="2896" y="1832"/>
                    <a:ext cx="1736" cy="303"/>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3" name="Freeform 25"/>
                  <p:cNvSpPr>
                    <a:spLocks/>
                  </p:cNvSpPr>
                  <p:nvPr/>
                </p:nvSpPr>
                <p:spPr bwMode="hidden">
                  <a:xfrm rot="1582915">
                    <a:off x="4443" y="2420"/>
                    <a:ext cx="931" cy="477"/>
                  </a:xfrm>
                  <a:custGeom>
                    <a:avLst/>
                    <a:gdLst>
                      <a:gd name="T0" fmla="*/ 1 w 1769"/>
                      <a:gd name="T1" fmla="*/ 1 h 791"/>
                      <a:gd name="T2" fmla="*/ 19 w 1769"/>
                      <a:gd name="T3" fmla="*/ 5 h 791"/>
                      <a:gd name="T4" fmla="*/ 47 w 1769"/>
                      <a:gd name="T5" fmla="*/ 16 h 791"/>
                      <a:gd name="T6" fmla="*/ 65 w 1769"/>
                      <a:gd name="T7" fmla="*/ 34 h 791"/>
                      <a:gd name="T8" fmla="*/ 71 w 1769"/>
                      <a:gd name="T9" fmla="*/ 48 h 791"/>
                      <a:gd name="T10" fmla="*/ 68 w 1769"/>
                      <a:gd name="T11" fmla="*/ 63 h 791"/>
                      <a:gd name="T12" fmla="*/ 64 w 1769"/>
                      <a:gd name="T13" fmla="*/ 51 h 791"/>
                      <a:gd name="T14" fmla="*/ 56 w 1769"/>
                      <a:gd name="T15" fmla="*/ 36 h 791"/>
                      <a:gd name="T16" fmla="*/ 45 w 1769"/>
                      <a:gd name="T17" fmla="*/ 24 h 791"/>
                      <a:gd name="T18" fmla="*/ 24 w 1769"/>
                      <a:gd name="T19" fmla="*/ 12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3" name="Group 26"/>
                <p:cNvGrpSpPr>
                  <a:grpSpLocks/>
                </p:cNvGrpSpPr>
                <p:nvPr/>
              </p:nvGrpSpPr>
              <p:grpSpPr bwMode="auto">
                <a:xfrm>
                  <a:off x="4291" y="630"/>
                  <a:ext cx="969" cy="364"/>
                  <a:chOff x="2924" y="1636"/>
                  <a:chExt cx="2472" cy="927"/>
                </a:xfrm>
              </p:grpSpPr>
              <p:sp>
                <p:nvSpPr>
                  <p:cNvPr id="124030" name="Freeform 27"/>
                  <p:cNvSpPr>
                    <a:spLocks/>
                  </p:cNvSpPr>
                  <p:nvPr/>
                </p:nvSpPr>
                <p:spPr bwMode="hidden">
                  <a:xfrm rot="1080363">
                    <a:off x="2907" y="1616"/>
                    <a:ext cx="1680" cy="346"/>
                  </a:xfrm>
                  <a:custGeom>
                    <a:avLst/>
                    <a:gdLst>
                      <a:gd name="T0" fmla="*/ 0 w 2736"/>
                      <a:gd name="T1" fmla="*/ 77 h 504"/>
                      <a:gd name="T2" fmla="*/ 76 w 2736"/>
                      <a:gd name="T3" fmla="*/ 25 h 504"/>
                      <a:gd name="T4" fmla="*/ 155 w 2736"/>
                      <a:gd name="T5" fmla="*/ 3 h 504"/>
                      <a:gd name="T6" fmla="*/ 239 w 2736"/>
                      <a:gd name="T7" fmla="*/ 3 h 504"/>
                      <a:gd name="T8" fmla="*/ 237 w 2736"/>
                      <a:gd name="T9" fmla="*/ 16 h 504"/>
                      <a:gd name="T10" fmla="*/ 154 w 2736"/>
                      <a:gd name="T11" fmla="*/ 16 h 504"/>
                      <a:gd name="T12" fmla="*/ 57 w 2736"/>
                      <a:gd name="T13" fmla="*/ 45 h 504"/>
                      <a:gd name="T14" fmla="*/ 0 w 2736"/>
                      <a:gd name="T15" fmla="*/ 7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1" name="Freeform 28"/>
                  <p:cNvSpPr>
                    <a:spLocks/>
                  </p:cNvSpPr>
                  <p:nvPr/>
                </p:nvSpPr>
                <p:spPr bwMode="hidden">
                  <a:xfrm rot="1080363">
                    <a:off x="4488" y="2030"/>
                    <a:ext cx="891" cy="513"/>
                  </a:xfrm>
                  <a:custGeom>
                    <a:avLst/>
                    <a:gdLst>
                      <a:gd name="T0" fmla="*/ 1 w 1769"/>
                      <a:gd name="T1" fmla="*/ 1 h 791"/>
                      <a:gd name="T2" fmla="*/ 16 w 1769"/>
                      <a:gd name="T3" fmla="*/ 6 h 791"/>
                      <a:gd name="T4" fmla="*/ 38 w 1769"/>
                      <a:gd name="T5" fmla="*/ 23 h 791"/>
                      <a:gd name="T6" fmla="*/ 52 w 1769"/>
                      <a:gd name="T7" fmla="*/ 50 h 791"/>
                      <a:gd name="T8" fmla="*/ 57 w 1769"/>
                      <a:gd name="T9" fmla="*/ 70 h 791"/>
                      <a:gd name="T10" fmla="*/ 55 w 1769"/>
                      <a:gd name="T11" fmla="*/ 90 h 791"/>
                      <a:gd name="T12" fmla="*/ 51 w 1769"/>
                      <a:gd name="T13" fmla="*/ 73 h 791"/>
                      <a:gd name="T14" fmla="*/ 45 w 1769"/>
                      <a:gd name="T15" fmla="*/ 52 h 791"/>
                      <a:gd name="T16" fmla="*/ 36 w 1769"/>
                      <a:gd name="T17" fmla="*/ 34 h 791"/>
                      <a:gd name="T18" fmla="*/ 19 w 1769"/>
                      <a:gd name="T19" fmla="*/ 18 h 791"/>
                      <a:gd name="T20" fmla="*/ 0 w 1769"/>
                      <a:gd name="T21" fmla="*/ 9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4" name="Group 29"/>
                <p:cNvGrpSpPr>
                  <a:grpSpLocks/>
                </p:cNvGrpSpPr>
                <p:nvPr/>
              </p:nvGrpSpPr>
              <p:grpSpPr bwMode="auto">
                <a:xfrm>
                  <a:off x="4304" y="543"/>
                  <a:ext cx="918" cy="258"/>
                  <a:chOff x="2958" y="1414"/>
                  <a:chExt cx="2342" cy="657"/>
                </a:xfrm>
              </p:grpSpPr>
              <p:sp>
                <p:nvSpPr>
                  <p:cNvPr id="124028" name="Freeform 30"/>
                  <p:cNvSpPr>
                    <a:spLocks/>
                  </p:cNvSpPr>
                  <p:nvPr/>
                </p:nvSpPr>
                <p:spPr bwMode="hidden">
                  <a:xfrm rot="463793">
                    <a:off x="2957" y="1415"/>
                    <a:ext cx="1544" cy="312"/>
                  </a:xfrm>
                  <a:custGeom>
                    <a:avLst/>
                    <a:gdLst>
                      <a:gd name="T0" fmla="*/ 0 w 2736"/>
                      <a:gd name="T1" fmla="*/ 46 h 504"/>
                      <a:gd name="T2" fmla="*/ 49 w 2736"/>
                      <a:gd name="T3" fmla="*/ 15 h 504"/>
                      <a:gd name="T4" fmla="*/ 102 w 2736"/>
                      <a:gd name="T5" fmla="*/ 2 h 504"/>
                      <a:gd name="T6" fmla="*/ 157 w 2736"/>
                      <a:gd name="T7" fmla="*/ 2 h 504"/>
                      <a:gd name="T8" fmla="*/ 156 w 2736"/>
                      <a:gd name="T9" fmla="*/ 9 h 504"/>
                      <a:gd name="T10" fmla="*/ 101 w 2736"/>
                      <a:gd name="T11" fmla="*/ 9 h 504"/>
                      <a:gd name="T12" fmla="*/ 37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9" name="Freeform 31"/>
                  <p:cNvSpPr>
                    <a:spLocks/>
                  </p:cNvSpPr>
                  <p:nvPr/>
                </p:nvSpPr>
                <p:spPr bwMode="hidden">
                  <a:xfrm rot="463793">
                    <a:off x="4470" y="1581"/>
                    <a:ext cx="829" cy="451"/>
                  </a:xfrm>
                  <a:custGeom>
                    <a:avLst/>
                    <a:gdLst>
                      <a:gd name="T0" fmla="*/ 0 w 1769"/>
                      <a:gd name="T1" fmla="*/ 1 h 791"/>
                      <a:gd name="T2" fmla="*/ 11 w 1769"/>
                      <a:gd name="T3" fmla="*/ 3 h 791"/>
                      <a:gd name="T4" fmla="*/ 26 w 1769"/>
                      <a:gd name="T5" fmla="*/ 12 h 791"/>
                      <a:gd name="T6" fmla="*/ 37 w 1769"/>
                      <a:gd name="T7" fmla="*/ 26 h 791"/>
                      <a:gd name="T8" fmla="*/ 40 w 1769"/>
                      <a:gd name="T9" fmla="*/ 36 h 791"/>
                      <a:gd name="T10" fmla="*/ 38 w 1769"/>
                      <a:gd name="T11" fmla="*/ 47 h 791"/>
                      <a:gd name="T12" fmla="*/ 36 w 1769"/>
                      <a:gd name="T13" fmla="*/ 38 h 791"/>
                      <a:gd name="T14" fmla="*/ 31 w 1769"/>
                      <a:gd name="T15" fmla="*/ 27 h 791"/>
                      <a:gd name="T16" fmla="*/ 25 w 1769"/>
                      <a:gd name="T17" fmla="*/ 18 h 791"/>
                      <a:gd name="T18" fmla="*/ 13 w 1769"/>
                      <a:gd name="T19" fmla="*/ 10 h 791"/>
                      <a:gd name="T20" fmla="*/ 0 w 1769"/>
                      <a:gd name="T21" fmla="*/ 5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5" name="Group 32"/>
                <p:cNvGrpSpPr>
                  <a:grpSpLocks/>
                </p:cNvGrpSpPr>
                <p:nvPr/>
              </p:nvGrpSpPr>
              <p:grpSpPr bwMode="auto">
                <a:xfrm>
                  <a:off x="4314" y="487"/>
                  <a:ext cx="843" cy="134"/>
                  <a:chOff x="2983" y="1269"/>
                  <a:chExt cx="2150" cy="343"/>
                </a:xfrm>
              </p:grpSpPr>
              <p:sp>
                <p:nvSpPr>
                  <p:cNvPr id="124026" name="Freeform 33"/>
                  <p:cNvSpPr>
                    <a:spLocks/>
                  </p:cNvSpPr>
                  <p:nvPr/>
                </p:nvSpPr>
                <p:spPr bwMode="hidden">
                  <a:xfrm rot="-84182">
                    <a:off x="2982" y="1286"/>
                    <a:ext cx="1404" cy="220"/>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7" name="Freeform 34"/>
                  <p:cNvSpPr>
                    <a:spLocks/>
                  </p:cNvSpPr>
                  <p:nvPr/>
                </p:nvSpPr>
                <p:spPr bwMode="hidden">
                  <a:xfrm rot="-84182">
                    <a:off x="4377" y="1249"/>
                    <a:ext cx="755" cy="363"/>
                  </a:xfrm>
                  <a:custGeom>
                    <a:avLst/>
                    <a:gdLst>
                      <a:gd name="T0" fmla="*/ 0 w 1769"/>
                      <a:gd name="T1" fmla="*/ 0 h 791"/>
                      <a:gd name="T2" fmla="*/ 7 w 1769"/>
                      <a:gd name="T3" fmla="*/ 1 h 791"/>
                      <a:gd name="T4" fmla="*/ 16 w 1769"/>
                      <a:gd name="T5" fmla="*/ 4 h 791"/>
                      <a:gd name="T6" fmla="*/ 23 w 1769"/>
                      <a:gd name="T7" fmla="*/ 9 h 791"/>
                      <a:gd name="T8" fmla="*/ 25 w 1769"/>
                      <a:gd name="T9" fmla="*/ 12 h 791"/>
                      <a:gd name="T10" fmla="*/ 24 w 1769"/>
                      <a:gd name="T11" fmla="*/ 16 h 791"/>
                      <a:gd name="T12" fmla="*/ 22 w 1769"/>
                      <a:gd name="T13" fmla="*/ 13 h 791"/>
                      <a:gd name="T14" fmla="*/ 20 w 1769"/>
                      <a:gd name="T15" fmla="*/ 9 h 791"/>
                      <a:gd name="T16" fmla="*/ 16 w 1769"/>
                      <a:gd name="T17" fmla="*/ 6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6" name="Group 35"/>
                <p:cNvGrpSpPr>
                  <a:grpSpLocks/>
                </p:cNvGrpSpPr>
                <p:nvPr/>
              </p:nvGrpSpPr>
              <p:grpSpPr bwMode="auto">
                <a:xfrm>
                  <a:off x="4296" y="349"/>
                  <a:ext cx="737" cy="167"/>
                  <a:chOff x="2938" y="917"/>
                  <a:chExt cx="1879" cy="427"/>
                </a:xfrm>
              </p:grpSpPr>
              <p:sp>
                <p:nvSpPr>
                  <p:cNvPr id="124024" name="Freeform 36"/>
                  <p:cNvSpPr>
                    <a:spLocks/>
                  </p:cNvSpPr>
                  <p:nvPr/>
                </p:nvSpPr>
                <p:spPr bwMode="hidden">
                  <a:xfrm rot="-802576">
                    <a:off x="2899" y="1128"/>
                    <a:ext cx="1252" cy="202"/>
                  </a:xfrm>
                  <a:custGeom>
                    <a:avLst/>
                    <a:gdLst>
                      <a:gd name="T0" fmla="*/ 0 w 2736"/>
                      <a:gd name="T1" fmla="*/ 5 h 504"/>
                      <a:gd name="T2" fmla="*/ 17 w 2736"/>
                      <a:gd name="T3" fmla="*/ 2 h 504"/>
                      <a:gd name="T4" fmla="*/ 36 w 2736"/>
                      <a:gd name="T5" fmla="*/ 0 h 504"/>
                      <a:gd name="T6" fmla="*/ 55 w 2736"/>
                      <a:gd name="T7" fmla="*/ 0 h 504"/>
                      <a:gd name="T8" fmla="*/ 54 w 2736"/>
                      <a:gd name="T9" fmla="*/ 1 h 504"/>
                      <a:gd name="T10" fmla="*/ 35 w 2736"/>
                      <a:gd name="T11" fmla="*/ 1 h 504"/>
                      <a:gd name="T12" fmla="*/ 13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5" name="Freeform 37"/>
                  <p:cNvSpPr>
                    <a:spLocks/>
                  </p:cNvSpPr>
                  <p:nvPr/>
                </p:nvSpPr>
                <p:spPr bwMode="hidden">
                  <a:xfrm rot="-802576">
                    <a:off x="4148" y="918"/>
                    <a:ext cx="668" cy="335"/>
                  </a:xfrm>
                  <a:custGeom>
                    <a:avLst/>
                    <a:gdLst>
                      <a:gd name="T0" fmla="*/ 0 w 1769"/>
                      <a:gd name="T1" fmla="*/ 0 h 791"/>
                      <a:gd name="T2" fmla="*/ 4 w 1769"/>
                      <a:gd name="T3" fmla="*/ 1 h 791"/>
                      <a:gd name="T4" fmla="*/ 9 w 1769"/>
                      <a:gd name="T5" fmla="*/ 3 h 791"/>
                      <a:gd name="T6" fmla="*/ 12 w 1769"/>
                      <a:gd name="T7" fmla="*/ 6 h 791"/>
                      <a:gd name="T8" fmla="*/ 13 w 1769"/>
                      <a:gd name="T9" fmla="*/ 8 h 791"/>
                      <a:gd name="T10" fmla="*/ 13 w 1769"/>
                      <a:gd name="T11" fmla="*/ 11 h 791"/>
                      <a:gd name="T12" fmla="*/ 12 w 1769"/>
                      <a:gd name="T13" fmla="*/ 8 h 791"/>
                      <a:gd name="T14" fmla="*/ 11 w 1769"/>
                      <a:gd name="T15" fmla="*/ 6 h 791"/>
                      <a:gd name="T16" fmla="*/ 9 w 1769"/>
                      <a:gd name="T17" fmla="*/ 4 h 791"/>
                      <a:gd name="T18" fmla="*/ 5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7" name="Group 38"/>
                <p:cNvGrpSpPr>
                  <a:grpSpLocks/>
                </p:cNvGrpSpPr>
                <p:nvPr/>
              </p:nvGrpSpPr>
              <p:grpSpPr bwMode="auto">
                <a:xfrm>
                  <a:off x="3394" y="637"/>
                  <a:ext cx="493" cy="912"/>
                  <a:chOff x="637" y="1653"/>
                  <a:chExt cx="1257" cy="2326"/>
                </a:xfrm>
              </p:grpSpPr>
              <p:sp>
                <p:nvSpPr>
                  <p:cNvPr id="124022" name="Freeform 39"/>
                  <p:cNvSpPr>
                    <a:spLocks/>
                  </p:cNvSpPr>
                  <p:nvPr/>
                </p:nvSpPr>
                <p:spPr bwMode="hidden">
                  <a:xfrm rot="18888116" flipH="1">
                    <a:off x="866" y="2351"/>
                    <a:ext cx="1726" cy="297"/>
                  </a:xfrm>
                  <a:custGeom>
                    <a:avLst/>
                    <a:gdLst>
                      <a:gd name="T0" fmla="*/ 0 w 2736"/>
                      <a:gd name="T1" fmla="*/ 36 h 504"/>
                      <a:gd name="T2" fmla="*/ 86 w 2736"/>
                      <a:gd name="T3" fmla="*/ 12 h 504"/>
                      <a:gd name="T4" fmla="*/ 177 w 2736"/>
                      <a:gd name="T5" fmla="*/ 2 h 504"/>
                      <a:gd name="T6" fmla="*/ 273 w 2736"/>
                      <a:gd name="T7" fmla="*/ 2 h 504"/>
                      <a:gd name="T8" fmla="*/ 272 w 2736"/>
                      <a:gd name="T9" fmla="*/ 7 h 504"/>
                      <a:gd name="T10" fmla="*/ 176 w 2736"/>
                      <a:gd name="T11" fmla="*/ 7 h 504"/>
                      <a:gd name="T12" fmla="*/ 66 w 2736"/>
                      <a:gd name="T13" fmla="*/ 21 h 504"/>
                      <a:gd name="T14" fmla="*/ 0 w 2736"/>
                      <a:gd name="T15" fmla="*/ 3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3" name="Freeform 40"/>
                  <p:cNvSpPr>
                    <a:spLocks/>
                  </p:cNvSpPr>
                  <p:nvPr/>
                </p:nvSpPr>
                <p:spPr bwMode="hidden">
                  <a:xfrm rot="18888116" flipH="1">
                    <a:off x="419" y="3271"/>
                    <a:ext cx="925" cy="489"/>
                  </a:xfrm>
                  <a:custGeom>
                    <a:avLst/>
                    <a:gdLst>
                      <a:gd name="T0" fmla="*/ 1 w 1769"/>
                      <a:gd name="T1" fmla="*/ 1 h 791"/>
                      <a:gd name="T2" fmla="*/ 19 w 1769"/>
                      <a:gd name="T3" fmla="*/ 6 h 791"/>
                      <a:gd name="T4" fmla="*/ 45 w 1769"/>
                      <a:gd name="T5" fmla="*/ 19 h 791"/>
                      <a:gd name="T6" fmla="*/ 63 w 1769"/>
                      <a:gd name="T7" fmla="*/ 39 h 791"/>
                      <a:gd name="T8" fmla="*/ 68 w 1769"/>
                      <a:gd name="T9" fmla="*/ 54 h 791"/>
                      <a:gd name="T10" fmla="*/ 66 w 1769"/>
                      <a:gd name="T11" fmla="*/ 71 h 791"/>
                      <a:gd name="T12" fmla="*/ 62 w 1769"/>
                      <a:gd name="T13" fmla="*/ 57 h 791"/>
                      <a:gd name="T14" fmla="*/ 54 w 1769"/>
                      <a:gd name="T15" fmla="*/ 41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8" name="Group 41"/>
                <p:cNvGrpSpPr>
                  <a:grpSpLocks/>
                </p:cNvGrpSpPr>
                <p:nvPr/>
              </p:nvGrpSpPr>
              <p:grpSpPr bwMode="auto">
                <a:xfrm>
                  <a:off x="3142" y="850"/>
                  <a:ext cx="966" cy="522"/>
                  <a:chOff x="-5" y="2196"/>
                  <a:chExt cx="2463" cy="1332"/>
                </a:xfrm>
              </p:grpSpPr>
              <p:sp>
                <p:nvSpPr>
                  <p:cNvPr id="124020" name="Freeform 42"/>
                  <p:cNvSpPr>
                    <a:spLocks/>
                  </p:cNvSpPr>
                  <p:nvPr/>
                </p:nvSpPr>
                <p:spPr bwMode="hidden">
                  <a:xfrm rot="19495919" flipH="1">
                    <a:off x="644" y="2196"/>
                    <a:ext cx="1797" cy="347"/>
                  </a:xfrm>
                  <a:custGeom>
                    <a:avLst/>
                    <a:gdLst>
                      <a:gd name="T0" fmla="*/ 0 w 2736"/>
                      <a:gd name="T1" fmla="*/ 78 h 504"/>
                      <a:gd name="T2" fmla="*/ 105 w 2736"/>
                      <a:gd name="T3" fmla="*/ 26 h 504"/>
                      <a:gd name="T4" fmla="*/ 217 w 2736"/>
                      <a:gd name="T5" fmla="*/ 4 h 504"/>
                      <a:gd name="T6" fmla="*/ 334 w 2736"/>
                      <a:gd name="T7" fmla="*/ 4 h 504"/>
                      <a:gd name="T8" fmla="*/ 332 w 2736"/>
                      <a:gd name="T9" fmla="*/ 16 h 504"/>
                      <a:gd name="T10" fmla="*/ 215 w 2736"/>
                      <a:gd name="T11" fmla="*/ 16 h 504"/>
                      <a:gd name="T12" fmla="*/ 80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1" name="Freeform 43"/>
                  <p:cNvSpPr>
                    <a:spLocks/>
                  </p:cNvSpPr>
                  <p:nvPr/>
                </p:nvSpPr>
                <p:spPr bwMode="hidden">
                  <a:xfrm rot="19495919" flipH="1">
                    <a:off x="-6" y="2982"/>
                    <a:ext cx="968" cy="545"/>
                  </a:xfrm>
                  <a:custGeom>
                    <a:avLst/>
                    <a:gdLst>
                      <a:gd name="T0" fmla="*/ 1 w 1769"/>
                      <a:gd name="T1" fmla="*/ 1 h 791"/>
                      <a:gd name="T2" fmla="*/ 24 w 1769"/>
                      <a:gd name="T3" fmla="*/ 9 h 791"/>
                      <a:gd name="T4" fmla="*/ 56 w 1769"/>
                      <a:gd name="T5" fmla="*/ 31 h 791"/>
                      <a:gd name="T6" fmla="*/ 79 w 1769"/>
                      <a:gd name="T7" fmla="*/ 67 h 791"/>
                      <a:gd name="T8" fmla="*/ 86 w 1769"/>
                      <a:gd name="T9" fmla="*/ 94 h 791"/>
                      <a:gd name="T10" fmla="*/ 83 w 1769"/>
                      <a:gd name="T11" fmla="*/ 122 h 791"/>
                      <a:gd name="T12" fmla="*/ 78 w 1769"/>
                      <a:gd name="T13" fmla="*/ 99 h 791"/>
                      <a:gd name="T14" fmla="*/ 68 w 1769"/>
                      <a:gd name="T15" fmla="*/ 71 h 791"/>
                      <a:gd name="T16" fmla="*/ 55 w 1769"/>
                      <a:gd name="T17" fmla="*/ 46 h 791"/>
                      <a:gd name="T18" fmla="*/ 28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9" name="Group 44"/>
                <p:cNvGrpSpPr>
                  <a:grpSpLocks/>
                </p:cNvGrpSpPr>
                <p:nvPr/>
              </p:nvGrpSpPr>
              <p:grpSpPr bwMode="auto">
                <a:xfrm>
                  <a:off x="3124" y="777"/>
                  <a:ext cx="971" cy="417"/>
                  <a:chOff x="-52" y="2009"/>
                  <a:chExt cx="2477" cy="1064"/>
                </a:xfrm>
              </p:grpSpPr>
              <p:sp>
                <p:nvSpPr>
                  <p:cNvPr id="124018" name="Freeform 45"/>
                  <p:cNvSpPr>
                    <a:spLocks/>
                  </p:cNvSpPr>
                  <p:nvPr/>
                </p:nvSpPr>
                <p:spPr bwMode="hidden">
                  <a:xfrm rot="20017085" flipH="1">
                    <a:off x="689" y="2010"/>
                    <a:ext cx="1736" cy="303"/>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9" name="Freeform 46"/>
                  <p:cNvSpPr>
                    <a:spLocks/>
                  </p:cNvSpPr>
                  <p:nvPr/>
                </p:nvSpPr>
                <p:spPr bwMode="hidden">
                  <a:xfrm rot="20017085" flipH="1">
                    <a:off x="-53" y="2598"/>
                    <a:ext cx="931" cy="458"/>
                  </a:xfrm>
                  <a:custGeom>
                    <a:avLst/>
                    <a:gdLst>
                      <a:gd name="T0" fmla="*/ 1 w 1769"/>
                      <a:gd name="T1" fmla="*/ 1 h 791"/>
                      <a:gd name="T2" fmla="*/ 19 w 1769"/>
                      <a:gd name="T3" fmla="*/ 3 h 791"/>
                      <a:gd name="T4" fmla="*/ 47 w 1769"/>
                      <a:gd name="T5" fmla="*/ 13 h 791"/>
                      <a:gd name="T6" fmla="*/ 65 w 1769"/>
                      <a:gd name="T7" fmla="*/ 28 h 791"/>
                      <a:gd name="T8" fmla="*/ 71 w 1769"/>
                      <a:gd name="T9" fmla="*/ 39 h 791"/>
                      <a:gd name="T10" fmla="*/ 68 w 1769"/>
                      <a:gd name="T11" fmla="*/ 52 h 791"/>
                      <a:gd name="T12" fmla="*/ 64 w 1769"/>
                      <a:gd name="T13" fmla="*/ 41 h 791"/>
                      <a:gd name="T14" fmla="*/ 56 w 1769"/>
                      <a:gd name="T15" fmla="*/ 30 h 791"/>
                      <a:gd name="T16" fmla="*/ 45 w 1769"/>
                      <a:gd name="T17" fmla="*/ 19 h 791"/>
                      <a:gd name="T18" fmla="*/ 24 w 1769"/>
                      <a:gd name="T19" fmla="*/ 10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0" name="Group 47"/>
                <p:cNvGrpSpPr>
                  <a:grpSpLocks/>
                </p:cNvGrpSpPr>
                <p:nvPr/>
              </p:nvGrpSpPr>
              <p:grpSpPr bwMode="auto">
                <a:xfrm>
                  <a:off x="3115" y="700"/>
                  <a:ext cx="969" cy="363"/>
                  <a:chOff x="-74" y="1813"/>
                  <a:chExt cx="2472" cy="927"/>
                </a:xfrm>
              </p:grpSpPr>
              <p:sp>
                <p:nvSpPr>
                  <p:cNvPr id="124016" name="Freeform 48"/>
                  <p:cNvSpPr>
                    <a:spLocks/>
                  </p:cNvSpPr>
                  <p:nvPr/>
                </p:nvSpPr>
                <p:spPr bwMode="hidden">
                  <a:xfrm rot="20519637" flipH="1">
                    <a:off x="721" y="1812"/>
                    <a:ext cx="1677" cy="325"/>
                  </a:xfrm>
                  <a:custGeom>
                    <a:avLst/>
                    <a:gdLst>
                      <a:gd name="T0" fmla="*/ 0 w 2736"/>
                      <a:gd name="T1" fmla="*/ 56 h 504"/>
                      <a:gd name="T2" fmla="*/ 75 w 2736"/>
                      <a:gd name="T3" fmla="*/ 19 h 504"/>
                      <a:gd name="T4" fmla="*/ 154 w 2736"/>
                      <a:gd name="T5" fmla="*/ 3 h 504"/>
                      <a:gd name="T6" fmla="*/ 237 w 2736"/>
                      <a:gd name="T7" fmla="*/ 3 h 504"/>
                      <a:gd name="T8" fmla="*/ 235 w 2736"/>
                      <a:gd name="T9" fmla="*/ 12 h 504"/>
                      <a:gd name="T10" fmla="*/ 153 w 2736"/>
                      <a:gd name="T11" fmla="*/ 12 h 504"/>
                      <a:gd name="T12" fmla="*/ 57 w 2736"/>
                      <a:gd name="T13" fmla="*/ 32 h 504"/>
                      <a:gd name="T14" fmla="*/ 0 w 2736"/>
                      <a:gd name="T15" fmla="*/ 5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7" name="Freeform 49"/>
                  <p:cNvSpPr>
                    <a:spLocks/>
                  </p:cNvSpPr>
                  <p:nvPr/>
                </p:nvSpPr>
                <p:spPr bwMode="hidden">
                  <a:xfrm rot="20519637" flipH="1">
                    <a:off x="-74" y="2212"/>
                    <a:ext cx="900" cy="511"/>
                  </a:xfrm>
                  <a:custGeom>
                    <a:avLst/>
                    <a:gdLst>
                      <a:gd name="T0" fmla="*/ 1 w 1769"/>
                      <a:gd name="T1" fmla="*/ 1 h 791"/>
                      <a:gd name="T2" fmla="*/ 17 w 1769"/>
                      <a:gd name="T3" fmla="*/ 6 h 791"/>
                      <a:gd name="T4" fmla="*/ 40 w 1769"/>
                      <a:gd name="T5" fmla="*/ 23 h 791"/>
                      <a:gd name="T6" fmla="*/ 55 w 1769"/>
                      <a:gd name="T7" fmla="*/ 48 h 791"/>
                      <a:gd name="T8" fmla="*/ 60 w 1769"/>
                      <a:gd name="T9" fmla="*/ 68 h 791"/>
                      <a:gd name="T10" fmla="*/ 57 w 1769"/>
                      <a:gd name="T11" fmla="*/ 89 h 791"/>
                      <a:gd name="T12" fmla="*/ 54 w 1769"/>
                      <a:gd name="T13" fmla="*/ 71 h 791"/>
                      <a:gd name="T14" fmla="*/ 47 w 1769"/>
                      <a:gd name="T15" fmla="*/ 51 h 791"/>
                      <a:gd name="T16" fmla="*/ 38 w 1769"/>
                      <a:gd name="T17" fmla="*/ 33 h 791"/>
                      <a:gd name="T18" fmla="*/ 20 w 1769"/>
                      <a:gd name="T19" fmla="*/ 17 h 791"/>
                      <a:gd name="T20" fmla="*/ 0 w 1769"/>
                      <a:gd name="T21" fmla="*/ 9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1" name="Group 50"/>
                <p:cNvGrpSpPr>
                  <a:grpSpLocks/>
                </p:cNvGrpSpPr>
                <p:nvPr/>
              </p:nvGrpSpPr>
              <p:grpSpPr bwMode="auto">
                <a:xfrm>
                  <a:off x="3153" y="613"/>
                  <a:ext cx="918" cy="257"/>
                  <a:chOff x="22" y="1591"/>
                  <a:chExt cx="2342" cy="657"/>
                </a:xfrm>
              </p:grpSpPr>
              <p:sp>
                <p:nvSpPr>
                  <p:cNvPr id="124014" name="Freeform 51"/>
                  <p:cNvSpPr>
                    <a:spLocks/>
                  </p:cNvSpPr>
                  <p:nvPr/>
                </p:nvSpPr>
                <p:spPr bwMode="hidden">
                  <a:xfrm rot="21136207" flipH="1">
                    <a:off x="819" y="1574"/>
                    <a:ext cx="1544" cy="313"/>
                  </a:xfrm>
                  <a:custGeom>
                    <a:avLst/>
                    <a:gdLst>
                      <a:gd name="T0" fmla="*/ 0 w 2736"/>
                      <a:gd name="T1" fmla="*/ 47 h 504"/>
                      <a:gd name="T2" fmla="*/ 49 w 2736"/>
                      <a:gd name="T3" fmla="*/ 16 h 504"/>
                      <a:gd name="T4" fmla="*/ 102 w 2736"/>
                      <a:gd name="T5" fmla="*/ 2 h 504"/>
                      <a:gd name="T6" fmla="*/ 157 w 2736"/>
                      <a:gd name="T7" fmla="*/ 2 h 504"/>
                      <a:gd name="T8" fmla="*/ 156 w 2736"/>
                      <a:gd name="T9" fmla="*/ 10 h 504"/>
                      <a:gd name="T10" fmla="*/ 101 w 2736"/>
                      <a:gd name="T11" fmla="*/ 10 h 504"/>
                      <a:gd name="T12" fmla="*/ 37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5" name="Freeform 52"/>
                  <p:cNvSpPr>
                    <a:spLocks/>
                  </p:cNvSpPr>
                  <p:nvPr/>
                </p:nvSpPr>
                <p:spPr bwMode="hidden">
                  <a:xfrm rot="21136207" flipH="1">
                    <a:off x="21" y="1757"/>
                    <a:ext cx="829" cy="490"/>
                  </a:xfrm>
                  <a:custGeom>
                    <a:avLst/>
                    <a:gdLst>
                      <a:gd name="T0" fmla="*/ 0 w 1769"/>
                      <a:gd name="T1" fmla="*/ 1 h 791"/>
                      <a:gd name="T2" fmla="*/ 11 w 1769"/>
                      <a:gd name="T3" fmla="*/ 6 h 791"/>
                      <a:gd name="T4" fmla="*/ 26 w 1769"/>
                      <a:gd name="T5" fmla="*/ 19 h 791"/>
                      <a:gd name="T6" fmla="*/ 37 w 1769"/>
                      <a:gd name="T7" fmla="*/ 40 h 791"/>
                      <a:gd name="T8" fmla="*/ 40 w 1769"/>
                      <a:gd name="T9" fmla="*/ 56 h 791"/>
                      <a:gd name="T10" fmla="*/ 38 w 1769"/>
                      <a:gd name="T11" fmla="*/ 72 h 791"/>
                      <a:gd name="T12" fmla="*/ 36 w 1769"/>
                      <a:gd name="T13" fmla="*/ 58 h 791"/>
                      <a:gd name="T14" fmla="*/ 31 w 1769"/>
                      <a:gd name="T15" fmla="*/ 42 h 791"/>
                      <a:gd name="T16" fmla="*/ 25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2" name="Group 53"/>
                <p:cNvGrpSpPr>
                  <a:grpSpLocks/>
                </p:cNvGrpSpPr>
                <p:nvPr/>
              </p:nvGrpSpPr>
              <p:grpSpPr bwMode="auto">
                <a:xfrm>
                  <a:off x="3218" y="556"/>
                  <a:ext cx="843" cy="134"/>
                  <a:chOff x="189" y="1446"/>
                  <a:chExt cx="2150" cy="343"/>
                </a:xfrm>
              </p:grpSpPr>
              <p:sp>
                <p:nvSpPr>
                  <p:cNvPr id="124012" name="Freeform 54"/>
                  <p:cNvSpPr>
                    <a:spLocks/>
                  </p:cNvSpPr>
                  <p:nvPr/>
                </p:nvSpPr>
                <p:spPr bwMode="hidden">
                  <a:xfrm rot="84182" flipH="1">
                    <a:off x="935" y="1463"/>
                    <a:ext cx="1404" cy="220"/>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3" name="Freeform 55"/>
                  <p:cNvSpPr>
                    <a:spLocks/>
                  </p:cNvSpPr>
                  <p:nvPr/>
                </p:nvSpPr>
                <p:spPr bwMode="hidden">
                  <a:xfrm rot="84182" flipH="1">
                    <a:off x="189" y="1426"/>
                    <a:ext cx="755" cy="363"/>
                  </a:xfrm>
                  <a:custGeom>
                    <a:avLst/>
                    <a:gdLst>
                      <a:gd name="T0" fmla="*/ 0 w 1769"/>
                      <a:gd name="T1" fmla="*/ 0 h 791"/>
                      <a:gd name="T2" fmla="*/ 7 w 1769"/>
                      <a:gd name="T3" fmla="*/ 1 h 791"/>
                      <a:gd name="T4" fmla="*/ 16 w 1769"/>
                      <a:gd name="T5" fmla="*/ 4 h 791"/>
                      <a:gd name="T6" fmla="*/ 23 w 1769"/>
                      <a:gd name="T7" fmla="*/ 9 h 791"/>
                      <a:gd name="T8" fmla="*/ 25 w 1769"/>
                      <a:gd name="T9" fmla="*/ 12 h 791"/>
                      <a:gd name="T10" fmla="*/ 24 w 1769"/>
                      <a:gd name="T11" fmla="*/ 16 h 791"/>
                      <a:gd name="T12" fmla="*/ 22 w 1769"/>
                      <a:gd name="T13" fmla="*/ 13 h 791"/>
                      <a:gd name="T14" fmla="*/ 20 w 1769"/>
                      <a:gd name="T15" fmla="*/ 9 h 791"/>
                      <a:gd name="T16" fmla="*/ 16 w 1769"/>
                      <a:gd name="T17" fmla="*/ 6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3" name="Group 56"/>
                <p:cNvGrpSpPr>
                  <a:grpSpLocks/>
                </p:cNvGrpSpPr>
                <p:nvPr/>
              </p:nvGrpSpPr>
              <p:grpSpPr bwMode="auto">
                <a:xfrm>
                  <a:off x="3342" y="418"/>
                  <a:ext cx="737" cy="167"/>
                  <a:chOff x="505" y="1094"/>
                  <a:chExt cx="1879" cy="427"/>
                </a:xfrm>
              </p:grpSpPr>
              <p:sp>
                <p:nvSpPr>
                  <p:cNvPr id="124010" name="Freeform 57"/>
                  <p:cNvSpPr>
                    <a:spLocks/>
                  </p:cNvSpPr>
                  <p:nvPr/>
                </p:nvSpPr>
                <p:spPr bwMode="hidden">
                  <a:xfrm rot="802576" flipH="1">
                    <a:off x="1151" y="1306"/>
                    <a:ext cx="1234" cy="214"/>
                  </a:xfrm>
                  <a:custGeom>
                    <a:avLst/>
                    <a:gdLst>
                      <a:gd name="T0" fmla="*/ 0 w 2736"/>
                      <a:gd name="T1" fmla="*/ 7 h 504"/>
                      <a:gd name="T2" fmla="*/ 16 w 2736"/>
                      <a:gd name="T3" fmla="*/ 3 h 504"/>
                      <a:gd name="T4" fmla="*/ 33 w 2736"/>
                      <a:gd name="T5" fmla="*/ 0 h 504"/>
                      <a:gd name="T6" fmla="*/ 51 w 2736"/>
                      <a:gd name="T7" fmla="*/ 0 h 504"/>
                      <a:gd name="T8" fmla="*/ 51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1" name="Freeform 58"/>
                  <p:cNvSpPr>
                    <a:spLocks/>
                  </p:cNvSpPr>
                  <p:nvPr/>
                </p:nvSpPr>
                <p:spPr bwMode="hidden">
                  <a:xfrm rot="802576" flipH="1">
                    <a:off x="505" y="1095"/>
                    <a:ext cx="662" cy="335"/>
                  </a:xfrm>
                  <a:custGeom>
                    <a:avLst/>
                    <a:gdLst>
                      <a:gd name="T0" fmla="*/ 0 w 1769"/>
                      <a:gd name="T1" fmla="*/ 0 h 791"/>
                      <a:gd name="T2" fmla="*/ 3 w 1769"/>
                      <a:gd name="T3" fmla="*/ 1 h 791"/>
                      <a:gd name="T4" fmla="*/ 9 w 1769"/>
                      <a:gd name="T5" fmla="*/ 3 h 791"/>
                      <a:gd name="T6" fmla="*/ 12 w 1769"/>
                      <a:gd name="T7" fmla="*/ 6 h 791"/>
                      <a:gd name="T8" fmla="*/ 13 w 1769"/>
                      <a:gd name="T9" fmla="*/ 8 h 791"/>
                      <a:gd name="T10" fmla="*/ 12 w 1769"/>
                      <a:gd name="T11" fmla="*/ 11 h 791"/>
                      <a:gd name="T12" fmla="*/ 12 w 1769"/>
                      <a:gd name="T13" fmla="*/ 8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4" name="Group 59"/>
                <p:cNvGrpSpPr>
                  <a:grpSpLocks/>
                </p:cNvGrpSpPr>
                <p:nvPr/>
              </p:nvGrpSpPr>
              <p:grpSpPr bwMode="auto">
                <a:xfrm>
                  <a:off x="3386" y="341"/>
                  <a:ext cx="725" cy="218"/>
                  <a:chOff x="616" y="899"/>
                  <a:chExt cx="1850" cy="554"/>
                </a:xfrm>
              </p:grpSpPr>
              <p:sp>
                <p:nvSpPr>
                  <p:cNvPr id="124008" name="Freeform 60"/>
                  <p:cNvSpPr>
                    <a:spLocks/>
                  </p:cNvSpPr>
                  <p:nvPr/>
                </p:nvSpPr>
                <p:spPr bwMode="hidden">
                  <a:xfrm rot="1277471" flipH="1">
                    <a:off x="1231" y="1237"/>
                    <a:ext cx="1235" cy="216"/>
                  </a:xfrm>
                  <a:custGeom>
                    <a:avLst/>
                    <a:gdLst>
                      <a:gd name="T0" fmla="*/ 0 w 2736"/>
                      <a:gd name="T1" fmla="*/ 7 h 504"/>
                      <a:gd name="T2" fmla="*/ 16 w 2736"/>
                      <a:gd name="T3" fmla="*/ 3 h 504"/>
                      <a:gd name="T4" fmla="*/ 33 w 2736"/>
                      <a:gd name="T5" fmla="*/ 0 h 504"/>
                      <a:gd name="T6" fmla="*/ 51 w 2736"/>
                      <a:gd name="T7" fmla="*/ 0 h 504"/>
                      <a:gd name="T8" fmla="*/ 51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9" name="Freeform 61"/>
                  <p:cNvSpPr>
                    <a:spLocks/>
                  </p:cNvSpPr>
                  <p:nvPr/>
                </p:nvSpPr>
                <p:spPr bwMode="hidden">
                  <a:xfrm rot="1277471" flipH="1">
                    <a:off x="615" y="898"/>
                    <a:ext cx="662" cy="339"/>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2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5" name="Group 62"/>
                <p:cNvGrpSpPr>
                  <a:grpSpLocks/>
                </p:cNvGrpSpPr>
                <p:nvPr/>
              </p:nvGrpSpPr>
              <p:grpSpPr bwMode="auto">
                <a:xfrm>
                  <a:off x="3472" y="231"/>
                  <a:ext cx="693" cy="291"/>
                  <a:chOff x="3472" y="231"/>
                  <a:chExt cx="693" cy="291"/>
                </a:xfrm>
              </p:grpSpPr>
              <p:sp>
                <p:nvSpPr>
                  <p:cNvPr id="124006" name="Freeform 63"/>
                  <p:cNvSpPr>
                    <a:spLocks/>
                  </p:cNvSpPr>
                  <p:nvPr/>
                </p:nvSpPr>
                <p:spPr bwMode="hidden">
                  <a:xfrm rot="2028410" flipH="1">
                    <a:off x="3679" y="438"/>
                    <a:ext cx="483" cy="84"/>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7" name="Freeform 64"/>
                  <p:cNvSpPr>
                    <a:spLocks/>
                  </p:cNvSpPr>
                  <p:nvPr/>
                </p:nvSpPr>
                <p:spPr bwMode="hidden">
                  <a:xfrm rot="2028410" flipH="1">
                    <a:off x="3472" y="228"/>
                    <a:ext cx="260" cy="13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6" name="Group 65"/>
                <p:cNvGrpSpPr>
                  <a:grpSpLocks/>
                </p:cNvGrpSpPr>
                <p:nvPr/>
              </p:nvGrpSpPr>
              <p:grpSpPr bwMode="auto">
                <a:xfrm>
                  <a:off x="3554" y="118"/>
                  <a:ext cx="664" cy="349"/>
                  <a:chOff x="3554" y="118"/>
                  <a:chExt cx="664" cy="349"/>
                </a:xfrm>
              </p:grpSpPr>
              <p:sp>
                <p:nvSpPr>
                  <p:cNvPr id="12400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7" name="Group 68"/>
                <p:cNvGrpSpPr>
                  <a:grpSpLocks/>
                </p:cNvGrpSpPr>
                <p:nvPr/>
              </p:nvGrpSpPr>
              <p:grpSpPr bwMode="auto">
                <a:xfrm>
                  <a:off x="3784" y="30"/>
                  <a:ext cx="305" cy="593"/>
                  <a:chOff x="1633" y="104"/>
                  <a:chExt cx="778" cy="1512"/>
                </a:xfrm>
              </p:grpSpPr>
              <p:sp>
                <p:nvSpPr>
                  <p:cNvPr id="124002" name="Freeform 69"/>
                  <p:cNvSpPr>
                    <a:spLocks/>
                  </p:cNvSpPr>
                  <p:nvPr/>
                </p:nvSpPr>
                <p:spPr bwMode="hidden">
                  <a:xfrm rot="3473776" flipH="1">
                    <a:off x="1752" y="958"/>
                    <a:ext cx="1101" cy="217"/>
                  </a:xfrm>
                  <a:custGeom>
                    <a:avLst/>
                    <a:gdLst>
                      <a:gd name="T0" fmla="*/ 0 w 2736"/>
                      <a:gd name="T1" fmla="*/ 7 h 504"/>
                      <a:gd name="T2" fmla="*/ 9 w 2736"/>
                      <a:gd name="T3" fmla="*/ 3 h 504"/>
                      <a:gd name="T4" fmla="*/ 19 w 2736"/>
                      <a:gd name="T5" fmla="*/ 0 h 504"/>
                      <a:gd name="T6" fmla="*/ 29 w 2736"/>
                      <a:gd name="T7" fmla="*/ 0 h 504"/>
                      <a:gd name="T8" fmla="*/ 29 w 2736"/>
                      <a:gd name="T9" fmla="*/ 1 h 504"/>
                      <a:gd name="T10" fmla="*/ 19 w 2736"/>
                      <a:gd name="T11" fmla="*/ 1 h 504"/>
                      <a:gd name="T12" fmla="*/ 7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3" name="Freeform 70"/>
                  <p:cNvSpPr>
                    <a:spLocks/>
                  </p:cNvSpPr>
                  <p:nvPr/>
                </p:nvSpPr>
                <p:spPr bwMode="hidden">
                  <a:xfrm rot="3473776" flipH="1">
                    <a:off x="1505" y="231"/>
                    <a:ext cx="591" cy="337"/>
                  </a:xfrm>
                  <a:custGeom>
                    <a:avLst/>
                    <a:gdLst>
                      <a:gd name="T0" fmla="*/ 0 w 1769"/>
                      <a:gd name="T1" fmla="*/ 0 h 791"/>
                      <a:gd name="T2" fmla="*/ 2 w 1769"/>
                      <a:gd name="T3" fmla="*/ 1 h 791"/>
                      <a:gd name="T4" fmla="*/ 5 w 1769"/>
                      <a:gd name="T5" fmla="*/ 3 h 791"/>
                      <a:gd name="T6" fmla="*/ 7 w 1769"/>
                      <a:gd name="T7" fmla="*/ 6 h 791"/>
                      <a:gd name="T8" fmla="*/ 7 w 1769"/>
                      <a:gd name="T9" fmla="*/ 9 h 791"/>
                      <a:gd name="T10" fmla="*/ 7 w 1769"/>
                      <a:gd name="T11" fmla="*/ 11 h 791"/>
                      <a:gd name="T12" fmla="*/ 7 w 1769"/>
                      <a:gd name="T13" fmla="*/ 9 h 791"/>
                      <a:gd name="T14" fmla="*/ 6 w 1769"/>
                      <a:gd name="T15" fmla="*/ 6 h 791"/>
                      <a:gd name="T16" fmla="*/ 5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8" name="Group 71"/>
                <p:cNvGrpSpPr>
                  <a:grpSpLocks/>
                </p:cNvGrpSpPr>
                <p:nvPr/>
              </p:nvGrpSpPr>
              <p:grpSpPr bwMode="auto">
                <a:xfrm>
                  <a:off x="3903" y="0"/>
                  <a:ext cx="248" cy="601"/>
                  <a:chOff x="1935" y="28"/>
                  <a:chExt cx="634" cy="1534"/>
                </a:xfrm>
              </p:grpSpPr>
              <p:sp>
                <p:nvSpPr>
                  <p:cNvPr id="124000" name="Freeform 72"/>
                  <p:cNvSpPr>
                    <a:spLocks/>
                  </p:cNvSpPr>
                  <p:nvPr/>
                </p:nvSpPr>
                <p:spPr bwMode="hidden">
                  <a:xfrm rot="4126480" flipH="1">
                    <a:off x="1942" y="915"/>
                    <a:ext cx="1040" cy="214"/>
                  </a:xfrm>
                  <a:custGeom>
                    <a:avLst/>
                    <a:gdLst>
                      <a:gd name="T0" fmla="*/ 0 w 2736"/>
                      <a:gd name="T1" fmla="*/ 7 h 504"/>
                      <a:gd name="T2" fmla="*/ 7 w 2736"/>
                      <a:gd name="T3" fmla="*/ 3 h 504"/>
                      <a:gd name="T4" fmla="*/ 14 w 2736"/>
                      <a:gd name="T5" fmla="*/ 0 h 504"/>
                      <a:gd name="T6" fmla="*/ 22 w 2736"/>
                      <a:gd name="T7" fmla="*/ 0 h 504"/>
                      <a:gd name="T8" fmla="*/ 22 w 2736"/>
                      <a:gd name="T9" fmla="*/ 1 h 504"/>
                      <a:gd name="T10" fmla="*/ 14 w 2736"/>
                      <a:gd name="T11" fmla="*/ 1 h 504"/>
                      <a:gd name="T12" fmla="*/ 5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1" name="Freeform 73"/>
                  <p:cNvSpPr>
                    <a:spLocks/>
                  </p:cNvSpPr>
                  <p:nvPr/>
                </p:nvSpPr>
                <p:spPr bwMode="hidden">
                  <a:xfrm rot="4126480" flipH="1">
                    <a:off x="1820" y="144"/>
                    <a:ext cx="570" cy="338"/>
                  </a:xfrm>
                  <a:custGeom>
                    <a:avLst/>
                    <a:gdLst>
                      <a:gd name="T0" fmla="*/ 0 w 1769"/>
                      <a:gd name="T1" fmla="*/ 0 h 791"/>
                      <a:gd name="T2" fmla="*/ 2 w 1769"/>
                      <a:gd name="T3" fmla="*/ 1 h 791"/>
                      <a:gd name="T4" fmla="*/ 4 w 1769"/>
                      <a:gd name="T5" fmla="*/ 3 h 791"/>
                      <a:gd name="T6" fmla="*/ 5 w 1769"/>
                      <a:gd name="T7" fmla="*/ 6 h 791"/>
                      <a:gd name="T8" fmla="*/ 6 w 1769"/>
                      <a:gd name="T9" fmla="*/ 9 h 791"/>
                      <a:gd name="T10" fmla="*/ 6 w 1769"/>
                      <a:gd name="T11" fmla="*/ 11 h 791"/>
                      <a:gd name="T12" fmla="*/ 5 w 1769"/>
                      <a:gd name="T13" fmla="*/ 9 h 791"/>
                      <a:gd name="T14" fmla="*/ 5 w 1769"/>
                      <a:gd name="T15" fmla="*/ 6 h 791"/>
                      <a:gd name="T16" fmla="*/ 4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9" name="Group 74"/>
                <p:cNvGrpSpPr>
                  <a:grpSpLocks/>
                </p:cNvGrpSpPr>
                <p:nvPr/>
              </p:nvGrpSpPr>
              <p:grpSpPr bwMode="auto">
                <a:xfrm>
                  <a:off x="4251" y="252"/>
                  <a:ext cx="723" cy="222"/>
                  <a:chOff x="2822" y="672"/>
                  <a:chExt cx="1845" cy="566"/>
                </a:xfrm>
              </p:grpSpPr>
              <p:sp>
                <p:nvSpPr>
                  <p:cNvPr id="123998" name="Freeform 75"/>
                  <p:cNvSpPr>
                    <a:spLocks/>
                  </p:cNvSpPr>
                  <p:nvPr/>
                </p:nvSpPr>
                <p:spPr bwMode="hidden">
                  <a:xfrm rot="-1325434">
                    <a:off x="2805" y="1022"/>
                    <a:ext cx="1229" cy="216"/>
                  </a:xfrm>
                  <a:custGeom>
                    <a:avLst/>
                    <a:gdLst>
                      <a:gd name="T0" fmla="*/ 0 w 2736"/>
                      <a:gd name="T1" fmla="*/ 7 h 504"/>
                      <a:gd name="T2" fmla="*/ 16 w 2736"/>
                      <a:gd name="T3" fmla="*/ 3 h 504"/>
                      <a:gd name="T4" fmla="*/ 32 w 2736"/>
                      <a:gd name="T5" fmla="*/ 0 h 504"/>
                      <a:gd name="T6" fmla="*/ 50 w 2736"/>
                      <a:gd name="T7" fmla="*/ 0 h 504"/>
                      <a:gd name="T8" fmla="*/ 50 w 2736"/>
                      <a:gd name="T9" fmla="*/ 1 h 504"/>
                      <a:gd name="T10" fmla="*/ 32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9" name="Freeform 76"/>
                  <p:cNvSpPr>
                    <a:spLocks/>
                  </p:cNvSpPr>
                  <p:nvPr/>
                </p:nvSpPr>
                <p:spPr bwMode="hidden">
                  <a:xfrm rot="-1325434">
                    <a:off x="4003" y="673"/>
                    <a:ext cx="647" cy="337"/>
                  </a:xfrm>
                  <a:custGeom>
                    <a:avLst/>
                    <a:gdLst>
                      <a:gd name="T0" fmla="*/ 0 w 1769"/>
                      <a:gd name="T1" fmla="*/ 0 h 791"/>
                      <a:gd name="T2" fmla="*/ 3 w 1769"/>
                      <a:gd name="T3" fmla="*/ 1 h 791"/>
                      <a:gd name="T4" fmla="*/ 8 w 1769"/>
                      <a:gd name="T5" fmla="*/ 3 h 791"/>
                      <a:gd name="T6" fmla="*/ 11 w 1769"/>
                      <a:gd name="T7" fmla="*/ 6 h 791"/>
                      <a:gd name="T8" fmla="*/ 11 w 1769"/>
                      <a:gd name="T9" fmla="*/ 9 h 791"/>
                      <a:gd name="T10" fmla="*/ 11 w 1769"/>
                      <a:gd name="T11" fmla="*/ 11 h 791"/>
                      <a:gd name="T12" fmla="*/ 11 w 1769"/>
                      <a:gd name="T13" fmla="*/ 9 h 791"/>
                      <a:gd name="T14" fmla="*/ 9 w 1769"/>
                      <a:gd name="T15" fmla="*/ 6 h 791"/>
                      <a:gd name="T16" fmla="*/ 7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60" name="Group 77"/>
                <p:cNvGrpSpPr>
                  <a:grpSpLocks/>
                </p:cNvGrpSpPr>
                <p:nvPr/>
              </p:nvGrpSpPr>
              <p:grpSpPr bwMode="auto">
                <a:xfrm>
                  <a:off x="4196" y="163"/>
                  <a:ext cx="699" cy="282"/>
                  <a:chOff x="2683" y="445"/>
                  <a:chExt cx="1781" cy="717"/>
                </a:xfrm>
              </p:grpSpPr>
              <p:sp>
                <p:nvSpPr>
                  <p:cNvPr id="123996" name="Freeform 78"/>
                  <p:cNvSpPr>
                    <a:spLocks/>
                  </p:cNvSpPr>
                  <p:nvPr/>
                </p:nvSpPr>
                <p:spPr bwMode="hidden">
                  <a:xfrm rot="-1921064">
                    <a:off x="2682" y="946"/>
                    <a:ext cx="1227" cy="216"/>
                  </a:xfrm>
                  <a:custGeom>
                    <a:avLst/>
                    <a:gdLst>
                      <a:gd name="T0" fmla="*/ 0 w 2736"/>
                      <a:gd name="T1" fmla="*/ 7 h 504"/>
                      <a:gd name="T2" fmla="*/ 16 w 2736"/>
                      <a:gd name="T3" fmla="*/ 3 h 504"/>
                      <a:gd name="T4" fmla="*/ 32 w 2736"/>
                      <a:gd name="T5" fmla="*/ 0 h 504"/>
                      <a:gd name="T6" fmla="*/ 50 w 2736"/>
                      <a:gd name="T7" fmla="*/ 0 h 504"/>
                      <a:gd name="T8" fmla="*/ 49 w 2736"/>
                      <a:gd name="T9" fmla="*/ 1 h 504"/>
                      <a:gd name="T10" fmla="*/ 32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7" name="Freeform 79"/>
                  <p:cNvSpPr>
                    <a:spLocks/>
                  </p:cNvSpPr>
                  <p:nvPr/>
                </p:nvSpPr>
                <p:spPr bwMode="hidden">
                  <a:xfrm rot="-1921064">
                    <a:off x="3801" y="444"/>
                    <a:ext cx="646" cy="339"/>
                  </a:xfrm>
                  <a:custGeom>
                    <a:avLst/>
                    <a:gdLst>
                      <a:gd name="T0" fmla="*/ 0 w 1769"/>
                      <a:gd name="T1" fmla="*/ 0 h 791"/>
                      <a:gd name="T2" fmla="*/ 3 w 1769"/>
                      <a:gd name="T3" fmla="*/ 1 h 791"/>
                      <a:gd name="T4" fmla="*/ 7 w 1769"/>
                      <a:gd name="T5" fmla="*/ 3 h 791"/>
                      <a:gd name="T6" fmla="*/ 11 w 1769"/>
                      <a:gd name="T7" fmla="*/ 6 h 791"/>
                      <a:gd name="T8" fmla="*/ 11 w 1769"/>
                      <a:gd name="T9" fmla="*/ 9 h 791"/>
                      <a:gd name="T10" fmla="*/ 11 w 1769"/>
                      <a:gd name="T11" fmla="*/ 12 h 791"/>
                      <a:gd name="T12" fmla="*/ 10 w 1769"/>
                      <a:gd name="T13" fmla="*/ 9 h 791"/>
                      <a:gd name="T14" fmla="*/ 9 w 1769"/>
                      <a:gd name="T15" fmla="*/ 6 h 791"/>
                      <a:gd name="T16" fmla="*/ 7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12396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6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23963" name="Group 82"/>
                <p:cNvGrpSpPr>
                  <a:grpSpLocks/>
                </p:cNvGrpSpPr>
                <p:nvPr/>
              </p:nvGrpSpPr>
              <p:grpSpPr bwMode="auto">
                <a:xfrm>
                  <a:off x="4242" y="5"/>
                  <a:ext cx="251" cy="596"/>
                  <a:chOff x="2800" y="41"/>
                  <a:chExt cx="640" cy="1520"/>
                </a:xfrm>
              </p:grpSpPr>
              <p:sp>
                <p:nvSpPr>
                  <p:cNvPr id="123994" name="Freeform 83"/>
                  <p:cNvSpPr>
                    <a:spLocks/>
                  </p:cNvSpPr>
                  <p:nvPr/>
                </p:nvSpPr>
                <p:spPr bwMode="hidden">
                  <a:xfrm rot="-3857755">
                    <a:off x="2371" y="927"/>
                    <a:ext cx="1042" cy="186"/>
                  </a:xfrm>
                  <a:custGeom>
                    <a:avLst/>
                    <a:gdLst>
                      <a:gd name="T0" fmla="*/ 0 w 2736"/>
                      <a:gd name="T1" fmla="*/ 3 h 504"/>
                      <a:gd name="T2" fmla="*/ 7 w 2736"/>
                      <a:gd name="T3" fmla="*/ 1 h 504"/>
                      <a:gd name="T4" fmla="*/ 14 w 2736"/>
                      <a:gd name="T5" fmla="*/ 0 h 504"/>
                      <a:gd name="T6" fmla="*/ 22 w 2736"/>
                      <a:gd name="T7" fmla="*/ 0 h 504"/>
                      <a:gd name="T8" fmla="*/ 22 w 2736"/>
                      <a:gd name="T9" fmla="*/ 1 h 504"/>
                      <a:gd name="T10" fmla="*/ 14 w 2736"/>
                      <a:gd name="T11" fmla="*/ 1 h 504"/>
                      <a:gd name="T12" fmla="*/ 5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5" name="Freeform 84"/>
                  <p:cNvSpPr>
                    <a:spLocks/>
                  </p:cNvSpPr>
                  <p:nvPr/>
                </p:nvSpPr>
                <p:spPr bwMode="hidden">
                  <a:xfrm rot="-3857755">
                    <a:off x="3013" y="180"/>
                    <a:ext cx="566" cy="288"/>
                  </a:xfrm>
                  <a:custGeom>
                    <a:avLst/>
                    <a:gdLst>
                      <a:gd name="T0" fmla="*/ 0 w 1769"/>
                      <a:gd name="T1" fmla="*/ 0 h 791"/>
                      <a:gd name="T2" fmla="*/ 2 w 1769"/>
                      <a:gd name="T3" fmla="*/ 0 h 791"/>
                      <a:gd name="T4" fmla="*/ 4 w 1769"/>
                      <a:gd name="T5" fmla="*/ 1 h 791"/>
                      <a:gd name="T6" fmla="*/ 5 w 1769"/>
                      <a:gd name="T7" fmla="*/ 3 h 791"/>
                      <a:gd name="T8" fmla="*/ 6 w 1769"/>
                      <a:gd name="T9" fmla="*/ 4 h 791"/>
                      <a:gd name="T10" fmla="*/ 6 w 1769"/>
                      <a:gd name="T11" fmla="*/ 5 h 791"/>
                      <a:gd name="T12" fmla="*/ 5 w 1769"/>
                      <a:gd name="T13" fmla="*/ 4 h 791"/>
                      <a:gd name="T14" fmla="*/ 4 w 1769"/>
                      <a:gd name="T15" fmla="*/ 3 h 791"/>
                      <a:gd name="T16" fmla="*/ 4 w 1769"/>
                      <a:gd name="T17" fmla="*/ 2 h 791"/>
                      <a:gd name="T18" fmla="*/ 2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64" name="Group 85"/>
                <p:cNvGrpSpPr>
                  <a:grpSpLocks/>
                </p:cNvGrpSpPr>
                <p:nvPr/>
              </p:nvGrpSpPr>
              <p:grpSpPr bwMode="auto">
                <a:xfrm>
                  <a:off x="4295" y="53"/>
                  <a:ext cx="398" cy="574"/>
                  <a:chOff x="2934" y="163"/>
                  <a:chExt cx="1017" cy="1464"/>
                </a:xfrm>
              </p:grpSpPr>
              <p:sp>
                <p:nvSpPr>
                  <p:cNvPr id="123992" name="Freeform 86"/>
                  <p:cNvSpPr>
                    <a:spLocks/>
                  </p:cNvSpPr>
                  <p:nvPr/>
                </p:nvSpPr>
                <p:spPr bwMode="hidden">
                  <a:xfrm rot="-2777260">
                    <a:off x="2493" y="915"/>
                    <a:ext cx="1154" cy="270"/>
                  </a:xfrm>
                  <a:custGeom>
                    <a:avLst/>
                    <a:gdLst>
                      <a:gd name="T0" fmla="*/ 0 w 2736"/>
                      <a:gd name="T1" fmla="*/ 23 h 504"/>
                      <a:gd name="T2" fmla="*/ 11 w 2736"/>
                      <a:gd name="T3" fmla="*/ 8 h 504"/>
                      <a:gd name="T4" fmla="*/ 24 w 2736"/>
                      <a:gd name="T5" fmla="*/ 1 h 504"/>
                      <a:gd name="T6" fmla="*/ 36 w 2736"/>
                      <a:gd name="T7" fmla="*/ 1 h 504"/>
                      <a:gd name="T8" fmla="*/ 36 w 2736"/>
                      <a:gd name="T9" fmla="*/ 5 h 504"/>
                      <a:gd name="T10" fmla="*/ 24 w 2736"/>
                      <a:gd name="T11" fmla="*/ 5 h 504"/>
                      <a:gd name="T12" fmla="*/ 9 w 2736"/>
                      <a:gd name="T13" fmla="*/ 13 h 504"/>
                      <a:gd name="T14" fmla="*/ 0 w 2736"/>
                      <a:gd name="T15" fmla="*/ 2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3" name="Freeform 87"/>
                  <p:cNvSpPr>
                    <a:spLocks/>
                  </p:cNvSpPr>
                  <p:nvPr/>
                </p:nvSpPr>
                <p:spPr bwMode="hidden">
                  <a:xfrm rot="-2777260">
                    <a:off x="3431" y="262"/>
                    <a:ext cx="619" cy="422"/>
                  </a:xfrm>
                  <a:custGeom>
                    <a:avLst/>
                    <a:gdLst>
                      <a:gd name="T0" fmla="*/ 0 w 1769"/>
                      <a:gd name="T1" fmla="*/ 1 h 791"/>
                      <a:gd name="T2" fmla="*/ 2 w 1769"/>
                      <a:gd name="T3" fmla="*/ 3 h 791"/>
                      <a:gd name="T4" fmla="*/ 6 w 1769"/>
                      <a:gd name="T5" fmla="*/ 9 h 791"/>
                      <a:gd name="T6" fmla="*/ 8 w 1769"/>
                      <a:gd name="T7" fmla="*/ 19 h 791"/>
                      <a:gd name="T8" fmla="*/ 9 w 1769"/>
                      <a:gd name="T9" fmla="*/ 26 h 791"/>
                      <a:gd name="T10" fmla="*/ 9 w 1769"/>
                      <a:gd name="T11" fmla="*/ 34 h 791"/>
                      <a:gd name="T12" fmla="*/ 8 w 1769"/>
                      <a:gd name="T13" fmla="*/ 27 h 791"/>
                      <a:gd name="T14" fmla="*/ 7 w 1769"/>
                      <a:gd name="T15" fmla="*/ 20 h 791"/>
                      <a:gd name="T16" fmla="*/ 6 w 1769"/>
                      <a:gd name="T17" fmla="*/ 13 h 791"/>
                      <a:gd name="T18" fmla="*/ 3 w 1769"/>
                      <a:gd name="T19" fmla="*/ 6 h 791"/>
                      <a:gd name="T20" fmla="*/ 0 w 1769"/>
                      <a:gd name="T21" fmla="*/ 3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65" name="Group 88"/>
                <p:cNvGrpSpPr>
                  <a:grpSpLocks/>
                </p:cNvGrpSpPr>
                <p:nvPr/>
              </p:nvGrpSpPr>
              <p:grpSpPr bwMode="auto">
                <a:xfrm>
                  <a:off x="4215" y="2"/>
                  <a:ext cx="95" cy="567"/>
                  <a:chOff x="2730" y="32"/>
                  <a:chExt cx="243" cy="1448"/>
                </a:xfrm>
              </p:grpSpPr>
              <p:sp>
                <p:nvSpPr>
                  <p:cNvPr id="123990" name="Freeform 89"/>
                  <p:cNvSpPr>
                    <a:spLocks/>
                  </p:cNvSpPr>
                  <p:nvPr/>
                </p:nvSpPr>
                <p:spPr bwMode="hidden">
                  <a:xfrm rot="-4903748">
                    <a:off x="2297" y="959"/>
                    <a:ext cx="954" cy="87"/>
                  </a:xfrm>
                  <a:custGeom>
                    <a:avLst/>
                    <a:gdLst>
                      <a:gd name="T0" fmla="*/ 0 w 2736"/>
                      <a:gd name="T1" fmla="*/ 0 h 504"/>
                      <a:gd name="T2" fmla="*/ 5 w 2736"/>
                      <a:gd name="T3" fmla="*/ 0 h 504"/>
                      <a:gd name="T4" fmla="*/ 9 w 2736"/>
                      <a:gd name="T5" fmla="*/ 0 h 504"/>
                      <a:gd name="T6" fmla="*/ 14 w 2736"/>
                      <a:gd name="T7" fmla="*/ 0 h 504"/>
                      <a:gd name="T8" fmla="*/ 14 w 2736"/>
                      <a:gd name="T9" fmla="*/ 0 h 504"/>
                      <a:gd name="T10" fmla="*/ 9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1" name="Freeform 90"/>
                  <p:cNvSpPr>
                    <a:spLocks/>
                  </p:cNvSpPr>
                  <p:nvPr/>
                </p:nvSpPr>
                <p:spPr bwMode="hidden">
                  <a:xfrm rot="-4903748">
                    <a:off x="2650" y="222"/>
                    <a:ext cx="511" cy="133"/>
                  </a:xfrm>
                  <a:custGeom>
                    <a:avLst/>
                    <a:gdLst>
                      <a:gd name="T0" fmla="*/ 0 w 1769"/>
                      <a:gd name="T1" fmla="*/ 0 h 791"/>
                      <a:gd name="T2" fmla="*/ 1 w 1769"/>
                      <a:gd name="T3" fmla="*/ 0 h 791"/>
                      <a:gd name="T4" fmla="*/ 2 w 1769"/>
                      <a:gd name="T5" fmla="*/ 0 h 791"/>
                      <a:gd name="T6" fmla="*/ 3 w 1769"/>
                      <a:gd name="T7" fmla="*/ 0 h 791"/>
                      <a:gd name="T8" fmla="*/ 3 w 1769"/>
                      <a:gd name="T9" fmla="*/ 0 h 791"/>
                      <a:gd name="T10" fmla="*/ 3 w 1769"/>
                      <a:gd name="T11" fmla="*/ 0 h 791"/>
                      <a:gd name="T12" fmla="*/ 3 w 1769"/>
                      <a:gd name="T13" fmla="*/ 0 h 791"/>
                      <a:gd name="T14" fmla="*/ 3 w 1769"/>
                      <a:gd name="T15" fmla="*/ 0 h 791"/>
                      <a:gd name="T16" fmla="*/ 2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66" name="Group 91"/>
                <p:cNvGrpSpPr>
                  <a:grpSpLocks/>
                </p:cNvGrpSpPr>
                <p:nvPr/>
              </p:nvGrpSpPr>
              <p:grpSpPr bwMode="auto">
                <a:xfrm>
                  <a:off x="3514" y="683"/>
                  <a:ext cx="425" cy="960"/>
                  <a:chOff x="943" y="1769"/>
                  <a:chExt cx="1085" cy="2450"/>
                </a:xfrm>
              </p:grpSpPr>
              <p:sp>
                <p:nvSpPr>
                  <p:cNvPr id="123988" name="Freeform 92"/>
                  <p:cNvSpPr>
                    <a:spLocks/>
                  </p:cNvSpPr>
                  <p:nvPr/>
                </p:nvSpPr>
                <p:spPr bwMode="hidden">
                  <a:xfrm rot="18335692" flipH="1">
                    <a:off x="1009" y="2474"/>
                    <a:ext cx="1724" cy="313"/>
                  </a:xfrm>
                  <a:custGeom>
                    <a:avLst/>
                    <a:gdLst>
                      <a:gd name="T0" fmla="*/ 0 w 2736"/>
                      <a:gd name="T1" fmla="*/ 47 h 504"/>
                      <a:gd name="T2" fmla="*/ 86 w 2736"/>
                      <a:gd name="T3" fmla="*/ 16 h 504"/>
                      <a:gd name="T4" fmla="*/ 176 w 2736"/>
                      <a:gd name="T5" fmla="*/ 2 h 504"/>
                      <a:gd name="T6" fmla="*/ 272 w 2736"/>
                      <a:gd name="T7" fmla="*/ 2 h 504"/>
                      <a:gd name="T8" fmla="*/ 270 w 2736"/>
                      <a:gd name="T9" fmla="*/ 10 h 504"/>
                      <a:gd name="T10" fmla="*/ 176 w 2736"/>
                      <a:gd name="T11" fmla="*/ 10 h 504"/>
                      <a:gd name="T12" fmla="*/ 65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9" name="Freeform 93"/>
                  <p:cNvSpPr>
                    <a:spLocks/>
                  </p:cNvSpPr>
                  <p:nvPr/>
                </p:nvSpPr>
                <p:spPr bwMode="hidden">
                  <a:xfrm rot="18335692" flipH="1">
                    <a:off x="731" y="3478"/>
                    <a:ext cx="913" cy="489"/>
                  </a:xfrm>
                  <a:custGeom>
                    <a:avLst/>
                    <a:gdLst>
                      <a:gd name="T0" fmla="*/ 1 w 1769"/>
                      <a:gd name="T1" fmla="*/ 1 h 791"/>
                      <a:gd name="T2" fmla="*/ 18 w 1769"/>
                      <a:gd name="T3" fmla="*/ 6 h 791"/>
                      <a:gd name="T4" fmla="*/ 42 w 1769"/>
                      <a:gd name="T5" fmla="*/ 19 h 791"/>
                      <a:gd name="T6" fmla="*/ 59 w 1769"/>
                      <a:gd name="T7" fmla="*/ 39 h 791"/>
                      <a:gd name="T8" fmla="*/ 65 w 1769"/>
                      <a:gd name="T9" fmla="*/ 54 h 791"/>
                      <a:gd name="T10" fmla="*/ 62 w 1769"/>
                      <a:gd name="T11" fmla="*/ 71 h 791"/>
                      <a:gd name="T12" fmla="*/ 58 w 1769"/>
                      <a:gd name="T13" fmla="*/ 57 h 791"/>
                      <a:gd name="T14" fmla="*/ 51 w 1769"/>
                      <a:gd name="T15" fmla="*/ 41 h 791"/>
                      <a:gd name="T16" fmla="*/ 40 w 1769"/>
                      <a:gd name="T17" fmla="*/ 27 h 791"/>
                      <a:gd name="T18" fmla="*/ 21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7" name="Group 94"/>
                <p:cNvGrpSpPr>
                  <a:grpSpLocks/>
                </p:cNvGrpSpPr>
                <p:nvPr/>
              </p:nvGrpSpPr>
              <p:grpSpPr bwMode="auto">
                <a:xfrm>
                  <a:off x="3715" y="748"/>
                  <a:ext cx="300" cy="930"/>
                  <a:chOff x="1455" y="1936"/>
                  <a:chExt cx="766" cy="2373"/>
                </a:xfrm>
              </p:grpSpPr>
              <p:sp>
                <p:nvSpPr>
                  <p:cNvPr id="123986" name="Freeform 95"/>
                  <p:cNvSpPr>
                    <a:spLocks/>
                  </p:cNvSpPr>
                  <p:nvPr/>
                </p:nvSpPr>
                <p:spPr bwMode="hidden">
                  <a:xfrm rot="17542885" flipH="1">
                    <a:off x="1268" y="2577"/>
                    <a:ext cx="1594" cy="313"/>
                  </a:xfrm>
                  <a:custGeom>
                    <a:avLst/>
                    <a:gdLst>
                      <a:gd name="T0" fmla="*/ 0 w 2736"/>
                      <a:gd name="T1" fmla="*/ 47 h 504"/>
                      <a:gd name="T2" fmla="*/ 58 w 2736"/>
                      <a:gd name="T3" fmla="*/ 16 h 504"/>
                      <a:gd name="T4" fmla="*/ 119 w 2736"/>
                      <a:gd name="T5" fmla="*/ 2 h 504"/>
                      <a:gd name="T6" fmla="*/ 184 w 2736"/>
                      <a:gd name="T7" fmla="*/ 2 h 504"/>
                      <a:gd name="T8" fmla="*/ 182 w 2736"/>
                      <a:gd name="T9" fmla="*/ 10 h 504"/>
                      <a:gd name="T10" fmla="*/ 118 w 2736"/>
                      <a:gd name="T11" fmla="*/ 10 h 504"/>
                      <a:gd name="T12" fmla="*/ 44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7" name="Freeform 96"/>
                  <p:cNvSpPr>
                    <a:spLocks/>
                  </p:cNvSpPr>
                  <p:nvPr/>
                </p:nvSpPr>
                <p:spPr bwMode="hidden">
                  <a:xfrm rot="17542885" flipH="1">
                    <a:off x="1285" y="3609"/>
                    <a:ext cx="832" cy="489"/>
                  </a:xfrm>
                  <a:custGeom>
                    <a:avLst/>
                    <a:gdLst>
                      <a:gd name="T0" fmla="*/ 0 w 1769"/>
                      <a:gd name="T1" fmla="*/ 1 h 791"/>
                      <a:gd name="T2" fmla="*/ 11 w 1769"/>
                      <a:gd name="T3" fmla="*/ 6 h 791"/>
                      <a:gd name="T4" fmla="*/ 26 w 1769"/>
                      <a:gd name="T5" fmla="*/ 19 h 791"/>
                      <a:gd name="T6" fmla="*/ 37 w 1769"/>
                      <a:gd name="T7" fmla="*/ 39 h 791"/>
                      <a:gd name="T8" fmla="*/ 40 w 1769"/>
                      <a:gd name="T9" fmla="*/ 54 h 791"/>
                      <a:gd name="T10" fmla="*/ 39 w 1769"/>
                      <a:gd name="T11" fmla="*/ 71 h 791"/>
                      <a:gd name="T12" fmla="*/ 37 w 1769"/>
                      <a:gd name="T13" fmla="*/ 57 h 791"/>
                      <a:gd name="T14" fmla="*/ 32 w 1769"/>
                      <a:gd name="T15" fmla="*/ 41 h 791"/>
                      <a:gd name="T16" fmla="*/ 26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8" name="Group 97"/>
                <p:cNvGrpSpPr>
                  <a:grpSpLocks/>
                </p:cNvGrpSpPr>
                <p:nvPr/>
              </p:nvGrpSpPr>
              <p:grpSpPr bwMode="auto">
                <a:xfrm rot="88588">
                  <a:off x="3923" y="769"/>
                  <a:ext cx="180" cy="913"/>
                  <a:chOff x="1956" y="1990"/>
                  <a:chExt cx="492" cy="2604"/>
                </a:xfrm>
              </p:grpSpPr>
              <p:sp>
                <p:nvSpPr>
                  <p:cNvPr id="123984" name="Freeform 98"/>
                  <p:cNvSpPr>
                    <a:spLocks/>
                  </p:cNvSpPr>
                  <p:nvPr/>
                </p:nvSpPr>
                <p:spPr bwMode="hidden">
                  <a:xfrm rot="16782062" flipH="1">
                    <a:off x="1392" y="2657"/>
                    <a:ext cx="1722" cy="302"/>
                  </a:xfrm>
                  <a:custGeom>
                    <a:avLst/>
                    <a:gdLst>
                      <a:gd name="T0" fmla="*/ 0 w 2736"/>
                      <a:gd name="T1" fmla="*/ 39 h 504"/>
                      <a:gd name="T2" fmla="*/ 85 w 2736"/>
                      <a:gd name="T3" fmla="*/ 13 h 504"/>
                      <a:gd name="T4" fmla="*/ 176 w 2736"/>
                      <a:gd name="T5" fmla="*/ 2 h 504"/>
                      <a:gd name="T6" fmla="*/ 270 w 2736"/>
                      <a:gd name="T7" fmla="*/ 2 h 504"/>
                      <a:gd name="T8" fmla="*/ 269 w 2736"/>
                      <a:gd name="T9" fmla="*/ 8 h 504"/>
                      <a:gd name="T10" fmla="*/ 174 w 2736"/>
                      <a:gd name="T11" fmla="*/ 8 h 504"/>
                      <a:gd name="T12" fmla="*/ 65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5" name="Freeform 99"/>
                  <p:cNvSpPr>
                    <a:spLocks/>
                  </p:cNvSpPr>
                  <p:nvPr/>
                </p:nvSpPr>
                <p:spPr bwMode="hidden">
                  <a:xfrm rot="16782062" flipH="1">
                    <a:off x="1686" y="3864"/>
                    <a:ext cx="923" cy="464"/>
                  </a:xfrm>
                  <a:custGeom>
                    <a:avLst/>
                    <a:gdLst>
                      <a:gd name="T0" fmla="*/ 1 w 1769"/>
                      <a:gd name="T1" fmla="*/ 1 h 791"/>
                      <a:gd name="T2" fmla="*/ 19 w 1769"/>
                      <a:gd name="T3" fmla="*/ 4 h 791"/>
                      <a:gd name="T4" fmla="*/ 45 w 1769"/>
                      <a:gd name="T5" fmla="*/ 13 h 791"/>
                      <a:gd name="T6" fmla="*/ 62 w 1769"/>
                      <a:gd name="T7" fmla="*/ 30 h 791"/>
                      <a:gd name="T8" fmla="*/ 68 w 1769"/>
                      <a:gd name="T9" fmla="*/ 42 h 791"/>
                      <a:gd name="T10" fmla="*/ 65 w 1769"/>
                      <a:gd name="T11" fmla="*/ 55 h 791"/>
                      <a:gd name="T12" fmla="*/ 62 w 1769"/>
                      <a:gd name="T13" fmla="*/ 44 h 791"/>
                      <a:gd name="T14" fmla="*/ 54 w 1769"/>
                      <a:gd name="T15" fmla="*/ 32 h 791"/>
                      <a:gd name="T16" fmla="*/ 43 w 1769"/>
                      <a:gd name="T17" fmla="*/ 21 h 791"/>
                      <a:gd name="T18" fmla="*/ 22 w 1769"/>
                      <a:gd name="T19" fmla="*/ 11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9" name="Group 100"/>
                <p:cNvGrpSpPr>
                  <a:grpSpLocks/>
                </p:cNvGrpSpPr>
                <p:nvPr/>
              </p:nvGrpSpPr>
              <p:grpSpPr bwMode="auto">
                <a:xfrm>
                  <a:off x="4451" y="662"/>
                  <a:ext cx="442" cy="951"/>
                  <a:chOff x="3334" y="1717"/>
                  <a:chExt cx="1125" cy="2426"/>
                </a:xfrm>
              </p:grpSpPr>
              <p:sp>
                <p:nvSpPr>
                  <p:cNvPr id="123982" name="Freeform 101"/>
                  <p:cNvSpPr>
                    <a:spLocks/>
                  </p:cNvSpPr>
                  <p:nvPr/>
                </p:nvSpPr>
                <p:spPr bwMode="hidden">
                  <a:xfrm rot="3144576">
                    <a:off x="2627" y="2423"/>
                    <a:ext cx="1723" cy="312"/>
                  </a:xfrm>
                  <a:custGeom>
                    <a:avLst/>
                    <a:gdLst>
                      <a:gd name="T0" fmla="*/ 0 w 2736"/>
                      <a:gd name="T1" fmla="*/ 46 h 504"/>
                      <a:gd name="T2" fmla="*/ 86 w 2736"/>
                      <a:gd name="T3" fmla="*/ 15 h 504"/>
                      <a:gd name="T4" fmla="*/ 176 w 2736"/>
                      <a:gd name="T5" fmla="*/ 2 h 504"/>
                      <a:gd name="T6" fmla="*/ 271 w 2736"/>
                      <a:gd name="T7" fmla="*/ 2 h 504"/>
                      <a:gd name="T8" fmla="*/ 270 w 2736"/>
                      <a:gd name="T9" fmla="*/ 9 h 504"/>
                      <a:gd name="T10" fmla="*/ 175 w 2736"/>
                      <a:gd name="T11" fmla="*/ 9 h 504"/>
                      <a:gd name="T12" fmla="*/ 65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83" name="Freeform 102"/>
                  <p:cNvSpPr>
                    <a:spLocks/>
                  </p:cNvSpPr>
                  <p:nvPr/>
                </p:nvSpPr>
                <p:spPr bwMode="hidden">
                  <a:xfrm rot="3144576">
                    <a:off x="3752" y="3435"/>
                    <a:ext cx="925" cy="491"/>
                  </a:xfrm>
                  <a:custGeom>
                    <a:avLst/>
                    <a:gdLst>
                      <a:gd name="T0" fmla="*/ 1 w 1769"/>
                      <a:gd name="T1" fmla="*/ 1 h 791"/>
                      <a:gd name="T2" fmla="*/ 19 w 1769"/>
                      <a:gd name="T3" fmla="*/ 6 h 791"/>
                      <a:gd name="T4" fmla="*/ 45 w 1769"/>
                      <a:gd name="T5" fmla="*/ 19 h 791"/>
                      <a:gd name="T6" fmla="*/ 63 w 1769"/>
                      <a:gd name="T7" fmla="*/ 40 h 791"/>
                      <a:gd name="T8" fmla="*/ 68 w 1769"/>
                      <a:gd name="T9" fmla="*/ 56 h 791"/>
                      <a:gd name="T10" fmla="*/ 66 w 1769"/>
                      <a:gd name="T11" fmla="*/ 73 h 791"/>
                      <a:gd name="T12" fmla="*/ 62 w 1769"/>
                      <a:gd name="T13" fmla="*/ 58 h 791"/>
                      <a:gd name="T14" fmla="*/ 54 w 1769"/>
                      <a:gd name="T15" fmla="*/ 42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70" name="Group 103"/>
                <p:cNvGrpSpPr>
                  <a:grpSpLocks/>
                </p:cNvGrpSpPr>
                <p:nvPr/>
              </p:nvGrpSpPr>
              <p:grpSpPr bwMode="auto">
                <a:xfrm>
                  <a:off x="4391" y="721"/>
                  <a:ext cx="347" cy="951"/>
                  <a:chOff x="3181" y="1866"/>
                  <a:chExt cx="883" cy="2426"/>
                </a:xfrm>
              </p:grpSpPr>
              <p:sp>
                <p:nvSpPr>
                  <p:cNvPr id="123980" name="Freeform 104"/>
                  <p:cNvSpPr>
                    <a:spLocks/>
                  </p:cNvSpPr>
                  <p:nvPr/>
                </p:nvSpPr>
                <p:spPr bwMode="hidden">
                  <a:xfrm rot="3745735">
                    <a:off x="2509" y="2505"/>
                    <a:ext cx="1643" cy="299"/>
                  </a:xfrm>
                  <a:custGeom>
                    <a:avLst/>
                    <a:gdLst>
                      <a:gd name="T0" fmla="*/ 0 w 2736"/>
                      <a:gd name="T1" fmla="*/ 37 h 504"/>
                      <a:gd name="T2" fmla="*/ 67 w 2736"/>
                      <a:gd name="T3" fmla="*/ 12 h 504"/>
                      <a:gd name="T4" fmla="*/ 139 w 2736"/>
                      <a:gd name="T5" fmla="*/ 2 h 504"/>
                      <a:gd name="T6" fmla="*/ 214 w 2736"/>
                      <a:gd name="T7" fmla="*/ 2 h 504"/>
                      <a:gd name="T8" fmla="*/ 213 w 2736"/>
                      <a:gd name="T9" fmla="*/ 7 h 504"/>
                      <a:gd name="T10" fmla="*/ 138 w 2736"/>
                      <a:gd name="T11" fmla="*/ 7 h 504"/>
                      <a:gd name="T12" fmla="*/ 51 w 2736"/>
                      <a:gd name="T13" fmla="*/ 21 h 504"/>
                      <a:gd name="T14" fmla="*/ 0 w 2736"/>
                      <a:gd name="T15" fmla="*/ 3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81" name="Freeform 105"/>
                  <p:cNvSpPr>
                    <a:spLocks/>
                  </p:cNvSpPr>
                  <p:nvPr/>
                </p:nvSpPr>
                <p:spPr bwMode="hidden">
                  <a:xfrm rot="3745735">
                    <a:off x="3387" y="3576"/>
                    <a:ext cx="885" cy="469"/>
                  </a:xfrm>
                  <a:custGeom>
                    <a:avLst/>
                    <a:gdLst>
                      <a:gd name="T0" fmla="*/ 1 w 1769"/>
                      <a:gd name="T1" fmla="*/ 1 h 791"/>
                      <a:gd name="T2" fmla="*/ 16 w 1769"/>
                      <a:gd name="T3" fmla="*/ 4 h 791"/>
                      <a:gd name="T4" fmla="*/ 37 w 1769"/>
                      <a:gd name="T5" fmla="*/ 15 h 791"/>
                      <a:gd name="T6" fmla="*/ 51 w 1769"/>
                      <a:gd name="T7" fmla="*/ 31 h 791"/>
                      <a:gd name="T8" fmla="*/ 55 w 1769"/>
                      <a:gd name="T9" fmla="*/ 44 h 791"/>
                      <a:gd name="T10" fmla="*/ 53 w 1769"/>
                      <a:gd name="T11" fmla="*/ 58 h 791"/>
                      <a:gd name="T12" fmla="*/ 50 w 1769"/>
                      <a:gd name="T13" fmla="*/ 46 h 791"/>
                      <a:gd name="T14" fmla="*/ 44 w 1769"/>
                      <a:gd name="T15" fmla="*/ 33 h 791"/>
                      <a:gd name="T16" fmla="*/ 35 w 1769"/>
                      <a:gd name="T17" fmla="*/ 22 h 791"/>
                      <a:gd name="T18" fmla="*/ 19 w 1769"/>
                      <a:gd name="T19" fmla="*/ 11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71" name="Group 106"/>
                <p:cNvGrpSpPr>
                  <a:grpSpLocks/>
                </p:cNvGrpSpPr>
                <p:nvPr/>
              </p:nvGrpSpPr>
              <p:grpSpPr bwMode="auto">
                <a:xfrm>
                  <a:off x="4323" y="767"/>
                  <a:ext cx="243" cy="935"/>
                  <a:chOff x="3006" y="1983"/>
                  <a:chExt cx="619" cy="2386"/>
                </a:xfrm>
              </p:grpSpPr>
              <p:sp>
                <p:nvSpPr>
                  <p:cNvPr id="123978" name="Freeform 107"/>
                  <p:cNvSpPr>
                    <a:spLocks/>
                  </p:cNvSpPr>
                  <p:nvPr/>
                </p:nvSpPr>
                <p:spPr bwMode="hidden">
                  <a:xfrm rot="4286818">
                    <a:off x="2328" y="2644"/>
                    <a:ext cx="1600" cy="244"/>
                  </a:xfrm>
                  <a:custGeom>
                    <a:avLst/>
                    <a:gdLst>
                      <a:gd name="T0" fmla="*/ 0 w 2736"/>
                      <a:gd name="T1" fmla="*/ 14 h 504"/>
                      <a:gd name="T2" fmla="*/ 59 w 2736"/>
                      <a:gd name="T3" fmla="*/ 4 h 504"/>
                      <a:gd name="T4" fmla="*/ 122 w 2736"/>
                      <a:gd name="T5" fmla="*/ 0 h 504"/>
                      <a:gd name="T6" fmla="*/ 187 w 2736"/>
                      <a:gd name="T7" fmla="*/ 0 h 504"/>
                      <a:gd name="T8" fmla="*/ 186 w 2736"/>
                      <a:gd name="T9" fmla="*/ 3 h 504"/>
                      <a:gd name="T10" fmla="*/ 120 w 2736"/>
                      <a:gd name="T11" fmla="*/ 3 h 504"/>
                      <a:gd name="T12" fmla="*/ 44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79" name="Freeform 108"/>
                  <p:cNvSpPr>
                    <a:spLocks/>
                  </p:cNvSpPr>
                  <p:nvPr/>
                </p:nvSpPr>
                <p:spPr bwMode="hidden">
                  <a:xfrm rot="4286818">
                    <a:off x="3003" y="3709"/>
                    <a:ext cx="857" cy="386"/>
                  </a:xfrm>
                  <a:custGeom>
                    <a:avLst/>
                    <a:gdLst>
                      <a:gd name="T0" fmla="*/ 0 w 1769"/>
                      <a:gd name="T1" fmla="*/ 0 h 791"/>
                      <a:gd name="T2" fmla="*/ 13 w 1769"/>
                      <a:gd name="T3" fmla="*/ 1 h 791"/>
                      <a:gd name="T4" fmla="*/ 31 w 1769"/>
                      <a:gd name="T5" fmla="*/ 5 h 791"/>
                      <a:gd name="T6" fmla="*/ 43 w 1769"/>
                      <a:gd name="T7" fmla="*/ 12 h 791"/>
                      <a:gd name="T8" fmla="*/ 47 w 1769"/>
                      <a:gd name="T9" fmla="*/ 17 h 791"/>
                      <a:gd name="T10" fmla="*/ 45 w 1769"/>
                      <a:gd name="T11" fmla="*/ 21 h 791"/>
                      <a:gd name="T12" fmla="*/ 43 w 1769"/>
                      <a:gd name="T13" fmla="*/ 18 h 791"/>
                      <a:gd name="T14" fmla="*/ 37 w 1769"/>
                      <a:gd name="T15" fmla="*/ 13 h 791"/>
                      <a:gd name="T16" fmla="*/ 30 w 1769"/>
                      <a:gd name="T17" fmla="*/ 8 h 791"/>
                      <a:gd name="T18" fmla="*/ 16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72" name="Group 109"/>
                <p:cNvGrpSpPr>
                  <a:grpSpLocks/>
                </p:cNvGrpSpPr>
                <p:nvPr/>
              </p:nvGrpSpPr>
              <p:grpSpPr bwMode="auto">
                <a:xfrm>
                  <a:off x="4249" y="813"/>
                  <a:ext cx="159" cy="870"/>
                  <a:chOff x="2819" y="2101"/>
                  <a:chExt cx="405" cy="2219"/>
                </a:xfrm>
              </p:grpSpPr>
              <p:sp>
                <p:nvSpPr>
                  <p:cNvPr id="123976" name="Freeform 110"/>
                  <p:cNvSpPr>
                    <a:spLocks/>
                  </p:cNvSpPr>
                  <p:nvPr/>
                </p:nvSpPr>
                <p:spPr bwMode="hidden">
                  <a:xfrm rot="4898956">
                    <a:off x="2219" y="2684"/>
                    <a:ext cx="1448" cy="247"/>
                  </a:xfrm>
                  <a:custGeom>
                    <a:avLst/>
                    <a:gdLst>
                      <a:gd name="T0" fmla="*/ 0 w 2736"/>
                      <a:gd name="T1" fmla="*/ 14 h 504"/>
                      <a:gd name="T2" fmla="*/ 36 w 2736"/>
                      <a:gd name="T3" fmla="*/ 5 h 504"/>
                      <a:gd name="T4" fmla="*/ 74 w 2736"/>
                      <a:gd name="T5" fmla="*/ 0 h 504"/>
                      <a:gd name="T6" fmla="*/ 113 w 2736"/>
                      <a:gd name="T7" fmla="*/ 0 h 504"/>
                      <a:gd name="T8" fmla="*/ 113 w 2736"/>
                      <a:gd name="T9" fmla="*/ 3 h 504"/>
                      <a:gd name="T10" fmla="*/ 73 w 2736"/>
                      <a:gd name="T11" fmla="*/ 3 h 504"/>
                      <a:gd name="T12" fmla="*/ 27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77" name="Freeform 111"/>
                  <p:cNvSpPr>
                    <a:spLocks/>
                  </p:cNvSpPr>
                  <p:nvPr/>
                </p:nvSpPr>
                <p:spPr bwMode="hidden">
                  <a:xfrm rot="4898956">
                    <a:off x="2637" y="3693"/>
                    <a:ext cx="789" cy="386"/>
                  </a:xfrm>
                  <a:custGeom>
                    <a:avLst/>
                    <a:gdLst>
                      <a:gd name="T0" fmla="*/ 0 w 1769"/>
                      <a:gd name="T1" fmla="*/ 0 h 791"/>
                      <a:gd name="T2" fmla="*/ 8 w 1769"/>
                      <a:gd name="T3" fmla="*/ 1 h 791"/>
                      <a:gd name="T4" fmla="*/ 21 w 1769"/>
                      <a:gd name="T5" fmla="*/ 5 h 791"/>
                      <a:gd name="T6" fmla="*/ 29 w 1769"/>
                      <a:gd name="T7" fmla="*/ 12 h 791"/>
                      <a:gd name="T8" fmla="*/ 31 w 1769"/>
                      <a:gd name="T9" fmla="*/ 17 h 791"/>
                      <a:gd name="T10" fmla="*/ 30 w 1769"/>
                      <a:gd name="T11" fmla="*/ 21 h 791"/>
                      <a:gd name="T12" fmla="*/ 28 w 1769"/>
                      <a:gd name="T13" fmla="*/ 18 h 791"/>
                      <a:gd name="T14" fmla="*/ 25 w 1769"/>
                      <a:gd name="T15" fmla="*/ 13 h 791"/>
                      <a:gd name="T16" fmla="*/ 20 w 1769"/>
                      <a:gd name="T17" fmla="*/ 8 h 791"/>
                      <a:gd name="T18" fmla="*/ 10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73" name="Group 112"/>
                <p:cNvGrpSpPr>
                  <a:grpSpLocks/>
                </p:cNvGrpSpPr>
                <p:nvPr/>
              </p:nvGrpSpPr>
              <p:grpSpPr bwMode="auto">
                <a:xfrm>
                  <a:off x="4045" y="826"/>
                  <a:ext cx="167" cy="857"/>
                  <a:chOff x="2287" y="2135"/>
                  <a:chExt cx="426" cy="2185"/>
                </a:xfrm>
              </p:grpSpPr>
              <p:sp>
                <p:nvSpPr>
                  <p:cNvPr id="123974" name="Freeform 113"/>
                  <p:cNvSpPr>
                    <a:spLocks/>
                  </p:cNvSpPr>
                  <p:nvPr/>
                </p:nvSpPr>
                <p:spPr bwMode="hidden">
                  <a:xfrm rot="5755659">
                    <a:off x="1903" y="2758"/>
                    <a:ext cx="1432" cy="186"/>
                  </a:xfrm>
                  <a:custGeom>
                    <a:avLst/>
                    <a:gdLst>
                      <a:gd name="T0" fmla="*/ 0 w 2736"/>
                      <a:gd name="T1" fmla="*/ 3 h 504"/>
                      <a:gd name="T2" fmla="*/ 34 w 2736"/>
                      <a:gd name="T3" fmla="*/ 1 h 504"/>
                      <a:gd name="T4" fmla="*/ 70 w 2736"/>
                      <a:gd name="T5" fmla="*/ 0 h 504"/>
                      <a:gd name="T6" fmla="*/ 107 w 2736"/>
                      <a:gd name="T7" fmla="*/ 0 h 504"/>
                      <a:gd name="T8" fmla="*/ 107 w 2736"/>
                      <a:gd name="T9" fmla="*/ 1 h 504"/>
                      <a:gd name="T10" fmla="*/ 69 w 2736"/>
                      <a:gd name="T11" fmla="*/ 1 h 504"/>
                      <a:gd name="T12" fmla="*/ 26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75" name="Freeform 114"/>
                  <p:cNvSpPr>
                    <a:spLocks/>
                  </p:cNvSpPr>
                  <p:nvPr/>
                </p:nvSpPr>
                <p:spPr bwMode="hidden">
                  <a:xfrm rot="5755659">
                    <a:off x="2051" y="3750"/>
                    <a:ext cx="767" cy="294"/>
                  </a:xfrm>
                  <a:custGeom>
                    <a:avLst/>
                    <a:gdLst>
                      <a:gd name="T0" fmla="*/ 0 w 1769"/>
                      <a:gd name="T1" fmla="*/ 0 h 791"/>
                      <a:gd name="T2" fmla="*/ 7 w 1769"/>
                      <a:gd name="T3" fmla="*/ 0 h 791"/>
                      <a:gd name="T4" fmla="*/ 18 w 1769"/>
                      <a:gd name="T5" fmla="*/ 1 h 791"/>
                      <a:gd name="T6" fmla="*/ 25 w 1769"/>
                      <a:gd name="T7" fmla="*/ 3 h 791"/>
                      <a:gd name="T8" fmla="*/ 27 w 1769"/>
                      <a:gd name="T9" fmla="*/ 4 h 791"/>
                      <a:gd name="T10" fmla="*/ 26 w 1769"/>
                      <a:gd name="T11" fmla="*/ 6 h 791"/>
                      <a:gd name="T12" fmla="*/ 24 w 1769"/>
                      <a:gd name="T13" fmla="*/ 4 h 791"/>
                      <a:gd name="T14" fmla="*/ 21 w 1769"/>
                      <a:gd name="T15" fmla="*/ 3 h 791"/>
                      <a:gd name="T16" fmla="*/ 17 w 1769"/>
                      <a:gd name="T17" fmla="*/ 2 h 791"/>
                      <a:gd name="T18" fmla="*/ 9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sp>
            <p:nvSpPr>
              <p:cNvPr id="12391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1 w 776"/>
                  <a:gd name="T31" fmla="*/ 1 h 2368"/>
                  <a:gd name="T32" fmla="*/ 0 w 776"/>
                  <a:gd name="T33" fmla="*/ 1 h 2368"/>
                  <a:gd name="T34" fmla="*/ 1 w 776"/>
                  <a:gd name="T35" fmla="*/ 1 h 2368"/>
                  <a:gd name="T36" fmla="*/ 0 w 776"/>
                  <a:gd name="T37" fmla="*/ 1 h 2368"/>
                  <a:gd name="T38" fmla="*/ 1 w 776"/>
                  <a:gd name="T39" fmla="*/ 2 h 2368"/>
                  <a:gd name="T40" fmla="*/ 1 w 776"/>
                  <a:gd name="T41" fmla="*/ 2 h 2368"/>
                  <a:gd name="T42" fmla="*/ 1 w 776"/>
                  <a:gd name="T43" fmla="*/ 2 h 2368"/>
                  <a:gd name="T44" fmla="*/ 1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19" name="Arc 116"/>
              <p:cNvSpPr>
                <a:spLocks/>
              </p:cNvSpPr>
              <p:nvPr/>
            </p:nvSpPr>
            <p:spPr bwMode="hidden">
              <a:xfrm flipH="1">
                <a:off x="3527" y="725"/>
                <a:ext cx="832" cy="900"/>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2" name="Arc 119"/>
              <p:cNvSpPr>
                <a:spLocks/>
              </p:cNvSpPr>
              <p:nvPr/>
            </p:nvSpPr>
            <p:spPr bwMode="hidden">
              <a:xfrm flipH="1">
                <a:off x="3267" y="628"/>
                <a:ext cx="791" cy="928"/>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0 w 776"/>
                  <a:gd name="T31" fmla="*/ 1 h 2368"/>
                  <a:gd name="T32" fmla="*/ 0 w 776"/>
                  <a:gd name="T33" fmla="*/ 1 h 2368"/>
                  <a:gd name="T34" fmla="*/ 0 w 776"/>
                  <a:gd name="T35" fmla="*/ 1 h 2368"/>
                  <a:gd name="T36" fmla="*/ 0 w 776"/>
                  <a:gd name="T37" fmla="*/ 1 h 2368"/>
                  <a:gd name="T38" fmla="*/ 1 w 776"/>
                  <a:gd name="T39" fmla="*/ 2 h 2368"/>
                  <a:gd name="T40" fmla="*/ 0 w 776"/>
                  <a:gd name="T41" fmla="*/ 2 h 2368"/>
                  <a:gd name="T42" fmla="*/ 1 w 776"/>
                  <a:gd name="T43" fmla="*/ 2 h 2368"/>
                  <a:gd name="T44" fmla="*/ 0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0" name="Arc 127"/>
              <p:cNvSpPr>
                <a:spLocks/>
              </p:cNvSpPr>
              <p:nvPr/>
            </p:nvSpPr>
            <p:spPr bwMode="hidden">
              <a:xfrm flipH="1">
                <a:off x="3426" y="122"/>
                <a:ext cx="724" cy="899"/>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1" name="Arc 128"/>
              <p:cNvSpPr>
                <a:spLocks/>
              </p:cNvSpPr>
              <p:nvPr/>
            </p:nvSpPr>
            <p:spPr bwMode="hidden">
              <a:xfrm>
                <a:off x="4199" y="502"/>
                <a:ext cx="297" cy="901"/>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2" name="Freeform 129"/>
              <p:cNvSpPr>
                <a:spLocks/>
              </p:cNvSpPr>
              <p:nvPr/>
            </p:nvSpPr>
            <p:spPr bwMode="hidden">
              <a:xfrm flipH="1">
                <a:off x="3307" y="981"/>
                <a:ext cx="426" cy="598"/>
              </a:xfrm>
              <a:custGeom>
                <a:avLst/>
                <a:gdLst>
                  <a:gd name="T0" fmla="*/ 0 w 776"/>
                  <a:gd name="T1" fmla="*/ 0 h 2368"/>
                  <a:gd name="T2" fmla="*/ 12 w 776"/>
                  <a:gd name="T3" fmla="*/ 0 h 2368"/>
                  <a:gd name="T4" fmla="*/ 5 w 776"/>
                  <a:gd name="T5" fmla="*/ 0 h 2368"/>
                  <a:gd name="T6" fmla="*/ 16 w 776"/>
                  <a:gd name="T7" fmla="*/ 0 h 2368"/>
                  <a:gd name="T8" fmla="*/ 10 w 776"/>
                  <a:gd name="T9" fmla="*/ 0 h 2368"/>
                  <a:gd name="T10" fmla="*/ 19 w 776"/>
                  <a:gd name="T11" fmla="*/ 1 h 2368"/>
                  <a:gd name="T12" fmla="*/ 14 w 776"/>
                  <a:gd name="T13" fmla="*/ 1 h 2368"/>
                  <a:gd name="T14" fmla="*/ 24 w 776"/>
                  <a:gd name="T15" fmla="*/ 1 h 2368"/>
                  <a:gd name="T16" fmla="*/ 19 w 776"/>
                  <a:gd name="T17" fmla="*/ 1 h 2368"/>
                  <a:gd name="T18" fmla="*/ 26 w 776"/>
                  <a:gd name="T19" fmla="*/ 1 h 2368"/>
                  <a:gd name="T20" fmla="*/ 24 w 776"/>
                  <a:gd name="T21" fmla="*/ 1 h 2368"/>
                  <a:gd name="T22" fmla="*/ 29 w 776"/>
                  <a:gd name="T23" fmla="*/ 1 h 2368"/>
                  <a:gd name="T24" fmla="*/ 29 w 776"/>
                  <a:gd name="T25" fmla="*/ 1 h 2368"/>
                  <a:gd name="T26" fmla="*/ 33 w 776"/>
                  <a:gd name="T27" fmla="*/ 1 h 2368"/>
                  <a:gd name="T28" fmla="*/ 31 w 776"/>
                  <a:gd name="T29" fmla="*/ 1 h 2368"/>
                  <a:gd name="T30" fmla="*/ 36 w 776"/>
                  <a:gd name="T31" fmla="*/ 1 h 2368"/>
                  <a:gd name="T32" fmla="*/ 33 w 776"/>
                  <a:gd name="T33" fmla="*/ 2 h 2368"/>
                  <a:gd name="T34" fmla="*/ 36 w 776"/>
                  <a:gd name="T35" fmla="*/ 2 h 2368"/>
                  <a:gd name="T36" fmla="*/ 33 w 776"/>
                  <a:gd name="T37" fmla="*/ 2 h 2368"/>
                  <a:gd name="T38" fmla="*/ 38 w 776"/>
                  <a:gd name="T39" fmla="*/ 2 h 2368"/>
                  <a:gd name="T40" fmla="*/ 36 w 776"/>
                  <a:gd name="T41" fmla="*/ 2 h 2368"/>
                  <a:gd name="T42" fmla="*/ 38 w 776"/>
                  <a:gd name="T43" fmla="*/ 2 h 2368"/>
                  <a:gd name="T44" fmla="*/ 36 w 776"/>
                  <a:gd name="T45" fmla="*/ 2 h 2368"/>
                  <a:gd name="T46" fmla="*/ 38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3" name="Freeform 130"/>
              <p:cNvSpPr>
                <a:spLocks/>
              </p:cNvSpPr>
              <p:nvPr/>
            </p:nvSpPr>
            <p:spPr bwMode="hidden">
              <a:xfrm flipH="1">
                <a:off x="3507" y="350"/>
                <a:ext cx="273" cy="597"/>
              </a:xfrm>
              <a:custGeom>
                <a:avLst/>
                <a:gdLst>
                  <a:gd name="T0" fmla="*/ 0 w 776"/>
                  <a:gd name="T1" fmla="*/ 0 h 2368"/>
                  <a:gd name="T2" fmla="*/ 1 w 776"/>
                  <a:gd name="T3" fmla="*/ 0 h 2368"/>
                  <a:gd name="T4" fmla="*/ 0 w 776"/>
                  <a:gd name="T5" fmla="*/ 0 h 2368"/>
                  <a:gd name="T6" fmla="*/ 2 w 776"/>
                  <a:gd name="T7" fmla="*/ 0 h 2368"/>
                  <a:gd name="T8" fmla="*/ 1 w 776"/>
                  <a:gd name="T9" fmla="*/ 0 h 2368"/>
                  <a:gd name="T10" fmla="*/ 2 w 776"/>
                  <a:gd name="T11" fmla="*/ 1 h 2368"/>
                  <a:gd name="T12" fmla="*/ 2 w 776"/>
                  <a:gd name="T13" fmla="*/ 1 h 2368"/>
                  <a:gd name="T14" fmla="*/ 2 w 776"/>
                  <a:gd name="T15" fmla="*/ 1 h 2368"/>
                  <a:gd name="T16" fmla="*/ 2 w 776"/>
                  <a:gd name="T17" fmla="*/ 1 h 2368"/>
                  <a:gd name="T18" fmla="*/ 3 w 776"/>
                  <a:gd name="T19" fmla="*/ 1 h 2368"/>
                  <a:gd name="T20" fmla="*/ 2 w 776"/>
                  <a:gd name="T21" fmla="*/ 1 h 2368"/>
                  <a:gd name="T22" fmla="*/ 3 w 776"/>
                  <a:gd name="T23" fmla="*/ 1 h 2368"/>
                  <a:gd name="T24" fmla="*/ 3 w 776"/>
                  <a:gd name="T25" fmla="*/ 1 h 2368"/>
                  <a:gd name="T26" fmla="*/ 4 w 776"/>
                  <a:gd name="T27" fmla="*/ 1 h 2368"/>
                  <a:gd name="T28" fmla="*/ 3 w 776"/>
                  <a:gd name="T29" fmla="*/ 1 h 2368"/>
                  <a:gd name="T30" fmla="*/ 4 w 776"/>
                  <a:gd name="T31" fmla="*/ 1 h 2368"/>
                  <a:gd name="T32" fmla="*/ 4 w 776"/>
                  <a:gd name="T33" fmla="*/ 2 h 2368"/>
                  <a:gd name="T34" fmla="*/ 4 w 776"/>
                  <a:gd name="T35" fmla="*/ 2 h 2368"/>
                  <a:gd name="T36" fmla="*/ 4 w 776"/>
                  <a:gd name="T37" fmla="*/ 2 h 2368"/>
                  <a:gd name="T38" fmla="*/ 4 w 776"/>
                  <a:gd name="T39" fmla="*/ 2 h 2368"/>
                  <a:gd name="T40" fmla="*/ 4 w 776"/>
                  <a:gd name="T41" fmla="*/ 2 h 2368"/>
                  <a:gd name="T42" fmla="*/ 4 w 776"/>
                  <a:gd name="T43" fmla="*/ 2 h 2368"/>
                  <a:gd name="T44" fmla="*/ 4 w 776"/>
                  <a:gd name="T45" fmla="*/ 2 h 2368"/>
                  <a:gd name="T46" fmla="*/ 4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1 h 2368"/>
                  <a:gd name="T12" fmla="*/ 0 w 776"/>
                  <a:gd name="T13" fmla="*/ 1 h 2368"/>
                  <a:gd name="T14" fmla="*/ 0 w 776"/>
                  <a:gd name="T15" fmla="*/ 1 h 2368"/>
                  <a:gd name="T16" fmla="*/ 0 w 776"/>
                  <a:gd name="T17" fmla="*/ 1 h 2368"/>
                  <a:gd name="T18" fmla="*/ 0 w 776"/>
                  <a:gd name="T19" fmla="*/ 1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0 w 776"/>
                  <a:gd name="T31" fmla="*/ 1 h 2368"/>
                  <a:gd name="T32" fmla="*/ 0 w 776"/>
                  <a:gd name="T33" fmla="*/ 2 h 2368"/>
                  <a:gd name="T34" fmla="*/ 0 w 776"/>
                  <a:gd name="T35" fmla="*/ 2 h 2368"/>
                  <a:gd name="T36" fmla="*/ 0 w 776"/>
                  <a:gd name="T37" fmla="*/ 2 h 2368"/>
                  <a:gd name="T38" fmla="*/ 0 w 776"/>
                  <a:gd name="T39" fmla="*/ 2 h 2368"/>
                  <a:gd name="T40" fmla="*/ 0 w 776"/>
                  <a:gd name="T41" fmla="*/ 2 h 2368"/>
                  <a:gd name="T42" fmla="*/ 0 w 776"/>
                  <a:gd name="T43" fmla="*/ 2 h 2368"/>
                  <a:gd name="T44" fmla="*/ 0 w 776"/>
                  <a:gd name="T45" fmla="*/ 2 h 2368"/>
                  <a:gd name="T46" fmla="*/ 0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5" name="Freeform 132"/>
              <p:cNvSpPr>
                <a:spLocks/>
              </p:cNvSpPr>
              <p:nvPr/>
            </p:nvSpPr>
            <p:spPr bwMode="hidden">
              <a:xfrm>
                <a:off x="4841" y="894"/>
                <a:ext cx="395" cy="628"/>
              </a:xfrm>
              <a:custGeom>
                <a:avLst/>
                <a:gdLst>
                  <a:gd name="T0" fmla="*/ 0 w 776"/>
                  <a:gd name="T1" fmla="*/ 0 h 2368"/>
                  <a:gd name="T2" fmla="*/ 8 w 776"/>
                  <a:gd name="T3" fmla="*/ 0 h 2368"/>
                  <a:gd name="T4" fmla="*/ 4 w 776"/>
                  <a:gd name="T5" fmla="*/ 0 h 2368"/>
                  <a:gd name="T6" fmla="*/ 11 w 776"/>
                  <a:gd name="T7" fmla="*/ 0 h 2368"/>
                  <a:gd name="T8" fmla="*/ 7 w 776"/>
                  <a:gd name="T9" fmla="*/ 1 h 2368"/>
                  <a:gd name="T10" fmla="*/ 13 w 776"/>
                  <a:gd name="T11" fmla="*/ 1 h 2368"/>
                  <a:gd name="T12" fmla="*/ 10 w 776"/>
                  <a:gd name="T13" fmla="*/ 1 h 2368"/>
                  <a:gd name="T14" fmla="*/ 16 w 776"/>
                  <a:gd name="T15" fmla="*/ 1 h 2368"/>
                  <a:gd name="T16" fmla="*/ 13 w 776"/>
                  <a:gd name="T17" fmla="*/ 1 h 2368"/>
                  <a:gd name="T18" fmla="*/ 18 w 776"/>
                  <a:gd name="T19" fmla="*/ 1 h 2368"/>
                  <a:gd name="T20" fmla="*/ 16 w 776"/>
                  <a:gd name="T21" fmla="*/ 1 h 2368"/>
                  <a:gd name="T22" fmla="*/ 20 w 776"/>
                  <a:gd name="T23" fmla="*/ 1 h 2368"/>
                  <a:gd name="T24" fmla="*/ 20 w 776"/>
                  <a:gd name="T25" fmla="*/ 1 h 2368"/>
                  <a:gd name="T26" fmla="*/ 23 w 776"/>
                  <a:gd name="T27" fmla="*/ 1 h 2368"/>
                  <a:gd name="T28" fmla="*/ 21 w 776"/>
                  <a:gd name="T29" fmla="*/ 2 h 2368"/>
                  <a:gd name="T30" fmla="*/ 24 w 776"/>
                  <a:gd name="T31" fmla="*/ 2 h 2368"/>
                  <a:gd name="T32" fmla="*/ 23 w 776"/>
                  <a:gd name="T33" fmla="*/ 2 h 2368"/>
                  <a:gd name="T34" fmla="*/ 24 w 776"/>
                  <a:gd name="T35" fmla="*/ 2 h 2368"/>
                  <a:gd name="T36" fmla="*/ 23 w 776"/>
                  <a:gd name="T37" fmla="*/ 2 h 2368"/>
                  <a:gd name="T38" fmla="*/ 26 w 776"/>
                  <a:gd name="T39" fmla="*/ 2 h 2368"/>
                  <a:gd name="T40" fmla="*/ 24 w 776"/>
                  <a:gd name="T41" fmla="*/ 3 h 2368"/>
                  <a:gd name="T42" fmla="*/ 26 w 776"/>
                  <a:gd name="T43" fmla="*/ 3 h 2368"/>
                  <a:gd name="T44" fmla="*/ 24 w 776"/>
                  <a:gd name="T45" fmla="*/ 3 h 2368"/>
                  <a:gd name="T46" fmla="*/ 26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6" name="Freeform 133"/>
              <p:cNvSpPr>
                <a:spLocks/>
              </p:cNvSpPr>
              <p:nvPr/>
            </p:nvSpPr>
            <p:spPr bwMode="hidden">
              <a:xfrm>
                <a:off x="4636" y="576"/>
                <a:ext cx="594" cy="417"/>
              </a:xfrm>
              <a:custGeom>
                <a:avLst/>
                <a:gdLst>
                  <a:gd name="T0" fmla="*/ 0 w 776"/>
                  <a:gd name="T1" fmla="*/ 0 h 2368"/>
                  <a:gd name="T2" fmla="*/ 64 w 776"/>
                  <a:gd name="T3" fmla="*/ 0 h 2368"/>
                  <a:gd name="T4" fmla="*/ 25 w 776"/>
                  <a:gd name="T5" fmla="*/ 0 h 2368"/>
                  <a:gd name="T6" fmla="*/ 89 w 776"/>
                  <a:gd name="T7" fmla="*/ 0 h 2368"/>
                  <a:gd name="T8" fmla="*/ 51 w 776"/>
                  <a:gd name="T9" fmla="*/ 0 h 2368"/>
                  <a:gd name="T10" fmla="*/ 101 w 776"/>
                  <a:gd name="T11" fmla="*/ 0 h 2368"/>
                  <a:gd name="T12" fmla="*/ 76 w 776"/>
                  <a:gd name="T13" fmla="*/ 0 h 2368"/>
                  <a:gd name="T14" fmla="*/ 126 w 776"/>
                  <a:gd name="T15" fmla="*/ 0 h 2368"/>
                  <a:gd name="T16" fmla="*/ 101 w 776"/>
                  <a:gd name="T17" fmla="*/ 0 h 2368"/>
                  <a:gd name="T18" fmla="*/ 139 w 776"/>
                  <a:gd name="T19" fmla="*/ 0 h 2368"/>
                  <a:gd name="T20" fmla="*/ 126 w 776"/>
                  <a:gd name="T21" fmla="*/ 0 h 2368"/>
                  <a:gd name="T22" fmla="*/ 152 w 776"/>
                  <a:gd name="T23" fmla="*/ 0 h 2368"/>
                  <a:gd name="T24" fmla="*/ 152 w 776"/>
                  <a:gd name="T25" fmla="*/ 0 h 2368"/>
                  <a:gd name="T26" fmla="*/ 176 w 776"/>
                  <a:gd name="T27" fmla="*/ 0 h 2368"/>
                  <a:gd name="T28" fmla="*/ 164 w 776"/>
                  <a:gd name="T29" fmla="*/ 0 h 2368"/>
                  <a:gd name="T30" fmla="*/ 189 w 776"/>
                  <a:gd name="T31" fmla="*/ 0 h 2368"/>
                  <a:gd name="T32" fmla="*/ 176 w 776"/>
                  <a:gd name="T33" fmla="*/ 0 h 2368"/>
                  <a:gd name="T34" fmla="*/ 189 w 776"/>
                  <a:gd name="T35" fmla="*/ 0 h 2368"/>
                  <a:gd name="T36" fmla="*/ 176 w 776"/>
                  <a:gd name="T37" fmla="*/ 0 h 2368"/>
                  <a:gd name="T38" fmla="*/ 201 w 776"/>
                  <a:gd name="T39" fmla="*/ 0 h 2368"/>
                  <a:gd name="T40" fmla="*/ 189 w 776"/>
                  <a:gd name="T41" fmla="*/ 0 h 2368"/>
                  <a:gd name="T42" fmla="*/ 201 w 776"/>
                  <a:gd name="T43" fmla="*/ 0 h 2368"/>
                  <a:gd name="T44" fmla="*/ 189 w 776"/>
                  <a:gd name="T45" fmla="*/ 0 h 2368"/>
                  <a:gd name="T46" fmla="*/ 20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7" name="Freeform 134"/>
              <p:cNvSpPr>
                <a:spLocks/>
              </p:cNvSpPr>
              <p:nvPr/>
            </p:nvSpPr>
            <p:spPr bwMode="hidden">
              <a:xfrm>
                <a:off x="4658" y="132"/>
                <a:ext cx="260" cy="559"/>
              </a:xfrm>
              <a:custGeom>
                <a:avLst/>
                <a:gdLst>
                  <a:gd name="T0" fmla="*/ 0 w 776"/>
                  <a:gd name="T1" fmla="*/ 0 h 2368"/>
                  <a:gd name="T2" fmla="*/ 1 w 776"/>
                  <a:gd name="T3" fmla="*/ 0 h 2368"/>
                  <a:gd name="T4" fmla="*/ 0 w 776"/>
                  <a:gd name="T5" fmla="*/ 0 h 2368"/>
                  <a:gd name="T6" fmla="*/ 1 w 776"/>
                  <a:gd name="T7" fmla="*/ 0 h 2368"/>
                  <a:gd name="T8" fmla="*/ 1 w 776"/>
                  <a:gd name="T9" fmla="*/ 0 h 2368"/>
                  <a:gd name="T10" fmla="*/ 2 w 776"/>
                  <a:gd name="T11" fmla="*/ 0 h 2368"/>
                  <a:gd name="T12" fmla="*/ 1 w 776"/>
                  <a:gd name="T13" fmla="*/ 0 h 2368"/>
                  <a:gd name="T14" fmla="*/ 2 w 776"/>
                  <a:gd name="T15" fmla="*/ 0 h 2368"/>
                  <a:gd name="T16" fmla="*/ 2 w 776"/>
                  <a:gd name="T17" fmla="*/ 0 h 2368"/>
                  <a:gd name="T18" fmla="*/ 2 w 776"/>
                  <a:gd name="T19" fmla="*/ 0 h 2368"/>
                  <a:gd name="T20" fmla="*/ 2 w 776"/>
                  <a:gd name="T21" fmla="*/ 0 h 2368"/>
                  <a:gd name="T22" fmla="*/ 2 w 776"/>
                  <a:gd name="T23" fmla="*/ 1 h 2368"/>
                  <a:gd name="T24" fmla="*/ 2 w 776"/>
                  <a:gd name="T25" fmla="*/ 1 h 2368"/>
                  <a:gd name="T26" fmla="*/ 3 w 776"/>
                  <a:gd name="T27" fmla="*/ 1 h 2368"/>
                  <a:gd name="T28" fmla="*/ 3 w 776"/>
                  <a:gd name="T29" fmla="*/ 1 h 2368"/>
                  <a:gd name="T30" fmla="*/ 3 w 776"/>
                  <a:gd name="T31" fmla="*/ 1 h 2368"/>
                  <a:gd name="T32" fmla="*/ 3 w 776"/>
                  <a:gd name="T33" fmla="*/ 1 h 2368"/>
                  <a:gd name="T34" fmla="*/ 3 w 776"/>
                  <a:gd name="T35" fmla="*/ 1 h 2368"/>
                  <a:gd name="T36" fmla="*/ 3 w 776"/>
                  <a:gd name="T37" fmla="*/ 1 h 2368"/>
                  <a:gd name="T38" fmla="*/ 3 w 776"/>
                  <a:gd name="T39" fmla="*/ 1 h 2368"/>
                  <a:gd name="T40" fmla="*/ 3 w 776"/>
                  <a:gd name="T41" fmla="*/ 1 h 2368"/>
                  <a:gd name="T42" fmla="*/ 3 w 776"/>
                  <a:gd name="T43" fmla="*/ 2 h 2368"/>
                  <a:gd name="T44" fmla="*/ 3 w 776"/>
                  <a:gd name="T45" fmla="*/ 2 h 2368"/>
                  <a:gd name="T46" fmla="*/ 3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123907" name="Rectangle 137"/>
          <p:cNvSpPr>
            <a:spLocks noGrp="1" noChangeArrowheads="1"/>
          </p:cNvSpPr>
          <p:nvPr>
            <p:ph type="title"/>
          </p:nvPr>
        </p:nvSpPr>
        <p:spPr bwMode="auto">
          <a:xfrm>
            <a:off x="685800" y="301626"/>
            <a:ext cx="77724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58" tIns="45679" rIns="91358" bIns="45679" numCol="1" anchor="ctr" anchorCtr="0" compatLnSpc="1">
            <a:prstTxWarp prst="textNoShape">
              <a:avLst/>
            </a:prstTxWarp>
          </a:bodyPr>
          <a:lstStyle/>
          <a:p>
            <a:pPr lvl="0"/>
            <a:r>
              <a:rPr lang="en-US"/>
              <a:t>Click to edit Master title style</a:t>
            </a:r>
          </a:p>
        </p:txBody>
      </p:sp>
      <p:sp>
        <p:nvSpPr>
          <p:cNvPr id="12390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58" tIns="45679" rIns="91358" bIns="4567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40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58" tIns="45679" rIns="91358" bIns="45679" numCol="1" anchor="t" anchorCtr="0" compatLnSpc="1">
            <a:prstTxWarp prst="textNoShape">
              <a:avLst/>
            </a:prstTxWarp>
          </a:bodyPr>
          <a:lstStyle>
            <a:lvl1pPr algn="l">
              <a:spcBef>
                <a:spcPct val="0"/>
              </a:spcBef>
              <a:buClrTx/>
              <a:buFontTx/>
              <a:buNone/>
              <a:defRPr sz="1400">
                <a:solidFill>
                  <a:srgbClr val="FFCC00"/>
                </a:solidFill>
                <a:latin typeface="Arial Black" pitchFamily="-112" charset="0"/>
                <a:ea typeface="+mn-ea"/>
                <a:cs typeface="+mn-cs"/>
              </a:defRPr>
            </a:lvl1pPr>
          </a:lstStyle>
          <a:p>
            <a:endParaRPr lang="zh-CN" altLang="en-US"/>
          </a:p>
        </p:txBody>
      </p:sp>
      <p:sp>
        <p:nvSpPr>
          <p:cNvPr id="267404" name="Rectangle 140"/>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58" tIns="45679" rIns="91358" bIns="45679" numCol="1" anchor="t" anchorCtr="0" compatLnSpc="1">
            <a:prstTxWarp prst="textNoShape">
              <a:avLst/>
            </a:prstTxWarp>
          </a:bodyPr>
          <a:lstStyle>
            <a:lvl1pPr algn="ctr">
              <a:spcBef>
                <a:spcPct val="0"/>
              </a:spcBef>
              <a:buClrTx/>
              <a:buFontTx/>
              <a:buNone/>
              <a:defRPr sz="1400">
                <a:solidFill>
                  <a:srgbClr val="FFCC00"/>
                </a:solidFill>
                <a:latin typeface="Arial Black" pitchFamily="-112" charset="0"/>
                <a:ea typeface="+mn-ea"/>
                <a:cs typeface="+mn-cs"/>
              </a:defRPr>
            </a:lvl1pPr>
          </a:lstStyle>
          <a:p>
            <a:endParaRPr lang="zh-CN" altLang="en-US"/>
          </a:p>
        </p:txBody>
      </p:sp>
      <p:sp>
        <p:nvSpPr>
          <p:cNvPr id="26740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58" tIns="45679" rIns="91358" bIns="45679" numCol="1" anchor="t" anchorCtr="0" compatLnSpc="1">
            <a:prstTxWarp prst="textNoShape">
              <a:avLst/>
            </a:prstTxWarp>
          </a:bodyPr>
          <a:lstStyle>
            <a:lvl1pPr algn="r">
              <a:defRPr sz="1400">
                <a:solidFill>
                  <a:srgbClr val="FFCC00"/>
                </a:solidFill>
                <a:latin typeface="Arial Black" charset="0"/>
              </a:defRPr>
            </a:lvl1pPr>
          </a:lstStyle>
          <a:p>
            <a:fld id="{97DA1CAF-EFFD-40F5-A7E9-D811A0C47F23}" type="slidenum">
              <a:rPr lang="zh-CN" altLang="en-US" smtClean="0"/>
              <a:pPr/>
              <a:t>‹#›</a:t>
            </a:fld>
            <a:endParaRPr lang="en-US" altLang="zh-CN"/>
          </a:p>
        </p:txBody>
      </p:sp>
    </p:spTree>
  </p:cSld>
  <p:clrMap bg1="dk2" tx1="lt1" bg2="dk1" tx2="lt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5pPr>
      <a:lvl6pPr marL="456793" algn="l" rtl="0" fontAlgn="base">
        <a:spcBef>
          <a:spcPct val="0"/>
        </a:spcBef>
        <a:spcAft>
          <a:spcPct val="0"/>
        </a:spcAft>
        <a:defRPr sz="4400">
          <a:solidFill>
            <a:schemeClr val="tx2"/>
          </a:solidFill>
          <a:latin typeface="Arial Black" pitchFamily="-112" charset="0"/>
        </a:defRPr>
      </a:lvl6pPr>
      <a:lvl7pPr marL="913589" algn="l" rtl="0" fontAlgn="base">
        <a:spcBef>
          <a:spcPct val="0"/>
        </a:spcBef>
        <a:spcAft>
          <a:spcPct val="0"/>
        </a:spcAft>
        <a:defRPr sz="4400">
          <a:solidFill>
            <a:schemeClr val="tx2"/>
          </a:solidFill>
          <a:latin typeface="Arial Black" pitchFamily="-112" charset="0"/>
        </a:defRPr>
      </a:lvl7pPr>
      <a:lvl8pPr marL="1370390" algn="l" rtl="0" fontAlgn="base">
        <a:spcBef>
          <a:spcPct val="0"/>
        </a:spcBef>
        <a:spcAft>
          <a:spcPct val="0"/>
        </a:spcAft>
        <a:defRPr sz="4400">
          <a:solidFill>
            <a:schemeClr val="tx2"/>
          </a:solidFill>
          <a:latin typeface="Arial Black" pitchFamily="-112" charset="0"/>
        </a:defRPr>
      </a:lvl8pPr>
      <a:lvl9pPr marL="1827184" algn="l" rtl="0" fontAlgn="base">
        <a:spcBef>
          <a:spcPct val="0"/>
        </a:spcBef>
        <a:spcAft>
          <a:spcPct val="0"/>
        </a:spcAft>
        <a:defRPr sz="4400">
          <a:solidFill>
            <a:schemeClr val="tx2"/>
          </a:solidFill>
          <a:latin typeface="Arial Black" pitchFamily="-112" charset="0"/>
        </a:defRPr>
      </a:lvl9pPr>
    </p:titleStyle>
    <p:bodyStyle>
      <a:lvl1pPr marL="342600" indent="-3426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293" indent="-285499"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2" charset="-128"/>
        </a:defRPr>
      </a:lvl2pPr>
      <a:lvl3pPr marL="1141986" indent="-228395"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598783" indent="-228395"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defRPr>
      </a:lvl4pPr>
      <a:lvl5pPr marL="2055584" indent="-228395"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defRPr>
      </a:lvl5pPr>
      <a:lvl6pPr marL="2512379" indent="-228395"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6pPr>
      <a:lvl7pPr marL="2969173" indent="-228395"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7pPr>
      <a:lvl8pPr marL="3425972" indent="-228395"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8pPr>
      <a:lvl9pPr marL="3882762" indent="-228395"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9pPr>
    </p:bodyStyle>
    <p:otherStyle>
      <a:defPPr>
        <a:defRPr lang="en-US"/>
      </a:defPPr>
      <a:lvl1pPr marL="0" algn="l" defTabSz="456793" rtl="0" eaLnBrk="1" latinLnBrk="0" hangingPunct="1">
        <a:defRPr sz="1800" kern="1200">
          <a:solidFill>
            <a:schemeClr val="tx1"/>
          </a:solidFill>
          <a:latin typeface="+mn-lt"/>
          <a:ea typeface="+mn-ea"/>
          <a:cs typeface="+mn-cs"/>
        </a:defRPr>
      </a:lvl1pPr>
      <a:lvl2pPr marL="456793" algn="l" defTabSz="456793" rtl="0" eaLnBrk="1" latinLnBrk="0" hangingPunct="1">
        <a:defRPr sz="1800" kern="1200">
          <a:solidFill>
            <a:schemeClr val="tx1"/>
          </a:solidFill>
          <a:latin typeface="+mn-lt"/>
          <a:ea typeface="+mn-ea"/>
          <a:cs typeface="+mn-cs"/>
        </a:defRPr>
      </a:lvl2pPr>
      <a:lvl3pPr marL="913589" algn="l" defTabSz="456793" rtl="0" eaLnBrk="1" latinLnBrk="0" hangingPunct="1">
        <a:defRPr sz="1800" kern="1200">
          <a:solidFill>
            <a:schemeClr val="tx1"/>
          </a:solidFill>
          <a:latin typeface="+mn-lt"/>
          <a:ea typeface="+mn-ea"/>
          <a:cs typeface="+mn-cs"/>
        </a:defRPr>
      </a:lvl3pPr>
      <a:lvl4pPr marL="1370390" algn="l" defTabSz="456793" rtl="0" eaLnBrk="1" latinLnBrk="0" hangingPunct="1">
        <a:defRPr sz="1800" kern="1200">
          <a:solidFill>
            <a:schemeClr val="tx1"/>
          </a:solidFill>
          <a:latin typeface="+mn-lt"/>
          <a:ea typeface="+mn-ea"/>
          <a:cs typeface="+mn-cs"/>
        </a:defRPr>
      </a:lvl4pPr>
      <a:lvl5pPr marL="1827184" algn="l" defTabSz="456793" rtl="0" eaLnBrk="1" latinLnBrk="0" hangingPunct="1">
        <a:defRPr sz="1800" kern="1200">
          <a:solidFill>
            <a:schemeClr val="tx1"/>
          </a:solidFill>
          <a:latin typeface="+mn-lt"/>
          <a:ea typeface="+mn-ea"/>
          <a:cs typeface="+mn-cs"/>
        </a:defRPr>
      </a:lvl5pPr>
      <a:lvl6pPr marL="2283978" algn="l" defTabSz="456793" rtl="0" eaLnBrk="1" latinLnBrk="0" hangingPunct="1">
        <a:defRPr sz="1800" kern="1200">
          <a:solidFill>
            <a:schemeClr val="tx1"/>
          </a:solidFill>
          <a:latin typeface="+mn-lt"/>
          <a:ea typeface="+mn-ea"/>
          <a:cs typeface="+mn-cs"/>
        </a:defRPr>
      </a:lvl6pPr>
      <a:lvl7pPr marL="2740777" algn="l" defTabSz="456793" rtl="0" eaLnBrk="1" latinLnBrk="0" hangingPunct="1">
        <a:defRPr sz="1800" kern="1200">
          <a:solidFill>
            <a:schemeClr val="tx1"/>
          </a:solidFill>
          <a:latin typeface="+mn-lt"/>
          <a:ea typeface="+mn-ea"/>
          <a:cs typeface="+mn-cs"/>
        </a:defRPr>
      </a:lvl7pPr>
      <a:lvl8pPr marL="3197567" algn="l" defTabSz="456793" rtl="0" eaLnBrk="1" latinLnBrk="0" hangingPunct="1">
        <a:defRPr sz="1800" kern="1200">
          <a:solidFill>
            <a:schemeClr val="tx1"/>
          </a:solidFill>
          <a:latin typeface="+mn-lt"/>
          <a:ea typeface="+mn-ea"/>
          <a:cs typeface="+mn-cs"/>
        </a:defRPr>
      </a:lvl8pPr>
      <a:lvl9pPr marL="3654368" algn="l" defTabSz="456793"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415994"/>
      </p:ext>
    </p:extLst>
  </p:cSld>
  <p:clrMap bg1="lt1" tx1="dk1" bg2="lt2" tx2="dk2" accent1="accent1" accent2="accent2" accent3="accent3" accent4="accent4" accent5="accent5" accent6="accent6" hlink="hlink" folHlink="folHlink"/>
  <p:sldLayoutIdLst>
    <p:sldLayoutId id="2147485757" r:id="rId1"/>
    <p:sldLayoutId id="2147485758" r:id="rId2"/>
    <p:sldLayoutId id="2147485759" r:id="rId3"/>
    <p:sldLayoutId id="2147485760" r:id="rId4"/>
    <p:sldLayoutId id="2147485761" r:id="rId5"/>
    <p:sldLayoutId id="2147485762" r:id="rId6"/>
    <p:sldLayoutId id="2147485763" r:id="rId7"/>
    <p:sldLayoutId id="2147485764" r:id="rId8"/>
    <p:sldLayoutId id="2147485765" r:id="rId9"/>
    <p:sldLayoutId id="2147485766"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defRPr>
            </a:lvl1pPr>
          </a:lstStyle>
          <a:p>
            <a:pPr>
              <a:defRPr/>
            </a:pPr>
            <a:endParaRPr lang="en-US">
              <a:latin typeface="Arial"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defRPr>
            </a:lvl1pPr>
          </a:lstStyle>
          <a:p>
            <a:pPr>
              <a:defRPr/>
            </a:pPr>
            <a:endParaRPr lang="en-US">
              <a:latin typeface="Arial"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defRPr>
            </a:lvl1pPr>
          </a:lstStyle>
          <a:p>
            <a:pPr>
              <a:defRPr/>
            </a:pPr>
            <a:fld id="{EA7662A3-20FC-F142-973D-72572742F9FD}" type="slidenum">
              <a:rPr lang="en-US">
                <a:latin typeface="Arial" charset="0"/>
              </a:rPr>
              <a:pPr>
                <a:defRPr/>
              </a:pPr>
              <a:t>‹#›</a:t>
            </a:fld>
            <a:endParaRPr lang="en-US">
              <a:latin typeface="Arial" charset="0"/>
            </a:endParaRPr>
          </a:p>
        </p:txBody>
      </p:sp>
    </p:spTree>
    <p:extLst>
      <p:ext uri="{BB962C8B-B14F-4D97-AF65-F5344CB8AC3E}">
        <p14:creationId xmlns:p14="http://schemas.microsoft.com/office/powerpoint/2010/main" val="4055134068"/>
      </p:ext>
    </p:extLst>
  </p:cSld>
  <p:clrMap bg1="dk2" tx1="lt1" bg2="dk1" tx2="lt2" accent1="accent1" accent2="accent2" accent3="accent3" accent4="accent4" accent5="accent5" accent6="accent6" hlink="hlink" folHlink="folHlink"/>
  <p:sldLayoutIdLst>
    <p:sldLayoutId id="2147485768" r:id="rId1"/>
    <p:sldLayoutId id="2147485769" r:id="rId2"/>
    <p:sldLayoutId id="2147485770" r:id="rId3"/>
    <p:sldLayoutId id="2147485771" r:id="rId4"/>
    <p:sldLayoutId id="2147485772" r:id="rId5"/>
    <p:sldLayoutId id="2147485773" r:id="rId6"/>
    <p:sldLayoutId id="2147485774" r:id="rId7"/>
    <p:sldLayoutId id="2147485775" r:id="rId8"/>
    <p:sldLayoutId id="2147485776" r:id="rId9"/>
    <p:sldLayoutId id="2147485777" r:id="rId10"/>
    <p:sldLayoutId id="214748577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5206346"/>
      </p:ext>
    </p:extLst>
  </p:cSld>
  <p:clrMap bg1="lt1" tx1="dk1" bg2="lt2" tx2="dk2" accent1="accent1" accent2="accent2" accent3="accent3" accent4="accent4" accent5="accent5" accent6="accent6" hlink="hlink" folHlink="folHlink"/>
  <p:sldLayoutIdLst>
    <p:sldLayoutId id="2147485780" r:id="rId1"/>
    <p:sldLayoutId id="2147485781" r:id="rId2"/>
    <p:sldLayoutId id="2147485782" r:id="rId3"/>
    <p:sldLayoutId id="2147485783" r:id="rId4"/>
    <p:sldLayoutId id="2147485784" r:id="rId5"/>
    <p:sldLayoutId id="2147485785" r:id="rId6"/>
    <p:sldLayoutId id="2147485786" r:id="rId7"/>
    <p:sldLayoutId id="2147485787" r:id="rId8"/>
    <p:sldLayoutId id="2147485788" r:id="rId9"/>
    <p:sldLayoutId id="2147485789" r:id="rId10"/>
    <p:sldLayoutId id="2147485790" r:id="rId11"/>
    <p:sldLayoutId id="2147485791" r:id="rId12"/>
    <p:sldLayoutId id="214748579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2711959040"/>
      </p:ext>
    </p:extLst>
  </p:cSld>
  <p:clrMap bg1="lt1" tx1="dk1" bg2="lt2" tx2="dk2" accent1="accent1" accent2="accent2" accent3="accent3" accent4="accent4" accent5="accent5" accent6="accent6" hlink="hlink" folHlink="folHlink"/>
  <p:sldLayoutIdLst>
    <p:sldLayoutId id="2147485794" r:id="rId1"/>
    <p:sldLayoutId id="2147485795" r:id="rId2"/>
    <p:sldLayoutId id="2147485796" r:id="rId3"/>
    <p:sldLayoutId id="2147485797" r:id="rId4"/>
    <p:sldLayoutId id="2147485798" r:id="rId5"/>
    <p:sldLayoutId id="2147485799" r:id="rId6"/>
    <p:sldLayoutId id="2147485800" r:id="rId7"/>
    <p:sldLayoutId id="2147485801" r:id="rId8"/>
    <p:sldLayoutId id="2147485802" r:id="rId9"/>
    <p:sldLayoutId id="2147485803" r:id="rId10"/>
    <p:sldLayoutId id="2147485804" r:id="rId11"/>
    <p:sldLayoutId id="2147485805" r:id="rId12"/>
    <p:sldLayoutId id="214748580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915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358" tIns="45679" rIns="91358" bIns="45679" numCol="1" anchor="ctr" anchorCtr="0" compatLnSpc="1">
            <a:prstTxWarp prst="textNoShape">
              <a:avLst/>
            </a:prstTxWarp>
          </a:bodyPr>
          <a:lstStyle/>
          <a:p>
            <a:pPr lvl="0"/>
            <a:r>
              <a:rPr lang="en-US"/>
              <a:t>Click to edit Master title style</a:t>
            </a:r>
          </a:p>
        </p:txBody>
      </p:sp>
      <p:sp>
        <p:nvSpPr>
          <p:cNvPr id="4915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358" tIns="45679" rIns="91358" bIns="4567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358" tIns="45679" rIns="91358" bIns="45679" numCol="1" anchor="t" anchorCtr="0" compatLnSpc="1">
            <a:prstTxWarp prst="textNoShape">
              <a:avLst/>
            </a:prstTxWarp>
          </a:bodyPr>
          <a:lstStyle>
            <a:lvl1pPr algn="l" eaLnBrk="0" hangingPunct="0">
              <a:spcBef>
                <a:spcPct val="0"/>
              </a:spcBef>
              <a:buClrTx/>
              <a:buFontTx/>
              <a:buNone/>
              <a:defRPr sz="1400">
                <a:solidFill>
                  <a:srgbClr val="FFFFFF"/>
                </a:solidFill>
                <a:latin typeface="+mn-lt"/>
                <a:ea typeface="+mn-ea"/>
                <a:cs typeface="+mn-cs"/>
              </a:defRPr>
            </a:lvl1pPr>
          </a:lstStyle>
          <a:p>
            <a:endParaRPr lang="zh-CN" altLang="en-US"/>
          </a:p>
        </p:txBody>
      </p:sp>
      <p:sp>
        <p:nvSpPr>
          <p:cNvPr id="491525"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358" tIns="45679" rIns="91358" bIns="45679" numCol="1" anchor="t" anchorCtr="0" compatLnSpc="1">
            <a:prstTxWarp prst="textNoShape">
              <a:avLst/>
            </a:prstTxWarp>
          </a:bodyPr>
          <a:lstStyle>
            <a:lvl1pPr algn="ctr" eaLnBrk="0" hangingPunct="0">
              <a:spcBef>
                <a:spcPct val="0"/>
              </a:spcBef>
              <a:buClrTx/>
              <a:buFontTx/>
              <a:buNone/>
              <a:defRPr sz="1400">
                <a:solidFill>
                  <a:srgbClr val="FFFFFF"/>
                </a:solidFill>
                <a:latin typeface="+mn-lt"/>
                <a:ea typeface="+mn-ea"/>
                <a:cs typeface="+mn-cs"/>
              </a:defRPr>
            </a:lvl1pPr>
          </a:lstStyle>
          <a:p>
            <a:endParaRPr lang="zh-CN" altLang="en-US"/>
          </a:p>
        </p:txBody>
      </p:sp>
      <p:sp>
        <p:nvSpPr>
          <p:cNvPr id="491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358" tIns="45679" rIns="91358" bIns="45679" numCol="1" anchor="t" anchorCtr="0" compatLnSpc="1">
            <a:prstTxWarp prst="textNoShape">
              <a:avLst/>
            </a:prstTxWarp>
          </a:bodyPr>
          <a:lstStyle>
            <a:lvl1pPr algn="r" eaLnBrk="0" hangingPunct="0">
              <a:defRPr sz="1400">
                <a:solidFill>
                  <a:srgbClr val="FFFFFF"/>
                </a:solidFill>
                <a:latin typeface="Verdana" charset="0"/>
              </a:defRPr>
            </a:lvl1pPr>
          </a:lstStyle>
          <a:p>
            <a:fld id="{97DA1CAF-EFFD-40F5-A7E9-D811A0C47F23}" type="slidenum">
              <a:rPr lang="zh-CN" altLang="en-US" smtClean="0"/>
              <a:pPr/>
              <a:t>‹#›</a:t>
            </a:fld>
            <a:endParaRPr lang="en-US" altLang="zh-CN"/>
          </a:p>
        </p:txBody>
      </p:sp>
    </p:spTree>
  </p:cSld>
  <p:clrMap bg1="dk2" tx1="lt1" bg2="dk1" tx2="lt2" accent1="accent1" accent2="accent2" accent3="accent3" accent4="accent4" accent5="accent5" accent6="accent6" hlink="hlink" folHlink="folHlink"/>
  <p:sldLayoutIdLst>
    <p:sldLayoutId id="2147484517" r:id="rId1"/>
    <p:sldLayoutId id="2147484518"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5pPr>
      <a:lvl6pPr marL="456793"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6pPr>
      <a:lvl7pPr marL="913589"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7pPr>
      <a:lvl8pPr marL="137039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8pPr>
      <a:lvl9pPr marL="1827184"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9pPr>
    </p:titleStyle>
    <p:bodyStyle>
      <a:lvl1pPr marL="342600" indent="-342600" algn="l" rtl="0" eaLnBrk="0" fontAlgn="base" hangingPunct="0">
        <a:spcBef>
          <a:spcPct val="20000"/>
        </a:spcBef>
        <a:spcAft>
          <a:spcPct val="0"/>
        </a:spcAft>
        <a:buClr>
          <a:srgbClr val="FFFF66"/>
        </a:buClr>
        <a:buFont typeface="Wingdings" charset="0"/>
        <a:buChar char=""/>
        <a:defRPr sz="3200">
          <a:solidFill>
            <a:schemeClr val="tx1"/>
          </a:solidFill>
          <a:latin typeface="+mn-lt"/>
          <a:ea typeface="+mn-ea"/>
          <a:cs typeface="+mn-cs"/>
        </a:defRPr>
      </a:lvl1pPr>
      <a:lvl2pPr marL="742293" indent="-285499" algn="l" rtl="0" eaLnBrk="0" fontAlgn="base" hangingPunct="0">
        <a:spcBef>
          <a:spcPct val="20000"/>
        </a:spcBef>
        <a:spcAft>
          <a:spcPct val="0"/>
        </a:spcAft>
        <a:buClr>
          <a:srgbClr val="CCFF66"/>
        </a:buClr>
        <a:buFont typeface="Wingdings" charset="0"/>
        <a:buChar char=""/>
        <a:defRPr sz="2800">
          <a:solidFill>
            <a:schemeClr val="tx1"/>
          </a:solidFill>
          <a:latin typeface="+mn-lt"/>
          <a:ea typeface="+mn-ea"/>
        </a:defRPr>
      </a:lvl2pPr>
      <a:lvl3pPr marL="1141986" indent="-228395" algn="l" rtl="0" eaLnBrk="0" fontAlgn="base" hangingPunct="0">
        <a:spcBef>
          <a:spcPct val="20000"/>
        </a:spcBef>
        <a:spcAft>
          <a:spcPct val="0"/>
        </a:spcAft>
        <a:buClr>
          <a:srgbClr val="FFFF66"/>
        </a:buClr>
        <a:buFont typeface="Wingdings" charset="0"/>
        <a:buChar char=""/>
        <a:defRPr sz="2400">
          <a:solidFill>
            <a:schemeClr val="tx1"/>
          </a:solidFill>
          <a:latin typeface="+mn-lt"/>
          <a:ea typeface="+mn-ea"/>
        </a:defRPr>
      </a:lvl3pPr>
      <a:lvl4pPr marL="1598783" indent="-228395" algn="l" rtl="0" eaLnBrk="0" fontAlgn="base" hangingPunct="0">
        <a:spcBef>
          <a:spcPct val="20000"/>
        </a:spcBef>
        <a:spcAft>
          <a:spcPct val="0"/>
        </a:spcAft>
        <a:buClr>
          <a:srgbClr val="CCFF66"/>
        </a:buClr>
        <a:buFont typeface="Wingdings" charset="0"/>
        <a:buChar char=""/>
        <a:defRPr sz="2000">
          <a:solidFill>
            <a:schemeClr val="tx1"/>
          </a:solidFill>
          <a:latin typeface="+mn-lt"/>
          <a:ea typeface="+mn-ea"/>
        </a:defRPr>
      </a:lvl4pPr>
      <a:lvl5pPr marL="2055584" indent="-228395" algn="l" rtl="0" eaLnBrk="0" fontAlgn="base" hangingPunct="0">
        <a:spcBef>
          <a:spcPct val="20000"/>
        </a:spcBef>
        <a:spcAft>
          <a:spcPct val="0"/>
        </a:spcAft>
        <a:buClr>
          <a:srgbClr val="FFFF66"/>
        </a:buClr>
        <a:buFont typeface="Wingdings" charset="0"/>
        <a:buChar char=""/>
        <a:defRPr sz="2000">
          <a:solidFill>
            <a:schemeClr val="tx1"/>
          </a:solidFill>
          <a:latin typeface="+mn-lt"/>
          <a:ea typeface="+mn-ea"/>
        </a:defRPr>
      </a:lvl5pPr>
      <a:lvl6pPr marL="2512379" indent="-228395"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6pPr>
      <a:lvl7pPr marL="2969173" indent="-228395"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7pPr>
      <a:lvl8pPr marL="3425972" indent="-228395"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8pPr>
      <a:lvl9pPr marL="3882762" indent="-228395"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9pPr>
    </p:bodyStyle>
    <p:otherStyle>
      <a:defPPr>
        <a:defRPr lang="en-US"/>
      </a:defPPr>
      <a:lvl1pPr marL="0" algn="l" defTabSz="456793" rtl="0" eaLnBrk="1" latinLnBrk="0" hangingPunct="1">
        <a:defRPr sz="1800" kern="1200">
          <a:solidFill>
            <a:schemeClr val="tx1"/>
          </a:solidFill>
          <a:latin typeface="+mn-lt"/>
          <a:ea typeface="+mn-ea"/>
          <a:cs typeface="+mn-cs"/>
        </a:defRPr>
      </a:lvl1pPr>
      <a:lvl2pPr marL="456793" algn="l" defTabSz="456793" rtl="0" eaLnBrk="1" latinLnBrk="0" hangingPunct="1">
        <a:defRPr sz="1800" kern="1200">
          <a:solidFill>
            <a:schemeClr val="tx1"/>
          </a:solidFill>
          <a:latin typeface="+mn-lt"/>
          <a:ea typeface="+mn-ea"/>
          <a:cs typeface="+mn-cs"/>
        </a:defRPr>
      </a:lvl2pPr>
      <a:lvl3pPr marL="913589" algn="l" defTabSz="456793" rtl="0" eaLnBrk="1" latinLnBrk="0" hangingPunct="1">
        <a:defRPr sz="1800" kern="1200">
          <a:solidFill>
            <a:schemeClr val="tx1"/>
          </a:solidFill>
          <a:latin typeface="+mn-lt"/>
          <a:ea typeface="+mn-ea"/>
          <a:cs typeface="+mn-cs"/>
        </a:defRPr>
      </a:lvl3pPr>
      <a:lvl4pPr marL="1370390" algn="l" defTabSz="456793" rtl="0" eaLnBrk="1" latinLnBrk="0" hangingPunct="1">
        <a:defRPr sz="1800" kern="1200">
          <a:solidFill>
            <a:schemeClr val="tx1"/>
          </a:solidFill>
          <a:latin typeface="+mn-lt"/>
          <a:ea typeface="+mn-ea"/>
          <a:cs typeface="+mn-cs"/>
        </a:defRPr>
      </a:lvl4pPr>
      <a:lvl5pPr marL="1827184" algn="l" defTabSz="456793" rtl="0" eaLnBrk="1" latinLnBrk="0" hangingPunct="1">
        <a:defRPr sz="1800" kern="1200">
          <a:solidFill>
            <a:schemeClr val="tx1"/>
          </a:solidFill>
          <a:latin typeface="+mn-lt"/>
          <a:ea typeface="+mn-ea"/>
          <a:cs typeface="+mn-cs"/>
        </a:defRPr>
      </a:lvl5pPr>
      <a:lvl6pPr marL="2283978" algn="l" defTabSz="456793" rtl="0" eaLnBrk="1" latinLnBrk="0" hangingPunct="1">
        <a:defRPr sz="1800" kern="1200">
          <a:solidFill>
            <a:schemeClr val="tx1"/>
          </a:solidFill>
          <a:latin typeface="+mn-lt"/>
          <a:ea typeface="+mn-ea"/>
          <a:cs typeface="+mn-cs"/>
        </a:defRPr>
      </a:lvl6pPr>
      <a:lvl7pPr marL="2740777" algn="l" defTabSz="456793" rtl="0" eaLnBrk="1" latinLnBrk="0" hangingPunct="1">
        <a:defRPr sz="1800" kern="1200">
          <a:solidFill>
            <a:schemeClr val="tx1"/>
          </a:solidFill>
          <a:latin typeface="+mn-lt"/>
          <a:ea typeface="+mn-ea"/>
          <a:cs typeface="+mn-cs"/>
        </a:defRPr>
      </a:lvl7pPr>
      <a:lvl8pPr marL="3197567" algn="l" defTabSz="456793" rtl="0" eaLnBrk="1" latinLnBrk="0" hangingPunct="1">
        <a:defRPr sz="1800" kern="1200">
          <a:solidFill>
            <a:schemeClr val="tx1"/>
          </a:solidFill>
          <a:latin typeface="+mn-lt"/>
          <a:ea typeface="+mn-ea"/>
          <a:cs typeface="+mn-cs"/>
        </a:defRPr>
      </a:lvl8pPr>
      <a:lvl9pPr marL="3654368" algn="l" defTabSz="45679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58" tIns="45679" rIns="91358" bIns="45679" numCol="1" anchor="ctr" anchorCtr="0" compatLnSpc="1">
            <a:prstTxWarp prst="textNoShape">
              <a:avLst/>
            </a:prstTxWarp>
          </a:bodyPr>
          <a:lstStyle/>
          <a:p>
            <a:pPr lvl="0"/>
            <a:r>
              <a:rPr lang="en-US"/>
              <a:t>Click to edit Master title style</a:t>
            </a:r>
          </a:p>
        </p:txBody>
      </p:sp>
      <p:sp>
        <p:nvSpPr>
          <p:cNvPr id="247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58" tIns="45679" rIns="91358" bIns="4567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5357402"/>
      </p:ext>
    </p:extLst>
  </p:cSld>
  <p:clrMap bg1="lt1" tx1="dk1" bg2="lt2" tx2="dk2" accent1="accent1" accent2="accent2" accent3="accent3" accent4="accent4" accent5="accent5" accent6="accent6" hlink="hlink" folHlink="folHlink"/>
  <p:sldLayoutIdLst>
    <p:sldLayoutId id="2147484583"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6793"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3589"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039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7184"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600" indent="-342600" algn="l" rtl="0" eaLnBrk="0" fontAlgn="base" hangingPunct="0">
        <a:spcBef>
          <a:spcPct val="20000"/>
        </a:spcBef>
        <a:spcAft>
          <a:spcPct val="0"/>
        </a:spcAft>
        <a:buChar char="•"/>
        <a:defRPr sz="3200">
          <a:solidFill>
            <a:schemeClr val="bg1"/>
          </a:solidFill>
          <a:latin typeface="+mn-lt"/>
          <a:ea typeface="+mn-ea"/>
          <a:cs typeface="+mn-cs"/>
        </a:defRPr>
      </a:lvl1pPr>
      <a:lvl2pPr marL="742293" indent="-285499" algn="l" rtl="0" eaLnBrk="0" fontAlgn="base" hangingPunct="0">
        <a:spcBef>
          <a:spcPct val="20000"/>
        </a:spcBef>
        <a:spcAft>
          <a:spcPct val="0"/>
        </a:spcAft>
        <a:buChar char="–"/>
        <a:defRPr sz="2800">
          <a:solidFill>
            <a:schemeClr val="bg1"/>
          </a:solidFill>
          <a:latin typeface="+mn-lt"/>
          <a:ea typeface="+mn-ea"/>
        </a:defRPr>
      </a:lvl2pPr>
      <a:lvl3pPr marL="1141986" indent="-228395" algn="l" rtl="0" eaLnBrk="0" fontAlgn="base" hangingPunct="0">
        <a:spcBef>
          <a:spcPct val="20000"/>
        </a:spcBef>
        <a:spcAft>
          <a:spcPct val="0"/>
        </a:spcAft>
        <a:buChar char="•"/>
        <a:defRPr sz="2400">
          <a:solidFill>
            <a:schemeClr val="bg1"/>
          </a:solidFill>
          <a:latin typeface="+mn-lt"/>
          <a:ea typeface="+mn-ea"/>
        </a:defRPr>
      </a:lvl3pPr>
      <a:lvl4pPr marL="1598783" indent="-228395" algn="l" rtl="0" eaLnBrk="0" fontAlgn="base" hangingPunct="0">
        <a:spcBef>
          <a:spcPct val="20000"/>
        </a:spcBef>
        <a:spcAft>
          <a:spcPct val="0"/>
        </a:spcAft>
        <a:buChar char="–"/>
        <a:defRPr sz="2000">
          <a:solidFill>
            <a:schemeClr val="bg1"/>
          </a:solidFill>
          <a:latin typeface="+mn-lt"/>
          <a:ea typeface="+mn-ea"/>
        </a:defRPr>
      </a:lvl4pPr>
      <a:lvl5pPr marL="2055584" indent="-228395" algn="l" rtl="0" eaLnBrk="0" fontAlgn="base" hangingPunct="0">
        <a:spcBef>
          <a:spcPct val="20000"/>
        </a:spcBef>
        <a:spcAft>
          <a:spcPct val="0"/>
        </a:spcAft>
        <a:buChar char="»"/>
        <a:defRPr sz="2000">
          <a:solidFill>
            <a:schemeClr val="bg1"/>
          </a:solidFill>
          <a:latin typeface="+mn-lt"/>
          <a:ea typeface="+mn-ea"/>
        </a:defRPr>
      </a:lvl5pPr>
      <a:lvl6pPr marL="2512379" indent="-228395" algn="l" rtl="0" fontAlgn="base">
        <a:spcBef>
          <a:spcPct val="20000"/>
        </a:spcBef>
        <a:spcAft>
          <a:spcPct val="0"/>
        </a:spcAft>
        <a:buChar char="»"/>
        <a:defRPr sz="2000">
          <a:solidFill>
            <a:schemeClr val="tx1"/>
          </a:solidFill>
          <a:latin typeface="+mn-lt"/>
          <a:ea typeface="+mn-ea"/>
        </a:defRPr>
      </a:lvl6pPr>
      <a:lvl7pPr marL="2969173" indent="-228395" algn="l" rtl="0" fontAlgn="base">
        <a:spcBef>
          <a:spcPct val="20000"/>
        </a:spcBef>
        <a:spcAft>
          <a:spcPct val="0"/>
        </a:spcAft>
        <a:buChar char="»"/>
        <a:defRPr sz="2000">
          <a:solidFill>
            <a:schemeClr val="tx1"/>
          </a:solidFill>
          <a:latin typeface="+mn-lt"/>
          <a:ea typeface="+mn-ea"/>
        </a:defRPr>
      </a:lvl7pPr>
      <a:lvl8pPr marL="3425972" indent="-228395" algn="l" rtl="0" fontAlgn="base">
        <a:spcBef>
          <a:spcPct val="20000"/>
        </a:spcBef>
        <a:spcAft>
          <a:spcPct val="0"/>
        </a:spcAft>
        <a:buChar char="»"/>
        <a:defRPr sz="2000">
          <a:solidFill>
            <a:schemeClr val="tx1"/>
          </a:solidFill>
          <a:latin typeface="+mn-lt"/>
          <a:ea typeface="+mn-ea"/>
        </a:defRPr>
      </a:lvl8pPr>
      <a:lvl9pPr marL="3882762" indent="-228395"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793" rtl="0" eaLnBrk="1" latinLnBrk="0" hangingPunct="1">
        <a:defRPr sz="1800" kern="1200">
          <a:solidFill>
            <a:schemeClr val="tx1"/>
          </a:solidFill>
          <a:latin typeface="+mn-lt"/>
          <a:ea typeface="+mn-ea"/>
          <a:cs typeface="+mn-cs"/>
        </a:defRPr>
      </a:lvl1pPr>
      <a:lvl2pPr marL="456793" algn="l" defTabSz="456793" rtl="0" eaLnBrk="1" latinLnBrk="0" hangingPunct="1">
        <a:defRPr sz="1800" kern="1200">
          <a:solidFill>
            <a:schemeClr val="tx1"/>
          </a:solidFill>
          <a:latin typeface="+mn-lt"/>
          <a:ea typeface="+mn-ea"/>
          <a:cs typeface="+mn-cs"/>
        </a:defRPr>
      </a:lvl2pPr>
      <a:lvl3pPr marL="913589" algn="l" defTabSz="456793" rtl="0" eaLnBrk="1" latinLnBrk="0" hangingPunct="1">
        <a:defRPr sz="1800" kern="1200">
          <a:solidFill>
            <a:schemeClr val="tx1"/>
          </a:solidFill>
          <a:latin typeface="+mn-lt"/>
          <a:ea typeface="+mn-ea"/>
          <a:cs typeface="+mn-cs"/>
        </a:defRPr>
      </a:lvl3pPr>
      <a:lvl4pPr marL="1370390" algn="l" defTabSz="456793" rtl="0" eaLnBrk="1" latinLnBrk="0" hangingPunct="1">
        <a:defRPr sz="1800" kern="1200">
          <a:solidFill>
            <a:schemeClr val="tx1"/>
          </a:solidFill>
          <a:latin typeface="+mn-lt"/>
          <a:ea typeface="+mn-ea"/>
          <a:cs typeface="+mn-cs"/>
        </a:defRPr>
      </a:lvl4pPr>
      <a:lvl5pPr marL="1827184" algn="l" defTabSz="456793" rtl="0" eaLnBrk="1" latinLnBrk="0" hangingPunct="1">
        <a:defRPr sz="1800" kern="1200">
          <a:solidFill>
            <a:schemeClr val="tx1"/>
          </a:solidFill>
          <a:latin typeface="+mn-lt"/>
          <a:ea typeface="+mn-ea"/>
          <a:cs typeface="+mn-cs"/>
        </a:defRPr>
      </a:lvl5pPr>
      <a:lvl6pPr marL="2283978" algn="l" defTabSz="456793" rtl="0" eaLnBrk="1" latinLnBrk="0" hangingPunct="1">
        <a:defRPr sz="1800" kern="1200">
          <a:solidFill>
            <a:schemeClr val="tx1"/>
          </a:solidFill>
          <a:latin typeface="+mn-lt"/>
          <a:ea typeface="+mn-ea"/>
          <a:cs typeface="+mn-cs"/>
        </a:defRPr>
      </a:lvl6pPr>
      <a:lvl7pPr marL="2740777" algn="l" defTabSz="456793" rtl="0" eaLnBrk="1" latinLnBrk="0" hangingPunct="1">
        <a:defRPr sz="1800" kern="1200">
          <a:solidFill>
            <a:schemeClr val="tx1"/>
          </a:solidFill>
          <a:latin typeface="+mn-lt"/>
          <a:ea typeface="+mn-ea"/>
          <a:cs typeface="+mn-cs"/>
        </a:defRPr>
      </a:lvl7pPr>
      <a:lvl8pPr marL="3197567" algn="l" defTabSz="456793" rtl="0" eaLnBrk="1" latinLnBrk="0" hangingPunct="1">
        <a:defRPr sz="1800" kern="1200">
          <a:solidFill>
            <a:schemeClr val="tx1"/>
          </a:solidFill>
          <a:latin typeface="+mn-lt"/>
          <a:ea typeface="+mn-ea"/>
          <a:cs typeface="+mn-cs"/>
        </a:defRPr>
      </a:lvl8pPr>
      <a:lvl9pPr marL="3654368" algn="l" defTabSz="45679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58" tIns="45679" rIns="91358" bIns="45679"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457200" y="160021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58" tIns="45679" rIns="91358" bIns="45679"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139"/>
          <p:cNvSpPr>
            <a:spLocks noGrp="1" noChangeArrowheads="1"/>
          </p:cNvSpPr>
          <p:nvPr>
            <p:ph type="dt" sz="half" idx="2"/>
          </p:nvPr>
        </p:nvSpPr>
        <p:spPr>
          <a:xfrm>
            <a:off x="457200" y="6356365"/>
            <a:ext cx="2133600" cy="365125"/>
          </a:xfrm>
          <a:prstGeom prst="rect">
            <a:avLst/>
          </a:prstGeom>
        </p:spPr>
        <p:txBody>
          <a:bodyPr vert="horz" wrap="square" lIns="91358" tIns="45679" rIns="91358" bIns="45679" numCol="1" anchor="ctr" anchorCtr="0" compatLnSpc="1">
            <a:prstTxWarp prst="textNoShape">
              <a:avLst/>
            </a:prstTxWarp>
          </a:bodyPr>
          <a:lstStyle>
            <a:lvl1pPr algn="ctr" eaLnBrk="1" hangingPunct="1">
              <a:defRPr sz="1200">
                <a:solidFill>
                  <a:srgbClr val="898989"/>
                </a:solidFill>
                <a:latin typeface="Times New Roman" charset="0"/>
                <a:ea typeface="SimSun" pitchFamily="2" charset="-122"/>
                <a:cs typeface="SimSun" pitchFamily="2" charset="-122"/>
              </a:defRPr>
            </a:lvl1pPr>
          </a:lstStyle>
          <a:p>
            <a:pPr>
              <a:defRPr/>
            </a:pPr>
            <a:endParaRPr lang="zh-CN" altLang="en-US"/>
          </a:p>
        </p:txBody>
      </p:sp>
      <p:sp>
        <p:nvSpPr>
          <p:cNvPr id="8" name="Rectangle 140"/>
          <p:cNvSpPr>
            <a:spLocks noGrp="1" noChangeArrowheads="1"/>
          </p:cNvSpPr>
          <p:nvPr>
            <p:ph type="ftr" sz="quarter" idx="3"/>
          </p:nvPr>
        </p:nvSpPr>
        <p:spPr>
          <a:xfrm>
            <a:off x="3124201" y="6356365"/>
            <a:ext cx="2895600" cy="365125"/>
          </a:xfrm>
          <a:prstGeom prst="rect">
            <a:avLst/>
          </a:prstGeom>
        </p:spPr>
        <p:txBody>
          <a:bodyPr vert="horz" wrap="square" lIns="91358" tIns="45679" rIns="91358" bIns="45679" numCol="1" anchor="ctr" anchorCtr="0" compatLnSpc="1">
            <a:prstTxWarp prst="textNoShape">
              <a:avLst/>
            </a:prstTxWarp>
          </a:bodyPr>
          <a:lstStyle>
            <a:lvl1pPr algn="ctr" eaLnBrk="1" hangingPunct="1">
              <a:defRPr sz="1200">
                <a:solidFill>
                  <a:srgbClr val="898989"/>
                </a:solidFill>
                <a:latin typeface="Times New Roman" charset="0"/>
                <a:ea typeface="SimSun" pitchFamily="2" charset="-122"/>
                <a:cs typeface="SimSun" pitchFamily="2" charset="-122"/>
              </a:defRPr>
            </a:lvl1pPr>
          </a:lstStyle>
          <a:p>
            <a:pPr>
              <a:defRPr/>
            </a:pPr>
            <a:endParaRPr lang="zh-CN" altLang="en-US"/>
          </a:p>
        </p:txBody>
      </p:sp>
      <p:sp>
        <p:nvSpPr>
          <p:cNvPr id="9" name="Rectangle 141"/>
          <p:cNvSpPr>
            <a:spLocks noGrp="1" noChangeArrowheads="1"/>
          </p:cNvSpPr>
          <p:nvPr>
            <p:ph type="sldNum" sz="quarter" idx="4"/>
          </p:nvPr>
        </p:nvSpPr>
        <p:spPr>
          <a:xfrm>
            <a:off x="6553200" y="6356365"/>
            <a:ext cx="2133600" cy="365125"/>
          </a:xfrm>
          <a:prstGeom prst="rect">
            <a:avLst/>
          </a:prstGeom>
        </p:spPr>
        <p:txBody>
          <a:bodyPr vert="horz" wrap="square" lIns="91358" tIns="45679" rIns="91358" bIns="45679" numCol="1" anchor="ctr" anchorCtr="0" compatLnSpc="1">
            <a:prstTxWarp prst="textNoShape">
              <a:avLst/>
            </a:prstTxWarp>
          </a:bodyPr>
          <a:lstStyle>
            <a:lvl1pPr algn="r" eaLnBrk="1" hangingPunct="1">
              <a:defRPr sz="1200">
                <a:solidFill>
                  <a:srgbClr val="898989"/>
                </a:solidFill>
                <a:latin typeface="Times New Roman" charset="0"/>
              </a:defRPr>
            </a:lvl1pPr>
          </a:lstStyle>
          <a:p>
            <a:pPr>
              <a:defRPr/>
            </a:pPr>
            <a:fld id="{AD7E33F7-51DF-9549-AE13-F24EFE31B0CC}" type="slidenum">
              <a:rPr lang="en-US" altLang="zh-CN">
                <a:ea typeface="SimSun" charset="0"/>
                <a:cs typeface="SimSun" charset="0"/>
              </a:rPr>
              <a:pPr>
                <a:defRPr/>
              </a:pPr>
              <a:t>‹#›</a:t>
            </a:fld>
            <a:endParaRPr lang="en-US" altLang="zh-CN">
              <a:ea typeface="SimSun" charset="0"/>
              <a:cs typeface="SimSun" charset="0"/>
            </a:endParaRPr>
          </a:p>
        </p:txBody>
      </p:sp>
    </p:spTree>
    <p:extLst>
      <p:ext uri="{BB962C8B-B14F-4D97-AF65-F5344CB8AC3E}">
        <p14:creationId xmlns:p14="http://schemas.microsoft.com/office/powerpoint/2010/main" val="2708875858"/>
      </p:ext>
    </p:extLst>
  </p:cSld>
  <p:clrMap bg1="lt1" tx1="dk1" bg2="lt2" tx2="dk2" accent1="accent1" accent2="accent2" accent3="accent3" accent4="accent4" accent5="accent5" accent6="accent6" hlink="hlink" folHlink="folHlink"/>
  <p:sldLayoutIdLst>
    <p:sldLayoutId id="2147484609" r:id="rId1"/>
    <p:sldLayoutId id="2147484610" r:id="rId2"/>
    <p:sldLayoutId id="2147484611" r:id="rId3"/>
    <p:sldLayoutId id="2147484612" r:id="rId4"/>
    <p:sldLayoutId id="2147484613" r:id="rId5"/>
    <p:sldLayoutId id="2147484614" r:id="rId6"/>
    <p:sldLayoutId id="2147484615" r:id="rId7"/>
    <p:sldLayoutId id="2147484616" r:id="rId8"/>
    <p:sldLayoutId id="2147484617" r:id="rId9"/>
    <p:sldLayoutId id="2147484618" r:id="rId10"/>
    <p:sldLayoutId id="2147484619"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charset="0"/>
          <a:ea typeface="SimSun" pitchFamily="2" charset="-122"/>
          <a:cs typeface="SimSun" pitchFamily="2" charset="-122"/>
        </a:defRPr>
      </a:lvl2pPr>
      <a:lvl3pPr algn="ctr" rtl="0" eaLnBrk="0" fontAlgn="base" hangingPunct="0">
        <a:spcBef>
          <a:spcPct val="0"/>
        </a:spcBef>
        <a:spcAft>
          <a:spcPct val="0"/>
        </a:spcAft>
        <a:defRPr sz="4400">
          <a:solidFill>
            <a:schemeClr val="tx1"/>
          </a:solidFill>
          <a:latin typeface="Calibri" charset="0"/>
          <a:ea typeface="SimSun" pitchFamily="2" charset="-122"/>
          <a:cs typeface="SimSun" pitchFamily="2" charset="-122"/>
        </a:defRPr>
      </a:lvl3pPr>
      <a:lvl4pPr algn="ctr" rtl="0" eaLnBrk="0" fontAlgn="base" hangingPunct="0">
        <a:spcBef>
          <a:spcPct val="0"/>
        </a:spcBef>
        <a:spcAft>
          <a:spcPct val="0"/>
        </a:spcAft>
        <a:defRPr sz="4400">
          <a:solidFill>
            <a:schemeClr val="tx1"/>
          </a:solidFill>
          <a:latin typeface="Calibri" charset="0"/>
          <a:ea typeface="SimSun" pitchFamily="2" charset="-122"/>
          <a:cs typeface="SimSun" pitchFamily="2" charset="-122"/>
        </a:defRPr>
      </a:lvl4pPr>
      <a:lvl5pPr algn="ctr" rtl="0" eaLnBrk="0" fontAlgn="base" hangingPunct="0">
        <a:spcBef>
          <a:spcPct val="0"/>
        </a:spcBef>
        <a:spcAft>
          <a:spcPct val="0"/>
        </a:spcAft>
        <a:defRPr sz="4400">
          <a:solidFill>
            <a:schemeClr val="tx1"/>
          </a:solidFill>
          <a:latin typeface="Calibri" charset="0"/>
          <a:ea typeface="SimSun" pitchFamily="2" charset="-122"/>
          <a:cs typeface="SimSun" pitchFamily="2" charset="-122"/>
        </a:defRPr>
      </a:lvl5pPr>
      <a:lvl6pPr marL="456793" algn="ctr" rtl="0" fontAlgn="base">
        <a:spcBef>
          <a:spcPct val="0"/>
        </a:spcBef>
        <a:spcAft>
          <a:spcPct val="0"/>
        </a:spcAft>
        <a:defRPr sz="4400">
          <a:solidFill>
            <a:schemeClr val="tx1"/>
          </a:solidFill>
          <a:latin typeface="Calibri" charset="0"/>
          <a:ea typeface="SimSun" pitchFamily="2" charset="-122"/>
          <a:cs typeface="SimSun" pitchFamily="2" charset="-122"/>
        </a:defRPr>
      </a:lvl6pPr>
      <a:lvl7pPr marL="913589" algn="ctr" rtl="0" fontAlgn="base">
        <a:spcBef>
          <a:spcPct val="0"/>
        </a:spcBef>
        <a:spcAft>
          <a:spcPct val="0"/>
        </a:spcAft>
        <a:defRPr sz="4400">
          <a:solidFill>
            <a:schemeClr val="tx1"/>
          </a:solidFill>
          <a:latin typeface="Calibri" charset="0"/>
          <a:ea typeface="SimSun" pitchFamily="2" charset="-122"/>
          <a:cs typeface="SimSun" pitchFamily="2" charset="-122"/>
        </a:defRPr>
      </a:lvl7pPr>
      <a:lvl8pPr marL="1370390" algn="ctr" rtl="0" fontAlgn="base">
        <a:spcBef>
          <a:spcPct val="0"/>
        </a:spcBef>
        <a:spcAft>
          <a:spcPct val="0"/>
        </a:spcAft>
        <a:defRPr sz="4400">
          <a:solidFill>
            <a:schemeClr val="tx1"/>
          </a:solidFill>
          <a:latin typeface="Calibri" charset="0"/>
          <a:ea typeface="SimSun" pitchFamily="2" charset="-122"/>
          <a:cs typeface="SimSun" pitchFamily="2" charset="-122"/>
        </a:defRPr>
      </a:lvl8pPr>
      <a:lvl9pPr marL="1827184" algn="ctr" rtl="0" fontAlgn="base">
        <a:spcBef>
          <a:spcPct val="0"/>
        </a:spcBef>
        <a:spcAft>
          <a:spcPct val="0"/>
        </a:spcAft>
        <a:defRPr sz="4400">
          <a:solidFill>
            <a:schemeClr val="tx1"/>
          </a:solidFill>
          <a:latin typeface="Calibri" charset="0"/>
          <a:ea typeface="SimSun" pitchFamily="2" charset="-122"/>
          <a:cs typeface="SimSun" pitchFamily="2" charset="-122"/>
        </a:defRPr>
      </a:lvl9pPr>
    </p:titleStyle>
    <p:bodyStyle>
      <a:lvl1pPr marL="342600" indent="-3426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293" indent="-285499" algn="l" rtl="0" eaLnBrk="0" fontAlgn="base" hangingPunct="0">
        <a:spcBef>
          <a:spcPct val="20000"/>
        </a:spcBef>
        <a:spcAft>
          <a:spcPct val="0"/>
        </a:spcAft>
        <a:buFont typeface="Arial" charset="0"/>
        <a:buChar char="–"/>
        <a:defRPr sz="2800">
          <a:solidFill>
            <a:schemeClr val="tx1"/>
          </a:solidFill>
          <a:latin typeface="+mn-lt"/>
          <a:ea typeface="+mn-ea"/>
          <a:cs typeface="+mn-cs"/>
        </a:defRPr>
      </a:lvl2pPr>
      <a:lvl3pPr marL="1141986" indent="-228395" algn="l" rtl="0" eaLnBrk="0" fontAlgn="base" hangingPunct="0">
        <a:spcBef>
          <a:spcPct val="20000"/>
        </a:spcBef>
        <a:spcAft>
          <a:spcPct val="0"/>
        </a:spcAft>
        <a:buFont typeface="Arial" charset="0"/>
        <a:buChar char="•"/>
        <a:defRPr sz="2400">
          <a:solidFill>
            <a:schemeClr val="tx1"/>
          </a:solidFill>
          <a:latin typeface="+mn-lt"/>
          <a:ea typeface="+mn-ea"/>
          <a:cs typeface="+mn-cs"/>
        </a:defRPr>
      </a:lvl3pPr>
      <a:lvl4pPr marL="1598783" indent="-228395" algn="l" rtl="0" eaLnBrk="0" fontAlgn="base" hangingPunct="0">
        <a:spcBef>
          <a:spcPct val="20000"/>
        </a:spcBef>
        <a:spcAft>
          <a:spcPct val="0"/>
        </a:spcAft>
        <a:buFont typeface="Arial" charset="0"/>
        <a:buChar char="–"/>
        <a:defRPr sz="2000">
          <a:solidFill>
            <a:schemeClr val="tx1"/>
          </a:solidFill>
          <a:latin typeface="+mn-lt"/>
          <a:ea typeface="+mn-ea"/>
          <a:cs typeface="+mn-cs"/>
        </a:defRPr>
      </a:lvl4pPr>
      <a:lvl5pPr marL="2055584" indent="-228395" algn="l" rtl="0" eaLnBrk="0" fontAlgn="base" hangingPunct="0">
        <a:spcBef>
          <a:spcPct val="20000"/>
        </a:spcBef>
        <a:spcAft>
          <a:spcPct val="0"/>
        </a:spcAft>
        <a:buFont typeface="Arial" charset="0"/>
        <a:buChar char="»"/>
        <a:defRPr sz="2000">
          <a:solidFill>
            <a:schemeClr val="tx1"/>
          </a:solidFill>
          <a:latin typeface="+mn-lt"/>
          <a:ea typeface="+mn-ea"/>
          <a:cs typeface="+mn-cs"/>
        </a:defRPr>
      </a:lvl5pPr>
      <a:lvl6pPr marL="2512379" indent="-228395" algn="l" rtl="0" fontAlgn="base">
        <a:spcBef>
          <a:spcPct val="20000"/>
        </a:spcBef>
        <a:spcAft>
          <a:spcPct val="0"/>
        </a:spcAft>
        <a:buFont typeface="Arial" charset="0"/>
        <a:buChar char="»"/>
        <a:defRPr sz="2000">
          <a:solidFill>
            <a:schemeClr val="tx1"/>
          </a:solidFill>
          <a:latin typeface="+mn-lt"/>
          <a:ea typeface="+mn-ea"/>
          <a:cs typeface="+mn-cs"/>
        </a:defRPr>
      </a:lvl6pPr>
      <a:lvl7pPr marL="2969173" indent="-228395" algn="l" rtl="0" fontAlgn="base">
        <a:spcBef>
          <a:spcPct val="20000"/>
        </a:spcBef>
        <a:spcAft>
          <a:spcPct val="0"/>
        </a:spcAft>
        <a:buFont typeface="Arial" charset="0"/>
        <a:buChar char="»"/>
        <a:defRPr sz="2000">
          <a:solidFill>
            <a:schemeClr val="tx1"/>
          </a:solidFill>
          <a:latin typeface="+mn-lt"/>
          <a:ea typeface="+mn-ea"/>
          <a:cs typeface="+mn-cs"/>
        </a:defRPr>
      </a:lvl7pPr>
      <a:lvl8pPr marL="3425972" indent="-228395" algn="l" rtl="0" fontAlgn="base">
        <a:spcBef>
          <a:spcPct val="20000"/>
        </a:spcBef>
        <a:spcAft>
          <a:spcPct val="0"/>
        </a:spcAft>
        <a:buFont typeface="Arial" charset="0"/>
        <a:buChar char="»"/>
        <a:defRPr sz="2000">
          <a:solidFill>
            <a:schemeClr val="tx1"/>
          </a:solidFill>
          <a:latin typeface="+mn-lt"/>
          <a:ea typeface="+mn-ea"/>
          <a:cs typeface="+mn-cs"/>
        </a:defRPr>
      </a:lvl8pPr>
      <a:lvl9pPr marL="3882762" indent="-228395" algn="l" rtl="0" fontAlgn="base">
        <a:spcBef>
          <a:spcPct val="20000"/>
        </a:spcBef>
        <a:spcAft>
          <a:spcPct val="0"/>
        </a:spcAft>
        <a:buFont typeface="Arial" charset="0"/>
        <a:buChar char="»"/>
        <a:defRPr sz="2000">
          <a:solidFill>
            <a:schemeClr val="tx1"/>
          </a:solidFill>
          <a:latin typeface="+mn-lt"/>
          <a:ea typeface="+mn-ea"/>
          <a:cs typeface="+mn-cs"/>
        </a:defRPr>
      </a:lvl9pPr>
    </p:bodyStyle>
    <p:otherStyle>
      <a:defPPr>
        <a:defRPr lang="en-US"/>
      </a:defPPr>
      <a:lvl1pPr marL="0" algn="l" defTabSz="456793" rtl="0" eaLnBrk="1" latinLnBrk="0" hangingPunct="1">
        <a:defRPr sz="1800" kern="1200">
          <a:solidFill>
            <a:schemeClr val="tx1"/>
          </a:solidFill>
          <a:latin typeface="+mn-lt"/>
          <a:ea typeface="+mn-ea"/>
          <a:cs typeface="+mn-cs"/>
        </a:defRPr>
      </a:lvl1pPr>
      <a:lvl2pPr marL="456793" algn="l" defTabSz="456793" rtl="0" eaLnBrk="1" latinLnBrk="0" hangingPunct="1">
        <a:defRPr sz="1800" kern="1200">
          <a:solidFill>
            <a:schemeClr val="tx1"/>
          </a:solidFill>
          <a:latin typeface="+mn-lt"/>
          <a:ea typeface="+mn-ea"/>
          <a:cs typeface="+mn-cs"/>
        </a:defRPr>
      </a:lvl2pPr>
      <a:lvl3pPr marL="913589" algn="l" defTabSz="456793" rtl="0" eaLnBrk="1" latinLnBrk="0" hangingPunct="1">
        <a:defRPr sz="1800" kern="1200">
          <a:solidFill>
            <a:schemeClr val="tx1"/>
          </a:solidFill>
          <a:latin typeface="+mn-lt"/>
          <a:ea typeface="+mn-ea"/>
          <a:cs typeface="+mn-cs"/>
        </a:defRPr>
      </a:lvl3pPr>
      <a:lvl4pPr marL="1370390" algn="l" defTabSz="456793" rtl="0" eaLnBrk="1" latinLnBrk="0" hangingPunct="1">
        <a:defRPr sz="1800" kern="1200">
          <a:solidFill>
            <a:schemeClr val="tx1"/>
          </a:solidFill>
          <a:latin typeface="+mn-lt"/>
          <a:ea typeface="+mn-ea"/>
          <a:cs typeface="+mn-cs"/>
        </a:defRPr>
      </a:lvl4pPr>
      <a:lvl5pPr marL="1827184" algn="l" defTabSz="456793" rtl="0" eaLnBrk="1" latinLnBrk="0" hangingPunct="1">
        <a:defRPr sz="1800" kern="1200">
          <a:solidFill>
            <a:schemeClr val="tx1"/>
          </a:solidFill>
          <a:latin typeface="+mn-lt"/>
          <a:ea typeface="+mn-ea"/>
          <a:cs typeface="+mn-cs"/>
        </a:defRPr>
      </a:lvl5pPr>
      <a:lvl6pPr marL="2283978" algn="l" defTabSz="456793" rtl="0" eaLnBrk="1" latinLnBrk="0" hangingPunct="1">
        <a:defRPr sz="1800" kern="1200">
          <a:solidFill>
            <a:schemeClr val="tx1"/>
          </a:solidFill>
          <a:latin typeface="+mn-lt"/>
          <a:ea typeface="+mn-ea"/>
          <a:cs typeface="+mn-cs"/>
        </a:defRPr>
      </a:lvl6pPr>
      <a:lvl7pPr marL="2740777" algn="l" defTabSz="456793" rtl="0" eaLnBrk="1" latinLnBrk="0" hangingPunct="1">
        <a:defRPr sz="1800" kern="1200">
          <a:solidFill>
            <a:schemeClr val="tx1"/>
          </a:solidFill>
          <a:latin typeface="+mn-lt"/>
          <a:ea typeface="+mn-ea"/>
          <a:cs typeface="+mn-cs"/>
        </a:defRPr>
      </a:lvl7pPr>
      <a:lvl8pPr marL="3197567" algn="l" defTabSz="456793" rtl="0" eaLnBrk="1" latinLnBrk="0" hangingPunct="1">
        <a:defRPr sz="1800" kern="1200">
          <a:solidFill>
            <a:schemeClr val="tx1"/>
          </a:solidFill>
          <a:latin typeface="+mn-lt"/>
          <a:ea typeface="+mn-ea"/>
          <a:cs typeface="+mn-cs"/>
        </a:defRPr>
      </a:lvl8pPr>
      <a:lvl9pPr marL="3654368" algn="l" defTabSz="45679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51" tIns="45627" rIns="91251" bIns="45627" numCol="1" anchor="ctr" anchorCtr="0" compatLnSpc="1">
            <a:prstTxWarp prst="textNoShape">
              <a:avLst/>
            </a:prstTxWarp>
          </a:bodyPr>
          <a:lstStyle/>
          <a:p>
            <a:pPr lvl="0"/>
            <a:r>
              <a:rPr lang="en-US"/>
              <a:t>Click to edit Master title style</a:t>
            </a:r>
          </a:p>
        </p:txBody>
      </p:sp>
      <p:sp>
        <p:nvSpPr>
          <p:cNvPr id="247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51" tIns="45627" rIns="91251" bIns="4562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2867469"/>
      </p:ext>
    </p:extLst>
  </p:cSld>
  <p:clrMap bg1="lt1" tx1="dk1" bg2="lt2" tx2="dk2" accent1="accent1" accent2="accent2" accent3="accent3" accent4="accent4" accent5="accent5" accent6="accent6" hlink="hlink" folHlink="folHlink"/>
  <p:sldLayoutIdLst>
    <p:sldLayoutId id="2147484745"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6279"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2562"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68841"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5123"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212" indent="-342212" algn="l" rtl="0" eaLnBrk="0" fontAlgn="base" hangingPunct="0">
        <a:spcBef>
          <a:spcPct val="20000"/>
        </a:spcBef>
        <a:spcAft>
          <a:spcPct val="0"/>
        </a:spcAft>
        <a:buChar char="•"/>
        <a:defRPr sz="3200">
          <a:solidFill>
            <a:schemeClr val="bg1"/>
          </a:solidFill>
          <a:latin typeface="+mn-lt"/>
          <a:ea typeface="+mn-ea"/>
          <a:cs typeface="+mn-cs"/>
        </a:defRPr>
      </a:lvl1pPr>
      <a:lvl2pPr marL="741452" indent="-285182" algn="l" rtl="0" eaLnBrk="0" fontAlgn="base" hangingPunct="0">
        <a:spcBef>
          <a:spcPct val="20000"/>
        </a:spcBef>
        <a:spcAft>
          <a:spcPct val="0"/>
        </a:spcAft>
        <a:buChar char="–"/>
        <a:defRPr sz="2800">
          <a:solidFill>
            <a:schemeClr val="bg1"/>
          </a:solidFill>
          <a:latin typeface="+mn-lt"/>
          <a:ea typeface="+mn-ea"/>
        </a:defRPr>
      </a:lvl2pPr>
      <a:lvl3pPr marL="1140697" indent="-228137" algn="l" rtl="0" eaLnBrk="0" fontAlgn="base" hangingPunct="0">
        <a:spcBef>
          <a:spcPct val="20000"/>
        </a:spcBef>
        <a:spcAft>
          <a:spcPct val="0"/>
        </a:spcAft>
        <a:buChar char="•"/>
        <a:defRPr sz="2400">
          <a:solidFill>
            <a:schemeClr val="bg1"/>
          </a:solidFill>
          <a:latin typeface="+mn-lt"/>
          <a:ea typeface="+mn-ea"/>
        </a:defRPr>
      </a:lvl3pPr>
      <a:lvl4pPr marL="1596979" indent="-228137" algn="l" rtl="0" eaLnBrk="0" fontAlgn="base" hangingPunct="0">
        <a:spcBef>
          <a:spcPct val="20000"/>
        </a:spcBef>
        <a:spcAft>
          <a:spcPct val="0"/>
        </a:spcAft>
        <a:buChar char="–"/>
        <a:defRPr sz="2000">
          <a:solidFill>
            <a:schemeClr val="bg1"/>
          </a:solidFill>
          <a:latin typeface="+mn-lt"/>
          <a:ea typeface="+mn-ea"/>
        </a:defRPr>
      </a:lvl4pPr>
      <a:lvl5pPr marL="2053260" indent="-228137" algn="l" rtl="0" eaLnBrk="0" fontAlgn="base" hangingPunct="0">
        <a:spcBef>
          <a:spcPct val="20000"/>
        </a:spcBef>
        <a:spcAft>
          <a:spcPct val="0"/>
        </a:spcAft>
        <a:buChar char="»"/>
        <a:defRPr sz="2000">
          <a:solidFill>
            <a:schemeClr val="bg1"/>
          </a:solidFill>
          <a:latin typeface="+mn-lt"/>
          <a:ea typeface="+mn-ea"/>
        </a:defRPr>
      </a:lvl5pPr>
      <a:lvl6pPr marL="2509542" indent="-228137" algn="l" rtl="0" fontAlgn="base">
        <a:spcBef>
          <a:spcPct val="20000"/>
        </a:spcBef>
        <a:spcAft>
          <a:spcPct val="0"/>
        </a:spcAft>
        <a:buChar char="»"/>
        <a:defRPr sz="2000">
          <a:solidFill>
            <a:schemeClr val="tx1"/>
          </a:solidFill>
          <a:latin typeface="+mn-lt"/>
          <a:ea typeface="+mn-ea"/>
        </a:defRPr>
      </a:lvl6pPr>
      <a:lvl7pPr marL="2965820" indent="-228137" algn="l" rtl="0" fontAlgn="base">
        <a:spcBef>
          <a:spcPct val="20000"/>
        </a:spcBef>
        <a:spcAft>
          <a:spcPct val="0"/>
        </a:spcAft>
        <a:buChar char="»"/>
        <a:defRPr sz="2000">
          <a:solidFill>
            <a:schemeClr val="tx1"/>
          </a:solidFill>
          <a:latin typeface="+mn-lt"/>
          <a:ea typeface="+mn-ea"/>
        </a:defRPr>
      </a:lvl7pPr>
      <a:lvl8pPr marL="3422098" indent="-228137" algn="l" rtl="0" fontAlgn="base">
        <a:spcBef>
          <a:spcPct val="20000"/>
        </a:spcBef>
        <a:spcAft>
          <a:spcPct val="0"/>
        </a:spcAft>
        <a:buChar char="»"/>
        <a:defRPr sz="2000">
          <a:solidFill>
            <a:schemeClr val="tx1"/>
          </a:solidFill>
          <a:latin typeface="+mn-lt"/>
          <a:ea typeface="+mn-ea"/>
        </a:defRPr>
      </a:lvl8pPr>
      <a:lvl9pPr marL="3878376" indent="-228137"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279" rtl="0" eaLnBrk="1" latinLnBrk="0" hangingPunct="1">
        <a:defRPr sz="1800" kern="1200">
          <a:solidFill>
            <a:schemeClr val="tx1"/>
          </a:solidFill>
          <a:latin typeface="+mn-lt"/>
          <a:ea typeface="+mn-ea"/>
          <a:cs typeface="+mn-cs"/>
        </a:defRPr>
      </a:lvl1pPr>
      <a:lvl2pPr marL="456279" algn="l" defTabSz="456279" rtl="0" eaLnBrk="1" latinLnBrk="0" hangingPunct="1">
        <a:defRPr sz="1800" kern="1200">
          <a:solidFill>
            <a:schemeClr val="tx1"/>
          </a:solidFill>
          <a:latin typeface="+mn-lt"/>
          <a:ea typeface="+mn-ea"/>
          <a:cs typeface="+mn-cs"/>
        </a:defRPr>
      </a:lvl2pPr>
      <a:lvl3pPr marL="912562" algn="l" defTabSz="456279" rtl="0" eaLnBrk="1" latinLnBrk="0" hangingPunct="1">
        <a:defRPr sz="1800" kern="1200">
          <a:solidFill>
            <a:schemeClr val="tx1"/>
          </a:solidFill>
          <a:latin typeface="+mn-lt"/>
          <a:ea typeface="+mn-ea"/>
          <a:cs typeface="+mn-cs"/>
        </a:defRPr>
      </a:lvl3pPr>
      <a:lvl4pPr marL="1368841" algn="l" defTabSz="456279" rtl="0" eaLnBrk="1" latinLnBrk="0" hangingPunct="1">
        <a:defRPr sz="1800" kern="1200">
          <a:solidFill>
            <a:schemeClr val="tx1"/>
          </a:solidFill>
          <a:latin typeface="+mn-lt"/>
          <a:ea typeface="+mn-ea"/>
          <a:cs typeface="+mn-cs"/>
        </a:defRPr>
      </a:lvl4pPr>
      <a:lvl5pPr marL="1825123" algn="l" defTabSz="456279" rtl="0" eaLnBrk="1" latinLnBrk="0" hangingPunct="1">
        <a:defRPr sz="1800" kern="1200">
          <a:solidFill>
            <a:schemeClr val="tx1"/>
          </a:solidFill>
          <a:latin typeface="+mn-lt"/>
          <a:ea typeface="+mn-ea"/>
          <a:cs typeface="+mn-cs"/>
        </a:defRPr>
      </a:lvl5pPr>
      <a:lvl6pPr marL="2281400" algn="l" defTabSz="456279" rtl="0" eaLnBrk="1" latinLnBrk="0" hangingPunct="1">
        <a:defRPr sz="1800" kern="1200">
          <a:solidFill>
            <a:schemeClr val="tx1"/>
          </a:solidFill>
          <a:latin typeface="+mn-lt"/>
          <a:ea typeface="+mn-ea"/>
          <a:cs typeface="+mn-cs"/>
        </a:defRPr>
      </a:lvl6pPr>
      <a:lvl7pPr marL="2737678" algn="l" defTabSz="456279" rtl="0" eaLnBrk="1" latinLnBrk="0" hangingPunct="1">
        <a:defRPr sz="1800" kern="1200">
          <a:solidFill>
            <a:schemeClr val="tx1"/>
          </a:solidFill>
          <a:latin typeface="+mn-lt"/>
          <a:ea typeface="+mn-ea"/>
          <a:cs typeface="+mn-cs"/>
        </a:defRPr>
      </a:lvl7pPr>
      <a:lvl8pPr marL="3193959" algn="l" defTabSz="456279" rtl="0" eaLnBrk="1" latinLnBrk="0" hangingPunct="1">
        <a:defRPr sz="1800" kern="1200">
          <a:solidFill>
            <a:schemeClr val="tx1"/>
          </a:solidFill>
          <a:latin typeface="+mn-lt"/>
          <a:ea typeface="+mn-ea"/>
          <a:cs typeface="+mn-cs"/>
        </a:defRPr>
      </a:lvl8pPr>
      <a:lvl9pPr marL="3650234" algn="l" defTabSz="45627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51" tIns="45627" rIns="91251" bIns="45627"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51" tIns="45627" rIns="91251" bIns="4562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09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51" tIns="45627" rIns="91251" bIns="45627" numCol="1" anchor="t" anchorCtr="0" compatLnSpc="1">
            <a:prstTxWarp prst="textNoShape">
              <a:avLst/>
            </a:prstTxWarp>
          </a:bodyPr>
          <a:lstStyle>
            <a:lvl1pPr algn="l" eaLnBrk="0" hangingPunct="0">
              <a:defRPr sz="1400">
                <a:latin typeface="Arial" pitchFamily="-112" charset="0"/>
                <a:ea typeface="+mn-ea"/>
                <a:cs typeface="+mn-cs"/>
              </a:defRPr>
            </a:lvl1pPr>
          </a:lstStyle>
          <a:p>
            <a:pPr>
              <a:defRPr/>
            </a:pPr>
            <a:endParaRPr lang="en-US">
              <a:solidFill>
                <a:srgbClr val="000000"/>
              </a:solidFill>
            </a:endParaRPr>
          </a:p>
        </p:txBody>
      </p:sp>
      <p:sp>
        <p:nvSpPr>
          <p:cNvPr id="380933"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251" tIns="45627" rIns="91251" bIns="45627" numCol="1" anchor="t" anchorCtr="0" compatLnSpc="1">
            <a:prstTxWarp prst="textNoShape">
              <a:avLst/>
            </a:prstTxWarp>
          </a:bodyPr>
          <a:lstStyle>
            <a:lvl1pPr eaLnBrk="0" hangingPunct="0">
              <a:defRPr sz="1400">
                <a:latin typeface="Arial" pitchFamily="-112" charset="0"/>
                <a:ea typeface="+mn-ea"/>
                <a:cs typeface="+mn-cs"/>
              </a:defRPr>
            </a:lvl1pPr>
          </a:lstStyle>
          <a:p>
            <a:pPr algn="ctr">
              <a:defRPr/>
            </a:pPr>
            <a:endParaRPr lang="en-US">
              <a:solidFill>
                <a:srgbClr val="000000"/>
              </a:solidFill>
            </a:endParaRPr>
          </a:p>
        </p:txBody>
      </p:sp>
      <p:sp>
        <p:nvSpPr>
          <p:cNvPr id="3809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51" tIns="45627" rIns="91251" bIns="45627" numCol="1" anchor="t" anchorCtr="0" compatLnSpc="1">
            <a:prstTxWarp prst="textNoShape">
              <a:avLst/>
            </a:prstTxWarp>
          </a:bodyPr>
          <a:lstStyle>
            <a:lvl1pPr algn="r" eaLnBrk="0" hangingPunct="0">
              <a:defRPr sz="1400">
                <a:latin typeface="Arial" charset="0"/>
              </a:defRPr>
            </a:lvl1pPr>
          </a:lstStyle>
          <a:p>
            <a:pPr>
              <a:defRPr/>
            </a:pPr>
            <a:fld id="{C24699A9-02F9-214C-BCF3-A3142318A2D3}"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3517268161"/>
      </p:ext>
    </p:extLst>
  </p:cSld>
  <p:clrMap bg1="lt1" tx1="dk1" bg2="lt2" tx2="dk2" accent1="accent1" accent2="accent2" accent3="accent3" accent4="accent4" accent5="accent5" accent6="accent6" hlink="hlink" folHlink="folHlink"/>
  <p:sldLayoutIdLst>
    <p:sldLayoutId id="2147484792" r:id="rId1"/>
    <p:sldLayoutId id="2147484793" r:id="rId2"/>
    <p:sldLayoutId id="2147484794" r:id="rId3"/>
    <p:sldLayoutId id="2147484795" r:id="rId4"/>
    <p:sldLayoutId id="2147484796" r:id="rId5"/>
    <p:sldLayoutId id="2147484797" r:id="rId6"/>
    <p:sldLayoutId id="2147484798" r:id="rId7"/>
    <p:sldLayoutId id="2147484799" r:id="rId8"/>
    <p:sldLayoutId id="2147484800" r:id="rId9"/>
    <p:sldLayoutId id="2147484801" r:id="rId10"/>
    <p:sldLayoutId id="2147484802"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6279"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2562"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68841"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5123"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p:titleStyle>
    <p:bodyStyle>
      <a:lvl1pPr marL="342212" indent="-342212" algn="l" rtl="0" eaLnBrk="0" fontAlgn="base" hangingPunct="0">
        <a:spcBef>
          <a:spcPct val="20000"/>
        </a:spcBef>
        <a:spcAft>
          <a:spcPct val="0"/>
        </a:spcAft>
        <a:buChar char="•"/>
        <a:defRPr sz="3200">
          <a:solidFill>
            <a:schemeClr val="bg1"/>
          </a:solidFill>
          <a:latin typeface="+mn-lt"/>
          <a:ea typeface="+mn-ea"/>
          <a:cs typeface="+mn-cs"/>
        </a:defRPr>
      </a:lvl1pPr>
      <a:lvl2pPr marL="741452" indent="-285182" algn="l" rtl="0" eaLnBrk="0" fontAlgn="base" hangingPunct="0">
        <a:spcBef>
          <a:spcPct val="20000"/>
        </a:spcBef>
        <a:spcAft>
          <a:spcPct val="0"/>
        </a:spcAft>
        <a:buChar char="–"/>
        <a:defRPr sz="2800">
          <a:solidFill>
            <a:schemeClr val="bg1"/>
          </a:solidFill>
          <a:latin typeface="+mn-lt"/>
          <a:ea typeface="+mn-ea"/>
        </a:defRPr>
      </a:lvl2pPr>
      <a:lvl3pPr marL="1140697" indent="-228137" algn="l" rtl="0" eaLnBrk="0" fontAlgn="base" hangingPunct="0">
        <a:spcBef>
          <a:spcPct val="20000"/>
        </a:spcBef>
        <a:spcAft>
          <a:spcPct val="0"/>
        </a:spcAft>
        <a:buChar char="•"/>
        <a:defRPr sz="2400">
          <a:solidFill>
            <a:schemeClr val="bg1"/>
          </a:solidFill>
          <a:latin typeface="+mn-lt"/>
          <a:ea typeface="+mn-ea"/>
        </a:defRPr>
      </a:lvl3pPr>
      <a:lvl4pPr marL="1596979" indent="-228137" algn="l" rtl="0" eaLnBrk="0" fontAlgn="base" hangingPunct="0">
        <a:spcBef>
          <a:spcPct val="20000"/>
        </a:spcBef>
        <a:spcAft>
          <a:spcPct val="0"/>
        </a:spcAft>
        <a:buChar char="–"/>
        <a:defRPr sz="2000">
          <a:solidFill>
            <a:schemeClr val="bg1"/>
          </a:solidFill>
          <a:latin typeface="+mn-lt"/>
          <a:ea typeface="+mn-ea"/>
        </a:defRPr>
      </a:lvl4pPr>
      <a:lvl5pPr marL="2053260" indent="-228137" algn="l" rtl="0" eaLnBrk="0" fontAlgn="base" hangingPunct="0">
        <a:spcBef>
          <a:spcPct val="20000"/>
        </a:spcBef>
        <a:spcAft>
          <a:spcPct val="0"/>
        </a:spcAft>
        <a:buChar char="»"/>
        <a:defRPr sz="2000">
          <a:solidFill>
            <a:schemeClr val="bg1"/>
          </a:solidFill>
          <a:latin typeface="+mn-lt"/>
          <a:ea typeface="+mn-ea"/>
        </a:defRPr>
      </a:lvl5pPr>
      <a:lvl6pPr marL="2509542" indent="-228137" algn="l" rtl="0" fontAlgn="base">
        <a:spcBef>
          <a:spcPct val="20000"/>
        </a:spcBef>
        <a:spcAft>
          <a:spcPct val="0"/>
        </a:spcAft>
        <a:buChar char="»"/>
        <a:defRPr sz="2000">
          <a:solidFill>
            <a:schemeClr val="bg1"/>
          </a:solidFill>
          <a:latin typeface="+mn-lt"/>
          <a:ea typeface="+mn-ea"/>
        </a:defRPr>
      </a:lvl6pPr>
      <a:lvl7pPr marL="2965820" indent="-228137" algn="l" rtl="0" fontAlgn="base">
        <a:spcBef>
          <a:spcPct val="20000"/>
        </a:spcBef>
        <a:spcAft>
          <a:spcPct val="0"/>
        </a:spcAft>
        <a:buChar char="»"/>
        <a:defRPr sz="2000">
          <a:solidFill>
            <a:schemeClr val="bg1"/>
          </a:solidFill>
          <a:latin typeface="+mn-lt"/>
          <a:ea typeface="+mn-ea"/>
        </a:defRPr>
      </a:lvl7pPr>
      <a:lvl8pPr marL="3422098" indent="-228137" algn="l" rtl="0" fontAlgn="base">
        <a:spcBef>
          <a:spcPct val="20000"/>
        </a:spcBef>
        <a:spcAft>
          <a:spcPct val="0"/>
        </a:spcAft>
        <a:buChar char="»"/>
        <a:defRPr sz="2000">
          <a:solidFill>
            <a:schemeClr val="bg1"/>
          </a:solidFill>
          <a:latin typeface="+mn-lt"/>
          <a:ea typeface="+mn-ea"/>
        </a:defRPr>
      </a:lvl8pPr>
      <a:lvl9pPr marL="3878376" indent="-228137" algn="l" rtl="0" fontAlgn="base">
        <a:spcBef>
          <a:spcPct val="20000"/>
        </a:spcBef>
        <a:spcAft>
          <a:spcPct val="0"/>
        </a:spcAft>
        <a:buChar char="»"/>
        <a:defRPr sz="2000">
          <a:solidFill>
            <a:schemeClr val="bg1"/>
          </a:solidFill>
          <a:latin typeface="+mn-lt"/>
          <a:ea typeface="+mn-ea"/>
        </a:defRPr>
      </a:lvl9pPr>
    </p:bodyStyle>
    <p:otherStyle>
      <a:defPPr>
        <a:defRPr lang="en-US"/>
      </a:defPPr>
      <a:lvl1pPr marL="0" algn="l" defTabSz="456279" rtl="0" eaLnBrk="1" latinLnBrk="0" hangingPunct="1">
        <a:defRPr sz="1800" kern="1200">
          <a:solidFill>
            <a:schemeClr val="tx1"/>
          </a:solidFill>
          <a:latin typeface="+mn-lt"/>
          <a:ea typeface="+mn-ea"/>
          <a:cs typeface="+mn-cs"/>
        </a:defRPr>
      </a:lvl1pPr>
      <a:lvl2pPr marL="456279" algn="l" defTabSz="456279" rtl="0" eaLnBrk="1" latinLnBrk="0" hangingPunct="1">
        <a:defRPr sz="1800" kern="1200">
          <a:solidFill>
            <a:schemeClr val="tx1"/>
          </a:solidFill>
          <a:latin typeface="+mn-lt"/>
          <a:ea typeface="+mn-ea"/>
          <a:cs typeface="+mn-cs"/>
        </a:defRPr>
      </a:lvl2pPr>
      <a:lvl3pPr marL="912562" algn="l" defTabSz="456279" rtl="0" eaLnBrk="1" latinLnBrk="0" hangingPunct="1">
        <a:defRPr sz="1800" kern="1200">
          <a:solidFill>
            <a:schemeClr val="tx1"/>
          </a:solidFill>
          <a:latin typeface="+mn-lt"/>
          <a:ea typeface="+mn-ea"/>
          <a:cs typeface="+mn-cs"/>
        </a:defRPr>
      </a:lvl3pPr>
      <a:lvl4pPr marL="1368841" algn="l" defTabSz="456279" rtl="0" eaLnBrk="1" latinLnBrk="0" hangingPunct="1">
        <a:defRPr sz="1800" kern="1200">
          <a:solidFill>
            <a:schemeClr val="tx1"/>
          </a:solidFill>
          <a:latin typeface="+mn-lt"/>
          <a:ea typeface="+mn-ea"/>
          <a:cs typeface="+mn-cs"/>
        </a:defRPr>
      </a:lvl4pPr>
      <a:lvl5pPr marL="1825123" algn="l" defTabSz="456279" rtl="0" eaLnBrk="1" latinLnBrk="0" hangingPunct="1">
        <a:defRPr sz="1800" kern="1200">
          <a:solidFill>
            <a:schemeClr val="tx1"/>
          </a:solidFill>
          <a:latin typeface="+mn-lt"/>
          <a:ea typeface="+mn-ea"/>
          <a:cs typeface="+mn-cs"/>
        </a:defRPr>
      </a:lvl5pPr>
      <a:lvl6pPr marL="2281400" algn="l" defTabSz="456279" rtl="0" eaLnBrk="1" latinLnBrk="0" hangingPunct="1">
        <a:defRPr sz="1800" kern="1200">
          <a:solidFill>
            <a:schemeClr val="tx1"/>
          </a:solidFill>
          <a:latin typeface="+mn-lt"/>
          <a:ea typeface="+mn-ea"/>
          <a:cs typeface="+mn-cs"/>
        </a:defRPr>
      </a:lvl6pPr>
      <a:lvl7pPr marL="2737678" algn="l" defTabSz="456279" rtl="0" eaLnBrk="1" latinLnBrk="0" hangingPunct="1">
        <a:defRPr sz="1800" kern="1200">
          <a:solidFill>
            <a:schemeClr val="tx1"/>
          </a:solidFill>
          <a:latin typeface="+mn-lt"/>
          <a:ea typeface="+mn-ea"/>
          <a:cs typeface="+mn-cs"/>
        </a:defRPr>
      </a:lvl7pPr>
      <a:lvl8pPr marL="3193959" algn="l" defTabSz="456279" rtl="0" eaLnBrk="1" latinLnBrk="0" hangingPunct="1">
        <a:defRPr sz="1800" kern="1200">
          <a:solidFill>
            <a:schemeClr val="tx1"/>
          </a:solidFill>
          <a:latin typeface="+mn-lt"/>
          <a:ea typeface="+mn-ea"/>
          <a:cs typeface="+mn-cs"/>
        </a:defRPr>
      </a:lvl8pPr>
      <a:lvl9pPr marL="3650234" algn="l" defTabSz="45627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6" tIns="45653" rIns="91306" bIns="45653"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6" tIns="45653" rIns="91306" bIns="4565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06" tIns="45653" rIns="91306" bIns="45653"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06" tIns="45653" rIns="91306" bIns="45653"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06" tIns="45653" rIns="91306" bIns="45653"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669957350"/>
      </p:ext>
    </p:extLst>
  </p:cSld>
  <p:clrMap bg1="lt1" tx1="dk1" bg2="lt2" tx2="dk2" accent1="accent1" accent2="accent2" accent3="accent3" accent4="accent4" accent5="accent5" accent6="accent6" hlink="hlink" folHlink="folHlink"/>
  <p:sldLayoutIdLst>
    <p:sldLayoutId id="2147484870" r:id="rId1"/>
    <p:sldLayoutId id="2147484871" r:id="rId2"/>
    <p:sldLayoutId id="2147484872" r:id="rId3"/>
    <p:sldLayoutId id="2147484873" r:id="rId4"/>
    <p:sldLayoutId id="2147484874" r:id="rId5"/>
    <p:sldLayoutId id="2147484875" r:id="rId6"/>
    <p:sldLayoutId id="2147484876" r:id="rId7"/>
    <p:sldLayoutId id="2147484877" r:id="rId8"/>
    <p:sldLayoutId id="2147484878" r:id="rId9"/>
    <p:sldLayoutId id="2147484879" r:id="rId10"/>
    <p:sldLayoutId id="214748488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5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0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64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1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13" indent="-342413" algn="l" rtl="0" eaLnBrk="0" fontAlgn="base" hangingPunct="0">
        <a:spcBef>
          <a:spcPct val="20000"/>
        </a:spcBef>
        <a:spcAft>
          <a:spcPct val="0"/>
        </a:spcAft>
        <a:buChar char="•"/>
        <a:defRPr sz="3200">
          <a:solidFill>
            <a:schemeClr val="tx1"/>
          </a:solidFill>
          <a:latin typeface="+mn-lt"/>
          <a:ea typeface="+mn-ea"/>
          <a:cs typeface="+mn-cs"/>
        </a:defRPr>
      </a:lvl1pPr>
      <a:lvl2pPr marL="741886" indent="-285350" algn="l" rtl="0" eaLnBrk="0" fontAlgn="base" hangingPunct="0">
        <a:spcBef>
          <a:spcPct val="20000"/>
        </a:spcBef>
        <a:spcAft>
          <a:spcPct val="0"/>
        </a:spcAft>
        <a:buChar char="–"/>
        <a:defRPr sz="2800">
          <a:solidFill>
            <a:schemeClr val="tx1"/>
          </a:solidFill>
          <a:latin typeface="+mn-lt"/>
          <a:ea typeface="+mn-ea"/>
          <a:cs typeface="+mn-cs"/>
        </a:defRPr>
      </a:lvl2pPr>
      <a:lvl3pPr marL="1141363" indent="-228273" algn="l" rtl="0" eaLnBrk="0" fontAlgn="base" hangingPunct="0">
        <a:spcBef>
          <a:spcPct val="20000"/>
        </a:spcBef>
        <a:spcAft>
          <a:spcPct val="0"/>
        </a:spcAft>
        <a:buChar char="•"/>
        <a:defRPr sz="2400">
          <a:solidFill>
            <a:schemeClr val="tx1"/>
          </a:solidFill>
          <a:latin typeface="+mn-lt"/>
          <a:ea typeface="+mn-ea"/>
          <a:cs typeface="+mn-cs"/>
        </a:defRPr>
      </a:lvl3pPr>
      <a:lvl4pPr marL="1597912" indent="-228273" algn="l" rtl="0" eaLnBrk="0" fontAlgn="base" hangingPunct="0">
        <a:spcBef>
          <a:spcPct val="20000"/>
        </a:spcBef>
        <a:spcAft>
          <a:spcPct val="0"/>
        </a:spcAft>
        <a:buChar char="–"/>
        <a:defRPr sz="2000">
          <a:solidFill>
            <a:schemeClr val="tx1"/>
          </a:solidFill>
          <a:latin typeface="+mn-lt"/>
          <a:ea typeface="+mn-ea"/>
          <a:cs typeface="+mn-cs"/>
        </a:defRPr>
      </a:lvl4pPr>
      <a:lvl5pPr marL="2054463" indent="-228273" algn="l" rtl="0" eaLnBrk="0" fontAlgn="base" hangingPunct="0">
        <a:spcBef>
          <a:spcPct val="20000"/>
        </a:spcBef>
        <a:spcAft>
          <a:spcPct val="0"/>
        </a:spcAft>
        <a:buChar char="»"/>
        <a:defRPr sz="2000">
          <a:solidFill>
            <a:schemeClr val="tx1"/>
          </a:solidFill>
          <a:latin typeface="+mn-lt"/>
          <a:ea typeface="+mn-ea"/>
          <a:cs typeface="+mn-cs"/>
        </a:defRPr>
      </a:lvl5pPr>
      <a:lvl6pPr marL="2511004" indent="-228273" algn="l" rtl="0" fontAlgn="base">
        <a:spcBef>
          <a:spcPct val="20000"/>
        </a:spcBef>
        <a:spcAft>
          <a:spcPct val="0"/>
        </a:spcAft>
        <a:buChar char="»"/>
        <a:defRPr sz="2000">
          <a:solidFill>
            <a:schemeClr val="tx1"/>
          </a:solidFill>
          <a:latin typeface="+mn-lt"/>
          <a:ea typeface="+mn-ea"/>
          <a:cs typeface="+mn-cs"/>
        </a:defRPr>
      </a:lvl6pPr>
      <a:lvl7pPr marL="2967555" indent="-228273" algn="l" rtl="0" fontAlgn="base">
        <a:spcBef>
          <a:spcPct val="20000"/>
        </a:spcBef>
        <a:spcAft>
          <a:spcPct val="0"/>
        </a:spcAft>
        <a:buChar char="»"/>
        <a:defRPr sz="2000">
          <a:solidFill>
            <a:schemeClr val="tx1"/>
          </a:solidFill>
          <a:latin typeface="+mn-lt"/>
          <a:ea typeface="+mn-ea"/>
          <a:cs typeface="+mn-cs"/>
        </a:defRPr>
      </a:lvl7pPr>
      <a:lvl8pPr marL="3424101" indent="-228273" algn="l" rtl="0" fontAlgn="base">
        <a:spcBef>
          <a:spcPct val="20000"/>
        </a:spcBef>
        <a:spcAft>
          <a:spcPct val="0"/>
        </a:spcAft>
        <a:buChar char="»"/>
        <a:defRPr sz="2000">
          <a:solidFill>
            <a:schemeClr val="tx1"/>
          </a:solidFill>
          <a:latin typeface="+mn-lt"/>
          <a:ea typeface="+mn-ea"/>
          <a:cs typeface="+mn-cs"/>
        </a:defRPr>
      </a:lvl8pPr>
      <a:lvl9pPr marL="3880643" indent="-22827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543" rtl="0" eaLnBrk="1" latinLnBrk="0" hangingPunct="1">
        <a:defRPr sz="1800" kern="1200">
          <a:solidFill>
            <a:schemeClr val="tx1"/>
          </a:solidFill>
          <a:latin typeface="+mn-lt"/>
          <a:ea typeface="+mn-ea"/>
          <a:cs typeface="+mn-cs"/>
        </a:defRPr>
      </a:lvl1pPr>
      <a:lvl2pPr marL="456543" algn="l" defTabSz="456543" rtl="0" eaLnBrk="1" latinLnBrk="0" hangingPunct="1">
        <a:defRPr sz="1800" kern="1200">
          <a:solidFill>
            <a:schemeClr val="tx1"/>
          </a:solidFill>
          <a:latin typeface="+mn-lt"/>
          <a:ea typeface="+mn-ea"/>
          <a:cs typeface="+mn-cs"/>
        </a:defRPr>
      </a:lvl2pPr>
      <a:lvl3pPr marL="913096" algn="l" defTabSz="456543" rtl="0" eaLnBrk="1" latinLnBrk="0" hangingPunct="1">
        <a:defRPr sz="1800" kern="1200">
          <a:solidFill>
            <a:schemeClr val="tx1"/>
          </a:solidFill>
          <a:latin typeface="+mn-lt"/>
          <a:ea typeface="+mn-ea"/>
          <a:cs typeface="+mn-cs"/>
        </a:defRPr>
      </a:lvl3pPr>
      <a:lvl4pPr marL="1369641" algn="l" defTabSz="456543" rtl="0" eaLnBrk="1" latinLnBrk="0" hangingPunct="1">
        <a:defRPr sz="1800" kern="1200">
          <a:solidFill>
            <a:schemeClr val="tx1"/>
          </a:solidFill>
          <a:latin typeface="+mn-lt"/>
          <a:ea typeface="+mn-ea"/>
          <a:cs typeface="+mn-cs"/>
        </a:defRPr>
      </a:lvl4pPr>
      <a:lvl5pPr marL="1826190" algn="l" defTabSz="456543" rtl="0" eaLnBrk="1" latinLnBrk="0" hangingPunct="1">
        <a:defRPr sz="1800" kern="1200">
          <a:solidFill>
            <a:schemeClr val="tx1"/>
          </a:solidFill>
          <a:latin typeface="+mn-lt"/>
          <a:ea typeface="+mn-ea"/>
          <a:cs typeface="+mn-cs"/>
        </a:defRPr>
      </a:lvl5pPr>
      <a:lvl6pPr marL="2282730" algn="l" defTabSz="456543" rtl="0" eaLnBrk="1" latinLnBrk="0" hangingPunct="1">
        <a:defRPr sz="1800" kern="1200">
          <a:solidFill>
            <a:schemeClr val="tx1"/>
          </a:solidFill>
          <a:latin typeface="+mn-lt"/>
          <a:ea typeface="+mn-ea"/>
          <a:cs typeface="+mn-cs"/>
        </a:defRPr>
      </a:lvl6pPr>
      <a:lvl7pPr marL="2739280" algn="l" defTabSz="456543" rtl="0" eaLnBrk="1" latinLnBrk="0" hangingPunct="1">
        <a:defRPr sz="1800" kern="1200">
          <a:solidFill>
            <a:schemeClr val="tx1"/>
          </a:solidFill>
          <a:latin typeface="+mn-lt"/>
          <a:ea typeface="+mn-ea"/>
          <a:cs typeface="+mn-cs"/>
        </a:defRPr>
      </a:lvl7pPr>
      <a:lvl8pPr marL="3195826" algn="l" defTabSz="456543" rtl="0" eaLnBrk="1" latinLnBrk="0" hangingPunct="1">
        <a:defRPr sz="1800" kern="1200">
          <a:solidFill>
            <a:schemeClr val="tx1"/>
          </a:solidFill>
          <a:latin typeface="+mn-lt"/>
          <a:ea typeface="+mn-ea"/>
          <a:cs typeface="+mn-cs"/>
        </a:defRPr>
      </a:lvl8pPr>
      <a:lvl9pPr marL="3652371" algn="l" defTabSz="45654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72.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7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78.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7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72.xml"/><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5.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74.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74.xml"/></Relationships>
</file>

<file path=ppt/slides/_rels/slide1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32.jpeg"/><Relationship Id="rId1" Type="http://schemas.openxmlformats.org/officeDocument/2006/relationships/slideLayout" Target="../slideLayouts/slideLayout137.xml"/><Relationship Id="rId4" Type="http://schemas.openxmlformats.org/officeDocument/2006/relationships/hyperlink" Target="http://www.LumoProject.com" TargetMode="External"/></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hemeOverride" Target="../theme/themeOverride1.xml"/><Relationship Id="rId6" Type="http://schemas.openxmlformats.org/officeDocument/2006/relationships/image" Target="../media/image16.png"/><Relationship Id="rId5" Type="http://schemas.openxmlformats.org/officeDocument/2006/relationships/notesSlide" Target="../notesSlides/notesSlide2.xml"/><Relationship Id="rId4"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63.xml"/><Relationship Id="rId1" Type="http://schemas.openxmlformats.org/officeDocument/2006/relationships/themeOverride" Target="../theme/themeOverride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01.xml"/><Relationship Id="rId1" Type="http://schemas.openxmlformats.org/officeDocument/2006/relationships/themeOverride" Target="../theme/themeOverride3.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01.xml"/><Relationship Id="rId1" Type="http://schemas.openxmlformats.org/officeDocument/2006/relationships/themeOverride" Target="../theme/themeOverride4.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7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57.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4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13.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207.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17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172.xml"/><Relationship Id="rId5" Type="http://schemas.openxmlformats.org/officeDocument/2006/relationships/image" Target="../media/image28.jpeg"/><Relationship Id="rId4" Type="http://schemas.openxmlformats.org/officeDocument/2006/relationships/image" Target="../media/image27.jpeg"/></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17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7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13.xml"/><Relationship Id="rId1" Type="http://schemas.openxmlformats.org/officeDocument/2006/relationships/themeOverride" Target="../theme/themeOverride5.xml"/><Relationship Id="rId5" Type="http://schemas.openxmlformats.org/officeDocument/2006/relationships/image" Target="../media/image46.png"/><Relationship Id="rId4" Type="http://schemas.openxmlformats.org/officeDocument/2006/relationships/image" Target="../media/image3.jpeg"/></Relationships>
</file>

<file path=ppt/slides/_rels/slide4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5.xml"/><Relationship Id="rId1" Type="http://schemas.openxmlformats.org/officeDocument/2006/relationships/slideLayout" Target="../slideLayouts/slideLayout172.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6.xml"/><Relationship Id="rId1" Type="http://schemas.openxmlformats.org/officeDocument/2006/relationships/slideLayout" Target="../slideLayouts/slideLayout172.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172.xml"/><Relationship Id="rId5" Type="http://schemas.openxmlformats.org/officeDocument/2006/relationships/image" Target="../media/image28.jpeg"/><Relationship Id="rId4" Type="http://schemas.openxmlformats.org/officeDocument/2006/relationships/image" Target="../media/image27.jpeg"/></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172.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9.xml"/><Relationship Id="rId1" Type="http://schemas.openxmlformats.org/officeDocument/2006/relationships/slideLayout" Target="../slideLayouts/slideLayout17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0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85.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0.xml"/><Relationship Id="rId1" Type="http://schemas.openxmlformats.org/officeDocument/2006/relationships/themeOverride" Target="../theme/themeOverride6.xml"/><Relationship Id="rId5" Type="http://schemas.openxmlformats.org/officeDocument/2006/relationships/image" Target="../media/image55.jpeg"/><Relationship Id="rId4" Type="http://schemas.openxmlformats.org/officeDocument/2006/relationships/image" Target="../media/image54.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2.xml"/><Relationship Id="rId1" Type="http://schemas.openxmlformats.org/officeDocument/2006/relationships/themeOverride" Target="../theme/themeOverride7.xml"/><Relationship Id="rId5" Type="http://schemas.openxmlformats.org/officeDocument/2006/relationships/image" Target="../media/image56.png"/><Relationship Id="rId4" Type="http://schemas.openxmlformats.org/officeDocument/2006/relationships/image" Target="../media/image2.jpeg"/></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72.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63.xml"/><Relationship Id="rId1" Type="http://schemas.openxmlformats.org/officeDocument/2006/relationships/themeOverride" Target="../theme/themeOverride8.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19.xml"/><Relationship Id="rId4" Type="http://schemas.openxmlformats.org/officeDocument/2006/relationships/image" Target="../media/image60.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1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6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122.xml"/><Relationship Id="rId1" Type="http://schemas.openxmlformats.org/officeDocument/2006/relationships/themeOverride" Target="../theme/themeOverride9.xml"/><Relationship Id="rId5" Type="http://schemas.openxmlformats.org/officeDocument/2006/relationships/image" Target="../media/image64.jpeg"/><Relationship Id="rId4" Type="http://schemas.openxmlformats.org/officeDocument/2006/relationships/image" Target="../media/image63.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6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22.xml"/><Relationship Id="rId4" Type="http://schemas.openxmlformats.org/officeDocument/2006/relationships/image" Target="../media/image65.png"/></Relationships>
</file>

<file path=ppt/slides/_rels/slide6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33.xml"/><Relationship Id="rId1" Type="http://schemas.openxmlformats.org/officeDocument/2006/relationships/themeOverride" Target="../theme/themeOverride1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72.xml"/></Relationships>
</file>

<file path=ppt/slides/_rels/slide7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1.xml"/><Relationship Id="rId1" Type="http://schemas.openxmlformats.org/officeDocument/2006/relationships/slideLayout" Target="../slideLayouts/slideLayout29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9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7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22.xml"/><Relationship Id="rId4" Type="http://schemas.openxmlformats.org/officeDocument/2006/relationships/image" Target="../media/image68.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7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22.xml"/><Relationship Id="rId4" Type="http://schemas.openxmlformats.org/officeDocument/2006/relationships/image" Target="../media/image69.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7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7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4.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7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8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5.xml"/><Relationship Id="rId1" Type="http://schemas.openxmlformats.org/officeDocument/2006/relationships/slideLayout" Target="../slideLayouts/slideLayout4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8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6.xml"/><Relationship Id="rId1" Type="http://schemas.openxmlformats.org/officeDocument/2006/relationships/slideLayout" Target="../slideLayouts/slideLayout40.xml"/><Relationship Id="rId4" Type="http://schemas.openxmlformats.org/officeDocument/2006/relationships/image" Target="../media/image7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8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22.xml"/><Relationship Id="rId4" Type="http://schemas.openxmlformats.org/officeDocument/2006/relationships/image" Target="../media/image75.jpe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0.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19.xml"/><Relationship Id="rId1" Type="http://schemas.openxmlformats.org/officeDocument/2006/relationships/themeOverride" Target="../theme/themeOverride11.xml"/><Relationship Id="rId4" Type="http://schemas.openxmlformats.org/officeDocument/2006/relationships/image" Target="../media/image76.jpg"/></Relationships>
</file>

<file path=ppt/slides/_rels/slide8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9.xml"/><Relationship Id="rId1" Type="http://schemas.openxmlformats.org/officeDocument/2006/relationships/slideLayout" Target="../slideLayouts/slideLayout301.xml"/></Relationships>
</file>

<file path=ppt/slides/_rels/slide8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0.xml"/><Relationship Id="rId1" Type="http://schemas.openxmlformats.org/officeDocument/2006/relationships/slideLayout" Target="../slideLayouts/slideLayout3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9.xml"/></Relationships>
</file>

<file path=ppt/slides/_rels/slide9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1.xml"/><Relationship Id="rId1" Type="http://schemas.openxmlformats.org/officeDocument/2006/relationships/slideLayout" Target="../slideLayouts/slideLayout311.xml"/></Relationships>
</file>

<file path=ppt/slides/_rels/slide9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2.xml"/><Relationship Id="rId1" Type="http://schemas.openxmlformats.org/officeDocument/2006/relationships/slideLayout" Target="../slideLayouts/slideLayout311.xml"/></Relationships>
</file>

<file path=ppt/slides/_rels/slide92.xml.rels><?xml version="1.0" encoding="UTF-8" standalone="yes"?>
<Relationships xmlns="http://schemas.openxmlformats.org/package/2006/relationships"><Relationship Id="rId3" Type="http://schemas.openxmlformats.org/officeDocument/2006/relationships/hyperlink" Target="https://www.google.com.sg/url?sa=i&amp;url=https%3A%2F%2Ficon-library.com%2Ficon%2Ffaculty-icon-3.html&amp;psig=AOvVaw0pcqbMp0ZDyvF5nT8UkG7u&amp;ust=1621414115864000&amp;source=images&amp;cd=vfe&amp;ved=2ahUKEwimp8a07NLwAhUy-TgGHdNhBWsQjRx6BAgAEAc" TargetMode="External"/><Relationship Id="rId2" Type="http://schemas.openxmlformats.org/officeDocument/2006/relationships/notesSlide" Target="../notesSlides/notesSlide63.xml"/><Relationship Id="rId1" Type="http://schemas.openxmlformats.org/officeDocument/2006/relationships/slideLayout" Target="../slideLayouts/slideLayout311.xml"/><Relationship Id="rId6" Type="http://schemas.openxmlformats.org/officeDocument/2006/relationships/image" Target="../media/image83.jpg"/><Relationship Id="rId5" Type="http://schemas.openxmlformats.org/officeDocument/2006/relationships/image" Target="../media/image82.png"/><Relationship Id="rId4" Type="http://schemas.openxmlformats.org/officeDocument/2006/relationships/image" Target="../media/image81.png"/></Relationships>
</file>

<file path=ppt/slides/_rels/slide9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4.xml"/><Relationship Id="rId1" Type="http://schemas.openxmlformats.org/officeDocument/2006/relationships/slideLayout" Target="../slideLayouts/slideLayout229.xml"/></Relationships>
</file>

<file path=ppt/slides/_rels/slide9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5.xml"/><Relationship Id="rId1" Type="http://schemas.openxmlformats.org/officeDocument/2006/relationships/slideLayout" Target="../slideLayouts/slideLayout17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72.xml"/></Relationships>
</file>

<file path=ppt/slides/_rels/slide9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7.xml"/><Relationship Id="rId1" Type="http://schemas.openxmlformats.org/officeDocument/2006/relationships/slideLayout" Target="../slideLayouts/slideLayout185.xml"/></Relationships>
</file>

<file path=ppt/slides/_rels/slide9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8.xml"/><Relationship Id="rId1" Type="http://schemas.openxmlformats.org/officeDocument/2006/relationships/slideLayout" Target="../slideLayouts/slideLayout18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9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69.xml"/><Relationship Id="rId1" Type="http://schemas.openxmlformats.org/officeDocument/2006/relationships/slideLayout" Target="../slideLayouts/slideLayout324.xml"/><Relationship Id="rId4" Type="http://schemas.openxmlformats.org/officeDocument/2006/relationships/image" Target="../media/image8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4978" name="Picture 2" descr="http://outreachmagazine.com/wp-content/uploads/2018/04/18_0501_EVANGELSIM_5-Ways-to-Elevate-Evangelism_OldSize.jpg">
            <a:extLst>
              <a:ext uri="{FF2B5EF4-FFF2-40B4-BE49-F238E27FC236}">
                <a16:creationId xmlns:a16="http://schemas.microsoft.com/office/drawing/2014/main" id="{98E5098E-2DDD-394E-8B75-8BEF0AA2F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20186" cy="684014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使徒行传</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要作主见证</a:t>
            </a:r>
            <a:endParaRPr 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28517968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我们为什么要 </a:t>
            </a: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作见证</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256002" name="Picture 2" descr="https://growingfaith.com.au/images/made/images/uploads/evangelism_682_341_int_c1_c_c__1.jpg">
            <a:extLst>
              <a:ext uri="{FF2B5EF4-FFF2-40B4-BE49-F238E27FC236}">
                <a16:creationId xmlns:a16="http://schemas.microsoft.com/office/drawing/2014/main" id="{10C49B43-A0B8-EC46-BDF3-37983843D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a:extLst>
              <a:ext uri="{FF2B5EF4-FFF2-40B4-BE49-F238E27FC236}">
                <a16:creationId xmlns:a16="http://schemas.microsoft.com/office/drawing/2014/main" id="{78D5E0A4-4451-934E-9539-8F9CC95FA789}"/>
              </a:ext>
            </a:extLst>
          </p:cNvPr>
          <p:cNvSpPr txBox="1">
            <a:spLocks noChangeArrowheads="1"/>
          </p:cNvSpPr>
          <p:nvPr/>
        </p:nvSpPr>
        <p:spPr bwMode="auto">
          <a:xfrm rot="20315979">
            <a:off x="5042085" y="1846813"/>
            <a:ext cx="4075277" cy="923223"/>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54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3</a:t>
            </a:r>
            <a:r>
              <a:rPr kumimoji="0" lang="zh-CN" altLang="en-US" sz="54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个理由</a:t>
            </a:r>
            <a:endParaRPr kumimoji="0" lang="en-US" sz="54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5" name="Rectangle 2">
            <a:extLst>
              <a:ext uri="{FF2B5EF4-FFF2-40B4-BE49-F238E27FC236}">
                <a16:creationId xmlns:a16="http://schemas.microsoft.com/office/drawing/2014/main" id="{224F52DA-B24B-834B-9A5E-D0D4932D04D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54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使徒行传</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251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4" descr="Luke&amp;Pau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33122" name="Rectangle 2"/>
          <p:cNvSpPr>
            <a:spLocks noGrp="1" noChangeArrowheads="1"/>
          </p:cNvSpPr>
          <p:nvPr>
            <p:ph type="ctrTitle" idx="4294967295"/>
          </p:nvPr>
        </p:nvSpPr>
        <p:spPr>
          <a:xfrm>
            <a:off x="0" y="115888"/>
            <a:ext cx="8229600" cy="914400"/>
          </a:xfrm>
          <a:effectLst>
            <a:outerShdw dist="35921" dir="2700000" algn="ctr" rotWithShape="0">
              <a:srgbClr val="000000">
                <a:alpha val="74997"/>
              </a:srgbClr>
            </a:outerShdw>
          </a:effectLst>
        </p:spPr>
        <p:txBody>
          <a:bodyPr/>
          <a:lstStyle/>
          <a:p>
            <a:pPr eaLnBrk="1" hangingPunct="1"/>
            <a:r>
              <a:rPr lang="zh-CN" altLang="en-US" sz="4800" b="1">
                <a:solidFill>
                  <a:schemeClr val="bg1"/>
                </a:solidFill>
                <a:latin typeface="SimSun" pitchFamily="2" charset="-122"/>
              </a:rPr>
              <a:t>谁是路加</a:t>
            </a:r>
            <a:r>
              <a:rPr lang="en-US" altLang="zh-CN" sz="4800" b="1">
                <a:solidFill>
                  <a:schemeClr val="bg1"/>
                </a:solidFill>
                <a:latin typeface="SimSun" pitchFamily="2" charset="-122"/>
              </a:rPr>
              <a:t>?</a:t>
            </a:r>
          </a:p>
        </p:txBody>
      </p:sp>
      <p:sp>
        <p:nvSpPr>
          <p:cNvPr id="5" name="Rectangle 3"/>
          <p:cNvSpPr txBox="1">
            <a:spLocks noChangeArrowheads="1"/>
          </p:cNvSpPr>
          <p:nvPr/>
        </p:nvSpPr>
        <p:spPr bwMode="auto">
          <a:xfrm>
            <a:off x="1403350" y="4508501"/>
            <a:ext cx="6400800" cy="1752600"/>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1358" tIns="45679" rIns="91358" bIns="45679"/>
          <a:lstStyle>
            <a:lvl1pPr indent="101600">
              <a:defRPr sz="2400">
                <a:solidFill>
                  <a:schemeClr val="tx1"/>
                </a:solidFill>
                <a:latin typeface="Arial" charset="0"/>
                <a:ea typeface="SimSun" charset="0"/>
                <a:cs typeface="SimSun" charset="0"/>
              </a:defRPr>
            </a:lvl1pPr>
            <a:lvl2pPr marL="37931725" indent="-37474525">
              <a:defRPr sz="2400">
                <a:solidFill>
                  <a:schemeClr val="tx1"/>
                </a:solidFill>
                <a:latin typeface="Arial" charset="0"/>
                <a:ea typeface="SimSun" charset="0"/>
                <a:cs typeface="SimSun" charset="0"/>
              </a:defRPr>
            </a:lvl2pPr>
            <a:lvl3pPr>
              <a:defRPr sz="2400">
                <a:solidFill>
                  <a:schemeClr val="tx1"/>
                </a:solidFill>
                <a:latin typeface="Arial" charset="0"/>
                <a:ea typeface="SimSun" charset="0"/>
                <a:cs typeface="SimSun" charset="0"/>
              </a:defRPr>
            </a:lvl3pPr>
            <a:lvl4pPr>
              <a:defRPr sz="2400">
                <a:solidFill>
                  <a:schemeClr val="tx1"/>
                </a:solidFill>
                <a:latin typeface="Arial" charset="0"/>
                <a:ea typeface="SimSun" charset="0"/>
                <a:cs typeface="SimSun" charset="0"/>
              </a:defRPr>
            </a:lvl4pPr>
            <a:lvl5pPr>
              <a:defRPr sz="2400">
                <a:solidFill>
                  <a:schemeClr val="tx1"/>
                </a:solidFill>
                <a:latin typeface="Arial" charset="0"/>
                <a:ea typeface="SimSun" charset="0"/>
                <a:cs typeface="SimSun" charset="0"/>
              </a:defRPr>
            </a:lvl5pPr>
            <a:lvl6pPr marL="457200" eaLnBrk="0" fontAlgn="base" hangingPunct="0">
              <a:spcBef>
                <a:spcPct val="0"/>
              </a:spcBef>
              <a:spcAft>
                <a:spcPct val="0"/>
              </a:spcAft>
              <a:defRPr sz="2400">
                <a:solidFill>
                  <a:schemeClr val="tx1"/>
                </a:solidFill>
                <a:latin typeface="Arial" charset="0"/>
                <a:ea typeface="SimSun" charset="0"/>
                <a:cs typeface="SimSun" charset="0"/>
              </a:defRPr>
            </a:lvl6pPr>
            <a:lvl7pPr marL="914400" eaLnBrk="0" fontAlgn="base" hangingPunct="0">
              <a:spcBef>
                <a:spcPct val="0"/>
              </a:spcBef>
              <a:spcAft>
                <a:spcPct val="0"/>
              </a:spcAft>
              <a:defRPr sz="2400">
                <a:solidFill>
                  <a:schemeClr val="tx1"/>
                </a:solidFill>
                <a:latin typeface="Arial" charset="0"/>
                <a:ea typeface="SimSun" charset="0"/>
                <a:cs typeface="SimSun" charset="0"/>
              </a:defRPr>
            </a:lvl7pPr>
            <a:lvl8pPr marL="1371600" eaLnBrk="0" fontAlgn="base" hangingPunct="0">
              <a:spcBef>
                <a:spcPct val="0"/>
              </a:spcBef>
              <a:spcAft>
                <a:spcPct val="0"/>
              </a:spcAft>
              <a:defRPr sz="2400">
                <a:solidFill>
                  <a:schemeClr val="tx1"/>
                </a:solidFill>
                <a:latin typeface="Arial" charset="0"/>
                <a:ea typeface="SimSun" charset="0"/>
                <a:cs typeface="SimSun" charset="0"/>
              </a:defRPr>
            </a:lvl8pPr>
            <a:lvl9pPr marL="1828800" eaLnBrk="0" fontAlgn="base" hangingPunct="0">
              <a:spcBef>
                <a:spcPct val="0"/>
              </a:spcBef>
              <a:spcAft>
                <a:spcPct val="0"/>
              </a:spcAft>
              <a:defRPr sz="2400">
                <a:solidFill>
                  <a:schemeClr val="tx1"/>
                </a:solidFill>
                <a:latin typeface="Arial" charset="0"/>
                <a:ea typeface="SimSun" charset="0"/>
                <a:cs typeface="SimSun" charset="0"/>
              </a:defRPr>
            </a:lvl9p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zh-CN" altLang="en-US" sz="3600" b="1" i="0" u="none" strike="noStrike" kern="1200" cap="none" spc="0" normalizeH="0" baseline="0" noProof="0">
                <a:ln>
                  <a:noFill/>
                </a:ln>
                <a:solidFill>
                  <a:srgbClr val="FFFFFF"/>
                </a:solidFill>
                <a:effectLst/>
                <a:uLnTx/>
                <a:uFillTx/>
                <a:latin typeface="SimSun" charset="0"/>
                <a:ea typeface="SimSun" charset="0"/>
              </a:rPr>
              <a:t>医生</a:t>
            </a:r>
            <a:endParaRPr kumimoji="0" lang="en-US" altLang="ja-JP" sz="3600" b="1" i="0" u="none" strike="noStrike" kern="1200" cap="none" spc="0" normalizeH="0" baseline="0" noProof="0">
              <a:ln>
                <a:noFill/>
              </a:ln>
              <a:solidFill>
                <a:srgbClr val="FFFFFF"/>
              </a:solidFill>
              <a:effectLst/>
              <a:uLnTx/>
              <a:uFillTx/>
              <a:latin typeface="Calibri" charset="0"/>
              <a:ea typeface="SimSun" charset="0"/>
            </a:endParaRP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zh-CN" altLang="en-US" sz="3600" b="1" i="0" u="none" strike="noStrike" kern="1200" cap="none" spc="0" normalizeH="0" baseline="0" noProof="0">
                <a:ln>
                  <a:noFill/>
                </a:ln>
                <a:solidFill>
                  <a:srgbClr val="FFFFFF"/>
                </a:solidFill>
                <a:effectLst/>
                <a:uLnTx/>
                <a:uFillTx/>
                <a:latin typeface="SimSun" charset="0"/>
                <a:ea typeface="SimSun" charset="0"/>
              </a:rPr>
              <a:t>保罗布道旅程中的伴侣</a:t>
            </a:r>
            <a:endParaRPr kumimoji="0" lang="en-US" altLang="ja-JP" sz="3600" b="1" i="0" u="none" strike="noStrike" kern="1200" cap="none" spc="0" normalizeH="0" baseline="0" noProof="0">
              <a:ln>
                <a:noFill/>
              </a:ln>
              <a:solidFill>
                <a:srgbClr val="FFFFFF"/>
              </a:solidFill>
              <a:effectLst/>
              <a:uLnTx/>
              <a:uFillTx/>
              <a:latin typeface="Calibri" charset="0"/>
              <a:ea typeface="SimSun" charset="0"/>
            </a:endParaRP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zh-CN" altLang="en-US" sz="3600" b="1" i="0" u="none" strike="noStrike" kern="1200" cap="none" spc="0" normalizeH="0" baseline="0" noProof="0">
                <a:ln>
                  <a:noFill/>
                </a:ln>
                <a:solidFill>
                  <a:srgbClr val="FFFFFF"/>
                </a:solidFill>
                <a:effectLst/>
                <a:uLnTx/>
                <a:uFillTx/>
                <a:latin typeface="SimSun" charset="0"/>
                <a:ea typeface="SimSun" charset="0"/>
              </a:rPr>
              <a:t>善于表达的历史学家和作家</a:t>
            </a:r>
            <a:endParaRPr kumimoji="0" lang="en-US" sz="3600" b="1" i="0" u="none" strike="noStrike" kern="1200" cap="none" spc="0" normalizeH="0" baseline="0" noProof="0">
              <a:ln>
                <a:noFill/>
              </a:ln>
              <a:solidFill>
                <a:srgbClr val="FFFFFF"/>
              </a:solidFill>
              <a:effectLst/>
              <a:uLnTx/>
              <a:uFillTx/>
              <a:latin typeface="Calibri" charset="0"/>
              <a:ea typeface="SimSun" charset="0"/>
            </a:endParaRPr>
          </a:p>
        </p:txBody>
      </p:sp>
    </p:spTree>
    <p:extLst>
      <p:ext uri="{BB962C8B-B14F-4D97-AF65-F5344CB8AC3E}">
        <p14:creationId xmlns:p14="http://schemas.microsoft.com/office/powerpoint/2010/main" val="3957385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wixmp-ed30a86b8c4ca887773594c2.wixmp.com/f/e9c52b82-3632-47bb-8fa1-3ca352a0333a/dblg1ce-5c6f4407-ad1c-4d58-98a9-6a6713e4122a.png?token=eyJ0eXAiOiJKV1QiLCJhbGciOiJIUzI1NiJ9.eyJzdWIiOiJ1cm46YXBwOjdlMGQxODg5ODIyNjQzNzNhNWYwZDQxNWVhMGQyNmUwIiwiaXNzIjoidXJuOmFwcDo3ZTBkMTg4OTgyMjY0MzczYTVmMGQ0MTVlYTBkMjZlMCIsIm9iaiI6W1t7InBhdGgiOiJcL2ZcL2U5YzUyYjgyLTM2MzItNDdiYi04ZmExLTNjYTM1MmEwMzMzYVwvZGJsZzFjZS01YzZmNDQwNy1hZDFjLTRkNTgtOThhOS02YTY3MTNlNDEyMmEucG5nIn1dXSwiYXVkIjpbInVybjpzZXJ2aWNlOmZpbGUuZG93bmxvYWQiXX0.x340QwCljNO6aA8_BJOk8qTZ2qbidxeUDmgBBYKDmb8">
            <a:extLst>
              <a:ext uri="{FF2B5EF4-FFF2-40B4-BE49-F238E27FC236}">
                <a16:creationId xmlns:a16="http://schemas.microsoft.com/office/drawing/2014/main" id="{06C61C9D-CD95-CB4B-8276-BEB1558D1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825"/>
            <a:ext cx="9263300" cy="6734175"/>
          </a:xfrm>
          <a:prstGeom prst="rect">
            <a:avLst/>
          </a:prstGeom>
          <a:noFill/>
          <a:extLst>
            <a:ext uri="{909E8E84-426E-40DD-AFC4-6F175D3DCCD1}">
              <a14:hiddenFill xmlns:a14="http://schemas.microsoft.com/office/drawing/2010/main">
                <a:solidFill>
                  <a:srgbClr val="FFFFFF"/>
                </a:solidFill>
              </a14:hiddenFill>
            </a:ext>
          </a:extLst>
        </p:spPr>
      </p:pic>
      <p:sp>
        <p:nvSpPr>
          <p:cNvPr id="47106" name="Rectangle 2"/>
          <p:cNvSpPr>
            <a:spLocks noChangeArrowheads="1"/>
          </p:cNvSpPr>
          <p:nvPr/>
        </p:nvSpPr>
        <p:spPr bwMode="auto">
          <a:xfrm>
            <a:off x="0" y="23809"/>
            <a:ext cx="9263300" cy="582211"/>
          </a:xfrm>
          <a:prstGeom prst="rect">
            <a:avLst/>
          </a:prstGeom>
          <a:solidFill>
            <a:schemeClr val="tx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Arial Black" charset="0"/>
                <a:ea typeface="ＭＳ Ｐゴシック" charset="0"/>
                <a:cs typeface="+mn-cs"/>
              </a:rPr>
              <a:t>罗马帝国The</a:t>
            </a:r>
            <a:r>
              <a:rPr kumimoji="0" lang="en-US" sz="3200" b="0" i="0" u="none" strike="noStrike" kern="1200" cap="none" spc="0" normalizeH="0" baseline="0" noProof="0" dirty="0">
                <a:ln>
                  <a:noFill/>
                </a:ln>
                <a:solidFill>
                  <a:srgbClr val="FFFFFF"/>
                </a:solidFill>
                <a:effectLst/>
                <a:uLnTx/>
                <a:uFillTx/>
                <a:latin typeface="Arial Black" charset="0"/>
                <a:ea typeface="ＭＳ Ｐゴシック" charset="0"/>
                <a:cs typeface="+mn-cs"/>
              </a:rPr>
              <a:t> Roman Empire</a:t>
            </a:r>
          </a:p>
        </p:txBody>
      </p:sp>
      <p:sp>
        <p:nvSpPr>
          <p:cNvPr id="47119" name="Rectangle 15"/>
          <p:cNvSpPr>
            <a:spLocks noChangeArrowheads="1"/>
          </p:cNvSpPr>
          <p:nvPr/>
        </p:nvSpPr>
        <p:spPr bwMode="auto">
          <a:xfrm>
            <a:off x="0" y="6575146"/>
            <a:ext cx="6181724" cy="2590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charset="0"/>
                <a:ea typeface="ＭＳ Ｐゴシック" charset="0"/>
                <a:cs typeface="+mn-cs"/>
              </a:rPr>
              <a:t>©  https://</a:t>
            </a:r>
            <a:r>
              <a:rPr kumimoji="0" lang="en-US" sz="1100" b="0" i="0" u="none" strike="noStrike" kern="1200" cap="none" spc="0" normalizeH="0" baseline="0" noProof="0" dirty="0" err="1">
                <a:ln>
                  <a:noFill/>
                </a:ln>
                <a:solidFill>
                  <a:srgbClr val="000000"/>
                </a:solidFill>
                <a:effectLst/>
                <a:uLnTx/>
                <a:uFillTx/>
                <a:latin typeface="Arial Narrow" charset="0"/>
                <a:ea typeface="ＭＳ Ｐゴシック" charset="0"/>
                <a:cs typeface="+mn-cs"/>
              </a:rPr>
              <a:t>www.deviantart.com</a:t>
            </a:r>
            <a:r>
              <a:rPr kumimoji="0" lang="en-US" sz="1100" b="0" i="0" u="none" strike="noStrike" kern="1200" cap="none" spc="0" normalizeH="0" baseline="0" noProof="0" dirty="0">
                <a:ln>
                  <a:noFill/>
                </a:ln>
                <a:solidFill>
                  <a:srgbClr val="000000"/>
                </a:solidFill>
                <a:effectLst/>
                <a:uLnTx/>
                <a:uFillTx/>
                <a:latin typeface="Arial Narrow" charset="0"/>
                <a:ea typeface="ＭＳ Ｐゴシック" charset="0"/>
                <a:cs typeface="+mn-cs"/>
              </a:rPr>
              <a:t>/sharklord1/art/Alt-Roman-Empire-Provinces-701148110</a:t>
            </a:r>
          </a:p>
        </p:txBody>
      </p:sp>
      <p:sp>
        <p:nvSpPr>
          <p:cNvPr id="47121" name="Rectangle 17"/>
          <p:cNvSpPr>
            <a:spLocks noGrp="1" noChangeArrowheads="1"/>
          </p:cNvSpPr>
          <p:nvPr>
            <p:ph type="title" idx="4294967295"/>
          </p:nvPr>
        </p:nvSpPr>
        <p:spPr>
          <a:xfrm>
            <a:off x="7639050" y="609600"/>
            <a:ext cx="1257300" cy="400050"/>
          </a:xfrm>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100" b="0" u="none" dirty="0">
                <a:solidFill>
                  <a:srgbClr val="000066"/>
                </a:solidFill>
                <a:effectLst/>
                <a:latin typeface="Arial Narrow" charset="0"/>
              </a:rPr>
              <a:t>Bible Lands Blank Map</a:t>
            </a:r>
            <a:endParaRPr lang="en-US" sz="100" dirty="0">
              <a:solidFill>
                <a:srgbClr val="000066"/>
              </a:solidFill>
            </a:endParaRPr>
          </a:p>
        </p:txBody>
      </p:sp>
      <p:sp>
        <p:nvSpPr>
          <p:cNvPr id="13" name="Text Box 4">
            <a:extLst>
              <a:ext uri="{FF2B5EF4-FFF2-40B4-BE49-F238E27FC236}">
                <a16:creationId xmlns:a16="http://schemas.microsoft.com/office/drawing/2014/main" id="{548677E2-AC75-8244-8BCA-E558A684474A}"/>
              </a:ext>
            </a:extLst>
          </p:cNvPr>
          <p:cNvSpPr txBox="1">
            <a:spLocks noChangeArrowheads="1"/>
          </p:cNvSpPr>
          <p:nvPr/>
        </p:nvSpPr>
        <p:spPr bwMode="auto">
          <a:xfrm>
            <a:off x="1913175" y="586350"/>
            <a:ext cx="7350125" cy="101555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ru-RU" altLang="ja-JP" sz="2000" b="1" dirty="0">
                <a:solidFill>
                  <a:srgbClr val="FFFFFF"/>
                </a:solidFill>
                <a:latin typeface="Arial" charset="0"/>
              </a:rPr>
              <a:t>"</a:t>
            </a:r>
            <a:r>
              <a:rPr lang="zh-CN" altLang="en-US" sz="2000" b="1" dirty="0">
                <a:solidFill>
                  <a:srgbClr val="FFFFFF"/>
                </a:solidFill>
                <a:latin typeface="Arial" charset="0"/>
              </a:rPr>
              <a:t>但 圣 灵 降 临 在 你 们 身 上 ， 你 们 就 必得 着 能 力 ， 并 要 在 </a:t>
            </a:r>
            <a:r>
              <a:rPr lang="zh-CN" altLang="en-US" sz="2000" b="1" dirty="0">
                <a:solidFill>
                  <a:srgbClr val="FFCC00"/>
                </a:solidFill>
                <a:latin typeface="Arial" charset="0"/>
              </a:rPr>
              <a:t>耶 路 撒 冷 </a:t>
            </a:r>
            <a:r>
              <a:rPr lang="zh-CN" altLang="en-US" sz="2000" b="1" dirty="0">
                <a:solidFill>
                  <a:srgbClr val="FFFFFF"/>
                </a:solidFill>
                <a:latin typeface="Arial" charset="0"/>
              </a:rPr>
              <a:t>、 </a:t>
            </a:r>
            <a:r>
              <a:rPr lang="zh-CN" altLang="en-US" sz="2000" b="1" dirty="0">
                <a:solidFill>
                  <a:srgbClr val="00FFFF"/>
                </a:solidFill>
                <a:latin typeface="Arial" charset="0"/>
              </a:rPr>
              <a:t>犹 太 全 地 ， 和 撒 玛 利 亚</a:t>
            </a:r>
            <a:r>
              <a:rPr lang="zh-CN" altLang="en-US" sz="2000" b="1" dirty="0">
                <a:solidFill>
                  <a:srgbClr val="FFFFFF"/>
                </a:solidFill>
                <a:latin typeface="Arial" charset="0"/>
              </a:rPr>
              <a:t> ， </a:t>
            </a:r>
            <a:r>
              <a:rPr lang="zh-CN" altLang="en-US" sz="2000" b="1" dirty="0">
                <a:solidFill>
                  <a:srgbClr val="FFFF00"/>
                </a:solidFill>
                <a:latin typeface="Arial" charset="0"/>
              </a:rPr>
              <a:t>直 到 地 极 </a:t>
            </a:r>
            <a:r>
              <a:rPr lang="zh-CN" altLang="en-US" sz="2000" b="1" dirty="0">
                <a:solidFill>
                  <a:srgbClr val="FFFFFF"/>
                </a:solidFill>
                <a:latin typeface="Arial" charset="0"/>
              </a:rPr>
              <a:t>， 作 我 的 见 证</a:t>
            </a:r>
            <a:r>
              <a:rPr lang="ru-RU" altLang="ja-JP" sz="2000" b="1" dirty="0">
                <a:solidFill>
                  <a:srgbClr val="FFFFFF"/>
                </a:solidFill>
                <a:latin typeface="Arial" charset="0"/>
              </a:rPr>
              <a:t>"</a:t>
            </a:r>
            <a:r>
              <a:rPr lang="en-US" altLang="ja-JP" sz="2000" b="1" dirty="0">
                <a:solidFill>
                  <a:srgbClr val="FFFFFF"/>
                </a:solidFill>
                <a:latin typeface="Arial" charset="0"/>
              </a:rPr>
              <a:t> </a:t>
            </a:r>
            <a:r>
              <a:rPr kumimoji="0" lang="en-US" altLang="ja-JP" sz="2000" b="1" i="0" u="none" strike="noStrike" kern="1200" cap="none" spc="0" normalizeH="0" baseline="0" noProof="0" dirty="0">
                <a:ln>
                  <a:noFill/>
                </a:ln>
                <a:solidFill>
                  <a:srgbClr val="FFFFFF"/>
                </a:solidFill>
                <a:effectLst/>
                <a:uLnTx/>
                <a:uFillTx/>
                <a:latin typeface="Arial" charset="0"/>
                <a:ea typeface="ＭＳ Ｐゴシック" charset="0"/>
              </a:rPr>
              <a:t>(</a:t>
            </a:r>
            <a:r>
              <a:rPr lang="zh-CN" altLang="en-US" sz="2000" b="1" dirty="0">
                <a:solidFill>
                  <a:srgbClr val="FFFFFF"/>
                </a:solidFill>
                <a:latin typeface="Arial" charset="0"/>
              </a:rPr>
              <a:t>使徒</a:t>
            </a:r>
            <a:r>
              <a:rPr kumimoji="0" lang="en-US" altLang="ja-JP" sz="2000" b="1" i="0" u="none" strike="noStrike" kern="1200" cap="none" spc="0" normalizeH="0" baseline="0" noProof="0" dirty="0">
                <a:ln>
                  <a:noFill/>
                </a:ln>
                <a:solidFill>
                  <a:srgbClr val="FFFFFF"/>
                </a:solidFill>
                <a:effectLst/>
                <a:uLnTx/>
                <a:uFillTx/>
                <a:latin typeface="Arial" charset="0"/>
                <a:ea typeface="ＭＳ Ｐゴシック" charset="0"/>
              </a:rPr>
              <a:t>1:8 </a:t>
            </a:r>
            <a:r>
              <a:rPr lang="en-US" altLang="ja-JP" sz="1800" b="1" dirty="0">
                <a:solidFill>
                  <a:srgbClr val="FFFFFF"/>
                </a:solidFill>
                <a:latin typeface="Arial" charset="0"/>
              </a:rPr>
              <a:t>CUVS</a:t>
            </a:r>
            <a:r>
              <a:rPr kumimoji="0" lang="en-US" altLang="ja-JP" sz="20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4" name="Text Box 6">
            <a:extLst>
              <a:ext uri="{FF2B5EF4-FFF2-40B4-BE49-F238E27FC236}">
                <a16:creationId xmlns:a16="http://schemas.microsoft.com/office/drawing/2014/main" id="{13DF1BAD-E5CE-5444-9E73-862BCD0F8186}"/>
              </a:ext>
            </a:extLst>
          </p:cNvPr>
          <p:cNvSpPr txBox="1">
            <a:spLocks noChangeArrowheads="1"/>
          </p:cNvSpPr>
          <p:nvPr/>
        </p:nvSpPr>
        <p:spPr bwMode="auto">
          <a:xfrm>
            <a:off x="6300192" y="5363893"/>
            <a:ext cx="2667000" cy="584668"/>
          </a:xfrm>
          <a:prstGeom prst="rect">
            <a:avLst/>
          </a:prstGeom>
          <a:noFill/>
          <a:ln w="9525">
            <a:noFill/>
            <a:miter lim="800000"/>
            <a:headEnd/>
            <a:tailEnd/>
          </a:ln>
          <a:effectLst/>
        </p:spPr>
        <p:txBody>
          <a:bodyPr wrap="square" lIns="91334" tIns="45667" rIns="91334" bIns="45667">
            <a:spAutoFit/>
          </a:bodyPr>
          <a:lstStyle/>
          <a:p>
            <a:pPr lvl="0">
              <a:defRPr/>
            </a:pPr>
            <a:r>
              <a:rPr lang="zh-CN" altLang="en-US" sz="3200" b="1" dirty="0">
                <a:solidFill>
                  <a:srgbClr val="00FFFF"/>
                </a:solidFill>
                <a:effectLst>
                  <a:glow rad="101600">
                    <a:srgbClr val="000000">
                      <a:alpha val="75000"/>
                    </a:srgbClr>
                  </a:glow>
                </a:effectLst>
                <a:latin typeface="Arial" pitchFamily="-112" charset="0"/>
                <a:ea typeface="ＭＳ Ｐゴシック"/>
              </a:rPr>
              <a:t>犹 太 全 地</a:t>
            </a:r>
            <a:endParaRPr kumimoji="0" lang="en-US" sz="3200" b="1" i="0" u="none" strike="noStrike" kern="1200" cap="none" spc="0" normalizeH="0" baseline="0" noProof="0" dirty="0">
              <a:ln>
                <a:noFill/>
              </a:ln>
              <a:solidFill>
                <a:srgbClr val="00FFFF"/>
              </a:solidFill>
              <a:effectLst>
                <a:glow rad="101600">
                  <a:srgbClr val="000000">
                    <a:alpha val="75000"/>
                  </a:srgbClr>
                </a:glow>
              </a:effectLst>
              <a:uLnTx/>
              <a:uFillTx/>
              <a:latin typeface="Arial" pitchFamily="-112" charset="0"/>
              <a:ea typeface="ＭＳ Ｐゴシック"/>
            </a:endParaRPr>
          </a:p>
        </p:txBody>
      </p:sp>
      <p:sp>
        <p:nvSpPr>
          <p:cNvPr id="15" name="Text Box 7">
            <a:extLst>
              <a:ext uri="{FF2B5EF4-FFF2-40B4-BE49-F238E27FC236}">
                <a16:creationId xmlns:a16="http://schemas.microsoft.com/office/drawing/2014/main" id="{A6E7F6B4-DE62-DB46-8E6A-0B598EC249F7}"/>
              </a:ext>
            </a:extLst>
          </p:cNvPr>
          <p:cNvSpPr txBox="1">
            <a:spLocks noChangeArrowheads="1"/>
          </p:cNvSpPr>
          <p:nvPr/>
        </p:nvSpPr>
        <p:spPr bwMode="auto">
          <a:xfrm>
            <a:off x="804862" y="2009698"/>
            <a:ext cx="2286000" cy="584668"/>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a:defRPr/>
            </a:pPr>
            <a:r>
              <a:rPr lang="zh-CN" altLang="en-US" sz="3200" b="1" dirty="0">
                <a:solidFill>
                  <a:srgbClr val="FFFF00"/>
                </a:solidFill>
                <a:effectLst>
                  <a:glow rad="101600">
                    <a:srgbClr val="000000">
                      <a:alpha val="75000"/>
                    </a:srgbClr>
                  </a:glow>
                </a:effectLst>
                <a:latin typeface="Arial" charset="0"/>
              </a:rPr>
              <a:t>直 到 地 极</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16" name="Text Box 10">
            <a:extLst>
              <a:ext uri="{FF2B5EF4-FFF2-40B4-BE49-F238E27FC236}">
                <a16:creationId xmlns:a16="http://schemas.microsoft.com/office/drawing/2014/main" id="{2370EB0D-EFFD-A145-A27E-A2E78132CB86}"/>
              </a:ext>
            </a:extLst>
          </p:cNvPr>
          <p:cNvSpPr txBox="1">
            <a:spLocks noChangeArrowheads="1"/>
          </p:cNvSpPr>
          <p:nvPr/>
        </p:nvSpPr>
        <p:spPr bwMode="auto">
          <a:xfrm>
            <a:off x="5753100" y="4437112"/>
            <a:ext cx="3143250" cy="584668"/>
          </a:xfrm>
          <a:prstGeom prst="rect">
            <a:avLst/>
          </a:prstGeom>
          <a:noFill/>
          <a:ln w="9525">
            <a:noFill/>
            <a:miter lim="800000"/>
            <a:headEnd/>
            <a:tailEnd/>
          </a:ln>
          <a:effectLst/>
        </p:spPr>
        <p:txBody>
          <a:bodyPr wrap="square" lIns="91334" tIns="45667" rIns="91334" bIns="45667">
            <a:spAutoFit/>
          </a:bodyPr>
          <a:lstStyle/>
          <a:p>
            <a:pPr lvl="0">
              <a:defRPr/>
            </a:pPr>
            <a:r>
              <a:rPr lang="zh-CN" altLang="en-US" sz="3200" b="1" dirty="0">
                <a:solidFill>
                  <a:srgbClr val="00FFFF"/>
                </a:solidFill>
                <a:effectLst>
                  <a:glow rad="101600">
                    <a:srgbClr val="000000">
                      <a:alpha val="75000"/>
                    </a:srgbClr>
                  </a:glow>
                </a:effectLst>
                <a:latin typeface="Arial" pitchFamily="-112" charset="0"/>
                <a:ea typeface="ＭＳ Ｐゴシック"/>
              </a:rPr>
              <a:t>和 撒 玛 利 亚</a:t>
            </a:r>
            <a:endParaRPr kumimoji="0" lang="en-US" sz="3200" b="1" i="0" u="none" strike="noStrike" kern="1200" cap="none" spc="0" normalizeH="0" baseline="0" noProof="0" dirty="0">
              <a:ln>
                <a:noFill/>
              </a:ln>
              <a:solidFill>
                <a:srgbClr val="00FFFF"/>
              </a:solidFill>
              <a:effectLst>
                <a:glow rad="101600">
                  <a:srgbClr val="000000">
                    <a:alpha val="75000"/>
                  </a:srgbClr>
                </a:glow>
              </a:effectLst>
              <a:uLnTx/>
              <a:uFillTx/>
              <a:latin typeface="Arial" pitchFamily="-112" charset="0"/>
              <a:ea typeface="ＭＳ Ｐゴシック"/>
            </a:endParaRPr>
          </a:p>
        </p:txBody>
      </p:sp>
      <p:sp>
        <p:nvSpPr>
          <p:cNvPr id="17" name="Text Box 11">
            <a:extLst>
              <a:ext uri="{FF2B5EF4-FFF2-40B4-BE49-F238E27FC236}">
                <a16:creationId xmlns:a16="http://schemas.microsoft.com/office/drawing/2014/main" id="{EB052782-75C9-F141-A263-47207B4B195A}"/>
              </a:ext>
            </a:extLst>
          </p:cNvPr>
          <p:cNvSpPr txBox="1">
            <a:spLocks noChangeArrowheads="1"/>
          </p:cNvSpPr>
          <p:nvPr/>
        </p:nvSpPr>
        <p:spPr bwMode="auto">
          <a:xfrm>
            <a:off x="5810250" y="4900502"/>
            <a:ext cx="2667000" cy="584668"/>
          </a:xfrm>
          <a:prstGeom prst="rect">
            <a:avLst/>
          </a:prstGeom>
          <a:noFill/>
          <a:ln w="9525">
            <a:noFill/>
            <a:miter lim="800000"/>
            <a:headEnd/>
            <a:tailEnd/>
          </a:ln>
          <a:effectLst/>
        </p:spPr>
        <p:txBody>
          <a:bodyPr lIns="91334" tIns="45667" rIns="91334" bIns="45667">
            <a:spAutoFit/>
          </a:bodyPr>
          <a:lstStyle/>
          <a:p>
            <a:pPr>
              <a:defRPr/>
            </a:pPr>
            <a:r>
              <a:rPr lang="zh-CN" altLang="en-US" sz="3200" b="1" dirty="0">
                <a:solidFill>
                  <a:srgbClr val="FFCC00"/>
                </a:solidFill>
                <a:effectLst>
                  <a:glow rad="101600">
                    <a:srgbClr val="000000">
                      <a:alpha val="75000"/>
                    </a:srgbClr>
                  </a:glow>
                </a:effectLst>
                <a:latin typeface="Arial" pitchFamily="-112" charset="0"/>
                <a:ea typeface="ＭＳ Ｐゴシック"/>
              </a:rPr>
              <a:t>耶 路 撒 冷</a:t>
            </a:r>
            <a:endParaRPr kumimoji="0" lang="en-US" sz="3200" b="1" i="0" u="none" strike="noStrike" kern="1200" cap="none" spc="0" normalizeH="0" baseline="0" noProof="0" dirty="0">
              <a:ln>
                <a:noFill/>
              </a:ln>
              <a:solidFill>
                <a:srgbClr val="FFCC00"/>
              </a:solidFill>
              <a:effectLst>
                <a:glow rad="101600">
                  <a:srgbClr val="000000">
                    <a:alpha val="75000"/>
                  </a:srgbClr>
                </a:glow>
              </a:effectLst>
              <a:uLnTx/>
              <a:uFillTx/>
              <a:latin typeface="Arial" pitchFamily="-112" charset="0"/>
              <a:ea typeface="ＭＳ Ｐゴシック"/>
            </a:endParaRPr>
          </a:p>
        </p:txBody>
      </p:sp>
      <p:sp>
        <p:nvSpPr>
          <p:cNvPr id="2" name="Oval 1">
            <a:extLst>
              <a:ext uri="{FF2B5EF4-FFF2-40B4-BE49-F238E27FC236}">
                <a16:creationId xmlns:a16="http://schemas.microsoft.com/office/drawing/2014/main" id="{306BFEBD-0FC1-104C-86CF-F3A1CE0C74F6}"/>
              </a:ext>
            </a:extLst>
          </p:cNvPr>
          <p:cNvSpPr/>
          <p:nvPr/>
        </p:nvSpPr>
        <p:spPr bwMode="auto">
          <a:xfrm rot="1036643">
            <a:off x="3429594" y="2705476"/>
            <a:ext cx="5499767" cy="3146146"/>
          </a:xfrm>
          <a:prstGeom prst="ellipse">
            <a:avLst/>
          </a:prstGeom>
          <a:noFill/>
          <a:ln w="92075" cap="flat" cmpd="sng" algn="ctr">
            <a:gradFill>
              <a:gsLst>
                <a:gs pos="0">
                  <a:srgbClr val="FFFF00"/>
                </a:gs>
                <a:gs pos="100000">
                  <a:schemeClr val="accent1">
                    <a:lumMod val="30000"/>
                    <a:lumOff val="70000"/>
                  </a:schemeClr>
                </a:gs>
              </a:gsLst>
              <a:lin ang="5400000" scaled="1"/>
            </a:gra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37016044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
                                            <p:txEl>
                                              <p:pRg st="0" end="0"/>
                                            </p:txEl>
                                          </p:spTgt>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16">
                                            <p:txEl>
                                              <p:pRg st="0" end="0"/>
                                            </p:txEl>
                                          </p:spTgt>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utoUpdateAnimBg="0"/>
      <p:bldP spid="15" grpId="0" build="allAtOnce"/>
      <p:bldP spid="16" grpId="0" build="p" autoUpdateAnimBg="0"/>
      <p:bldP spid="17"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我们为什么要 </a:t>
            </a: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作见证</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256002" name="Picture 2" descr="https://growingfaith.com.au/images/made/images/uploads/evangelism_682_341_int_c1_c_c__1.jpg">
            <a:extLst>
              <a:ext uri="{FF2B5EF4-FFF2-40B4-BE49-F238E27FC236}">
                <a16:creationId xmlns:a16="http://schemas.microsoft.com/office/drawing/2014/main" id="{10C49B43-A0B8-EC46-BDF3-37983843D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a:extLst>
              <a:ext uri="{FF2B5EF4-FFF2-40B4-BE49-F238E27FC236}">
                <a16:creationId xmlns:a16="http://schemas.microsoft.com/office/drawing/2014/main" id="{78D5E0A4-4451-934E-9539-8F9CC95FA789}"/>
              </a:ext>
            </a:extLst>
          </p:cNvPr>
          <p:cNvSpPr txBox="1">
            <a:spLocks noChangeArrowheads="1"/>
          </p:cNvSpPr>
          <p:nvPr/>
        </p:nvSpPr>
        <p:spPr bwMode="auto">
          <a:xfrm rot="20315979">
            <a:off x="5042085" y="1846813"/>
            <a:ext cx="4075277" cy="923223"/>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54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3</a:t>
            </a:r>
            <a:r>
              <a:rPr kumimoji="0" lang="zh-CN" altLang="en-US" sz="54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个理由</a:t>
            </a:r>
            <a:endParaRPr kumimoji="0" lang="en-US" sz="54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5" name="Rectangle 2">
            <a:extLst>
              <a:ext uri="{FF2B5EF4-FFF2-40B4-BE49-F238E27FC236}">
                <a16:creationId xmlns:a16="http://schemas.microsoft.com/office/drawing/2014/main" id="{224F52DA-B24B-834B-9A5E-D0D4932D04D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54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使徒行传</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43973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2" name="Picture 4" descr="https://www.triumph30.org/wp-content/uploads/2018/06/Friendship-evangelism.png">
            <a:extLst>
              <a:ext uri="{FF2B5EF4-FFF2-40B4-BE49-F238E27FC236}">
                <a16:creationId xmlns:a16="http://schemas.microsoft.com/office/drawing/2014/main" id="{8A53420F-9611-0C4F-864C-6BF267E31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576" y="2896336"/>
            <a:ext cx="6372200" cy="3961664"/>
          </a:xfrm>
          <a:prstGeom prst="rect">
            <a:avLst/>
          </a:prstGeom>
          <a:noFill/>
          <a:extLst>
            <a:ext uri="{909E8E84-426E-40DD-AFC4-6F175D3DCCD1}">
              <a14:hiddenFill xmlns:a14="http://schemas.microsoft.com/office/drawing/2010/main">
                <a:solidFill>
                  <a:srgbClr val="FFFFFF"/>
                </a:solidFill>
              </a14:hiddenFill>
            </a:ext>
          </a:extLst>
        </p:spPr>
      </p:pic>
      <p:pic>
        <p:nvPicPr>
          <p:cNvPr id="263174" name="Picture 6" descr="Related image">
            <a:extLst>
              <a:ext uri="{FF2B5EF4-FFF2-40B4-BE49-F238E27FC236}">
                <a16:creationId xmlns:a16="http://schemas.microsoft.com/office/drawing/2014/main" id="{C7703982-FDD4-8945-B063-184917B51C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58"/>
          <a:stretch/>
        </p:blipFill>
        <p:spPr bwMode="auto">
          <a:xfrm>
            <a:off x="3635896" y="1736812"/>
            <a:ext cx="5976117" cy="3384376"/>
          </a:xfrm>
          <a:prstGeom prst="rect">
            <a:avLst/>
          </a:prstGeom>
          <a:noFill/>
          <a:extLst>
            <a:ext uri="{909E8E84-426E-40DD-AFC4-6F175D3DCCD1}">
              <a14:hiddenFill xmlns:a14="http://schemas.microsoft.com/office/drawing/2010/main">
                <a:solidFill>
                  <a:srgbClr val="FFFFFF"/>
                </a:solidFill>
              </a14:hiddenFill>
            </a:ext>
          </a:extLst>
        </p:spPr>
      </p:pic>
      <p:pic>
        <p:nvPicPr>
          <p:cNvPr id="263176" name="Picture 8" descr="Related image">
            <a:extLst>
              <a:ext uri="{FF2B5EF4-FFF2-40B4-BE49-F238E27FC236}">
                <a16:creationId xmlns:a16="http://schemas.microsoft.com/office/drawing/2014/main" id="{D06F4324-26D8-5C4A-B8C7-935A638B11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26" r="22024"/>
          <a:stretch/>
        </p:blipFill>
        <p:spPr bwMode="auto">
          <a:xfrm>
            <a:off x="4932040" y="3789040"/>
            <a:ext cx="4536504" cy="292100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2371104"/>
          </a:xfrm>
          <a:effectLst>
            <a:outerShdw blurRad="63500" dist="35921" dir="2700000" algn="ctr" rotWithShape="0">
              <a:schemeClr val="tx2">
                <a:alpha val="74998"/>
              </a:schemeClr>
            </a:outerShdw>
          </a:effectLst>
        </p:spPr>
        <p:txBody>
          <a:bodyPr anchor="t"/>
          <a:lstStyle/>
          <a:p>
            <a:pPr marL="492125" indent="-492125" algn="l">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神已经在我们的前面为我们铺路，所以我们可以从</a:t>
            </a: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我们在的地方</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开始</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(1:1–6:7)</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0A1989AE-3DE8-6148-AFD5-98EC6BA56EF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54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使徒行传</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5763539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10"/>
            <a:ext cx="9144000" cy="3700750"/>
          </a:xfrm>
        </p:spPr>
        <p:txBody>
          <a:bodyPr/>
          <a:lstStyle/>
          <a:p>
            <a:r>
              <a:rPr lang="zh-CN" altLang="en-US" sz="4800" kern="1200" dirty="0">
                <a:latin typeface="Arial" panose="020B0604020202020204" pitchFamily="34" charset="0"/>
                <a:ea typeface="ＭＳ Ｐゴシック" pitchFamily="-108" charset="-128"/>
                <a:cs typeface="Arial" panose="020B0604020202020204" pitchFamily="34" charset="0"/>
              </a:rPr>
              <a:t>神在耶路撒冷开始了国度的扩展</a:t>
            </a:r>
            <a:br>
              <a:rPr lang="en-US" altLang="zh-CN" sz="4800" kern="1200" dirty="0">
                <a:latin typeface="Arial" panose="020B0604020202020204" pitchFamily="34" charset="0"/>
                <a:ea typeface="ＭＳ Ｐゴシック" pitchFamily="-108" charset="-128"/>
                <a:cs typeface="Arial" panose="020B0604020202020204" pitchFamily="34" charset="0"/>
              </a:rPr>
            </a:br>
            <a:r>
              <a:rPr lang="zh-CN" altLang="en-US" sz="4800" kern="1200" dirty="0">
                <a:latin typeface="Arial" panose="020B0604020202020204" pitchFamily="34" charset="0"/>
                <a:ea typeface="ＭＳ Ｐゴシック" pitchFamily="-108" charset="-128"/>
                <a:cs typeface="Arial" panose="020B0604020202020204" pitchFamily="34" charset="0"/>
              </a:rPr>
              <a:t>（使徒行传</a:t>
            </a:r>
            <a:r>
              <a:rPr lang="en-US" altLang="zh-CN" sz="4800" kern="1200" dirty="0">
                <a:latin typeface="Arial" panose="020B0604020202020204" pitchFamily="34" charset="0"/>
                <a:ea typeface="ＭＳ Ｐゴシック" pitchFamily="-108" charset="-128"/>
                <a:cs typeface="Arial" panose="020B0604020202020204" pitchFamily="34" charset="0"/>
              </a:rPr>
              <a:t>1:1–6:7</a:t>
            </a:r>
            <a:r>
              <a:rPr lang="zh-CN" altLang="en-US" sz="4800" kern="1200" dirty="0">
                <a:latin typeface="Arial" panose="020B0604020202020204" pitchFamily="34" charset="0"/>
                <a:ea typeface="ＭＳ Ｐゴシック" pitchFamily="-108" charset="-128"/>
                <a:cs typeface="Arial" panose="020B0604020202020204" pitchFamily="34" charset="0"/>
              </a:rPr>
              <a:t>）。</a:t>
            </a:r>
            <a:br>
              <a:rPr lang="zh-CN" altLang="en-US" sz="4800" kern="1200" dirty="0">
                <a:latin typeface="Arial" panose="020B0604020202020204" pitchFamily="34" charset="0"/>
                <a:ea typeface="ＭＳ Ｐゴシック" pitchFamily="-108" charset="-128"/>
                <a:cs typeface="Arial" panose="020B0604020202020204" pitchFamily="34" charset="0"/>
              </a:rPr>
            </a:b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651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itle 1">
            <a:extLst>
              <a:ext uri="{FF2B5EF4-FFF2-40B4-BE49-F238E27FC236}">
                <a16:creationId xmlns:a16="http://schemas.microsoft.com/office/drawing/2014/main" id="{552F7C3A-2A31-A155-BE19-B7C37833EFA3}"/>
              </a:ext>
            </a:extLst>
          </p:cNvPr>
          <p:cNvSpPr txBox="1">
            <a:spLocks/>
          </p:cNvSpPr>
          <p:nvPr/>
        </p:nvSpPr>
        <p:spPr bwMode="auto">
          <a:xfrm>
            <a:off x="5730" y="4509120"/>
            <a:ext cx="9144000" cy="1882806"/>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lvl1pPr algn="ctr" defTabSz="321104"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02" indent="-200692" algn="ctr" defTabSz="321104"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69" indent="-160554" algn="ctr" defTabSz="321104"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872" indent="-160554" algn="ctr" defTabSz="321104"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4983" indent="-160554" algn="ctr" defTabSz="321104"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098" indent="-160554" algn="ctr" defTabSz="321104"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194" indent="-160554" algn="ctr" defTabSz="321104"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309" indent="-160554" algn="ctr" defTabSz="321104"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412" indent="-160554" algn="ctr" defTabSz="321104"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a:lstStyle>
          <a:p>
            <a:pPr eaLnBrk="1" hangingPunct="1"/>
            <a:r>
              <a:rPr lang="zh-CN" altLang="en-US" sz="4400" b="1" kern="0" dirty="0">
                <a:solidFill>
                  <a:schemeClr val="bg1"/>
                </a:solidFill>
                <a:effectLst>
                  <a:glow rad="228600">
                    <a:srgbClr val="000000">
                      <a:alpha val="89000"/>
                    </a:srgbClr>
                  </a:glow>
                  <a:outerShdw blurRad="38100" dist="38100" dir="2700000" algn="tl">
                    <a:srgbClr val="000000"/>
                  </a:outerShdw>
                </a:effectLst>
                <a:latin typeface="Arial" charset="0"/>
                <a:ea typeface="ＭＳ Ｐゴシック" charset="0"/>
              </a:rPr>
              <a:t>耶路撒冷：神在第一批信徒的家乡开启了教会的工作（使徒行传</a:t>
            </a:r>
            <a:r>
              <a:rPr lang="en-US" altLang="zh-CN" sz="4400" b="1" kern="0" dirty="0">
                <a:solidFill>
                  <a:schemeClr val="bg1"/>
                </a:solidFill>
                <a:effectLst>
                  <a:glow rad="228600">
                    <a:srgbClr val="000000">
                      <a:alpha val="89000"/>
                    </a:srgbClr>
                  </a:glow>
                  <a:outerShdw blurRad="38100" dist="38100" dir="2700000" algn="tl">
                    <a:srgbClr val="000000"/>
                  </a:outerShdw>
                </a:effectLst>
                <a:latin typeface="Arial" charset="0"/>
                <a:ea typeface="ＭＳ Ｐゴシック" charset="0"/>
              </a:rPr>
              <a:t>1-2</a:t>
            </a:r>
            <a:r>
              <a:rPr lang="zh-CN" altLang="en-US" sz="4400" b="1" kern="0" dirty="0">
                <a:solidFill>
                  <a:schemeClr val="bg1"/>
                </a:solidFill>
                <a:effectLst>
                  <a:glow rad="228600">
                    <a:srgbClr val="000000">
                      <a:alpha val="89000"/>
                    </a:srgbClr>
                  </a:glow>
                  <a:outerShdw blurRad="38100" dist="38100" dir="2700000" algn="tl">
                    <a:srgbClr val="000000"/>
                  </a:outerShdw>
                </a:effectLst>
                <a:latin typeface="Arial" charset="0"/>
                <a:ea typeface="ＭＳ Ｐゴシック" charset="0"/>
              </a:rPr>
              <a:t>章）。</a:t>
            </a:r>
          </a:p>
        </p:txBody>
      </p:sp>
    </p:spTree>
    <p:extLst>
      <p:ext uri="{BB962C8B-B14F-4D97-AF65-F5344CB8AC3E}">
        <p14:creationId xmlns:p14="http://schemas.microsoft.com/office/powerpoint/2010/main" val="39627796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1954" name="Rectangle 2"/>
          <p:cNvSpPr>
            <a:spLocks noGrp="1" noChangeArrowheads="1"/>
          </p:cNvSpPr>
          <p:nvPr>
            <p:ph type="title" idx="4294967295"/>
          </p:nvPr>
        </p:nvSpPr>
        <p:spPr>
          <a:xfrm>
            <a:off x="-152399" y="304801"/>
            <a:ext cx="4648200" cy="990600"/>
          </a:xfrm>
          <a:effectLst>
            <a:outerShdw blurRad="63500" dist="35921" dir="2700000" algn="ctr" rotWithShape="0">
              <a:schemeClr val="tx2">
                <a:alpha val="74998"/>
              </a:schemeClr>
            </a:outerShdw>
          </a:effectLst>
        </p:spPr>
        <p:txBody>
          <a:bodyPr/>
          <a:lstStyle/>
          <a:p>
            <a:pPr eaLnBrk="1" hangingPunct="1">
              <a:defRPr/>
            </a:pPr>
            <a:r>
              <a:rPr lang="zh-CN" altLang="en-US" b="1" dirty="0">
                <a:latin typeface="Arial" charset="0"/>
                <a:ea typeface="ＭＳ Ｐゴシック" charset="0"/>
                <a:cs typeface="ＭＳ Ｐゴシック" charset="0"/>
              </a:rPr>
              <a:t>使徒</a:t>
            </a:r>
            <a:r>
              <a:rPr lang="en-US" b="1" dirty="0">
                <a:latin typeface="Arial" charset="0"/>
                <a:ea typeface="ＭＳ Ｐゴシック" charset="0"/>
                <a:cs typeface="ＭＳ Ｐゴシック" charset="0"/>
              </a:rPr>
              <a:t> 1:8 </a:t>
            </a:r>
            <a:r>
              <a:rPr lang="en-US" altLang="zh-CN" b="1" dirty="0">
                <a:latin typeface="Arial" charset="0"/>
                <a:ea typeface="ＭＳ Ｐゴシック" charset="0"/>
                <a:cs typeface="ＭＳ Ｐゴシック" charset="0"/>
              </a:rPr>
              <a:t>CUVS</a:t>
            </a:r>
            <a:endParaRPr lang="en-US" sz="1800" b="1" dirty="0">
              <a:latin typeface="Arial" charset="0"/>
              <a:ea typeface="ＭＳ Ｐゴシック" charset="0"/>
              <a:cs typeface="ＭＳ Ｐゴシック" charset="0"/>
            </a:endParaRPr>
          </a:p>
        </p:txBody>
      </p:sp>
      <p:pic>
        <p:nvPicPr>
          <p:cNvPr id="241667" name="Picture 3" descr="Maps and Charts of Isra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8" name="Text Box 4"/>
          <p:cNvSpPr txBox="1">
            <a:spLocks noChangeArrowheads="1"/>
          </p:cNvSpPr>
          <p:nvPr/>
        </p:nvSpPr>
        <p:spPr bwMode="auto">
          <a:xfrm>
            <a:off x="179389" y="1524029"/>
            <a:ext cx="4648200" cy="3576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51" tIns="45627" rIns="91251" bIns="4562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ru-RU" altLang="ja-JP" sz="3200" b="1" dirty="0">
                <a:solidFill>
                  <a:srgbClr val="FFFFFF"/>
                </a:solidFill>
                <a:latin typeface="Arial" charset="0"/>
              </a:rPr>
              <a:t>"</a:t>
            </a:r>
            <a:r>
              <a:rPr lang="zh-CN" altLang="en-US" sz="3200" b="1" dirty="0">
                <a:solidFill>
                  <a:srgbClr val="FFFFFF"/>
                </a:solidFill>
                <a:latin typeface="Arial" charset="0"/>
              </a:rPr>
              <a:t>但 圣 灵 降 临 在 你 </a:t>
            </a:r>
            <a:endParaRPr lang="en-US" altLang="zh-CN" sz="3200" b="1" dirty="0">
              <a:solidFill>
                <a:srgbClr val="FFFFFF"/>
              </a:solidFill>
              <a:latin typeface="Arial" charset="0"/>
            </a:endParaRPr>
          </a:p>
          <a:p>
            <a:r>
              <a:rPr lang="zh-CN" altLang="en-US" sz="3200" b="1" dirty="0">
                <a:solidFill>
                  <a:srgbClr val="FFFFFF"/>
                </a:solidFill>
                <a:latin typeface="Arial" charset="0"/>
              </a:rPr>
              <a:t>们 身 上 ， 你 们 就 必</a:t>
            </a:r>
            <a:endParaRPr lang="en-US" altLang="zh-CN" sz="3200" b="1" dirty="0">
              <a:solidFill>
                <a:srgbClr val="FFFFFF"/>
              </a:solidFill>
              <a:latin typeface="Arial" charset="0"/>
            </a:endParaRPr>
          </a:p>
          <a:p>
            <a:r>
              <a:rPr lang="zh-CN" altLang="en-US" sz="3200" b="1" dirty="0">
                <a:solidFill>
                  <a:srgbClr val="FFFFFF"/>
                </a:solidFill>
                <a:latin typeface="Arial" charset="0"/>
              </a:rPr>
              <a:t> 得 着 能 力 ， 并 要 在 </a:t>
            </a:r>
            <a:r>
              <a:rPr lang="zh-CN" altLang="en-US" sz="3200" b="1" dirty="0">
                <a:solidFill>
                  <a:srgbClr val="FFCC00"/>
                </a:solidFill>
                <a:latin typeface="Arial" charset="0"/>
              </a:rPr>
              <a:t>耶 路 撒 冷 </a:t>
            </a:r>
            <a:r>
              <a:rPr lang="zh-CN" altLang="en-US" sz="3200" b="1" dirty="0">
                <a:solidFill>
                  <a:srgbClr val="FFFFFF"/>
                </a:solidFill>
                <a:latin typeface="Arial" charset="0"/>
              </a:rPr>
              <a:t>、 犹 太 全 </a:t>
            </a:r>
            <a:endParaRPr lang="en-US" altLang="zh-CN" sz="3200" b="1" dirty="0">
              <a:solidFill>
                <a:srgbClr val="FFFFFF"/>
              </a:solidFill>
              <a:latin typeface="Arial" charset="0"/>
            </a:endParaRPr>
          </a:p>
          <a:p>
            <a:r>
              <a:rPr lang="zh-CN" altLang="en-US" sz="3200" b="1" dirty="0">
                <a:solidFill>
                  <a:srgbClr val="FFFFFF"/>
                </a:solidFill>
                <a:latin typeface="Arial" charset="0"/>
              </a:rPr>
              <a:t>地 ， 和 撒 玛 利 亚 ， </a:t>
            </a:r>
            <a:endParaRPr lang="en-US" altLang="zh-CN" sz="3200" b="1" dirty="0">
              <a:solidFill>
                <a:srgbClr val="FFFFFF"/>
              </a:solidFill>
              <a:latin typeface="Arial" charset="0"/>
            </a:endParaRPr>
          </a:p>
          <a:p>
            <a:r>
              <a:rPr lang="zh-CN" altLang="en-US" sz="3200" b="1" dirty="0">
                <a:solidFill>
                  <a:srgbClr val="FFFF00"/>
                </a:solidFill>
                <a:latin typeface="Arial" charset="0"/>
              </a:rPr>
              <a:t>直 到 地 极 </a:t>
            </a:r>
            <a:r>
              <a:rPr lang="zh-CN" altLang="en-US" sz="3200" b="1" dirty="0">
                <a:solidFill>
                  <a:srgbClr val="FFFFFF"/>
                </a:solidFill>
                <a:latin typeface="Arial" charset="0"/>
              </a:rPr>
              <a:t>， 作 我 的 </a:t>
            </a:r>
            <a:endParaRPr lang="en-US" altLang="zh-CN" sz="3200" b="1" dirty="0">
              <a:solidFill>
                <a:srgbClr val="FFFFFF"/>
              </a:solidFill>
              <a:latin typeface="Arial" charset="0"/>
            </a:endParaRPr>
          </a:p>
          <a:p>
            <a:r>
              <a:rPr lang="zh-CN" altLang="en-US" sz="3200" b="1" dirty="0">
                <a:solidFill>
                  <a:srgbClr val="FFFFFF"/>
                </a:solidFill>
                <a:latin typeface="Arial" charset="0"/>
              </a:rPr>
              <a:t>见 证</a:t>
            </a:r>
            <a:r>
              <a:rPr lang="en-US" altLang="ja-JP" sz="3200" b="1" dirty="0">
                <a:solidFill>
                  <a:srgbClr val="FFFFFF"/>
                </a:solidFill>
                <a:latin typeface="Arial" charset="0"/>
              </a:rPr>
              <a:t>.</a:t>
            </a:r>
            <a:r>
              <a:rPr lang="ru-RU" altLang="ja-JP" sz="3200" b="1" dirty="0">
                <a:solidFill>
                  <a:srgbClr val="FFFFFF"/>
                </a:solidFill>
                <a:latin typeface="Arial" charset="0"/>
              </a:rPr>
              <a:t>"</a:t>
            </a:r>
            <a:endParaRPr lang="en-US" sz="3200" b="1" dirty="0">
              <a:solidFill>
                <a:srgbClr val="FFFFFF"/>
              </a:solidFill>
              <a:latin typeface="Arial" charset="0"/>
            </a:endParaRPr>
          </a:p>
        </p:txBody>
      </p:sp>
      <p:sp>
        <p:nvSpPr>
          <p:cNvPr id="381957" name="Freeform 5"/>
          <p:cNvSpPr>
            <a:spLocks/>
          </p:cNvSpPr>
          <p:nvPr/>
        </p:nvSpPr>
        <p:spPr bwMode="auto">
          <a:xfrm>
            <a:off x="6384928"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lIns="91251" tIns="45627" rIns="91251" bIns="45627" anchor="ctr"/>
          <a:lstStyle/>
          <a:p>
            <a:pPr algn="ctr" eaLnBrk="1" hangingPunct="1"/>
            <a:endParaRPr lang="en-US" sz="2400">
              <a:solidFill>
                <a:srgbClr val="000000"/>
              </a:solidFill>
              <a:latin typeface="Times New Roman" charset="0"/>
              <a:ea typeface="ＭＳ Ｐゴシック" charset="0"/>
            </a:endParaRPr>
          </a:p>
        </p:txBody>
      </p:sp>
      <p:sp>
        <p:nvSpPr>
          <p:cNvPr id="381958" name="Text Box 6"/>
          <p:cNvSpPr txBox="1">
            <a:spLocks noChangeArrowheads="1"/>
          </p:cNvSpPr>
          <p:nvPr/>
        </p:nvSpPr>
        <p:spPr bwMode="auto">
          <a:xfrm>
            <a:off x="6858000" y="3276600"/>
            <a:ext cx="1676400" cy="590092"/>
          </a:xfrm>
          <a:prstGeom prst="rect">
            <a:avLst/>
          </a:prstGeom>
          <a:noFill/>
          <a:ln w="9525">
            <a:noFill/>
            <a:miter lim="800000"/>
            <a:headEnd/>
            <a:tailEnd/>
          </a:ln>
          <a:effectLst/>
        </p:spPr>
        <p:txBody>
          <a:bodyPr lIns="91251" tIns="45627" rIns="91251" bIns="45627">
            <a:spAutoFit/>
          </a:bodyPr>
          <a:lstStyle/>
          <a:p>
            <a:pPr>
              <a:defRPr/>
            </a:pPr>
            <a:r>
              <a:rPr lang="zh-CN" altLang="en-US" sz="3200" b="1" dirty="0">
                <a:solidFill>
                  <a:srgbClr val="FFFFFF"/>
                </a:solidFill>
                <a:effectLst>
                  <a:glow rad="101600">
                    <a:srgbClr val="000000">
                      <a:alpha val="75000"/>
                    </a:srgbClr>
                  </a:glow>
                </a:effectLst>
                <a:latin typeface="Arial" pitchFamily="-112" charset="0"/>
                <a:ea typeface="ＭＳ Ｐゴシック"/>
              </a:rPr>
              <a:t>犹太</a:t>
            </a:r>
            <a:endParaRPr lang="en-US" sz="3200" b="1" dirty="0">
              <a:solidFill>
                <a:srgbClr val="FFFFFF"/>
              </a:solidFill>
              <a:effectLst>
                <a:glow rad="101600">
                  <a:srgbClr val="000000">
                    <a:alpha val="75000"/>
                  </a:srgbClr>
                </a:glow>
              </a:effectLst>
              <a:latin typeface="Arial" pitchFamily="-112" charset="0"/>
              <a:ea typeface="ＭＳ Ｐゴシック"/>
            </a:endParaRPr>
          </a:p>
        </p:txBody>
      </p:sp>
      <p:sp>
        <p:nvSpPr>
          <p:cNvPr id="381959" name="Text Box 7"/>
          <p:cNvSpPr txBox="1">
            <a:spLocks noChangeArrowheads="1"/>
          </p:cNvSpPr>
          <p:nvPr/>
        </p:nvSpPr>
        <p:spPr bwMode="auto">
          <a:xfrm>
            <a:off x="4800600" y="228610"/>
            <a:ext cx="2286000" cy="584668"/>
          </a:xfrm>
          <a:prstGeom prst="rect">
            <a:avLst/>
          </a:prstGeom>
          <a:noFill/>
          <a:ln w="9525">
            <a:noFill/>
            <a:miter lim="800000"/>
            <a:headEnd/>
            <a:tailEnd/>
          </a:ln>
          <a:effectLst/>
        </p:spPr>
        <p:txBody>
          <a:bodyPr lIns="91251" tIns="45627" rIns="91251" bIns="4562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ru-RU" altLang="ja-JP" sz="3200" b="1" dirty="0">
                <a:solidFill>
                  <a:srgbClr val="FFFF00"/>
                </a:solidFill>
                <a:effectLst>
                  <a:glow rad="101600">
                    <a:srgbClr val="000000">
                      <a:alpha val="75000"/>
                    </a:srgbClr>
                  </a:glow>
                </a:effectLst>
                <a:latin typeface="Arial" charset="0"/>
              </a:rPr>
              <a:t>“</a:t>
            </a:r>
            <a:r>
              <a:rPr lang="zh-CN" altLang="en-US" sz="3200" b="1" dirty="0">
                <a:solidFill>
                  <a:srgbClr val="FFFF00"/>
                </a:solidFill>
                <a:effectLst>
                  <a:glow rad="101600">
                    <a:srgbClr val="000000">
                      <a:alpha val="75000"/>
                    </a:srgbClr>
                  </a:glow>
                </a:effectLst>
                <a:latin typeface="Arial" charset="0"/>
              </a:rPr>
              <a:t>地极</a:t>
            </a:r>
            <a:r>
              <a:rPr lang="ru-RU" altLang="ja-JP" sz="3200" b="1" dirty="0">
                <a:solidFill>
                  <a:srgbClr val="FFFF00"/>
                </a:solidFill>
                <a:effectLst>
                  <a:glow rad="101600">
                    <a:srgbClr val="000000">
                      <a:alpha val="75000"/>
                    </a:srgbClr>
                  </a:glow>
                </a:effectLst>
                <a:latin typeface="Arial" charset="0"/>
              </a:rPr>
              <a:t>"</a:t>
            </a:r>
            <a:endParaRPr lang="en-US" sz="3200" b="1" dirty="0">
              <a:solidFill>
                <a:srgbClr val="FFFF00"/>
              </a:solidFill>
              <a:effectLst>
                <a:glow rad="101600">
                  <a:srgbClr val="000000">
                    <a:alpha val="75000"/>
                  </a:srgbClr>
                </a:glow>
              </a:effectLst>
              <a:latin typeface="Arial" charset="0"/>
            </a:endParaRPr>
          </a:p>
        </p:txBody>
      </p:sp>
      <p:sp>
        <p:nvSpPr>
          <p:cNvPr id="381960" name="Freeform 8"/>
          <p:cNvSpPr>
            <a:spLocks/>
          </p:cNvSpPr>
          <p:nvPr/>
        </p:nvSpPr>
        <p:spPr bwMode="auto">
          <a:xfrm>
            <a:off x="7856566" y="2998792"/>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lIns="91251" tIns="45627" rIns="91251" bIns="45627" anchor="ctr"/>
          <a:lstStyle/>
          <a:p>
            <a:pPr algn="ctr" eaLnBrk="1" hangingPunct="1"/>
            <a:endParaRPr lang="en-US" sz="2400">
              <a:solidFill>
                <a:srgbClr val="000000"/>
              </a:solidFill>
              <a:latin typeface="Times New Roman" charset="0"/>
              <a:ea typeface="ＭＳ Ｐゴシック" charset="0"/>
            </a:endParaRPr>
          </a:p>
        </p:txBody>
      </p:sp>
      <p:sp>
        <p:nvSpPr>
          <p:cNvPr id="381961" name="Freeform 9"/>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lIns="91251" tIns="45627" rIns="91251" bIns="45627" anchor="ctr"/>
          <a:lstStyle/>
          <a:p>
            <a:pPr algn="ctr" eaLnBrk="1" hangingPunct="1"/>
            <a:endParaRPr lang="en-US" sz="2400">
              <a:solidFill>
                <a:srgbClr val="000000"/>
              </a:solidFill>
              <a:latin typeface="Times New Roman" charset="0"/>
              <a:ea typeface="ＭＳ Ｐゴシック" charset="0"/>
            </a:endParaRPr>
          </a:p>
        </p:txBody>
      </p:sp>
      <p:sp>
        <p:nvSpPr>
          <p:cNvPr id="381962" name="Text Box 10"/>
          <p:cNvSpPr txBox="1">
            <a:spLocks noChangeArrowheads="1"/>
          </p:cNvSpPr>
          <p:nvPr/>
        </p:nvSpPr>
        <p:spPr bwMode="auto">
          <a:xfrm>
            <a:off x="6629400" y="1981201"/>
            <a:ext cx="1828800" cy="584588"/>
          </a:xfrm>
          <a:prstGeom prst="rect">
            <a:avLst/>
          </a:prstGeom>
          <a:noFill/>
          <a:ln w="9525">
            <a:noFill/>
            <a:miter lim="800000"/>
            <a:headEnd/>
            <a:tailEnd/>
          </a:ln>
          <a:effectLst/>
        </p:spPr>
        <p:txBody>
          <a:bodyPr lIns="91251" tIns="45627" rIns="91251" bIns="45627">
            <a:spAutoFit/>
          </a:bodyPr>
          <a:lstStyle/>
          <a:p>
            <a:pPr>
              <a:defRPr/>
            </a:pPr>
            <a:r>
              <a:rPr lang="zh-CN" altLang="en-US" sz="3200" b="1" dirty="0">
                <a:solidFill>
                  <a:srgbClr val="FFFFFF"/>
                </a:solidFill>
                <a:effectLst>
                  <a:glow rad="101600">
                    <a:srgbClr val="000000">
                      <a:alpha val="75000"/>
                    </a:srgbClr>
                  </a:glow>
                </a:effectLst>
                <a:latin typeface="Arial" pitchFamily="-112" charset="0"/>
                <a:ea typeface="ＭＳ Ｐゴシック"/>
              </a:rPr>
              <a:t>撒玛利亚</a:t>
            </a:r>
            <a:endParaRPr lang="en-US" sz="3200" b="1" dirty="0">
              <a:solidFill>
                <a:srgbClr val="FFFFFF"/>
              </a:solidFill>
              <a:effectLst>
                <a:glow rad="101600">
                  <a:srgbClr val="000000">
                    <a:alpha val="75000"/>
                  </a:srgbClr>
                </a:glow>
              </a:effectLst>
              <a:latin typeface="Arial" pitchFamily="-112" charset="0"/>
              <a:ea typeface="ＭＳ Ｐゴシック"/>
            </a:endParaRPr>
          </a:p>
        </p:txBody>
      </p:sp>
      <p:sp>
        <p:nvSpPr>
          <p:cNvPr id="381963" name="Text Box 11"/>
          <p:cNvSpPr txBox="1">
            <a:spLocks noChangeArrowheads="1"/>
          </p:cNvSpPr>
          <p:nvPr/>
        </p:nvSpPr>
        <p:spPr bwMode="auto">
          <a:xfrm>
            <a:off x="5715000" y="2628900"/>
            <a:ext cx="2667000" cy="590092"/>
          </a:xfrm>
          <a:prstGeom prst="rect">
            <a:avLst/>
          </a:prstGeom>
          <a:noFill/>
          <a:ln w="9525">
            <a:noFill/>
            <a:miter lim="800000"/>
            <a:headEnd/>
            <a:tailEnd/>
          </a:ln>
          <a:effectLst/>
        </p:spPr>
        <p:txBody>
          <a:bodyPr lIns="91251" tIns="45627" rIns="91251" bIns="45627">
            <a:spAutoFit/>
          </a:bodyPr>
          <a:lstStyle/>
          <a:p>
            <a:pPr>
              <a:defRPr/>
            </a:pPr>
            <a:r>
              <a:rPr lang="zh-CN" altLang="en-US" sz="3200" b="1" dirty="0">
                <a:solidFill>
                  <a:srgbClr val="FF8000"/>
                </a:solidFill>
                <a:effectLst>
                  <a:glow rad="101600">
                    <a:srgbClr val="000000">
                      <a:alpha val="75000"/>
                    </a:srgbClr>
                  </a:glow>
                </a:effectLst>
                <a:latin typeface="Arial" pitchFamily="-112" charset="0"/>
                <a:ea typeface="ＭＳ Ｐゴシック"/>
              </a:rPr>
              <a:t>耶路撒冷</a:t>
            </a:r>
            <a:endParaRPr lang="en-US" sz="3200" b="1" dirty="0">
              <a:solidFill>
                <a:srgbClr val="FF8000"/>
              </a:solidFill>
              <a:effectLst>
                <a:glow rad="101600">
                  <a:srgbClr val="000000">
                    <a:alpha val="75000"/>
                  </a:srgbClr>
                </a:glow>
              </a:effectLst>
              <a:latin typeface="Arial" pitchFamily="-112" charset="0"/>
              <a:ea typeface="ＭＳ Ｐゴシック"/>
            </a:endParaRPr>
          </a:p>
        </p:txBody>
      </p:sp>
      <p:sp>
        <p:nvSpPr>
          <p:cNvPr id="381964" name="AutoShape 12"/>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lIns="91251" tIns="45627" rIns="91251" bIns="45627" anchor="ctr"/>
          <a:lstStyle/>
          <a:p>
            <a:pPr algn="ctr" eaLnBrk="1" hangingPunct="1"/>
            <a:endParaRPr lang="en-US" sz="2400">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77196472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19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196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38195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1957"/>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81962">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8196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81964"/>
                                        </p:tgtEl>
                                        <p:attrNameLst>
                                          <p:attrName>style.visibility</p:attrName>
                                        </p:attrNameLst>
                                      </p:cBhvr>
                                      <p:to>
                                        <p:strVal val="visible"/>
                                      </p:to>
                                    </p:set>
                                    <p:animEffect transition="in" filter="wipe(down)">
                                      <p:cBhvr>
                                        <p:cTn id="24" dur="500"/>
                                        <p:tgtEl>
                                          <p:spTgt spid="381964"/>
                                        </p:tgtEl>
                                      </p:cBhvr>
                                    </p:animEffec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819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7" grpId="0" animBg="1"/>
      <p:bldP spid="381958" grpId="0" build="p" autoUpdateAnimBg="0"/>
      <p:bldP spid="381959" grpId="0" build="allAtOnce"/>
      <p:bldP spid="381960" grpId="0" animBg="1"/>
      <p:bldP spid="381961" grpId="0" animBg="1"/>
      <p:bldP spid="381962" grpId="0" build="p" autoUpdateAnimBg="0"/>
      <p:bldP spid="381963" grpId="0" build="p" autoUpdateAnimBg="0"/>
      <p:bldP spid="38196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019647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0" y="26266"/>
            <a:ext cx="9145117" cy="6859118"/>
          </a:xfrm>
          <a:prstGeom prst="rect">
            <a:avLst/>
          </a:prstGeom>
          <a:ln w="12700">
            <a:miter lim="400000"/>
          </a:ln>
        </p:spPr>
      </p:pic>
      <p:sp>
        <p:nvSpPr>
          <p:cNvPr id="221" name="Shape 221"/>
          <p:cNvSpPr>
            <a:spLocks noGrp="1"/>
          </p:cNvSpPr>
          <p:nvPr>
            <p:ph type="title"/>
          </p:nvPr>
        </p:nvSpPr>
        <p:spPr>
          <a:xfrm>
            <a:off x="1" y="-3140"/>
            <a:ext cx="5724128" cy="623828"/>
          </a:xfrm>
          <a:prstGeom prst="rect">
            <a:avLst/>
          </a:prstGeom>
        </p:spPr>
        <p:txBody>
          <a:bodyPr lIns="32857" tIns="32857" rIns="32857" bIns="3285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32"/>
            <a:ext cx="4737768" cy="69241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78" tIns="45678" rIns="45678" bIns="45678">
            <a:spAutoFit/>
          </a:bodyPr>
          <a:lstStyle/>
          <a:p>
            <a:pPr eaLnBrk="1" fontAlgn="auto">
              <a:spcBef>
                <a:spcPts val="0"/>
              </a:spcBef>
              <a:spcAft>
                <a:spcPts val="0"/>
              </a:spcAft>
              <a:defRPr sz="1300">
                <a:latin typeface="Times New Roman"/>
                <a:ea typeface="Times New Roman"/>
                <a:cs typeface="Times New Roman"/>
                <a:sym typeface="Times New Roman"/>
              </a:defRPr>
            </a:pPr>
            <a:r>
              <a:rPr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kern="0">
                <a:solidFill>
                  <a:srgbClr val="000000"/>
                </a:solidFill>
                <a:latin typeface="Times New Roman"/>
                <a:ea typeface="Times New Roman"/>
                <a:cs typeface="Times New Roman"/>
                <a:sym typeface="Times New Roman"/>
              </a:rPr>
              <a:t>客户以外的任何人。</a:t>
            </a:r>
            <a:endParaRPr lang="en-US" kern="0">
              <a:solidFill>
                <a:srgbClr val="000000"/>
              </a:solidFill>
              <a:latin typeface="Times New Roman"/>
              <a:ea typeface="Times New Roman"/>
              <a:cs typeface="Times New Roman"/>
              <a:sym typeface="Times New Roman"/>
            </a:endParaRPr>
          </a:p>
          <a:p>
            <a:pPr eaLnBrk="1" fontAlgn="auto">
              <a:spcBef>
                <a:spcPts val="0"/>
              </a:spcBef>
              <a:spcAft>
                <a:spcPts val="0"/>
              </a:spcAft>
              <a:defRPr sz="1300">
                <a:latin typeface="Times New Roman"/>
                <a:ea typeface="Times New Roman"/>
                <a:cs typeface="Times New Roman"/>
                <a:sym typeface="Times New Roman"/>
              </a:defRPr>
            </a:pPr>
            <a:endParaRPr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6" y="1801153"/>
            <a:ext cx="899997" cy="46021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78" tIns="45678" rIns="45678" bIns="4567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11" y="1801153"/>
            <a:ext cx="899997" cy="46021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78" tIns="45678" rIns="45678" bIns="4567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5" y="1801153"/>
            <a:ext cx="899997" cy="46021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78" tIns="45678" rIns="45678" bIns="4567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3" y="1801153"/>
            <a:ext cx="899997" cy="46021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78" tIns="45678" rIns="45678" bIns="4567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28" y="3274436"/>
            <a:ext cx="4711245" cy="892467"/>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678" tIns="45678" rIns="45678" bIns="45678">
            <a:spAutoFit/>
          </a:bodyPr>
          <a:lstStyle/>
          <a:p>
            <a:pPr eaLnBrk="1" fontAlgn="auto">
              <a:spcBef>
                <a:spcPts val="0"/>
              </a:spcBef>
              <a:spcAft>
                <a:spcPts val="0"/>
              </a:spcAft>
              <a:defRPr sz="1300">
                <a:latin typeface="Times New Roman"/>
                <a:ea typeface="Times New Roman"/>
                <a:cs typeface="Times New Roman"/>
                <a:sym typeface="Times New Roman"/>
              </a:defRPr>
            </a:pPr>
            <a:r>
              <a:rPr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eaLnBrk="1" fontAlgn="auto">
              <a:spcBef>
                <a:spcPts val="0"/>
              </a:spcBef>
              <a:spcAft>
                <a:spcPts val="0"/>
              </a:spcAft>
              <a:defRPr sz="1300">
                <a:solidFill>
                  <a:srgbClr val="FFFFFF"/>
                </a:solidFill>
                <a:latin typeface="Times New Roman"/>
                <a:ea typeface="Times New Roman"/>
                <a:cs typeface="Times New Roman"/>
                <a:sym typeface="Times New Roman"/>
              </a:defRPr>
            </a:pPr>
            <a:r>
              <a:rPr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24"/>
            <a:ext cx="4881784" cy="69241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78" tIns="45678" rIns="45678" bIns="45678">
            <a:spAutoFit/>
          </a:bodyPr>
          <a:lstStyle/>
          <a:p>
            <a:pPr eaLnBrk="1" fontAlgn="auto">
              <a:spcBef>
                <a:spcPts val="0"/>
              </a:spcBef>
              <a:spcAft>
                <a:spcPts val="0"/>
              </a:spcAft>
              <a:defRPr sz="1300">
                <a:latin typeface="Times New Roman"/>
                <a:ea typeface="Times New Roman"/>
                <a:cs typeface="Times New Roman"/>
                <a:sym typeface="Times New Roman"/>
              </a:defRPr>
            </a:pPr>
            <a:r>
              <a:rPr kern="0">
                <a:solidFill>
                  <a:srgbClr val="000000"/>
                </a:solidFill>
                <a:latin typeface="Times New Roman"/>
                <a:ea typeface="Times New Roman"/>
                <a:cs typeface="Times New Roman"/>
                <a:sym typeface="Times New Roman"/>
              </a:rPr>
              <a:t>图片仅供教育展示、博客和社交媒体使用；所有用途均需注明出处</a:t>
            </a:r>
            <a:br>
              <a:rPr lang="en-US" kern="0">
                <a:solidFill>
                  <a:srgbClr val="000000"/>
                </a:solidFill>
                <a:latin typeface="Times New Roman"/>
                <a:ea typeface="Times New Roman"/>
                <a:cs typeface="Times New Roman"/>
                <a:sym typeface="Times New Roman"/>
              </a:rPr>
            </a:br>
            <a:r>
              <a:rPr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u="sng" kern="0">
              <a:solidFill>
                <a:srgbClr val="0000FF"/>
              </a:solidFill>
              <a:uFill>
                <a:solidFill>
                  <a:srgbClr val="0000FF"/>
                </a:solidFill>
              </a:uFill>
              <a:latin typeface="Times New Roman"/>
              <a:ea typeface="Times New Roman"/>
              <a:cs typeface="Times New Roman"/>
              <a:sym typeface="Times New Roman"/>
              <a:hlinkClick r:id="rId4"/>
            </a:endParaRPr>
          </a:p>
          <a:p>
            <a:pPr eaLnBrk="1" fontAlgn="auto">
              <a:spcBef>
                <a:spcPts val="0"/>
              </a:spcBef>
              <a:spcAft>
                <a:spcPts val="0"/>
              </a:spcAft>
              <a:defRPr sz="1300">
                <a:latin typeface="Times New Roman"/>
                <a:ea typeface="Times New Roman"/>
                <a:cs typeface="Times New Roman"/>
                <a:sym typeface="Times New Roman"/>
              </a:defRPr>
            </a:pPr>
            <a:endParaRPr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9" y="5037423"/>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57" tIns="32857" rIns="32857" bIns="32857" anchor="ctr">
            <a:normAutofit/>
          </a:bodyPr>
          <a:lstStyle/>
          <a:p>
            <a:pPr algn="ctr" defTabSz="314607"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607"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978242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7091" name="Text Box 3"/>
          <p:cNvSpPr txBox="1">
            <a:spLocks noChangeArrowheads="1"/>
          </p:cNvSpPr>
          <p:nvPr/>
        </p:nvSpPr>
        <p:spPr bwMode="auto">
          <a:xfrm>
            <a:off x="8243903" y="44465"/>
            <a:ext cx="868967" cy="461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251" tIns="45627" rIns="91251" bIns="4562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0000"/>
                </a:solidFill>
                <a:latin typeface="Arail" charset="0"/>
                <a:cs typeface="Arail" charset="0"/>
              </a:rPr>
              <a:t>131e</a:t>
            </a:r>
          </a:p>
        </p:txBody>
      </p:sp>
      <p:pic>
        <p:nvPicPr>
          <p:cNvPr id="6" name="05-Acts in 3 Minutes TheChurchAtBrookHills.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36512" y="-27383"/>
            <a:ext cx="9217024" cy="5184576"/>
          </a:xfrm>
          <a:prstGeom prst="rect">
            <a:avLst/>
          </a:prstGeom>
        </p:spPr>
      </p:pic>
      <p:sp>
        <p:nvSpPr>
          <p:cNvPr id="217089" name="Rectangle 2"/>
          <p:cNvSpPr>
            <a:spLocks noGrp="1" noChangeArrowheads="1"/>
          </p:cNvSpPr>
          <p:nvPr>
            <p:ph type="title" idx="4294967295"/>
          </p:nvPr>
        </p:nvSpPr>
        <p:spPr>
          <a:xfrm>
            <a:off x="0" y="5373217"/>
            <a:ext cx="9144000" cy="1484784"/>
          </a:xfrm>
        </p:spPr>
        <p:txBody>
          <a:bodyPr/>
          <a:lstStyle/>
          <a:p>
            <a:pPr eaLnBrk="1" hangingPunct="1"/>
            <a:r>
              <a:rPr lang="zh-CN" altLang="en-US" sz="4000" b="1" i="1" dirty="0">
                <a:latin typeface="Arial" charset="0"/>
                <a:ea typeface="ＭＳ Ｐゴシック" charset="0"/>
                <a:cs typeface="Arial" charset="0"/>
              </a:rPr>
              <a:t>三分钟解读</a:t>
            </a:r>
            <a:r>
              <a:rPr lang="en-US" altLang="zh-CN" sz="4000" b="1" i="1" dirty="0">
                <a:latin typeface="Arial" charset="0"/>
                <a:ea typeface="ＭＳ Ｐゴシック" charset="0"/>
                <a:cs typeface="Arial" charset="0"/>
              </a:rPr>
              <a:t>《</a:t>
            </a:r>
            <a:r>
              <a:rPr lang="zh-CN" altLang="en-US" sz="4000" b="1" i="1" dirty="0">
                <a:latin typeface="Arial" charset="0"/>
                <a:ea typeface="ＭＳ Ｐゴシック" charset="0"/>
                <a:cs typeface="Arial" charset="0"/>
              </a:rPr>
              <a:t>使徒行传</a:t>
            </a:r>
            <a:r>
              <a:rPr lang="en-US" altLang="zh-CN" sz="4000" b="1" i="1" dirty="0">
                <a:latin typeface="Arial" charset="0"/>
                <a:ea typeface="ＭＳ Ｐゴシック" charset="0"/>
                <a:cs typeface="Arial" charset="0"/>
              </a:rPr>
              <a:t>》</a:t>
            </a:r>
            <a:br>
              <a:rPr lang="en-US" sz="3600" b="1" i="1" dirty="0">
                <a:latin typeface="Arial" charset="0"/>
                <a:ea typeface="ＭＳ Ｐゴシック" charset="0"/>
                <a:cs typeface="Arial" charset="0"/>
              </a:rPr>
            </a:br>
            <a:r>
              <a:rPr lang="en-US" sz="2800" b="1" i="1" dirty="0">
                <a:latin typeface="Arial" charset="0"/>
                <a:ea typeface="ＭＳ Ｐゴシック" charset="0"/>
                <a:cs typeface="Arial" charset="0"/>
              </a:rPr>
              <a:t>(TheChurchatBrookHills.mp4)</a:t>
            </a:r>
            <a:endParaRPr lang="en-US" sz="2000" i="1" dirty="0">
              <a:latin typeface="Arial" charset="0"/>
              <a:ea typeface="ＭＳ Ｐゴシック" charset="0"/>
              <a:cs typeface="Arial" charset="0"/>
            </a:endParaRPr>
          </a:p>
        </p:txBody>
      </p:sp>
    </p:spTree>
    <p:extLst>
      <p:ext uri="{BB962C8B-B14F-4D97-AF65-F5344CB8AC3E}">
        <p14:creationId xmlns:p14="http://schemas.microsoft.com/office/powerpoint/2010/main" val="141449541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06" tIns="45653" rIns="91306" bIns="45653"/>
          <a:lstStyle/>
          <a:p>
            <a:pPr algn="ctr" eaLnBrk="1" hangingPunct="1"/>
            <a:endParaRPr lang="en-US" sz="2400" b="1">
              <a:solidFill>
                <a:srgbClr val="000000"/>
              </a:solidFill>
              <a:latin typeface="Arial" charset="0"/>
              <a:ea typeface="ＭＳ Ｐゴシック" charset="0"/>
            </a:endParaRPr>
          </a:p>
        </p:txBody>
      </p:sp>
      <p:sp>
        <p:nvSpPr>
          <p:cNvPr id="265219" name="Title 2"/>
          <p:cNvSpPr>
            <a:spLocks noGrp="1"/>
          </p:cNvSpPr>
          <p:nvPr>
            <p:ph type="title" idx="4294967295"/>
          </p:nvPr>
        </p:nvSpPr>
        <p:spPr>
          <a:xfrm>
            <a:off x="0" y="116842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使徒</a:t>
            </a:r>
            <a:r>
              <a:rPr lang="en-US" sz="8800" dirty="0">
                <a:latin typeface="Arial" charset="0"/>
                <a:ea typeface="Osaka" charset="0"/>
                <a:cs typeface="Arial" charset="0"/>
              </a:rPr>
              <a:t> 2</a:t>
            </a:r>
          </a:p>
        </p:txBody>
      </p:sp>
    </p:spTree>
    <p:extLst>
      <p:ext uri="{BB962C8B-B14F-4D97-AF65-F5344CB8AC3E}">
        <p14:creationId xmlns:p14="http://schemas.microsoft.com/office/powerpoint/2010/main" val="2411059886"/>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holy spirit acts 2">
            <a:extLst>
              <a:ext uri="{FF2B5EF4-FFF2-40B4-BE49-F238E27FC236}">
                <a16:creationId xmlns:a16="http://schemas.microsoft.com/office/drawing/2014/main" id="{4DAB835D-08FE-024A-9EAE-C247F9E63FD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603" name="Rectangle 3"/>
          <p:cNvSpPr>
            <a:spLocks noGrp="1" noChangeArrowheads="1"/>
          </p:cNvSpPr>
          <p:nvPr>
            <p:ph type="title" idx="4294967295"/>
          </p:nvPr>
        </p:nvSpPr>
        <p:spPr>
          <a:xfrm>
            <a:off x="0" y="333376"/>
            <a:ext cx="9144000" cy="658813"/>
          </a:xfrm>
        </p:spPr>
        <p:txBody>
          <a:bodyPr>
            <a:normAutofit fontScale="90000"/>
          </a:bodyPr>
          <a:lstStyle/>
          <a:p>
            <a:pPr algn="ctr" eaLnBrk="1" hangingPunct="1"/>
            <a:r>
              <a:rPr lang="zh-CN" altLang="en-US" b="1" dirty="0">
                <a:solidFill>
                  <a:schemeClr val="bg1"/>
                </a:solidFill>
                <a:latin typeface="SimSun" pitchFamily="2" charset="-122"/>
              </a:rPr>
              <a:t>五旬节时圣灵降临（使徒行传 </a:t>
            </a:r>
            <a:r>
              <a:rPr lang="en-US" altLang="zh-CN" b="1" dirty="0">
                <a:solidFill>
                  <a:schemeClr val="bg1"/>
                </a:solidFill>
                <a:latin typeface="SimSun" pitchFamily="2" charset="-122"/>
              </a:rPr>
              <a:t>2</a:t>
            </a:r>
            <a:r>
              <a:rPr lang="zh-CN" altLang="en-US" b="1" dirty="0">
                <a:solidFill>
                  <a:schemeClr val="bg1"/>
                </a:solidFill>
                <a:latin typeface="SimSun" pitchFamily="2" charset="-122"/>
              </a:rPr>
              <a:t>）</a:t>
            </a:r>
            <a:endParaRPr lang="en-US" altLang="zh-CN" b="1" dirty="0">
              <a:solidFill>
                <a:schemeClr val="bg1"/>
              </a:solidFill>
              <a:latin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09603"/>
                                        </p:tgtEl>
                                        <p:attrNameLst>
                                          <p:attrName>style.visibility</p:attrName>
                                        </p:attrNameLst>
                                      </p:cBhvr>
                                      <p:to>
                                        <p:strVal val="visible"/>
                                      </p:to>
                                    </p:set>
                                    <p:anim calcmode="lin" valueType="num">
                                      <p:cBhvr>
                                        <p:cTn id="7" dur="1000" fill="hold"/>
                                        <p:tgtEl>
                                          <p:spTgt spid="409603"/>
                                        </p:tgtEl>
                                        <p:attrNameLst>
                                          <p:attrName>ppt_w</p:attrName>
                                        </p:attrNameLst>
                                      </p:cBhvr>
                                      <p:tavLst>
                                        <p:tav tm="0">
                                          <p:val>
                                            <p:fltVal val="0"/>
                                          </p:val>
                                        </p:tav>
                                        <p:tav tm="100000">
                                          <p:val>
                                            <p:strVal val="#ppt_w"/>
                                          </p:val>
                                        </p:tav>
                                      </p:tavLst>
                                    </p:anim>
                                    <p:anim calcmode="lin" valueType="num">
                                      <p:cBhvr>
                                        <p:cTn id="8" dur="1000" fill="hold"/>
                                        <p:tgtEl>
                                          <p:spTgt spid="409603"/>
                                        </p:tgtEl>
                                        <p:attrNameLst>
                                          <p:attrName>ppt_h</p:attrName>
                                        </p:attrNameLst>
                                      </p:cBhvr>
                                      <p:tavLst>
                                        <p:tav tm="0">
                                          <p:val>
                                            <p:fltVal val="0"/>
                                          </p:val>
                                        </p:tav>
                                        <p:tav tm="100000">
                                          <p:val>
                                            <p:strVal val="#ppt_h"/>
                                          </p:val>
                                        </p:tav>
                                      </p:tavLst>
                                    </p:anim>
                                    <p:anim calcmode="lin" valueType="num">
                                      <p:cBhvr>
                                        <p:cTn id="9" dur="1000" fill="hold"/>
                                        <p:tgtEl>
                                          <p:spTgt spid="40960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0960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0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62" descr="Acts 2 mediterranean map.jpg"/>
          <p:cNvPicPr>
            <a:picLocks noChangeAspect="1"/>
          </p:cNvPicPr>
          <p:nvPr/>
        </p:nvPicPr>
        <p:blipFill>
          <a:blip r:embed="rId3" cstate="screen">
            <a:extLst>
              <a:ext uri="{28A0092B-C50C-407E-A947-70E740481C1C}">
                <a14:useLocalDpi xmlns:a14="http://schemas.microsoft.com/office/drawing/2010/main"/>
              </a:ext>
            </a:extLst>
          </a:blip>
          <a:srcRect b="-1508"/>
          <a:stretch>
            <a:fillRect/>
          </a:stretch>
        </p:blipFill>
        <p:spPr bwMode="auto">
          <a:xfrm>
            <a:off x="0" y="0"/>
            <a:ext cx="9144000" cy="7010400"/>
          </a:xfrm>
          <a:prstGeom prst="rect">
            <a:avLst/>
          </a:prstGeom>
          <a:noFill/>
          <a:ln w="9525">
            <a:noFill/>
            <a:miter lim="800000"/>
            <a:headEnd/>
            <a:tailEnd/>
          </a:ln>
        </p:spPr>
      </p:pic>
      <p:sp>
        <p:nvSpPr>
          <p:cNvPr id="266243" name="Rectangle 4"/>
          <p:cNvSpPr>
            <a:spLocks noGrp="1" noChangeArrowheads="1"/>
          </p:cNvSpPr>
          <p:nvPr>
            <p:ph type="title" idx="4294967295"/>
          </p:nvPr>
        </p:nvSpPr>
        <p:spPr>
          <a:xfrm>
            <a:off x="0" y="0"/>
            <a:ext cx="9144000" cy="533400"/>
          </a:xfrm>
          <a:solidFill>
            <a:srgbClr val="000099"/>
          </a:solidFill>
        </p:spPr>
        <p:txBody>
          <a:bodyPr anchor="b">
            <a:normAutofit/>
          </a:bodyPr>
          <a:lstStyle/>
          <a:p>
            <a:pPr eaLnBrk="1" hangingPunct="1"/>
            <a:r>
              <a:rPr lang="zh-CN" altLang="en-US" sz="3200" b="1">
                <a:solidFill>
                  <a:schemeClr val="bg1"/>
                </a:solidFill>
                <a:effectLst>
                  <a:outerShdw blurRad="38100" dist="38100" dir="2700000" algn="tl">
                    <a:srgbClr val="000000"/>
                  </a:outerShdw>
                </a:effectLst>
                <a:latin typeface="SimSun" pitchFamily="2" charset="-122"/>
                <a:cs typeface="Arial" pitchFamily="34" charset="0"/>
              </a:rPr>
              <a:t>五旬时的犹太人</a:t>
            </a:r>
            <a:r>
              <a:rPr lang="en-US" altLang="zh-CN" sz="3200" b="1">
                <a:solidFill>
                  <a:schemeClr val="bg1"/>
                </a:solidFill>
                <a:effectLst>
                  <a:outerShdw blurRad="38100" dist="38100" dir="2700000" algn="tl">
                    <a:srgbClr val="000000"/>
                  </a:outerShdw>
                </a:effectLst>
                <a:latin typeface="SimSun" pitchFamily="2" charset="-122"/>
                <a:cs typeface="Arial" pitchFamily="34" charset="0"/>
              </a:rPr>
              <a:t>–</a:t>
            </a:r>
            <a:r>
              <a:rPr lang="zh-CN" altLang="en-US" sz="3200" b="1">
                <a:solidFill>
                  <a:schemeClr val="bg1"/>
                </a:solidFill>
                <a:effectLst>
                  <a:outerShdw blurRad="38100" dist="38100" dir="2700000" algn="tl">
                    <a:srgbClr val="000000"/>
                  </a:outerShdw>
                </a:effectLst>
                <a:latin typeface="SimSun" pitchFamily="2" charset="-122"/>
                <a:cs typeface="Arial" pitchFamily="34" charset="0"/>
              </a:rPr>
              <a:t>使徒行传</a:t>
            </a:r>
            <a:r>
              <a:rPr lang="en-US" altLang="zh-CN" sz="3200" b="1">
                <a:solidFill>
                  <a:schemeClr val="bg1"/>
                </a:solidFill>
                <a:effectLst>
                  <a:outerShdw blurRad="38100" dist="38100" dir="2700000" algn="tl">
                    <a:srgbClr val="000000"/>
                  </a:outerShdw>
                </a:effectLst>
                <a:latin typeface="SimSun" pitchFamily="2" charset="-122"/>
                <a:cs typeface="Arial" pitchFamily="34" charset="0"/>
              </a:rPr>
              <a:t> 2:9-11</a:t>
            </a:r>
            <a:endParaRPr lang="en-US" altLang="zh-CN" sz="2400" b="1">
              <a:solidFill>
                <a:schemeClr val="bg1"/>
              </a:solidFill>
              <a:effectLst>
                <a:outerShdw blurRad="38100" dist="38100" dir="2700000" algn="tl">
                  <a:srgbClr val="000000"/>
                </a:outerShdw>
              </a:effectLst>
              <a:latin typeface="SimSun" pitchFamily="2" charset="-122"/>
              <a:cs typeface="Arial" pitchFamily="34" charset="0"/>
            </a:endParaRPr>
          </a:p>
        </p:txBody>
      </p:sp>
      <p:sp>
        <p:nvSpPr>
          <p:cNvPr id="177155" name="Text Box 3"/>
          <p:cNvSpPr txBox="1">
            <a:spLocks noChangeArrowheads="1"/>
          </p:cNvSpPr>
          <p:nvPr/>
        </p:nvSpPr>
        <p:spPr bwMode="auto">
          <a:xfrm>
            <a:off x="8358540" y="41275"/>
            <a:ext cx="712086" cy="457321"/>
          </a:xfrm>
          <a:prstGeom prst="rect">
            <a:avLst/>
          </a:prstGeom>
          <a:noFill/>
          <a:ln w="12700" cap="sq">
            <a:noFill/>
            <a:miter lim="800000"/>
            <a:headEnd type="none" w="sm" len="sm"/>
            <a:tailEnd type="none" w="sm" len="sm"/>
          </a:ln>
        </p:spPr>
        <p:txBody>
          <a:bodyPr wrap="none" lIns="91358" tIns="45679" rIns="91358" bIns="45679">
            <a:spAutoFit/>
          </a:bodyPr>
          <a:lstStyle/>
          <a:p>
            <a:pPr algn="ctr" eaLnBrk="1" hangingPunct="1"/>
            <a:r>
              <a:rPr lang="en-US" altLang="zh-CN" sz="2400" b="1">
                <a:solidFill>
                  <a:srgbClr val="FFFFFF"/>
                </a:solidFill>
                <a:cs typeface="Arial" pitchFamily="34" charset="0"/>
              </a:rPr>
              <a:t>132</a:t>
            </a:r>
          </a:p>
        </p:txBody>
      </p:sp>
      <p:sp>
        <p:nvSpPr>
          <p:cNvPr id="5" name="TextBox 4"/>
          <p:cNvSpPr txBox="1">
            <a:spLocks noChangeArrowheads="1"/>
          </p:cNvSpPr>
          <p:nvPr/>
        </p:nvSpPr>
        <p:spPr bwMode="auto">
          <a:xfrm>
            <a:off x="168291" y="533400"/>
            <a:ext cx="1338263" cy="396875"/>
          </a:xfrm>
          <a:prstGeom prst="rect">
            <a:avLst/>
          </a:prstGeom>
          <a:noFill/>
          <a:ln w="9525">
            <a:noFill/>
            <a:miter lim="800000"/>
            <a:headEnd/>
            <a:tailEnd/>
          </a:ln>
        </p:spPr>
        <p:txBody>
          <a:bodyPr wrap="none" lIns="91358" tIns="45679" rIns="91358" bIns="45679">
            <a:spAutoFit/>
          </a:bodyPr>
          <a:lstStyle/>
          <a:p>
            <a:pPr algn="ctr" eaLnBrk="1" hangingPunct="1"/>
            <a:r>
              <a:rPr lang="zh-CN" altLang="en-US" sz="2000" b="1">
                <a:solidFill>
                  <a:srgbClr val="FFFFFF"/>
                </a:solidFill>
                <a:latin typeface="SimSun" pitchFamily="2" charset="-122"/>
                <a:cs typeface="Arial" pitchFamily="34" charset="0"/>
              </a:rPr>
              <a:t>罗马 </a:t>
            </a:r>
            <a:r>
              <a:rPr lang="en-US" altLang="zh-CN" sz="2000" b="1">
                <a:solidFill>
                  <a:srgbClr val="FFFFFF"/>
                </a:solidFill>
                <a:latin typeface="SimSun" pitchFamily="2" charset="-122"/>
                <a:cs typeface="Arial" pitchFamily="34" charset="0"/>
              </a:rPr>
              <a:t>(13)</a:t>
            </a:r>
          </a:p>
        </p:txBody>
      </p:sp>
      <p:sp>
        <p:nvSpPr>
          <p:cNvPr id="6" name="TextBox 5"/>
          <p:cNvSpPr txBox="1">
            <a:spLocks noChangeArrowheads="1"/>
          </p:cNvSpPr>
          <p:nvPr/>
        </p:nvSpPr>
        <p:spPr bwMode="auto">
          <a:xfrm>
            <a:off x="2411413" y="4343402"/>
            <a:ext cx="1593850" cy="396875"/>
          </a:xfrm>
          <a:prstGeom prst="rect">
            <a:avLst/>
          </a:prstGeom>
          <a:noFill/>
          <a:ln w="9525">
            <a:noFill/>
            <a:miter lim="800000"/>
            <a:headEnd/>
            <a:tailEnd/>
          </a:ln>
        </p:spPr>
        <p:txBody>
          <a:bodyPr wrap="none" lIns="91358" tIns="45679" rIns="91358" bIns="45679">
            <a:spAutoFit/>
          </a:bodyPr>
          <a:lstStyle/>
          <a:p>
            <a:pPr algn="ctr" eaLnBrk="1" hangingPunct="1"/>
            <a:r>
              <a:rPr lang="zh-CN" altLang="en-US" sz="2000" b="1">
                <a:solidFill>
                  <a:srgbClr val="FFFFFF"/>
                </a:solidFill>
                <a:latin typeface="SimSun" pitchFamily="2" charset="-122"/>
                <a:cs typeface="Arial" pitchFamily="34" charset="0"/>
              </a:rPr>
              <a:t>昔兰尼 </a:t>
            </a:r>
            <a:r>
              <a:rPr lang="en-US" altLang="zh-CN" sz="2000" b="1">
                <a:solidFill>
                  <a:srgbClr val="FFFFFF"/>
                </a:solidFill>
                <a:latin typeface="SimSun" pitchFamily="2" charset="-122"/>
                <a:cs typeface="Arial" pitchFamily="34" charset="0"/>
              </a:rPr>
              <a:t>(12)</a:t>
            </a:r>
          </a:p>
        </p:txBody>
      </p:sp>
      <p:sp>
        <p:nvSpPr>
          <p:cNvPr id="7" name="TextBox 6"/>
          <p:cNvSpPr txBox="1">
            <a:spLocks noChangeArrowheads="1"/>
          </p:cNvSpPr>
          <p:nvPr/>
        </p:nvSpPr>
        <p:spPr bwMode="auto">
          <a:xfrm>
            <a:off x="4427538" y="1276350"/>
            <a:ext cx="1465262" cy="396875"/>
          </a:xfrm>
          <a:prstGeom prst="rect">
            <a:avLst/>
          </a:prstGeom>
          <a:noFill/>
          <a:ln w="9525">
            <a:noFill/>
            <a:miter lim="800000"/>
            <a:headEnd/>
            <a:tailEnd/>
          </a:ln>
        </p:spPr>
        <p:txBody>
          <a:bodyPr wrap="none" lIns="91358" tIns="45679" rIns="91358" bIns="45679">
            <a:spAutoFit/>
          </a:bodyPr>
          <a:lstStyle/>
          <a:p>
            <a:pPr algn="ctr" eaLnBrk="1" hangingPunct="1"/>
            <a:r>
              <a:rPr lang="zh-CN" altLang="en-US" sz="2000" b="1">
                <a:solidFill>
                  <a:srgbClr val="FFFFFF"/>
                </a:solidFill>
                <a:latin typeface="SimSun" pitchFamily="2" charset="-122"/>
                <a:cs typeface="Arial" pitchFamily="34" charset="0"/>
              </a:rPr>
              <a:t>亚细亚 </a:t>
            </a:r>
            <a:r>
              <a:rPr lang="en-US" altLang="zh-CN" sz="2000" b="1">
                <a:solidFill>
                  <a:srgbClr val="FFFFFF"/>
                </a:solidFill>
                <a:latin typeface="SimSun" pitchFamily="2" charset="-122"/>
                <a:cs typeface="Arial" pitchFamily="34" charset="0"/>
              </a:rPr>
              <a:t>(8)</a:t>
            </a:r>
          </a:p>
        </p:txBody>
      </p:sp>
      <p:sp>
        <p:nvSpPr>
          <p:cNvPr id="8" name="TextBox 7"/>
          <p:cNvSpPr txBox="1">
            <a:spLocks noChangeArrowheads="1"/>
          </p:cNvSpPr>
          <p:nvPr/>
        </p:nvSpPr>
        <p:spPr bwMode="auto">
          <a:xfrm>
            <a:off x="5334000" y="1733550"/>
            <a:ext cx="1720850" cy="396875"/>
          </a:xfrm>
          <a:prstGeom prst="rect">
            <a:avLst/>
          </a:prstGeom>
          <a:noFill/>
          <a:ln w="9525">
            <a:noFill/>
            <a:miter lim="800000"/>
            <a:headEnd/>
            <a:tailEnd/>
          </a:ln>
        </p:spPr>
        <p:txBody>
          <a:bodyPr wrap="none" lIns="91358" tIns="45679" rIns="91358" bIns="45679">
            <a:spAutoFit/>
          </a:bodyPr>
          <a:lstStyle/>
          <a:p>
            <a:pPr algn="ctr" eaLnBrk="1" hangingPunct="1"/>
            <a:r>
              <a:rPr lang="zh-CN" altLang="en-US" sz="2000" b="1">
                <a:solidFill>
                  <a:srgbClr val="FFFFFF"/>
                </a:solidFill>
                <a:latin typeface="SimSun" pitchFamily="2" charset="-122"/>
                <a:cs typeface="Arial" pitchFamily="34" charset="0"/>
              </a:rPr>
              <a:t>弗里及亚 </a:t>
            </a:r>
            <a:r>
              <a:rPr lang="en-US" altLang="zh-CN" sz="2000" b="1">
                <a:solidFill>
                  <a:srgbClr val="FFFFFF"/>
                </a:solidFill>
                <a:latin typeface="SimSun" pitchFamily="2" charset="-122"/>
                <a:cs typeface="Arial" pitchFamily="34" charset="0"/>
              </a:rPr>
              <a:t>(9)</a:t>
            </a:r>
          </a:p>
        </p:txBody>
      </p:sp>
      <p:sp>
        <p:nvSpPr>
          <p:cNvPr id="9" name="TextBox 8"/>
          <p:cNvSpPr txBox="1">
            <a:spLocks noChangeArrowheads="1"/>
          </p:cNvSpPr>
          <p:nvPr/>
        </p:nvSpPr>
        <p:spPr bwMode="auto">
          <a:xfrm>
            <a:off x="5380041" y="2209802"/>
            <a:ext cx="1849437" cy="396875"/>
          </a:xfrm>
          <a:prstGeom prst="rect">
            <a:avLst/>
          </a:prstGeom>
          <a:noFill/>
          <a:ln w="9525">
            <a:noFill/>
            <a:miter lim="800000"/>
            <a:headEnd/>
            <a:tailEnd/>
          </a:ln>
        </p:spPr>
        <p:txBody>
          <a:bodyPr wrap="none" lIns="91358" tIns="45679" rIns="91358" bIns="45679">
            <a:spAutoFit/>
          </a:bodyPr>
          <a:lstStyle/>
          <a:p>
            <a:pPr algn="ctr" eaLnBrk="1" hangingPunct="1"/>
            <a:r>
              <a:rPr lang="zh-CN" altLang="en-US" sz="2000" b="1">
                <a:solidFill>
                  <a:srgbClr val="FFFFFF"/>
                </a:solidFill>
                <a:latin typeface="SimSun" pitchFamily="2" charset="-122"/>
                <a:cs typeface="Arial" pitchFamily="34" charset="0"/>
              </a:rPr>
              <a:t>旁非利亚 </a:t>
            </a:r>
            <a:r>
              <a:rPr lang="en-US" altLang="zh-CN" sz="2000" b="1">
                <a:solidFill>
                  <a:srgbClr val="FFFFFF"/>
                </a:solidFill>
                <a:latin typeface="SimSun" pitchFamily="2" charset="-122"/>
                <a:cs typeface="Arial" pitchFamily="34" charset="0"/>
              </a:rPr>
              <a:t>(10)</a:t>
            </a:r>
          </a:p>
        </p:txBody>
      </p:sp>
      <p:sp>
        <p:nvSpPr>
          <p:cNvPr id="10" name="TextBox 9"/>
          <p:cNvSpPr txBox="1">
            <a:spLocks noChangeArrowheads="1"/>
          </p:cNvSpPr>
          <p:nvPr/>
        </p:nvSpPr>
        <p:spPr bwMode="auto">
          <a:xfrm>
            <a:off x="6851650" y="1066802"/>
            <a:ext cx="1976438" cy="396875"/>
          </a:xfrm>
          <a:prstGeom prst="rect">
            <a:avLst/>
          </a:prstGeom>
          <a:noFill/>
          <a:ln w="9525">
            <a:noFill/>
            <a:miter lim="800000"/>
            <a:headEnd/>
            <a:tailEnd/>
          </a:ln>
        </p:spPr>
        <p:txBody>
          <a:bodyPr wrap="none" lIns="91358" tIns="45679" rIns="91358" bIns="45679">
            <a:spAutoFit/>
          </a:bodyPr>
          <a:lstStyle/>
          <a:p>
            <a:pPr algn="ctr" eaLnBrk="1" hangingPunct="1"/>
            <a:r>
              <a:rPr lang="zh-CN" altLang="en-US" sz="2000" b="1">
                <a:solidFill>
                  <a:srgbClr val="FFFFFF"/>
                </a:solidFill>
                <a:latin typeface="SimSun" pitchFamily="2" charset="-122"/>
                <a:cs typeface="Arial" pitchFamily="34" charset="0"/>
              </a:rPr>
              <a:t>卡帕多西亚 </a:t>
            </a:r>
            <a:r>
              <a:rPr lang="en-US" altLang="zh-CN" sz="2000" b="1">
                <a:solidFill>
                  <a:srgbClr val="FFFFFF"/>
                </a:solidFill>
                <a:latin typeface="SimSun" pitchFamily="2" charset="-122"/>
                <a:cs typeface="Arial" pitchFamily="34" charset="0"/>
              </a:rPr>
              <a:t>(6)</a:t>
            </a:r>
          </a:p>
        </p:txBody>
      </p:sp>
      <p:sp>
        <p:nvSpPr>
          <p:cNvPr id="11" name="TextBox 10"/>
          <p:cNvSpPr txBox="1">
            <a:spLocks noChangeArrowheads="1"/>
          </p:cNvSpPr>
          <p:nvPr/>
        </p:nvSpPr>
        <p:spPr bwMode="auto">
          <a:xfrm>
            <a:off x="6335713" y="533400"/>
            <a:ext cx="1465262" cy="396875"/>
          </a:xfrm>
          <a:prstGeom prst="rect">
            <a:avLst/>
          </a:prstGeom>
          <a:noFill/>
          <a:ln w="9525">
            <a:noFill/>
            <a:miter lim="800000"/>
            <a:headEnd/>
            <a:tailEnd/>
          </a:ln>
        </p:spPr>
        <p:txBody>
          <a:bodyPr wrap="none" lIns="91358" tIns="45679" rIns="91358" bIns="45679">
            <a:spAutoFit/>
          </a:bodyPr>
          <a:lstStyle/>
          <a:p>
            <a:pPr algn="ctr" eaLnBrk="1" hangingPunct="1"/>
            <a:r>
              <a:rPr lang="zh-CN" altLang="en-US" sz="2000" b="1">
                <a:solidFill>
                  <a:srgbClr val="FFFFFF"/>
                </a:solidFill>
                <a:latin typeface="SimSun" pitchFamily="2" charset="-122"/>
                <a:cs typeface="Arial" pitchFamily="34" charset="0"/>
              </a:rPr>
              <a:t>蓬塔斯 </a:t>
            </a:r>
            <a:r>
              <a:rPr lang="en-US" altLang="zh-CN" sz="2000" b="1">
                <a:solidFill>
                  <a:srgbClr val="FFFFFF"/>
                </a:solidFill>
                <a:latin typeface="SimSun" pitchFamily="2" charset="-122"/>
                <a:cs typeface="Arial" pitchFamily="34" charset="0"/>
              </a:rPr>
              <a:t>(7)</a:t>
            </a:r>
          </a:p>
        </p:txBody>
      </p:sp>
      <p:sp>
        <p:nvSpPr>
          <p:cNvPr id="12" name="TextBox 11"/>
          <p:cNvSpPr txBox="1">
            <a:spLocks noChangeArrowheads="1"/>
          </p:cNvSpPr>
          <p:nvPr/>
        </p:nvSpPr>
        <p:spPr bwMode="auto">
          <a:xfrm>
            <a:off x="5068888" y="5334000"/>
            <a:ext cx="1338262" cy="396875"/>
          </a:xfrm>
          <a:prstGeom prst="rect">
            <a:avLst/>
          </a:prstGeom>
          <a:noFill/>
          <a:ln w="9525">
            <a:noFill/>
            <a:miter lim="800000"/>
            <a:headEnd/>
            <a:tailEnd/>
          </a:ln>
        </p:spPr>
        <p:txBody>
          <a:bodyPr wrap="none" lIns="91358" tIns="45679" rIns="91358" bIns="45679">
            <a:spAutoFit/>
          </a:bodyPr>
          <a:lstStyle/>
          <a:p>
            <a:pPr algn="ctr" eaLnBrk="1" hangingPunct="1"/>
            <a:r>
              <a:rPr lang="zh-CN" altLang="en-US" sz="2000" b="1">
                <a:solidFill>
                  <a:srgbClr val="FFFFFF"/>
                </a:solidFill>
                <a:latin typeface="SimSun" pitchFamily="2" charset="-122"/>
                <a:cs typeface="Arial" pitchFamily="34" charset="0"/>
              </a:rPr>
              <a:t>埃及 </a:t>
            </a:r>
            <a:r>
              <a:rPr lang="en-US" altLang="zh-CN" sz="2000" b="1">
                <a:solidFill>
                  <a:srgbClr val="FFFFFF"/>
                </a:solidFill>
                <a:latin typeface="SimSun" pitchFamily="2" charset="-122"/>
                <a:cs typeface="Arial" pitchFamily="34" charset="0"/>
              </a:rPr>
              <a:t>(11)</a:t>
            </a:r>
          </a:p>
        </p:txBody>
      </p:sp>
      <p:sp>
        <p:nvSpPr>
          <p:cNvPr id="13" name="TextBox 12"/>
          <p:cNvSpPr txBox="1">
            <a:spLocks noChangeArrowheads="1"/>
          </p:cNvSpPr>
          <p:nvPr/>
        </p:nvSpPr>
        <p:spPr bwMode="auto">
          <a:xfrm>
            <a:off x="3149600" y="3048000"/>
            <a:ext cx="1593850" cy="396875"/>
          </a:xfrm>
          <a:prstGeom prst="rect">
            <a:avLst/>
          </a:prstGeom>
          <a:noFill/>
          <a:ln w="9525">
            <a:noFill/>
            <a:miter lim="800000"/>
            <a:headEnd/>
            <a:tailEnd/>
          </a:ln>
        </p:spPr>
        <p:txBody>
          <a:bodyPr wrap="none" lIns="91358" tIns="45679" rIns="91358" bIns="45679">
            <a:spAutoFit/>
          </a:bodyPr>
          <a:lstStyle/>
          <a:p>
            <a:pPr algn="ctr" eaLnBrk="1" hangingPunct="1"/>
            <a:r>
              <a:rPr lang="zh-CN" altLang="en-US" sz="2000" b="1">
                <a:solidFill>
                  <a:srgbClr val="FFFFFF"/>
                </a:solidFill>
                <a:latin typeface="SimSun" pitchFamily="2" charset="-122"/>
                <a:cs typeface="Arial" pitchFamily="34" charset="0"/>
              </a:rPr>
              <a:t>克里特 </a:t>
            </a:r>
            <a:r>
              <a:rPr lang="en-US" altLang="zh-CN" sz="2000" b="1">
                <a:solidFill>
                  <a:srgbClr val="FFFFFF"/>
                </a:solidFill>
                <a:latin typeface="SimSun" pitchFamily="2" charset="-122"/>
                <a:cs typeface="Arial" pitchFamily="34" charset="0"/>
              </a:rPr>
              <a:t>(14)</a:t>
            </a:r>
          </a:p>
        </p:txBody>
      </p:sp>
      <p:sp>
        <p:nvSpPr>
          <p:cNvPr id="14" name="TextBox 13"/>
          <p:cNvSpPr txBox="1">
            <a:spLocks noChangeArrowheads="1"/>
          </p:cNvSpPr>
          <p:nvPr/>
        </p:nvSpPr>
        <p:spPr bwMode="auto">
          <a:xfrm>
            <a:off x="6434154" y="4600577"/>
            <a:ext cx="1209675" cy="396875"/>
          </a:xfrm>
          <a:prstGeom prst="rect">
            <a:avLst/>
          </a:prstGeom>
          <a:noFill/>
          <a:ln w="9525">
            <a:noFill/>
            <a:miter lim="800000"/>
            <a:headEnd/>
            <a:tailEnd/>
          </a:ln>
        </p:spPr>
        <p:txBody>
          <a:bodyPr wrap="none" lIns="91358" tIns="45679" rIns="91358" bIns="45679">
            <a:spAutoFit/>
          </a:bodyPr>
          <a:lstStyle/>
          <a:p>
            <a:pPr algn="ctr" eaLnBrk="1" hangingPunct="1"/>
            <a:r>
              <a:rPr lang="zh-CN" altLang="en-US" sz="2000" b="1">
                <a:solidFill>
                  <a:srgbClr val="FFFFFF"/>
                </a:solidFill>
                <a:latin typeface="SimSun" pitchFamily="2" charset="-122"/>
                <a:cs typeface="Arial" pitchFamily="34" charset="0"/>
              </a:rPr>
              <a:t>犹太 </a:t>
            </a:r>
            <a:r>
              <a:rPr lang="en-US" altLang="zh-CN" sz="2000" b="1">
                <a:solidFill>
                  <a:srgbClr val="FFFFFF"/>
                </a:solidFill>
                <a:latin typeface="SimSun" pitchFamily="2" charset="-122"/>
                <a:cs typeface="Arial" pitchFamily="34" charset="0"/>
              </a:rPr>
              <a:t>(5)</a:t>
            </a:r>
          </a:p>
        </p:txBody>
      </p:sp>
      <p:sp>
        <p:nvSpPr>
          <p:cNvPr id="15" name="TextBox 14"/>
          <p:cNvSpPr txBox="1">
            <a:spLocks noChangeArrowheads="1"/>
          </p:cNvSpPr>
          <p:nvPr/>
        </p:nvSpPr>
        <p:spPr bwMode="auto">
          <a:xfrm>
            <a:off x="7497763" y="5800727"/>
            <a:ext cx="1593850" cy="396875"/>
          </a:xfrm>
          <a:prstGeom prst="rect">
            <a:avLst/>
          </a:prstGeom>
          <a:noFill/>
          <a:ln w="9525">
            <a:noFill/>
            <a:miter lim="800000"/>
            <a:headEnd/>
            <a:tailEnd/>
          </a:ln>
        </p:spPr>
        <p:txBody>
          <a:bodyPr wrap="none" lIns="91358" tIns="45679" rIns="91358" bIns="45679">
            <a:spAutoFit/>
          </a:bodyPr>
          <a:lstStyle/>
          <a:p>
            <a:pPr algn="ctr" eaLnBrk="1" hangingPunct="1"/>
            <a:r>
              <a:rPr lang="zh-CN" altLang="en-US" sz="2000" b="1">
                <a:solidFill>
                  <a:srgbClr val="FFFFFF"/>
                </a:solidFill>
                <a:latin typeface="SimSun" pitchFamily="2" charset="-122"/>
                <a:cs typeface="Arial" pitchFamily="34" charset="0"/>
              </a:rPr>
              <a:t>阿拉伯 </a:t>
            </a:r>
            <a:r>
              <a:rPr lang="en-US" altLang="zh-CN" sz="2000" b="1">
                <a:solidFill>
                  <a:srgbClr val="FFFFFF"/>
                </a:solidFill>
                <a:latin typeface="SimSun" pitchFamily="2" charset="-122"/>
                <a:cs typeface="Arial" pitchFamily="34" charset="0"/>
              </a:rPr>
              <a:t>(15)</a:t>
            </a:r>
          </a:p>
        </p:txBody>
      </p:sp>
      <p:sp>
        <p:nvSpPr>
          <p:cNvPr id="16" name="TextBox 15"/>
          <p:cNvSpPr txBox="1">
            <a:spLocks noChangeArrowheads="1"/>
          </p:cNvSpPr>
          <p:nvPr/>
        </p:nvSpPr>
        <p:spPr bwMode="auto">
          <a:xfrm>
            <a:off x="7864491" y="1981202"/>
            <a:ext cx="1209675" cy="396875"/>
          </a:xfrm>
          <a:prstGeom prst="rect">
            <a:avLst/>
          </a:prstGeom>
          <a:noFill/>
          <a:ln w="9525">
            <a:noFill/>
            <a:miter lim="800000"/>
            <a:headEnd/>
            <a:tailEnd/>
          </a:ln>
        </p:spPr>
        <p:txBody>
          <a:bodyPr wrap="none" lIns="91358" tIns="45679" rIns="91358" bIns="45679">
            <a:spAutoFit/>
          </a:bodyPr>
          <a:lstStyle/>
          <a:p>
            <a:pPr algn="ctr" eaLnBrk="1" hangingPunct="1"/>
            <a:r>
              <a:rPr lang="zh-CN" altLang="en-US" sz="2000" b="1">
                <a:solidFill>
                  <a:srgbClr val="FFFFFF"/>
                </a:solidFill>
                <a:latin typeface="SimSun" pitchFamily="2" charset="-122"/>
                <a:cs typeface="Arial" pitchFamily="34" charset="0"/>
              </a:rPr>
              <a:t>安息 </a:t>
            </a:r>
            <a:r>
              <a:rPr lang="en-US" altLang="zh-CN" sz="2000" b="1">
                <a:solidFill>
                  <a:srgbClr val="FFFFFF"/>
                </a:solidFill>
                <a:latin typeface="SimSun" pitchFamily="2" charset="-122"/>
                <a:cs typeface="Arial" pitchFamily="34" charset="0"/>
              </a:rPr>
              <a:t>(1)</a:t>
            </a:r>
          </a:p>
        </p:txBody>
      </p:sp>
      <p:sp>
        <p:nvSpPr>
          <p:cNvPr id="17" name="TextBox 16"/>
          <p:cNvSpPr txBox="1">
            <a:spLocks noChangeArrowheads="1"/>
          </p:cNvSpPr>
          <p:nvPr/>
        </p:nvSpPr>
        <p:spPr bwMode="auto">
          <a:xfrm>
            <a:off x="7808913" y="3124202"/>
            <a:ext cx="1465262" cy="396875"/>
          </a:xfrm>
          <a:prstGeom prst="rect">
            <a:avLst/>
          </a:prstGeom>
          <a:noFill/>
          <a:ln w="9525">
            <a:noFill/>
            <a:miter lim="800000"/>
            <a:headEnd/>
            <a:tailEnd/>
          </a:ln>
        </p:spPr>
        <p:txBody>
          <a:bodyPr wrap="none" lIns="91358" tIns="45679" rIns="91358" bIns="45679">
            <a:spAutoFit/>
          </a:bodyPr>
          <a:lstStyle/>
          <a:p>
            <a:pPr algn="ctr" eaLnBrk="1" hangingPunct="1"/>
            <a:r>
              <a:rPr lang="zh-CN" altLang="en-US" sz="2000" b="1">
                <a:solidFill>
                  <a:srgbClr val="FFFFFF"/>
                </a:solidFill>
                <a:latin typeface="SimSun" pitchFamily="2" charset="-122"/>
                <a:cs typeface="Arial" pitchFamily="34" charset="0"/>
              </a:rPr>
              <a:t>米底亚 </a:t>
            </a:r>
            <a:r>
              <a:rPr lang="en-US" altLang="zh-CN" sz="2000" b="1">
                <a:solidFill>
                  <a:srgbClr val="FFFFFF"/>
                </a:solidFill>
                <a:latin typeface="SimSun" pitchFamily="2" charset="-122"/>
                <a:cs typeface="Arial" pitchFamily="34" charset="0"/>
              </a:rPr>
              <a:t>(2)</a:t>
            </a:r>
          </a:p>
        </p:txBody>
      </p:sp>
      <p:sp>
        <p:nvSpPr>
          <p:cNvPr id="18" name="TextBox 17"/>
          <p:cNvSpPr txBox="1">
            <a:spLocks noChangeArrowheads="1"/>
          </p:cNvSpPr>
          <p:nvPr/>
        </p:nvSpPr>
        <p:spPr bwMode="auto">
          <a:xfrm>
            <a:off x="7993079" y="3581402"/>
            <a:ext cx="1209675" cy="396875"/>
          </a:xfrm>
          <a:prstGeom prst="rect">
            <a:avLst/>
          </a:prstGeom>
          <a:noFill/>
          <a:ln w="9525">
            <a:noFill/>
            <a:miter lim="800000"/>
            <a:headEnd/>
            <a:tailEnd/>
          </a:ln>
        </p:spPr>
        <p:txBody>
          <a:bodyPr wrap="none" lIns="91358" tIns="45679" rIns="91358" bIns="45679">
            <a:spAutoFit/>
          </a:bodyPr>
          <a:lstStyle/>
          <a:p>
            <a:pPr algn="ctr" eaLnBrk="1" hangingPunct="1"/>
            <a:r>
              <a:rPr lang="zh-CN" altLang="en-US" sz="2000" b="1">
                <a:solidFill>
                  <a:srgbClr val="FFFFFF"/>
                </a:solidFill>
                <a:latin typeface="SimSun" pitchFamily="2" charset="-122"/>
                <a:cs typeface="Arial" pitchFamily="34" charset="0"/>
              </a:rPr>
              <a:t>埃兰 </a:t>
            </a:r>
            <a:r>
              <a:rPr lang="en-US" altLang="zh-CN" sz="2000" b="1">
                <a:solidFill>
                  <a:srgbClr val="FFFFFF"/>
                </a:solidFill>
                <a:latin typeface="SimSun" pitchFamily="2" charset="-122"/>
                <a:cs typeface="Arial" pitchFamily="34" charset="0"/>
              </a:rPr>
              <a:t>(3)</a:t>
            </a:r>
          </a:p>
        </p:txBody>
      </p:sp>
      <p:sp>
        <p:nvSpPr>
          <p:cNvPr id="19" name="TextBox 18"/>
          <p:cNvSpPr txBox="1">
            <a:spLocks noChangeArrowheads="1"/>
          </p:cNvSpPr>
          <p:nvPr/>
        </p:nvSpPr>
        <p:spPr bwMode="auto">
          <a:xfrm>
            <a:off x="6969127" y="2590800"/>
            <a:ext cx="2232025" cy="396875"/>
          </a:xfrm>
          <a:prstGeom prst="rect">
            <a:avLst/>
          </a:prstGeom>
          <a:noFill/>
          <a:ln w="9525">
            <a:noFill/>
            <a:miter lim="800000"/>
            <a:headEnd/>
            <a:tailEnd/>
          </a:ln>
        </p:spPr>
        <p:txBody>
          <a:bodyPr wrap="none" lIns="91358" tIns="45679" rIns="91358" bIns="45679">
            <a:spAutoFit/>
          </a:bodyPr>
          <a:lstStyle/>
          <a:p>
            <a:pPr algn="ctr" eaLnBrk="1" hangingPunct="1"/>
            <a:r>
              <a:rPr lang="zh-CN" altLang="en-US" sz="2000" b="1">
                <a:solidFill>
                  <a:srgbClr val="FFFFFF"/>
                </a:solidFill>
                <a:latin typeface="SimSun" pitchFamily="2" charset="-122"/>
                <a:cs typeface="Arial" pitchFamily="34" charset="0"/>
              </a:rPr>
              <a:t>美索不达米亚 </a:t>
            </a:r>
            <a:r>
              <a:rPr lang="en-US" altLang="zh-CN" sz="2000" b="1">
                <a:solidFill>
                  <a:srgbClr val="FFFFFF"/>
                </a:solidFill>
                <a:latin typeface="SimSun" pitchFamily="2" charset="-122"/>
                <a:cs typeface="Arial" pitchFamily="34" charset="0"/>
              </a:rPr>
              <a:t>(4)</a:t>
            </a:r>
          </a:p>
        </p:txBody>
      </p:sp>
      <p:sp>
        <p:nvSpPr>
          <p:cNvPr id="177171" name="TextBox 20"/>
          <p:cNvSpPr txBox="1">
            <a:spLocks noChangeArrowheads="1"/>
          </p:cNvSpPr>
          <p:nvPr/>
        </p:nvSpPr>
        <p:spPr bwMode="auto">
          <a:xfrm>
            <a:off x="174940" y="4849817"/>
            <a:ext cx="2518748" cy="369249"/>
          </a:xfrm>
          <a:prstGeom prst="rect">
            <a:avLst/>
          </a:prstGeom>
          <a:solidFill>
            <a:srgbClr val="336600">
              <a:alpha val="39999"/>
            </a:srgbClr>
          </a:solidFill>
          <a:ln w="9525">
            <a:noFill/>
            <a:miter lim="800000"/>
            <a:headEnd/>
            <a:tailEnd/>
          </a:ln>
        </p:spPr>
        <p:txBody>
          <a:bodyPr wrap="none" lIns="91358" tIns="45679" rIns="91358" bIns="45679">
            <a:spAutoFit/>
          </a:bodyPr>
          <a:lstStyle/>
          <a:p>
            <a:pPr algn="ctr" eaLnBrk="1" hangingPunct="1"/>
            <a:r>
              <a:rPr lang="zh-CN" altLang="en-US" b="1">
                <a:solidFill>
                  <a:srgbClr val="CCFF66"/>
                </a:solidFill>
                <a:cs typeface="Arial" pitchFamily="34" charset="0"/>
              </a:rPr>
              <a:t>亚细亚</a:t>
            </a:r>
            <a:r>
              <a:rPr lang="en-US" altLang="zh-CN" b="1">
                <a:solidFill>
                  <a:srgbClr val="CCFF66"/>
                </a:solidFill>
                <a:cs typeface="Arial" pitchFamily="34" charset="0"/>
              </a:rPr>
              <a:t>––</a:t>
            </a:r>
            <a:r>
              <a:rPr lang="zh-CN" altLang="en-US" b="1">
                <a:solidFill>
                  <a:srgbClr val="CCFF66"/>
                </a:solidFill>
                <a:cs typeface="Arial" pitchFamily="34" charset="0"/>
              </a:rPr>
              <a:t>罗马帝国的省</a:t>
            </a:r>
            <a:endParaRPr lang="en-US" altLang="zh-CN" b="1">
              <a:solidFill>
                <a:srgbClr val="CCFF66"/>
              </a:solidFill>
              <a:cs typeface="Arial" pitchFamily="34" charset="0"/>
            </a:endParaRPr>
          </a:p>
        </p:txBody>
      </p:sp>
      <p:sp>
        <p:nvSpPr>
          <p:cNvPr id="177172" name="TextBox 21"/>
          <p:cNvSpPr txBox="1">
            <a:spLocks noChangeArrowheads="1"/>
          </p:cNvSpPr>
          <p:nvPr/>
        </p:nvSpPr>
        <p:spPr bwMode="auto">
          <a:xfrm>
            <a:off x="178117" y="5126042"/>
            <a:ext cx="2518748" cy="369249"/>
          </a:xfrm>
          <a:prstGeom prst="rect">
            <a:avLst/>
          </a:prstGeom>
          <a:solidFill>
            <a:srgbClr val="336600">
              <a:alpha val="39999"/>
            </a:srgbClr>
          </a:solidFill>
          <a:ln w="9525">
            <a:noFill/>
            <a:miter lim="800000"/>
            <a:headEnd/>
            <a:tailEnd/>
          </a:ln>
        </p:spPr>
        <p:txBody>
          <a:bodyPr wrap="none" lIns="91358" tIns="45679" rIns="91358" bIns="45679">
            <a:spAutoFit/>
          </a:bodyPr>
          <a:lstStyle/>
          <a:p>
            <a:pPr algn="ctr" eaLnBrk="1" hangingPunct="1"/>
            <a:r>
              <a:rPr lang="zh-CN" altLang="en-US" b="1">
                <a:solidFill>
                  <a:srgbClr val="CCFF66"/>
                </a:solidFill>
                <a:cs typeface="Arial" pitchFamily="34" charset="0"/>
              </a:rPr>
              <a:t>米底亚</a:t>
            </a:r>
            <a:r>
              <a:rPr lang="en-US" altLang="zh-CN" b="1">
                <a:solidFill>
                  <a:srgbClr val="CCFF66"/>
                </a:solidFill>
                <a:cs typeface="Arial" pitchFamily="34" charset="0"/>
              </a:rPr>
              <a:t>––</a:t>
            </a:r>
            <a:r>
              <a:rPr lang="zh-CN" altLang="en-US" b="1">
                <a:solidFill>
                  <a:srgbClr val="CCFF66"/>
                </a:solidFill>
                <a:cs typeface="Arial" pitchFamily="34" charset="0"/>
              </a:rPr>
              <a:t>安息帝国的省</a:t>
            </a:r>
            <a:endParaRPr lang="en-US" altLang="zh-CN" b="1">
              <a:solidFill>
                <a:srgbClr val="CCFF66"/>
              </a:solidFill>
              <a:cs typeface="Arial" pitchFamily="34" charset="0"/>
            </a:endParaRPr>
          </a:p>
        </p:txBody>
      </p:sp>
      <p:sp>
        <p:nvSpPr>
          <p:cNvPr id="177173" name="TextBox 22"/>
          <p:cNvSpPr txBox="1">
            <a:spLocks noChangeArrowheads="1"/>
          </p:cNvSpPr>
          <p:nvPr/>
        </p:nvSpPr>
        <p:spPr bwMode="auto">
          <a:xfrm>
            <a:off x="163855" y="5402269"/>
            <a:ext cx="1364586" cy="369249"/>
          </a:xfrm>
          <a:prstGeom prst="rect">
            <a:avLst/>
          </a:prstGeom>
          <a:solidFill>
            <a:srgbClr val="336600">
              <a:alpha val="39999"/>
            </a:srgbClr>
          </a:solidFill>
          <a:ln w="9525">
            <a:noFill/>
            <a:miter lim="800000"/>
            <a:headEnd/>
            <a:tailEnd/>
          </a:ln>
        </p:spPr>
        <p:txBody>
          <a:bodyPr wrap="none" lIns="91358" tIns="45679" rIns="91358" bIns="45679">
            <a:spAutoFit/>
          </a:bodyPr>
          <a:lstStyle/>
          <a:p>
            <a:pPr algn="ctr" eaLnBrk="1" hangingPunct="1"/>
            <a:r>
              <a:rPr lang="zh-CN" altLang="en-US" b="1">
                <a:solidFill>
                  <a:srgbClr val="CCFF66"/>
                </a:solidFill>
                <a:cs typeface="Arial" pitchFamily="34" charset="0"/>
              </a:rPr>
              <a:t>罗马</a:t>
            </a:r>
            <a:r>
              <a:rPr lang="en-US" altLang="zh-CN" b="1">
                <a:solidFill>
                  <a:srgbClr val="CCFF66"/>
                </a:solidFill>
                <a:cs typeface="Arial" pitchFamily="34" charset="0"/>
              </a:rPr>
              <a:t>––</a:t>
            </a:r>
            <a:r>
              <a:rPr lang="zh-CN" altLang="en-US" b="1">
                <a:solidFill>
                  <a:srgbClr val="CCFF66"/>
                </a:solidFill>
                <a:cs typeface="Arial" pitchFamily="34" charset="0"/>
              </a:rPr>
              <a:t>城市</a:t>
            </a:r>
            <a:endParaRPr lang="en-US" altLang="zh-CN" b="1">
              <a:solidFill>
                <a:srgbClr val="CCFF66"/>
              </a:solidFill>
              <a:cs typeface="Arial" pitchFamily="34" charset="0"/>
            </a:endParaRPr>
          </a:p>
        </p:txBody>
      </p:sp>
      <p:sp>
        <p:nvSpPr>
          <p:cNvPr id="177174" name="TextBox 23"/>
          <p:cNvSpPr txBox="1">
            <a:spLocks noChangeArrowheads="1"/>
          </p:cNvSpPr>
          <p:nvPr/>
        </p:nvSpPr>
        <p:spPr bwMode="auto">
          <a:xfrm>
            <a:off x="157181" y="5678492"/>
            <a:ext cx="1595418" cy="369249"/>
          </a:xfrm>
          <a:prstGeom prst="rect">
            <a:avLst/>
          </a:prstGeom>
          <a:solidFill>
            <a:srgbClr val="336600">
              <a:alpha val="39999"/>
            </a:srgbClr>
          </a:solidFill>
          <a:ln w="9525">
            <a:noFill/>
            <a:miter lim="800000"/>
            <a:headEnd/>
            <a:tailEnd/>
          </a:ln>
        </p:spPr>
        <p:txBody>
          <a:bodyPr wrap="none" lIns="91358" tIns="45679" rIns="91358" bIns="45679">
            <a:spAutoFit/>
          </a:bodyPr>
          <a:lstStyle/>
          <a:p>
            <a:pPr algn="ctr" eaLnBrk="1" hangingPunct="1"/>
            <a:r>
              <a:rPr lang="zh-CN" altLang="en-US" b="1">
                <a:solidFill>
                  <a:srgbClr val="CCFF66"/>
                </a:solidFill>
                <a:cs typeface="Arial" pitchFamily="34" charset="0"/>
              </a:rPr>
              <a:t>克里特</a:t>
            </a:r>
            <a:r>
              <a:rPr lang="en-US" altLang="zh-CN" b="1">
                <a:solidFill>
                  <a:srgbClr val="CCFF66"/>
                </a:solidFill>
                <a:cs typeface="Arial" pitchFamily="34" charset="0"/>
              </a:rPr>
              <a:t>––</a:t>
            </a:r>
            <a:r>
              <a:rPr lang="zh-CN" altLang="en-US" b="1">
                <a:solidFill>
                  <a:srgbClr val="CCFF66"/>
                </a:solidFill>
                <a:cs typeface="Arial" pitchFamily="34" charset="0"/>
              </a:rPr>
              <a:t>岛屿</a:t>
            </a:r>
            <a:endParaRPr lang="en-US" altLang="zh-CN" b="1">
              <a:solidFill>
                <a:srgbClr val="CCFF66"/>
              </a:solidFill>
              <a:cs typeface="Arial" pitchFamily="34" charset="0"/>
            </a:endParaRPr>
          </a:p>
        </p:txBody>
      </p:sp>
      <p:sp>
        <p:nvSpPr>
          <p:cNvPr id="25" name="TextBox 24"/>
          <p:cNvSpPr txBox="1"/>
          <p:nvPr/>
        </p:nvSpPr>
        <p:spPr>
          <a:xfrm>
            <a:off x="53915" y="6188091"/>
            <a:ext cx="571625" cy="307958"/>
          </a:xfrm>
          <a:prstGeom prst="rect">
            <a:avLst/>
          </a:prstGeom>
          <a:grpFill/>
        </p:spPr>
        <p:txBody>
          <a:bodyPr wrap="none" lIns="91358" tIns="45679" rIns="91358" bIns="45679">
            <a:spAutoFit/>
          </a:bodyPr>
          <a:lstStyle>
            <a:defPPr>
              <a:defRPr lang="zh-CN"/>
            </a:defPPr>
            <a:lvl1pPr algn="ctr" eaLnBrk="1" hangingPunct="1">
              <a:defRPr sz="1050" b="1">
                <a:solidFill>
                  <a:srgbClr val="FFFFFF"/>
                </a:solidFill>
                <a:effectLst>
                  <a:outerShdw blurRad="38100" dist="38100" dir="2700000" algn="tl">
                    <a:srgbClr val="000000">
                      <a:alpha val="43137"/>
                    </a:srgbClr>
                  </a:outerShdw>
                </a:effectLst>
                <a:latin typeface="+mn-lt"/>
                <a:ea typeface="+mn-ea"/>
                <a:cs typeface="Arial"/>
              </a:defRPr>
            </a:lvl1pPr>
          </a:lstStyle>
          <a:p>
            <a:pPr>
              <a:defRPr/>
            </a:pPr>
            <a:r>
              <a:rPr lang="zh-CN" altLang="en-US" sz="1400" dirty="0"/>
              <a:t>英里</a:t>
            </a:r>
          </a:p>
        </p:txBody>
      </p:sp>
      <p:sp>
        <p:nvSpPr>
          <p:cNvPr id="26" name="TextBox 25"/>
          <p:cNvSpPr txBox="1"/>
          <p:nvPr/>
        </p:nvSpPr>
        <p:spPr>
          <a:xfrm>
            <a:off x="38039" y="6469079"/>
            <a:ext cx="571625" cy="307958"/>
          </a:xfrm>
          <a:prstGeom prst="rect">
            <a:avLst/>
          </a:prstGeom>
          <a:noFill/>
        </p:spPr>
        <p:txBody>
          <a:bodyPr wrap="none" lIns="91358" tIns="45679" rIns="91358" bIns="45679">
            <a:spAutoFit/>
          </a:bodyPr>
          <a:lstStyle>
            <a:lvl1pPr>
              <a:defRPr sz="2400">
                <a:solidFill>
                  <a:schemeClr val="tx1"/>
                </a:solidFill>
                <a:latin typeface="Arial" charset="0"/>
                <a:ea typeface="SimSun" charset="0"/>
                <a:cs typeface="SimSun" charset="0"/>
              </a:defRPr>
            </a:lvl1pPr>
            <a:lvl2pPr marL="37931725" indent="-37474525">
              <a:defRPr sz="2400">
                <a:solidFill>
                  <a:schemeClr val="tx1"/>
                </a:solidFill>
                <a:latin typeface="Arial" charset="0"/>
                <a:ea typeface="SimSun" charset="0"/>
                <a:cs typeface="SimSun" charset="0"/>
              </a:defRPr>
            </a:lvl2pPr>
            <a:lvl3pPr>
              <a:defRPr sz="2400">
                <a:solidFill>
                  <a:schemeClr val="tx1"/>
                </a:solidFill>
                <a:latin typeface="Arial" charset="0"/>
                <a:ea typeface="SimSun" charset="0"/>
                <a:cs typeface="SimSun" charset="0"/>
              </a:defRPr>
            </a:lvl3pPr>
            <a:lvl4pPr>
              <a:defRPr sz="2400">
                <a:solidFill>
                  <a:schemeClr val="tx1"/>
                </a:solidFill>
                <a:latin typeface="Arial" charset="0"/>
                <a:ea typeface="SimSun" charset="0"/>
                <a:cs typeface="SimSun" charset="0"/>
              </a:defRPr>
            </a:lvl4pPr>
            <a:lvl5pPr>
              <a:defRPr sz="2400">
                <a:solidFill>
                  <a:schemeClr val="tx1"/>
                </a:solidFill>
                <a:latin typeface="Arial" charset="0"/>
                <a:ea typeface="SimSun" charset="0"/>
                <a:cs typeface="SimSun" charset="0"/>
              </a:defRPr>
            </a:lvl5pPr>
            <a:lvl6pPr marL="457200" eaLnBrk="0" fontAlgn="base" hangingPunct="0">
              <a:spcBef>
                <a:spcPct val="0"/>
              </a:spcBef>
              <a:spcAft>
                <a:spcPct val="0"/>
              </a:spcAft>
              <a:defRPr sz="2400">
                <a:solidFill>
                  <a:schemeClr val="tx1"/>
                </a:solidFill>
                <a:latin typeface="Arial" charset="0"/>
                <a:ea typeface="SimSun" charset="0"/>
                <a:cs typeface="SimSun" charset="0"/>
              </a:defRPr>
            </a:lvl6pPr>
            <a:lvl7pPr marL="914400" eaLnBrk="0" fontAlgn="base" hangingPunct="0">
              <a:spcBef>
                <a:spcPct val="0"/>
              </a:spcBef>
              <a:spcAft>
                <a:spcPct val="0"/>
              </a:spcAft>
              <a:defRPr sz="2400">
                <a:solidFill>
                  <a:schemeClr val="tx1"/>
                </a:solidFill>
                <a:latin typeface="Arial" charset="0"/>
                <a:ea typeface="SimSun" charset="0"/>
                <a:cs typeface="SimSun" charset="0"/>
              </a:defRPr>
            </a:lvl7pPr>
            <a:lvl8pPr marL="1371600" eaLnBrk="0" fontAlgn="base" hangingPunct="0">
              <a:spcBef>
                <a:spcPct val="0"/>
              </a:spcBef>
              <a:spcAft>
                <a:spcPct val="0"/>
              </a:spcAft>
              <a:defRPr sz="2400">
                <a:solidFill>
                  <a:schemeClr val="tx1"/>
                </a:solidFill>
                <a:latin typeface="Arial" charset="0"/>
                <a:ea typeface="SimSun" charset="0"/>
                <a:cs typeface="SimSun" charset="0"/>
              </a:defRPr>
            </a:lvl8pPr>
            <a:lvl9pPr marL="1828800" eaLnBrk="0" fontAlgn="base" hangingPunct="0">
              <a:spcBef>
                <a:spcPct val="0"/>
              </a:spcBef>
              <a:spcAft>
                <a:spcPct val="0"/>
              </a:spcAft>
              <a:defRPr sz="2400">
                <a:solidFill>
                  <a:schemeClr val="tx1"/>
                </a:solidFill>
                <a:latin typeface="Arial" charset="0"/>
                <a:ea typeface="SimSun" charset="0"/>
                <a:cs typeface="SimSun" charset="0"/>
              </a:defRPr>
            </a:lvl9pPr>
          </a:lstStyle>
          <a:p>
            <a:pPr algn="ctr" eaLnBrk="1" hangingPunct="1">
              <a:defRPr/>
            </a:pPr>
            <a:r>
              <a:rPr lang="zh-CN" altLang="en-US" sz="1400" b="1" dirty="0">
                <a:solidFill>
                  <a:srgbClr val="FFFFFF"/>
                </a:solidFill>
                <a:effectLst>
                  <a:outerShdw blurRad="38100" dist="38100" dir="2700000" algn="tl">
                    <a:srgbClr val="000000">
                      <a:alpha val="43137"/>
                    </a:srgbClr>
                  </a:outerShdw>
                </a:effectLst>
                <a:latin typeface="+mn-lt"/>
                <a:ea typeface="+mn-ea"/>
                <a:cs typeface="Arial"/>
              </a:rPr>
              <a:t>公里</a:t>
            </a:r>
            <a:endParaRPr lang="en-US" altLang="zh-CN" sz="1400" b="1" dirty="0">
              <a:solidFill>
                <a:srgbClr val="FFFFFF"/>
              </a:solidFill>
              <a:effectLst>
                <a:outerShdw blurRad="38100" dist="38100" dir="2700000" algn="tl">
                  <a:srgbClr val="000000">
                    <a:alpha val="43137"/>
                  </a:srgbClr>
                </a:outerShdw>
              </a:effectLst>
              <a:latin typeface="+mn-lt"/>
              <a:ea typeface="+mn-ea"/>
              <a:cs typeface="Arial"/>
            </a:endParaRPr>
          </a:p>
        </p:txBody>
      </p:sp>
      <p:cxnSp>
        <p:nvCxnSpPr>
          <p:cNvPr id="177177" name="Straight Connector 27"/>
          <p:cNvCxnSpPr>
            <a:cxnSpLocks noChangeShapeType="1"/>
          </p:cNvCxnSpPr>
          <p:nvPr/>
        </p:nvCxnSpPr>
        <p:spPr bwMode="auto">
          <a:xfrm>
            <a:off x="660400" y="6492875"/>
            <a:ext cx="3200400" cy="1588"/>
          </a:xfrm>
          <a:prstGeom prst="line">
            <a:avLst/>
          </a:prstGeom>
          <a:noFill/>
          <a:ln w="12700" cap="sq">
            <a:solidFill>
              <a:srgbClr val="FFFFFF"/>
            </a:solidFill>
            <a:round/>
            <a:headEnd type="none" w="sm" len="sm"/>
            <a:tailEnd type="none" w="sm" len="sm"/>
          </a:ln>
        </p:spPr>
      </p:cxnSp>
      <p:grpSp>
        <p:nvGrpSpPr>
          <p:cNvPr id="2" name="Group 31"/>
          <p:cNvGrpSpPr/>
          <p:nvPr/>
        </p:nvGrpSpPr>
        <p:grpSpPr>
          <a:xfrm>
            <a:off x="1087571" y="6188273"/>
            <a:ext cx="415893" cy="305594"/>
            <a:chOff x="1221266" y="5715000"/>
            <a:chExt cx="415893" cy="305594"/>
          </a:xfrm>
          <a:noFill/>
        </p:grpSpPr>
        <p:cxnSp>
          <p:nvCxnSpPr>
            <p:cNvPr id="30" name="Straight Connector 29"/>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1" name="TextBox 30"/>
            <p:cNvSpPr txBox="1"/>
            <p:nvPr/>
          </p:nvSpPr>
          <p:spPr>
            <a:xfrm>
              <a:off x="1221266" y="5715000"/>
              <a:ext cx="415893" cy="261610"/>
            </a:xfrm>
            <a:prstGeom prst="rect">
              <a:avLst/>
            </a:prstGeom>
            <a:grpFill/>
          </p:spPr>
          <p:txBody>
            <a:bodyPr wrap="none">
              <a:spAutoFit/>
            </a:bodyPr>
            <a:lstStyle/>
            <a:p>
              <a:pPr algn="ctr" eaLnBrk="1" hangingPunct="1">
                <a:defRPr/>
              </a:pPr>
              <a:r>
                <a:rPr lang="en-US" sz="1100" b="1" dirty="0">
                  <a:solidFill>
                    <a:srgbClr val="FFFFFF"/>
                  </a:solidFill>
                  <a:effectLst>
                    <a:outerShdw blurRad="38100" dist="38100" dir="2700000" algn="tl">
                      <a:srgbClr val="000000">
                        <a:alpha val="43137"/>
                      </a:srgbClr>
                    </a:outerShdw>
                  </a:effectLst>
                  <a:latin typeface="+mn-lt"/>
                  <a:ea typeface="+mn-ea"/>
                  <a:cs typeface="Arial"/>
                </a:rPr>
                <a:t>200</a:t>
              </a:r>
            </a:p>
          </p:txBody>
        </p:sp>
      </p:grpSp>
      <p:grpSp>
        <p:nvGrpSpPr>
          <p:cNvPr id="3" name="Group 32"/>
          <p:cNvGrpSpPr/>
          <p:nvPr/>
        </p:nvGrpSpPr>
        <p:grpSpPr>
          <a:xfrm>
            <a:off x="1688054" y="6188273"/>
            <a:ext cx="434158" cy="305594"/>
            <a:chOff x="1212136" y="5715000"/>
            <a:chExt cx="434158" cy="305594"/>
          </a:xfrm>
          <a:noFill/>
        </p:grpSpPr>
        <p:cxnSp>
          <p:nvCxnSpPr>
            <p:cNvPr id="34" name="Straight Connector 33"/>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5" name="TextBox 34"/>
            <p:cNvSpPr txBox="1"/>
            <p:nvPr/>
          </p:nvSpPr>
          <p:spPr>
            <a:xfrm>
              <a:off x="1212136" y="5715000"/>
              <a:ext cx="434158" cy="261610"/>
            </a:xfrm>
            <a:prstGeom prst="rect">
              <a:avLst/>
            </a:prstGeom>
            <a:grpFill/>
          </p:spPr>
          <p:txBody>
            <a:bodyPr wrap="none">
              <a:spAutoFit/>
            </a:bodyPr>
            <a:lstStyle/>
            <a:p>
              <a:pPr algn="ctr" eaLnBrk="1" hangingPunct="1">
                <a:defRPr/>
              </a:pPr>
              <a:r>
                <a:rPr lang="en-US" sz="1100" b="1" dirty="0">
                  <a:solidFill>
                    <a:srgbClr val="FFFFFF"/>
                  </a:solidFill>
                  <a:effectLst>
                    <a:outerShdw blurRad="38100" dist="38100" dir="2700000" algn="tl">
                      <a:srgbClr val="000000">
                        <a:alpha val="43137"/>
                      </a:srgbClr>
                    </a:outerShdw>
                  </a:effectLst>
                  <a:latin typeface="+mn-lt"/>
                  <a:ea typeface="+mn-ea"/>
                  <a:cs typeface="Arial"/>
                </a:rPr>
                <a:t>400</a:t>
              </a:r>
            </a:p>
          </p:txBody>
        </p:sp>
      </p:grpSp>
      <p:grpSp>
        <p:nvGrpSpPr>
          <p:cNvPr id="4" name="Group 35"/>
          <p:cNvGrpSpPr/>
          <p:nvPr/>
        </p:nvGrpSpPr>
        <p:grpSpPr>
          <a:xfrm>
            <a:off x="2339468" y="6188273"/>
            <a:ext cx="424847" cy="305594"/>
            <a:chOff x="1216791" y="5715000"/>
            <a:chExt cx="424847" cy="305594"/>
          </a:xfrm>
          <a:noFill/>
        </p:grpSpPr>
        <p:cxnSp>
          <p:nvCxnSpPr>
            <p:cNvPr id="37" name="Straight Connector 36"/>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8" name="TextBox 37"/>
            <p:cNvSpPr txBox="1"/>
            <p:nvPr/>
          </p:nvSpPr>
          <p:spPr>
            <a:xfrm>
              <a:off x="1216791" y="5715000"/>
              <a:ext cx="424847" cy="261610"/>
            </a:xfrm>
            <a:prstGeom prst="rect">
              <a:avLst/>
            </a:prstGeom>
            <a:grpFill/>
          </p:spPr>
          <p:txBody>
            <a:bodyPr wrap="none">
              <a:spAutoFit/>
            </a:bodyPr>
            <a:lstStyle/>
            <a:p>
              <a:pPr algn="ctr" eaLnBrk="1" hangingPunct="1">
                <a:defRPr/>
              </a:pPr>
              <a:r>
                <a:rPr lang="en-US" sz="1100" b="1" dirty="0">
                  <a:solidFill>
                    <a:srgbClr val="FFFFFF"/>
                  </a:solidFill>
                  <a:effectLst>
                    <a:outerShdw blurRad="38100" dist="38100" dir="2700000" algn="tl">
                      <a:srgbClr val="000000">
                        <a:alpha val="43137"/>
                      </a:srgbClr>
                    </a:outerShdw>
                  </a:effectLst>
                  <a:latin typeface="+mn-lt"/>
                  <a:ea typeface="+mn-ea"/>
                  <a:cs typeface="Arial"/>
                </a:rPr>
                <a:t>600</a:t>
              </a:r>
            </a:p>
          </p:txBody>
        </p:sp>
      </p:grpSp>
      <p:grpSp>
        <p:nvGrpSpPr>
          <p:cNvPr id="20" name="Group 38"/>
          <p:cNvGrpSpPr/>
          <p:nvPr/>
        </p:nvGrpSpPr>
        <p:grpSpPr>
          <a:xfrm>
            <a:off x="3600665" y="6188273"/>
            <a:ext cx="493257" cy="305594"/>
            <a:chOff x="1182585" y="5715000"/>
            <a:chExt cx="493257" cy="305594"/>
          </a:xfrm>
          <a:noFill/>
        </p:grpSpPr>
        <p:cxnSp>
          <p:nvCxnSpPr>
            <p:cNvPr id="40" name="Straight Connector 39"/>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41" name="TextBox 40"/>
            <p:cNvSpPr txBox="1"/>
            <p:nvPr/>
          </p:nvSpPr>
          <p:spPr>
            <a:xfrm>
              <a:off x="1182585" y="5715000"/>
              <a:ext cx="493257" cy="261610"/>
            </a:xfrm>
            <a:prstGeom prst="rect">
              <a:avLst/>
            </a:prstGeom>
            <a:grpFill/>
          </p:spPr>
          <p:txBody>
            <a:bodyPr wrap="none">
              <a:spAutoFit/>
            </a:bodyPr>
            <a:lstStyle/>
            <a:p>
              <a:pPr algn="ctr" eaLnBrk="1" hangingPunct="1">
                <a:defRPr/>
              </a:pPr>
              <a:r>
                <a:rPr lang="en-US" sz="1100" b="1" dirty="0">
                  <a:solidFill>
                    <a:srgbClr val="FFFFFF"/>
                  </a:solidFill>
                  <a:effectLst>
                    <a:outerShdw blurRad="38100" dist="38100" dir="2700000" algn="tl">
                      <a:srgbClr val="000000">
                        <a:alpha val="43137"/>
                      </a:srgbClr>
                    </a:outerShdw>
                  </a:effectLst>
                  <a:latin typeface="+mn-lt"/>
                  <a:ea typeface="+mn-ea"/>
                  <a:cs typeface="Arial"/>
                </a:rPr>
                <a:t>1000</a:t>
              </a:r>
            </a:p>
          </p:txBody>
        </p:sp>
      </p:grpSp>
      <p:grpSp>
        <p:nvGrpSpPr>
          <p:cNvPr id="21" name="Group 41"/>
          <p:cNvGrpSpPr/>
          <p:nvPr/>
        </p:nvGrpSpPr>
        <p:grpSpPr>
          <a:xfrm>
            <a:off x="2989061" y="6188273"/>
            <a:ext cx="422919" cy="305594"/>
            <a:chOff x="1217755" y="5715000"/>
            <a:chExt cx="422919" cy="305594"/>
          </a:xfrm>
          <a:noFill/>
        </p:grpSpPr>
        <p:cxnSp>
          <p:nvCxnSpPr>
            <p:cNvPr id="43" name="Straight Connector 42"/>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44" name="TextBox 43"/>
            <p:cNvSpPr txBox="1"/>
            <p:nvPr/>
          </p:nvSpPr>
          <p:spPr>
            <a:xfrm>
              <a:off x="1217755" y="5715000"/>
              <a:ext cx="422919" cy="261610"/>
            </a:xfrm>
            <a:prstGeom prst="rect">
              <a:avLst/>
            </a:prstGeom>
            <a:grpFill/>
          </p:spPr>
          <p:txBody>
            <a:bodyPr wrap="none">
              <a:spAutoFit/>
            </a:bodyPr>
            <a:lstStyle/>
            <a:p>
              <a:pPr algn="ctr" eaLnBrk="1" hangingPunct="1">
                <a:defRPr/>
              </a:pPr>
              <a:r>
                <a:rPr lang="en-US" sz="1100" b="1" dirty="0">
                  <a:solidFill>
                    <a:srgbClr val="FFFFFF"/>
                  </a:solidFill>
                  <a:effectLst>
                    <a:outerShdw blurRad="38100" dist="38100" dir="2700000" algn="tl">
                      <a:srgbClr val="000000">
                        <a:alpha val="43137"/>
                      </a:srgbClr>
                    </a:outerShdw>
                  </a:effectLst>
                  <a:latin typeface="+mn-lt"/>
                  <a:ea typeface="+mn-ea"/>
                  <a:cs typeface="Arial"/>
                </a:rPr>
                <a:t>800</a:t>
              </a:r>
            </a:p>
          </p:txBody>
        </p:sp>
      </p:grpSp>
      <p:sp>
        <p:nvSpPr>
          <p:cNvPr id="48" name="TextBox 47"/>
          <p:cNvSpPr txBox="1"/>
          <p:nvPr/>
        </p:nvSpPr>
        <p:spPr>
          <a:xfrm>
            <a:off x="551526" y="6188081"/>
            <a:ext cx="262215" cy="253833"/>
          </a:xfrm>
          <a:prstGeom prst="rect">
            <a:avLst/>
          </a:prstGeom>
          <a:grpFill/>
        </p:spPr>
        <p:txBody>
          <a:bodyPr wrap="none" lIns="91358" tIns="45679" rIns="91358" bIns="45679">
            <a:spAutoFit/>
          </a:bodyPr>
          <a:lstStyle>
            <a:defPPr>
              <a:defRPr lang="zh-CN"/>
            </a:defPPr>
            <a:lvl1pPr algn="ctr" eaLnBrk="1" hangingPunct="1">
              <a:defRPr sz="1050" b="1">
                <a:solidFill>
                  <a:srgbClr val="FFFFFF"/>
                </a:solidFill>
                <a:effectLst>
                  <a:outerShdw blurRad="38100" dist="38100" dir="2700000" algn="tl">
                    <a:srgbClr val="000000">
                      <a:alpha val="43137"/>
                    </a:srgbClr>
                  </a:outerShdw>
                </a:effectLst>
                <a:latin typeface="+mn-lt"/>
                <a:ea typeface="+mn-ea"/>
                <a:cs typeface="Arial"/>
              </a:defRPr>
            </a:lvl1pPr>
          </a:lstStyle>
          <a:p>
            <a:pPr>
              <a:defRPr/>
            </a:pPr>
            <a:r>
              <a:rPr lang="en-US" altLang="zh-CN" dirty="0"/>
              <a:t>0</a:t>
            </a:r>
          </a:p>
        </p:txBody>
      </p:sp>
      <p:sp>
        <p:nvSpPr>
          <p:cNvPr id="49" name="TextBox 48"/>
          <p:cNvSpPr txBox="1"/>
          <p:nvPr/>
        </p:nvSpPr>
        <p:spPr>
          <a:xfrm>
            <a:off x="546762" y="6546857"/>
            <a:ext cx="262215" cy="253833"/>
          </a:xfrm>
          <a:prstGeom prst="rect">
            <a:avLst/>
          </a:prstGeom>
          <a:grpFill/>
        </p:spPr>
        <p:txBody>
          <a:bodyPr wrap="none" lIns="91358" tIns="45679" rIns="91358" bIns="45679">
            <a:spAutoFit/>
          </a:bodyPr>
          <a:lstStyle>
            <a:defPPr>
              <a:defRPr lang="zh-CN"/>
            </a:defPPr>
            <a:lvl1pPr algn="ctr" eaLnBrk="1" hangingPunct="1">
              <a:defRPr sz="1050" b="1">
                <a:solidFill>
                  <a:srgbClr val="FFFFFF"/>
                </a:solidFill>
                <a:effectLst>
                  <a:outerShdw blurRad="38100" dist="38100" dir="2700000" algn="tl">
                    <a:srgbClr val="000000">
                      <a:alpha val="43137"/>
                    </a:srgbClr>
                  </a:outerShdw>
                </a:effectLst>
                <a:latin typeface="+mn-lt"/>
                <a:ea typeface="+mn-ea"/>
                <a:cs typeface="Arial"/>
              </a:defRPr>
            </a:lvl1pPr>
          </a:lstStyle>
          <a:p>
            <a:pPr>
              <a:defRPr/>
            </a:pPr>
            <a:r>
              <a:rPr lang="en-US" altLang="zh-CN" dirty="0"/>
              <a:t>0</a:t>
            </a:r>
          </a:p>
        </p:txBody>
      </p:sp>
      <p:grpSp>
        <p:nvGrpSpPr>
          <p:cNvPr id="22" name="Group 51"/>
          <p:cNvGrpSpPr/>
          <p:nvPr/>
        </p:nvGrpSpPr>
        <p:grpSpPr>
          <a:xfrm>
            <a:off x="1033701" y="6496112"/>
            <a:ext cx="424722" cy="312494"/>
            <a:chOff x="1167397" y="6023571"/>
            <a:chExt cx="424722" cy="312494"/>
          </a:xfrm>
          <a:noFill/>
        </p:grpSpPr>
        <p:sp>
          <p:nvSpPr>
            <p:cNvPr id="50" name="TextBox 49"/>
            <p:cNvSpPr txBox="1"/>
            <p:nvPr/>
          </p:nvSpPr>
          <p:spPr>
            <a:xfrm>
              <a:off x="1167397" y="6074455"/>
              <a:ext cx="424722" cy="261610"/>
            </a:xfrm>
            <a:prstGeom prst="rect">
              <a:avLst/>
            </a:prstGeom>
            <a:grpFill/>
          </p:spPr>
          <p:txBody>
            <a:bodyPr wrap="none">
              <a:spAutoFit/>
            </a:bodyPr>
            <a:lstStyle/>
            <a:p>
              <a:pPr algn="ctr" eaLnBrk="1" hangingPunct="1">
                <a:defRPr/>
              </a:pPr>
              <a:r>
                <a:rPr lang="en-US" sz="1100" b="1" dirty="0">
                  <a:solidFill>
                    <a:srgbClr val="FFFFFF"/>
                  </a:solidFill>
                  <a:effectLst>
                    <a:outerShdw blurRad="38100" dist="38100" dir="2700000" algn="tl">
                      <a:srgbClr val="000000">
                        <a:alpha val="43137"/>
                      </a:srgbClr>
                    </a:outerShdw>
                  </a:effectLst>
                  <a:latin typeface="+mn-lt"/>
                  <a:ea typeface="+mn-ea"/>
                  <a:cs typeface="Arial"/>
                </a:rPr>
                <a:t>300</a:t>
              </a:r>
            </a:p>
          </p:txBody>
        </p:sp>
        <p:cxnSp>
          <p:nvCxnSpPr>
            <p:cNvPr id="51" name="Straight Connector 50"/>
            <p:cNvCxnSpPr/>
            <p:nvPr/>
          </p:nvCxnSpPr>
          <p:spPr bwMode="auto">
            <a:xfrm rot="5400000">
              <a:off x="1341658" y="6060877"/>
              <a:ext cx="76200" cy="1588"/>
            </a:xfrm>
            <a:prstGeom prst="line">
              <a:avLst/>
            </a:prstGeom>
            <a:grpFill/>
            <a:ln w="12700" cap="sq" cmpd="sng" algn="ctr">
              <a:solidFill>
                <a:srgbClr val="FFFFFF"/>
              </a:solidFill>
              <a:prstDash val="solid"/>
              <a:round/>
              <a:headEnd type="none" w="sm" len="sm"/>
              <a:tailEnd type="none" w="sm" len="sm"/>
            </a:ln>
            <a:effectLst/>
          </p:spPr>
        </p:cxnSp>
      </p:grpSp>
      <p:sp>
        <p:nvSpPr>
          <p:cNvPr id="53" name="TextBox 52"/>
          <p:cNvSpPr txBox="1">
            <a:spLocks noChangeArrowheads="1"/>
          </p:cNvSpPr>
          <p:nvPr/>
        </p:nvSpPr>
        <p:spPr bwMode="auto">
          <a:xfrm>
            <a:off x="1634215" y="6546865"/>
            <a:ext cx="379646" cy="246217"/>
          </a:xfrm>
          <a:prstGeom prst="rect">
            <a:avLst/>
          </a:prstGeom>
          <a:noFill/>
          <a:ln w="9525">
            <a:noFill/>
            <a:miter lim="800000"/>
            <a:headEnd/>
            <a:tailEnd/>
          </a:ln>
          <a:effectLst>
            <a:outerShdw dist="38100" dir="2700000" rotWithShape="0">
              <a:srgbClr val="808080">
                <a:alpha val="42999"/>
              </a:srgbClr>
            </a:outerShdw>
          </a:effectLst>
        </p:spPr>
        <p:txBody>
          <a:bodyPr wrap="none" lIns="91358" tIns="45679" rIns="91358" bIns="45679">
            <a:spAutoFit/>
          </a:bodyPr>
          <a:lstStyle/>
          <a:p>
            <a:pPr algn="ctr" eaLnBrk="1" hangingPunct="1"/>
            <a:r>
              <a:rPr lang="en-US" altLang="zh-CN" sz="1000" b="1">
                <a:solidFill>
                  <a:srgbClr val="FFFFFF"/>
                </a:solidFill>
                <a:effectLst>
                  <a:outerShdw blurRad="38100" dist="38100" dir="2700000" algn="tl">
                    <a:srgbClr val="C0C0C0"/>
                  </a:outerShdw>
                </a:effectLst>
                <a:latin typeface="Calibri" pitchFamily="34" charset="0"/>
                <a:cs typeface="Arial" pitchFamily="34" charset="0"/>
              </a:rPr>
              <a:t>600</a:t>
            </a:r>
          </a:p>
        </p:txBody>
      </p:sp>
      <p:cxnSp>
        <p:nvCxnSpPr>
          <p:cNvPr id="177187" name="Straight Connector 53"/>
          <p:cNvCxnSpPr>
            <a:cxnSpLocks noChangeShapeType="1"/>
          </p:cNvCxnSpPr>
          <p:nvPr/>
        </p:nvCxnSpPr>
        <p:spPr bwMode="auto">
          <a:xfrm rot="5400000">
            <a:off x="1804194" y="6533357"/>
            <a:ext cx="76200" cy="1588"/>
          </a:xfrm>
          <a:prstGeom prst="line">
            <a:avLst/>
          </a:prstGeom>
          <a:noFill/>
          <a:ln w="12700" cap="sq">
            <a:solidFill>
              <a:srgbClr val="FFFFFF"/>
            </a:solidFill>
            <a:round/>
            <a:headEnd type="none" w="sm" len="sm"/>
            <a:tailEnd type="none" w="sm" len="sm"/>
          </a:ln>
        </p:spPr>
      </p:cxnSp>
      <p:sp>
        <p:nvSpPr>
          <p:cNvPr id="55" name="TextBox 54"/>
          <p:cNvSpPr txBox="1">
            <a:spLocks noChangeArrowheads="1"/>
          </p:cNvSpPr>
          <p:nvPr/>
        </p:nvSpPr>
        <p:spPr bwMode="auto">
          <a:xfrm>
            <a:off x="2243816" y="6546865"/>
            <a:ext cx="379646" cy="246217"/>
          </a:xfrm>
          <a:prstGeom prst="rect">
            <a:avLst/>
          </a:prstGeom>
          <a:noFill/>
          <a:ln w="9525">
            <a:noFill/>
            <a:miter lim="800000"/>
            <a:headEnd/>
            <a:tailEnd/>
          </a:ln>
          <a:effectLst>
            <a:outerShdw dist="38100" dir="2700000" rotWithShape="0">
              <a:srgbClr val="808080">
                <a:alpha val="42999"/>
              </a:srgbClr>
            </a:outerShdw>
          </a:effectLst>
        </p:spPr>
        <p:txBody>
          <a:bodyPr wrap="none" lIns="91358" tIns="45679" rIns="91358" bIns="45679">
            <a:spAutoFit/>
          </a:bodyPr>
          <a:lstStyle/>
          <a:p>
            <a:pPr algn="ctr" eaLnBrk="1" hangingPunct="1"/>
            <a:r>
              <a:rPr lang="en-US" altLang="zh-CN" sz="1000" b="1">
                <a:solidFill>
                  <a:srgbClr val="FFFFFF"/>
                </a:solidFill>
                <a:effectLst>
                  <a:outerShdw blurRad="38100" dist="38100" dir="2700000" algn="tl">
                    <a:srgbClr val="C0C0C0"/>
                  </a:outerShdw>
                </a:effectLst>
                <a:latin typeface="Calibri" pitchFamily="34" charset="0"/>
                <a:cs typeface="Arial" pitchFamily="34" charset="0"/>
              </a:rPr>
              <a:t>900</a:t>
            </a:r>
          </a:p>
        </p:txBody>
      </p:sp>
      <p:cxnSp>
        <p:nvCxnSpPr>
          <p:cNvPr id="177189" name="Straight Connector 55"/>
          <p:cNvCxnSpPr>
            <a:cxnSpLocks noChangeShapeType="1"/>
          </p:cNvCxnSpPr>
          <p:nvPr/>
        </p:nvCxnSpPr>
        <p:spPr bwMode="auto">
          <a:xfrm rot="5400000">
            <a:off x="2413795" y="6533357"/>
            <a:ext cx="76200" cy="1588"/>
          </a:xfrm>
          <a:prstGeom prst="line">
            <a:avLst/>
          </a:prstGeom>
          <a:noFill/>
          <a:ln w="12700" cap="sq">
            <a:solidFill>
              <a:srgbClr val="FFFFFF"/>
            </a:solidFill>
            <a:round/>
            <a:headEnd type="none" w="sm" len="sm"/>
            <a:tailEnd type="none" w="sm" len="sm"/>
          </a:ln>
        </p:spPr>
      </p:cxnSp>
      <p:sp>
        <p:nvSpPr>
          <p:cNvPr id="57" name="TextBox 56"/>
          <p:cNvSpPr txBox="1">
            <a:spLocks noChangeArrowheads="1"/>
          </p:cNvSpPr>
          <p:nvPr/>
        </p:nvSpPr>
        <p:spPr bwMode="auto">
          <a:xfrm>
            <a:off x="2790769" y="6546865"/>
            <a:ext cx="444643" cy="246217"/>
          </a:xfrm>
          <a:prstGeom prst="rect">
            <a:avLst/>
          </a:prstGeom>
          <a:noFill/>
          <a:ln w="9525">
            <a:noFill/>
            <a:miter lim="800000"/>
            <a:headEnd/>
            <a:tailEnd/>
          </a:ln>
          <a:effectLst>
            <a:outerShdw dist="38100" dir="2700000" rotWithShape="0">
              <a:srgbClr val="808080">
                <a:alpha val="42999"/>
              </a:srgbClr>
            </a:outerShdw>
          </a:effectLst>
        </p:spPr>
        <p:txBody>
          <a:bodyPr wrap="none" lIns="91358" tIns="45679" rIns="91358" bIns="45679">
            <a:spAutoFit/>
          </a:bodyPr>
          <a:lstStyle/>
          <a:p>
            <a:pPr algn="ctr" eaLnBrk="1" hangingPunct="1"/>
            <a:r>
              <a:rPr lang="en-US" altLang="zh-CN" sz="1000" b="1">
                <a:solidFill>
                  <a:srgbClr val="FFFFFF"/>
                </a:solidFill>
                <a:effectLst>
                  <a:outerShdw blurRad="38100" dist="38100" dir="2700000" algn="tl">
                    <a:srgbClr val="C0C0C0"/>
                  </a:outerShdw>
                </a:effectLst>
                <a:latin typeface="Calibri" pitchFamily="34" charset="0"/>
                <a:cs typeface="Arial" pitchFamily="34" charset="0"/>
              </a:rPr>
              <a:t>1200</a:t>
            </a:r>
          </a:p>
        </p:txBody>
      </p:sp>
      <p:cxnSp>
        <p:nvCxnSpPr>
          <p:cNvPr id="177191" name="Straight Connector 57"/>
          <p:cNvCxnSpPr>
            <a:cxnSpLocks noChangeShapeType="1"/>
          </p:cNvCxnSpPr>
          <p:nvPr/>
        </p:nvCxnSpPr>
        <p:spPr bwMode="auto">
          <a:xfrm rot="5400000">
            <a:off x="2996408" y="6533372"/>
            <a:ext cx="76200" cy="1587"/>
          </a:xfrm>
          <a:prstGeom prst="line">
            <a:avLst/>
          </a:prstGeom>
          <a:noFill/>
          <a:ln w="12700" cap="sq">
            <a:solidFill>
              <a:srgbClr val="FFFFFF"/>
            </a:solidFill>
            <a:round/>
            <a:headEnd type="none" w="sm" len="sm"/>
            <a:tailEnd type="none" w="sm" len="sm"/>
          </a:ln>
        </p:spPr>
      </p:cxnSp>
      <p:sp>
        <p:nvSpPr>
          <p:cNvPr id="59" name="TextBox 58"/>
          <p:cNvSpPr txBox="1">
            <a:spLocks noChangeArrowheads="1"/>
          </p:cNvSpPr>
          <p:nvPr/>
        </p:nvSpPr>
        <p:spPr bwMode="auto">
          <a:xfrm>
            <a:off x="3400369" y="6546865"/>
            <a:ext cx="444643" cy="246217"/>
          </a:xfrm>
          <a:prstGeom prst="rect">
            <a:avLst/>
          </a:prstGeom>
          <a:noFill/>
          <a:ln w="9525">
            <a:noFill/>
            <a:miter lim="800000"/>
            <a:headEnd/>
            <a:tailEnd/>
          </a:ln>
          <a:effectLst>
            <a:outerShdw dist="38100" dir="2700000" rotWithShape="0">
              <a:srgbClr val="808080">
                <a:alpha val="42999"/>
              </a:srgbClr>
            </a:outerShdw>
          </a:effectLst>
        </p:spPr>
        <p:txBody>
          <a:bodyPr wrap="none" lIns="91358" tIns="45679" rIns="91358" bIns="45679">
            <a:spAutoFit/>
          </a:bodyPr>
          <a:lstStyle/>
          <a:p>
            <a:pPr algn="ctr" eaLnBrk="1" hangingPunct="1"/>
            <a:r>
              <a:rPr lang="en-US" altLang="zh-CN" sz="1000" b="1">
                <a:solidFill>
                  <a:srgbClr val="FFFFFF"/>
                </a:solidFill>
                <a:effectLst>
                  <a:outerShdw blurRad="38100" dist="38100" dir="2700000" algn="tl">
                    <a:srgbClr val="C0C0C0"/>
                  </a:outerShdw>
                </a:effectLst>
                <a:latin typeface="Calibri" pitchFamily="34" charset="0"/>
                <a:cs typeface="Arial" pitchFamily="34" charset="0"/>
              </a:rPr>
              <a:t>1500</a:t>
            </a:r>
          </a:p>
        </p:txBody>
      </p:sp>
      <p:cxnSp>
        <p:nvCxnSpPr>
          <p:cNvPr id="177193" name="Straight Connector 59"/>
          <p:cNvCxnSpPr>
            <a:cxnSpLocks noChangeShapeType="1"/>
          </p:cNvCxnSpPr>
          <p:nvPr/>
        </p:nvCxnSpPr>
        <p:spPr bwMode="auto">
          <a:xfrm rot="5400000">
            <a:off x="3606007" y="6533372"/>
            <a:ext cx="76200" cy="1587"/>
          </a:xfrm>
          <a:prstGeom prst="line">
            <a:avLst/>
          </a:prstGeom>
          <a:noFill/>
          <a:ln w="12700" cap="sq">
            <a:solidFill>
              <a:srgbClr val="FFFFFF"/>
            </a:solidFill>
            <a:round/>
            <a:headEnd type="none" w="sm" len="sm"/>
            <a:tailEnd type="none" w="sm" len="sm"/>
          </a:ln>
        </p:spPr>
      </p:cxnSp>
      <p:sp>
        <p:nvSpPr>
          <p:cNvPr id="61" name="TextBox 60"/>
          <p:cNvSpPr txBox="1">
            <a:spLocks noChangeArrowheads="1"/>
          </p:cNvSpPr>
          <p:nvPr/>
        </p:nvSpPr>
        <p:spPr bwMode="auto">
          <a:xfrm>
            <a:off x="4254501" y="6483352"/>
            <a:ext cx="4916488" cy="341198"/>
          </a:xfrm>
          <a:prstGeom prst="rect">
            <a:avLst/>
          </a:prstGeom>
          <a:solidFill>
            <a:srgbClr val="336600">
              <a:alpha val="50000"/>
            </a:srgbClr>
          </a:solidFill>
          <a:ln w="9525">
            <a:noFill/>
            <a:miter lim="800000"/>
            <a:headEnd/>
            <a:tailEnd/>
          </a:ln>
        </p:spPr>
        <p:txBody>
          <a:bodyPr lIns="91358" tIns="45679" rIns="91358" bIns="45679">
            <a:spAutoFit/>
          </a:bodyPr>
          <a:lstStyle>
            <a:lvl1pPr marL="342900" indent="-342900">
              <a:defRPr sz="2400">
                <a:solidFill>
                  <a:schemeClr val="tx1"/>
                </a:solidFill>
                <a:latin typeface="Arial" charset="0"/>
                <a:ea typeface="SimSun" charset="0"/>
                <a:cs typeface="SimSun" charset="0"/>
              </a:defRPr>
            </a:lvl1pPr>
            <a:lvl2pPr marL="37931725" indent="-37474525">
              <a:defRPr sz="2400">
                <a:solidFill>
                  <a:schemeClr val="tx1"/>
                </a:solidFill>
                <a:latin typeface="Arial" charset="0"/>
                <a:ea typeface="SimSun" charset="0"/>
                <a:cs typeface="SimSun" charset="0"/>
              </a:defRPr>
            </a:lvl2pPr>
            <a:lvl3pPr>
              <a:defRPr sz="2400">
                <a:solidFill>
                  <a:schemeClr val="tx1"/>
                </a:solidFill>
                <a:latin typeface="Arial" charset="0"/>
                <a:ea typeface="SimSun" charset="0"/>
                <a:cs typeface="SimSun" charset="0"/>
              </a:defRPr>
            </a:lvl3pPr>
            <a:lvl4pPr>
              <a:defRPr sz="2400">
                <a:solidFill>
                  <a:schemeClr val="tx1"/>
                </a:solidFill>
                <a:latin typeface="Arial" charset="0"/>
                <a:ea typeface="SimSun" charset="0"/>
                <a:cs typeface="SimSun" charset="0"/>
              </a:defRPr>
            </a:lvl4pPr>
            <a:lvl5pPr>
              <a:defRPr sz="2400">
                <a:solidFill>
                  <a:schemeClr val="tx1"/>
                </a:solidFill>
                <a:latin typeface="Arial" charset="0"/>
                <a:ea typeface="SimSun" charset="0"/>
                <a:cs typeface="SimSun" charset="0"/>
              </a:defRPr>
            </a:lvl5pPr>
            <a:lvl6pPr marL="457200" eaLnBrk="0" fontAlgn="base" hangingPunct="0">
              <a:spcBef>
                <a:spcPct val="0"/>
              </a:spcBef>
              <a:spcAft>
                <a:spcPct val="0"/>
              </a:spcAft>
              <a:defRPr sz="2400">
                <a:solidFill>
                  <a:schemeClr val="tx1"/>
                </a:solidFill>
                <a:latin typeface="Arial" charset="0"/>
                <a:ea typeface="SimSun" charset="0"/>
                <a:cs typeface="SimSun" charset="0"/>
              </a:defRPr>
            </a:lvl6pPr>
            <a:lvl7pPr marL="914400" eaLnBrk="0" fontAlgn="base" hangingPunct="0">
              <a:spcBef>
                <a:spcPct val="0"/>
              </a:spcBef>
              <a:spcAft>
                <a:spcPct val="0"/>
              </a:spcAft>
              <a:defRPr sz="2400">
                <a:solidFill>
                  <a:schemeClr val="tx1"/>
                </a:solidFill>
                <a:latin typeface="Arial" charset="0"/>
                <a:ea typeface="SimSun" charset="0"/>
                <a:cs typeface="SimSun" charset="0"/>
              </a:defRPr>
            </a:lvl7pPr>
            <a:lvl8pPr marL="1371600" eaLnBrk="0" fontAlgn="base" hangingPunct="0">
              <a:spcBef>
                <a:spcPct val="0"/>
              </a:spcBef>
              <a:spcAft>
                <a:spcPct val="0"/>
              </a:spcAft>
              <a:defRPr sz="2400">
                <a:solidFill>
                  <a:schemeClr val="tx1"/>
                </a:solidFill>
                <a:latin typeface="Arial" charset="0"/>
                <a:ea typeface="SimSun" charset="0"/>
                <a:cs typeface="SimSun" charset="0"/>
              </a:defRPr>
            </a:lvl8pPr>
            <a:lvl9pPr marL="1828800" eaLnBrk="0" fontAlgn="base" hangingPunct="0">
              <a:spcBef>
                <a:spcPct val="0"/>
              </a:spcBef>
              <a:spcAft>
                <a:spcPct val="0"/>
              </a:spcAft>
              <a:defRPr sz="2400">
                <a:solidFill>
                  <a:schemeClr val="tx1"/>
                </a:solidFill>
                <a:latin typeface="Arial" charset="0"/>
                <a:ea typeface="SimSun" charset="0"/>
                <a:cs typeface="SimSun" charset="0"/>
              </a:defRPr>
            </a:lvl9pPr>
          </a:lstStyle>
          <a:p>
            <a:pPr algn="ctr" eaLnBrk="1" hangingPunct="1">
              <a:defRPr/>
            </a:pPr>
            <a:r>
              <a:rPr lang="en-US" altLang="zh-CN" sz="1600" b="1">
                <a:solidFill>
                  <a:srgbClr val="FFFFFF"/>
                </a:solidFill>
                <a:effectLst>
                  <a:outerShdw blurRad="38100" dist="38100" dir="2700000" algn="tl">
                    <a:srgbClr val="000000"/>
                  </a:outerShdw>
                </a:effectLst>
                <a:latin typeface="SimSun" charset="0"/>
                <a:cs typeface="Arial" charset="0"/>
              </a:rPr>
              <a:t>(1)(2)(3)</a:t>
            </a:r>
            <a:r>
              <a:rPr lang="zh-CN" altLang="en-US" sz="1600" b="1">
                <a:solidFill>
                  <a:srgbClr val="FFFFFF"/>
                </a:solidFill>
                <a:effectLst>
                  <a:outerShdw blurRad="38100" dist="38100" dir="2700000" algn="tl">
                    <a:srgbClr val="000000"/>
                  </a:outerShdw>
                </a:effectLst>
                <a:latin typeface="SimSun" charset="0"/>
                <a:cs typeface="Arial" charset="0"/>
              </a:rPr>
              <a:t>等等是指明 使徒行传</a:t>
            </a:r>
            <a:r>
              <a:rPr lang="en-US" altLang="zh-CN" sz="1600" b="1">
                <a:solidFill>
                  <a:srgbClr val="FFFFFF"/>
                </a:solidFill>
                <a:effectLst>
                  <a:outerShdw blurRad="38100" dist="38100" dir="2700000" algn="tl">
                    <a:srgbClr val="000000"/>
                  </a:outerShdw>
                </a:effectLst>
                <a:latin typeface="SimSun" charset="0"/>
                <a:cs typeface="Arial" charset="0"/>
              </a:rPr>
              <a:t>2:9-11 </a:t>
            </a:r>
            <a:r>
              <a:rPr lang="zh-CN" altLang="en-US" sz="1600" b="1">
                <a:solidFill>
                  <a:srgbClr val="FFFFFF"/>
                </a:solidFill>
                <a:effectLst>
                  <a:outerShdw blurRad="38100" dist="38100" dir="2700000" algn="tl">
                    <a:srgbClr val="000000"/>
                  </a:outerShdw>
                </a:effectLst>
                <a:latin typeface="SimSun" charset="0"/>
                <a:cs typeface="Arial" charset="0"/>
              </a:rPr>
              <a:t>中的顺序</a:t>
            </a:r>
          </a:p>
        </p:txBody>
      </p:sp>
      <p:sp>
        <p:nvSpPr>
          <p:cNvPr id="177195" name="TextBox 61"/>
          <p:cNvSpPr txBox="1">
            <a:spLocks noChangeArrowheads="1"/>
          </p:cNvSpPr>
          <p:nvPr/>
        </p:nvSpPr>
        <p:spPr bwMode="auto">
          <a:xfrm>
            <a:off x="6282645" y="4105275"/>
            <a:ext cx="1445990" cy="457321"/>
          </a:xfrm>
          <a:prstGeom prst="rect">
            <a:avLst/>
          </a:prstGeom>
          <a:solidFill>
            <a:srgbClr val="0000CC"/>
          </a:solidFill>
          <a:ln w="9525">
            <a:noFill/>
            <a:miter lim="800000"/>
            <a:headEnd/>
            <a:tailEnd/>
          </a:ln>
        </p:spPr>
        <p:txBody>
          <a:bodyPr wrap="none" lIns="91358" tIns="45679" rIns="91358" bIns="45679">
            <a:spAutoFit/>
          </a:bodyPr>
          <a:lstStyle/>
          <a:p>
            <a:pPr algn="ctr" eaLnBrk="1" hangingPunct="1"/>
            <a:r>
              <a:rPr lang="zh-CN" altLang="en-US" sz="2400" b="1">
                <a:solidFill>
                  <a:srgbClr val="FFFF00"/>
                </a:solidFill>
                <a:latin typeface="SimSun" pitchFamily="2" charset="-122"/>
                <a:cs typeface="Arial" pitchFamily="34" charset="0"/>
              </a:rPr>
              <a:t>耶路撒冷</a:t>
            </a:r>
          </a:p>
        </p:txBody>
      </p:sp>
      <p:cxnSp>
        <p:nvCxnSpPr>
          <p:cNvPr id="60" name="Straight Connector 59"/>
          <p:cNvCxnSpPr>
            <a:cxnSpLocks noChangeShapeType="1"/>
          </p:cNvCxnSpPr>
          <p:nvPr/>
        </p:nvCxnSpPr>
        <p:spPr bwMode="auto">
          <a:xfrm rot="5400000">
            <a:off x="6667500" y="2781301"/>
            <a:ext cx="1676400" cy="838200"/>
          </a:xfrm>
          <a:prstGeom prst="line">
            <a:avLst/>
          </a:prstGeom>
          <a:noFill/>
          <a:ln w="12700" cap="sq">
            <a:solidFill>
              <a:schemeClr val="bg1"/>
            </a:solidFill>
            <a:prstDash val="dash"/>
            <a:round/>
            <a:headEnd type="none" w="sm" len="sm"/>
            <a:tailEnd type="none" w="sm" len="sm"/>
          </a:ln>
        </p:spPr>
      </p:cxnSp>
      <p:cxnSp>
        <p:nvCxnSpPr>
          <p:cNvPr id="63" name="Straight Connector 62"/>
          <p:cNvCxnSpPr>
            <a:cxnSpLocks noChangeShapeType="1"/>
          </p:cNvCxnSpPr>
          <p:nvPr/>
        </p:nvCxnSpPr>
        <p:spPr bwMode="auto">
          <a:xfrm rot="5400000">
            <a:off x="7487445" y="3591720"/>
            <a:ext cx="584200" cy="442912"/>
          </a:xfrm>
          <a:prstGeom prst="line">
            <a:avLst/>
          </a:prstGeom>
          <a:noFill/>
          <a:ln w="12700" cap="sq">
            <a:solidFill>
              <a:schemeClr val="bg1"/>
            </a:solidFill>
            <a:prstDash val="dash"/>
            <a:round/>
            <a:headEnd type="none" w="sm" len="sm"/>
            <a:tailEnd type="none" w="sm" len="sm"/>
          </a:ln>
        </p:spPr>
      </p:cxnSp>
      <p:cxnSp>
        <p:nvCxnSpPr>
          <p:cNvPr id="65" name="Straight Connector 64"/>
          <p:cNvCxnSpPr>
            <a:cxnSpLocks noChangeShapeType="1"/>
          </p:cNvCxnSpPr>
          <p:nvPr/>
        </p:nvCxnSpPr>
        <p:spPr bwMode="auto">
          <a:xfrm rot="10800000" flipV="1">
            <a:off x="7710488" y="3978275"/>
            <a:ext cx="685800" cy="304800"/>
          </a:xfrm>
          <a:prstGeom prst="line">
            <a:avLst/>
          </a:prstGeom>
          <a:noFill/>
          <a:ln w="12700" cap="sq">
            <a:solidFill>
              <a:schemeClr val="bg1"/>
            </a:solidFill>
            <a:prstDash val="dash"/>
            <a:round/>
            <a:headEnd type="none" w="sm" len="sm"/>
            <a:tailEnd type="none" w="sm" len="sm"/>
          </a:ln>
        </p:spPr>
      </p:cxnSp>
      <p:cxnSp>
        <p:nvCxnSpPr>
          <p:cNvPr id="68" name="Straight Connector 67"/>
          <p:cNvCxnSpPr>
            <a:cxnSpLocks noChangeShapeType="1"/>
          </p:cNvCxnSpPr>
          <p:nvPr/>
        </p:nvCxnSpPr>
        <p:spPr bwMode="auto">
          <a:xfrm rot="5400000">
            <a:off x="7048500" y="3162300"/>
            <a:ext cx="1066800" cy="685800"/>
          </a:xfrm>
          <a:prstGeom prst="line">
            <a:avLst/>
          </a:prstGeom>
          <a:noFill/>
          <a:ln w="12700" cap="sq">
            <a:solidFill>
              <a:schemeClr val="bg1"/>
            </a:solidFill>
            <a:prstDash val="dash"/>
            <a:round/>
            <a:headEnd type="none" w="sm" len="sm"/>
            <a:tailEnd type="none" w="sm" len="sm"/>
          </a:ln>
        </p:spPr>
      </p:cxnSp>
      <p:cxnSp>
        <p:nvCxnSpPr>
          <p:cNvPr id="71" name="Straight Connector 70"/>
          <p:cNvCxnSpPr>
            <a:cxnSpLocks noChangeShapeType="1"/>
          </p:cNvCxnSpPr>
          <p:nvPr/>
        </p:nvCxnSpPr>
        <p:spPr bwMode="auto">
          <a:xfrm rot="5400000">
            <a:off x="7014369" y="4645819"/>
            <a:ext cx="188912" cy="44450"/>
          </a:xfrm>
          <a:prstGeom prst="line">
            <a:avLst/>
          </a:prstGeom>
          <a:noFill/>
          <a:ln w="12700" cap="sq">
            <a:solidFill>
              <a:schemeClr val="bg1"/>
            </a:solidFill>
            <a:prstDash val="dash"/>
            <a:round/>
            <a:headEnd type="none" w="sm" len="sm"/>
            <a:tailEnd type="none" w="sm" len="sm"/>
          </a:ln>
        </p:spPr>
      </p:cxnSp>
      <p:cxnSp>
        <p:nvCxnSpPr>
          <p:cNvPr id="74" name="Straight Connector 73"/>
          <p:cNvCxnSpPr>
            <a:cxnSpLocks noChangeShapeType="1"/>
          </p:cNvCxnSpPr>
          <p:nvPr/>
        </p:nvCxnSpPr>
        <p:spPr bwMode="auto">
          <a:xfrm rot="5400000">
            <a:off x="5905500" y="2476500"/>
            <a:ext cx="2514600" cy="457200"/>
          </a:xfrm>
          <a:prstGeom prst="line">
            <a:avLst/>
          </a:prstGeom>
          <a:noFill/>
          <a:ln w="12700" cap="sq">
            <a:solidFill>
              <a:schemeClr val="bg1"/>
            </a:solidFill>
            <a:prstDash val="dash"/>
            <a:round/>
            <a:headEnd type="none" w="sm" len="sm"/>
            <a:tailEnd type="none" w="sm" len="sm"/>
          </a:ln>
        </p:spPr>
      </p:cxnSp>
      <p:cxnSp>
        <p:nvCxnSpPr>
          <p:cNvPr id="77" name="Straight Connector 76"/>
          <p:cNvCxnSpPr>
            <a:cxnSpLocks noChangeShapeType="1"/>
          </p:cNvCxnSpPr>
          <p:nvPr/>
        </p:nvCxnSpPr>
        <p:spPr bwMode="auto">
          <a:xfrm rot="16200000" flipH="1">
            <a:off x="4419600" y="2133600"/>
            <a:ext cx="2286000" cy="1524000"/>
          </a:xfrm>
          <a:prstGeom prst="line">
            <a:avLst/>
          </a:prstGeom>
          <a:noFill/>
          <a:ln w="12700" cap="sq">
            <a:solidFill>
              <a:schemeClr val="bg1"/>
            </a:solidFill>
            <a:prstDash val="dash"/>
            <a:round/>
            <a:headEnd type="none" w="sm" len="sm"/>
            <a:tailEnd type="none" w="sm" len="sm"/>
          </a:ln>
        </p:spPr>
      </p:cxnSp>
      <p:cxnSp>
        <p:nvCxnSpPr>
          <p:cNvPr id="84" name="Straight Connector 83"/>
          <p:cNvCxnSpPr>
            <a:cxnSpLocks noChangeShapeType="1"/>
          </p:cNvCxnSpPr>
          <p:nvPr/>
        </p:nvCxnSpPr>
        <p:spPr bwMode="auto">
          <a:xfrm rot="16200000" flipH="1">
            <a:off x="5295900" y="2781300"/>
            <a:ext cx="1828800" cy="533400"/>
          </a:xfrm>
          <a:prstGeom prst="line">
            <a:avLst/>
          </a:prstGeom>
          <a:noFill/>
          <a:ln w="12700" cap="sq">
            <a:solidFill>
              <a:schemeClr val="bg1"/>
            </a:solidFill>
            <a:prstDash val="dash"/>
            <a:round/>
            <a:headEnd type="none" w="sm" len="sm"/>
            <a:tailEnd type="none" w="sm" len="sm"/>
          </a:ln>
        </p:spPr>
      </p:cxnSp>
      <p:cxnSp>
        <p:nvCxnSpPr>
          <p:cNvPr id="86" name="Straight Connector 85"/>
          <p:cNvCxnSpPr>
            <a:cxnSpLocks noChangeShapeType="1"/>
          </p:cNvCxnSpPr>
          <p:nvPr/>
        </p:nvCxnSpPr>
        <p:spPr bwMode="auto">
          <a:xfrm rot="16200000" flipH="1">
            <a:off x="5867400" y="3124200"/>
            <a:ext cx="1447800" cy="228600"/>
          </a:xfrm>
          <a:prstGeom prst="line">
            <a:avLst/>
          </a:prstGeom>
          <a:noFill/>
          <a:ln w="12700" cap="sq">
            <a:solidFill>
              <a:schemeClr val="bg1"/>
            </a:solidFill>
            <a:prstDash val="dash"/>
            <a:round/>
            <a:headEnd type="none" w="sm" len="sm"/>
            <a:tailEnd type="none" w="sm" len="sm"/>
          </a:ln>
        </p:spPr>
      </p:cxnSp>
      <p:cxnSp>
        <p:nvCxnSpPr>
          <p:cNvPr id="88" name="Straight Connector 87"/>
          <p:cNvCxnSpPr>
            <a:cxnSpLocks noChangeShapeType="1"/>
          </p:cNvCxnSpPr>
          <p:nvPr/>
        </p:nvCxnSpPr>
        <p:spPr bwMode="auto">
          <a:xfrm rot="5400000">
            <a:off x="5769769" y="4669631"/>
            <a:ext cx="685800" cy="642938"/>
          </a:xfrm>
          <a:prstGeom prst="line">
            <a:avLst/>
          </a:prstGeom>
          <a:noFill/>
          <a:ln w="12700" cap="sq">
            <a:solidFill>
              <a:schemeClr val="bg1"/>
            </a:solidFill>
            <a:prstDash val="dash"/>
            <a:round/>
            <a:headEnd type="none" w="sm" len="sm"/>
            <a:tailEnd type="none" w="sm" len="sm"/>
          </a:ln>
        </p:spPr>
      </p:cxnSp>
      <p:cxnSp>
        <p:nvCxnSpPr>
          <p:cNvPr id="90" name="Straight Connector 89"/>
          <p:cNvCxnSpPr>
            <a:cxnSpLocks noChangeShapeType="1"/>
          </p:cNvCxnSpPr>
          <p:nvPr/>
        </p:nvCxnSpPr>
        <p:spPr bwMode="auto">
          <a:xfrm rot="10800000" flipV="1">
            <a:off x="4191000" y="4419600"/>
            <a:ext cx="1981200" cy="228600"/>
          </a:xfrm>
          <a:prstGeom prst="line">
            <a:avLst/>
          </a:prstGeom>
          <a:noFill/>
          <a:ln w="12700" cap="sq">
            <a:solidFill>
              <a:schemeClr val="bg1"/>
            </a:solidFill>
            <a:prstDash val="dash"/>
            <a:round/>
            <a:headEnd type="none" w="sm" len="sm"/>
            <a:tailEnd type="none" w="sm" len="sm"/>
          </a:ln>
        </p:spPr>
      </p:cxnSp>
      <p:cxnSp>
        <p:nvCxnSpPr>
          <p:cNvPr id="92" name="Straight Connector 91"/>
          <p:cNvCxnSpPr>
            <a:cxnSpLocks noChangeShapeType="1"/>
          </p:cNvCxnSpPr>
          <p:nvPr/>
        </p:nvCxnSpPr>
        <p:spPr bwMode="auto">
          <a:xfrm rot="10800000">
            <a:off x="1295401" y="990600"/>
            <a:ext cx="4953000" cy="3124200"/>
          </a:xfrm>
          <a:prstGeom prst="line">
            <a:avLst/>
          </a:prstGeom>
          <a:noFill/>
          <a:ln w="12700" cap="sq">
            <a:solidFill>
              <a:schemeClr val="bg1"/>
            </a:solidFill>
            <a:prstDash val="dash"/>
            <a:round/>
            <a:headEnd type="none" w="sm" len="sm"/>
            <a:tailEnd type="none" w="sm" len="sm"/>
          </a:ln>
        </p:spPr>
      </p:cxnSp>
      <p:cxnSp>
        <p:nvCxnSpPr>
          <p:cNvPr id="95" name="Straight Connector 94"/>
          <p:cNvCxnSpPr>
            <a:cxnSpLocks noChangeShapeType="1"/>
          </p:cNvCxnSpPr>
          <p:nvPr/>
        </p:nvCxnSpPr>
        <p:spPr bwMode="auto">
          <a:xfrm rot="10800000">
            <a:off x="4114800" y="3429000"/>
            <a:ext cx="1981200" cy="838200"/>
          </a:xfrm>
          <a:prstGeom prst="line">
            <a:avLst/>
          </a:prstGeom>
          <a:noFill/>
          <a:ln w="12700" cap="sq">
            <a:solidFill>
              <a:schemeClr val="bg1"/>
            </a:solidFill>
            <a:prstDash val="dash"/>
            <a:round/>
            <a:headEnd type="none" w="sm" len="sm"/>
            <a:tailEnd type="none" w="sm" len="sm"/>
          </a:ln>
        </p:spPr>
      </p:cxnSp>
      <p:cxnSp>
        <p:nvCxnSpPr>
          <p:cNvPr id="98" name="Straight Connector 97"/>
          <p:cNvCxnSpPr>
            <a:cxnSpLocks noChangeShapeType="1"/>
          </p:cNvCxnSpPr>
          <p:nvPr/>
        </p:nvCxnSpPr>
        <p:spPr bwMode="auto">
          <a:xfrm rot="16200000" flipV="1">
            <a:off x="7291389" y="4840303"/>
            <a:ext cx="1195387" cy="661987"/>
          </a:xfrm>
          <a:prstGeom prst="line">
            <a:avLst/>
          </a:prstGeom>
          <a:noFill/>
          <a:ln w="12700" cap="sq">
            <a:solidFill>
              <a:schemeClr val="bg1"/>
            </a:solidFill>
            <a:prstDash val="dash"/>
            <a:round/>
            <a:headEnd type="none" w="sm" len="sm"/>
            <a:tailEnd type="none" w="sm" len="sm"/>
          </a:ln>
        </p:spPr>
      </p:cxnSp>
      <p:cxnSp>
        <p:nvCxnSpPr>
          <p:cNvPr id="101" name="Straight Connector 100"/>
          <p:cNvCxnSpPr>
            <a:cxnSpLocks noChangeShapeType="1"/>
          </p:cNvCxnSpPr>
          <p:nvPr/>
        </p:nvCxnSpPr>
        <p:spPr bwMode="auto">
          <a:xfrm rot="5400000">
            <a:off x="5372100" y="2324100"/>
            <a:ext cx="3048000" cy="228600"/>
          </a:xfrm>
          <a:prstGeom prst="line">
            <a:avLst/>
          </a:prstGeom>
          <a:noFill/>
          <a:ln w="12700" cap="sq">
            <a:solidFill>
              <a:schemeClr val="bg1"/>
            </a:solidFill>
            <a:prstDash val="dash"/>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1" fill="hold" nodeType="after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up)">
                                      <p:cBhvr>
                                        <p:cTn id="10" dur="500"/>
                                        <p:tgtEl>
                                          <p:spTgt spid="6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par>
                          <p:cTn id="15" fill="hold" nodeType="afterGroup">
                            <p:stCondLst>
                              <p:cond delay="0"/>
                            </p:stCondLst>
                            <p:childTnLst>
                              <p:par>
                                <p:cTn id="16" presetID="22" presetClass="entr" presetSubtype="1" fill="hold" nodeType="after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wipe(up)">
                                      <p:cBhvr>
                                        <p:cTn id="18" dur="500"/>
                                        <p:tgtEl>
                                          <p:spTgt spid="6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par>
                          <p:cTn id="23" fill="hold" nodeType="afterGroup">
                            <p:stCondLst>
                              <p:cond delay="0"/>
                            </p:stCondLst>
                            <p:childTnLst>
                              <p:par>
                                <p:cTn id="24" presetID="22" presetClass="entr" presetSubtype="1" fill="hold"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ipe(up)">
                                      <p:cBhvr>
                                        <p:cTn id="26" dur="500"/>
                                        <p:tgtEl>
                                          <p:spTgt spid="6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nodeType="afterGroup">
                            <p:stCondLst>
                              <p:cond delay="0"/>
                            </p:stCondLst>
                            <p:childTnLst>
                              <p:par>
                                <p:cTn id="32" presetID="22" presetClass="entr" presetSubtype="1" fill="hold" nodeType="after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wipe(up)">
                                      <p:cBhvr>
                                        <p:cTn id="34" dur="500"/>
                                        <p:tgtEl>
                                          <p:spTgt spid="6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par>
                          <p:cTn id="39" fill="hold" nodeType="afterGroup">
                            <p:stCondLst>
                              <p:cond delay="0"/>
                            </p:stCondLst>
                            <p:childTnLst>
                              <p:par>
                                <p:cTn id="40" presetID="22" presetClass="entr" presetSubtype="4" fill="hold" nodeType="after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wipe(down)">
                                      <p:cBhvr>
                                        <p:cTn id="42" dur="500"/>
                                        <p:tgtEl>
                                          <p:spTgt spid="7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par>
                          <p:cTn id="47" fill="hold" nodeType="afterGroup">
                            <p:stCondLst>
                              <p:cond delay="0"/>
                            </p:stCondLst>
                            <p:childTnLst>
                              <p:par>
                                <p:cTn id="48" presetID="22" presetClass="entr" presetSubtype="1" fill="hold" nodeType="afterEffect">
                                  <p:stCondLst>
                                    <p:cond delay="0"/>
                                  </p:stCondLst>
                                  <p:childTnLst>
                                    <p:set>
                                      <p:cBhvr>
                                        <p:cTn id="49" dur="1" fill="hold">
                                          <p:stCondLst>
                                            <p:cond delay="0"/>
                                          </p:stCondLst>
                                        </p:cTn>
                                        <p:tgtEl>
                                          <p:spTgt spid="74"/>
                                        </p:tgtEl>
                                        <p:attrNameLst>
                                          <p:attrName>style.visibility</p:attrName>
                                        </p:attrNameLst>
                                      </p:cBhvr>
                                      <p:to>
                                        <p:strVal val="visible"/>
                                      </p:to>
                                    </p:set>
                                    <p:animEffect transition="in" filter="wipe(up)">
                                      <p:cBhvr>
                                        <p:cTn id="50" dur="500"/>
                                        <p:tgtEl>
                                          <p:spTgt spid="74"/>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1" fill="hold" nodeType="afterEffect">
                                  <p:stCondLst>
                                    <p:cond delay="0"/>
                                  </p:stCondLst>
                                  <p:childTnLst>
                                    <p:set>
                                      <p:cBhvr>
                                        <p:cTn id="57" dur="1" fill="hold">
                                          <p:stCondLst>
                                            <p:cond delay="0"/>
                                          </p:stCondLst>
                                        </p:cTn>
                                        <p:tgtEl>
                                          <p:spTgt spid="101"/>
                                        </p:tgtEl>
                                        <p:attrNameLst>
                                          <p:attrName>style.visibility</p:attrName>
                                        </p:attrNameLst>
                                      </p:cBhvr>
                                      <p:to>
                                        <p:strVal val="visible"/>
                                      </p:to>
                                    </p:set>
                                    <p:animEffect transition="in" filter="wipe(up)">
                                      <p:cBhvr>
                                        <p:cTn id="58" dur="500"/>
                                        <p:tgtEl>
                                          <p:spTgt spid="101"/>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childTnLst>
                                </p:cTn>
                              </p:par>
                            </p:childTnLst>
                          </p:cTn>
                        </p:par>
                        <p:par>
                          <p:cTn id="63" fill="hold" nodeType="afterGroup">
                            <p:stCondLst>
                              <p:cond delay="0"/>
                            </p:stCondLst>
                            <p:childTnLst>
                              <p:par>
                                <p:cTn id="64" presetID="22" presetClass="entr" presetSubtype="1" fill="hold" nodeType="afterEffect">
                                  <p:stCondLst>
                                    <p:cond delay="0"/>
                                  </p:stCondLst>
                                  <p:childTnLst>
                                    <p:set>
                                      <p:cBhvr>
                                        <p:cTn id="65" dur="1" fill="hold">
                                          <p:stCondLst>
                                            <p:cond delay="0"/>
                                          </p:stCondLst>
                                        </p:cTn>
                                        <p:tgtEl>
                                          <p:spTgt spid="77"/>
                                        </p:tgtEl>
                                        <p:attrNameLst>
                                          <p:attrName>style.visibility</p:attrName>
                                        </p:attrNameLst>
                                      </p:cBhvr>
                                      <p:to>
                                        <p:strVal val="visible"/>
                                      </p:to>
                                    </p:set>
                                    <p:animEffect transition="in" filter="wipe(up)">
                                      <p:cBhvr>
                                        <p:cTn id="66" dur="500"/>
                                        <p:tgtEl>
                                          <p:spTgt spid="77"/>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childTnLst>
                                </p:cTn>
                              </p:par>
                            </p:childTnLst>
                          </p:cTn>
                        </p:par>
                        <p:par>
                          <p:cTn id="71" fill="hold" nodeType="afterGroup">
                            <p:stCondLst>
                              <p:cond delay="0"/>
                            </p:stCondLst>
                            <p:childTnLst>
                              <p:par>
                                <p:cTn id="72" presetID="22" presetClass="entr" presetSubtype="1" fill="hold" nodeType="afterEffect">
                                  <p:stCondLst>
                                    <p:cond delay="0"/>
                                  </p:stCondLst>
                                  <p:childTnLst>
                                    <p:set>
                                      <p:cBhvr>
                                        <p:cTn id="73" dur="1" fill="hold">
                                          <p:stCondLst>
                                            <p:cond delay="0"/>
                                          </p:stCondLst>
                                        </p:cTn>
                                        <p:tgtEl>
                                          <p:spTgt spid="84"/>
                                        </p:tgtEl>
                                        <p:attrNameLst>
                                          <p:attrName>style.visibility</p:attrName>
                                        </p:attrNameLst>
                                      </p:cBhvr>
                                      <p:to>
                                        <p:strVal val="visible"/>
                                      </p:to>
                                    </p:set>
                                    <p:animEffect transition="in" filter="wipe(up)">
                                      <p:cBhvr>
                                        <p:cTn id="74" dur="500"/>
                                        <p:tgtEl>
                                          <p:spTgt spid="84"/>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
                                        </p:tgtEl>
                                        <p:attrNameLst>
                                          <p:attrName>style.visibility</p:attrName>
                                        </p:attrNameLst>
                                      </p:cBhvr>
                                      <p:to>
                                        <p:strVal val="visible"/>
                                      </p:to>
                                    </p:set>
                                  </p:childTnLst>
                                </p:cTn>
                              </p:par>
                            </p:childTnLst>
                          </p:cTn>
                        </p:par>
                        <p:par>
                          <p:cTn id="79" fill="hold" nodeType="afterGroup">
                            <p:stCondLst>
                              <p:cond delay="0"/>
                            </p:stCondLst>
                            <p:childTnLst>
                              <p:par>
                                <p:cTn id="80" presetID="22" presetClass="entr" presetSubtype="1" fill="hold" nodeType="afterEffect">
                                  <p:stCondLst>
                                    <p:cond delay="0"/>
                                  </p:stCondLst>
                                  <p:childTnLst>
                                    <p:set>
                                      <p:cBhvr>
                                        <p:cTn id="81" dur="1" fill="hold">
                                          <p:stCondLst>
                                            <p:cond delay="0"/>
                                          </p:stCondLst>
                                        </p:cTn>
                                        <p:tgtEl>
                                          <p:spTgt spid="86"/>
                                        </p:tgtEl>
                                        <p:attrNameLst>
                                          <p:attrName>style.visibility</p:attrName>
                                        </p:attrNameLst>
                                      </p:cBhvr>
                                      <p:to>
                                        <p:strVal val="visible"/>
                                      </p:to>
                                    </p:set>
                                    <p:animEffect transition="in" filter="wipe(up)">
                                      <p:cBhvr>
                                        <p:cTn id="82" dur="500"/>
                                        <p:tgtEl>
                                          <p:spTgt spid="86"/>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2"/>
                                        </p:tgtEl>
                                        <p:attrNameLst>
                                          <p:attrName>style.visibility</p:attrName>
                                        </p:attrNameLst>
                                      </p:cBhvr>
                                      <p:to>
                                        <p:strVal val="visible"/>
                                      </p:to>
                                    </p:set>
                                  </p:childTnLst>
                                </p:cTn>
                              </p:par>
                            </p:childTnLst>
                          </p:cTn>
                        </p:par>
                        <p:par>
                          <p:cTn id="87" fill="hold" nodeType="afterGroup">
                            <p:stCondLst>
                              <p:cond delay="0"/>
                            </p:stCondLst>
                            <p:childTnLst>
                              <p:par>
                                <p:cTn id="88" presetID="22" presetClass="entr" presetSubtype="4" fill="hold" nodeType="afterEffect">
                                  <p:stCondLst>
                                    <p:cond delay="0"/>
                                  </p:stCondLst>
                                  <p:childTnLst>
                                    <p:set>
                                      <p:cBhvr>
                                        <p:cTn id="89" dur="1" fill="hold">
                                          <p:stCondLst>
                                            <p:cond delay="0"/>
                                          </p:stCondLst>
                                        </p:cTn>
                                        <p:tgtEl>
                                          <p:spTgt spid="88"/>
                                        </p:tgtEl>
                                        <p:attrNameLst>
                                          <p:attrName>style.visibility</p:attrName>
                                        </p:attrNameLst>
                                      </p:cBhvr>
                                      <p:to>
                                        <p:strVal val="visible"/>
                                      </p:to>
                                    </p:set>
                                    <p:animEffect transition="in" filter="wipe(down)">
                                      <p:cBhvr>
                                        <p:cTn id="90" dur="500"/>
                                        <p:tgtEl>
                                          <p:spTgt spid="88"/>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
                                        </p:tgtEl>
                                        <p:attrNameLst>
                                          <p:attrName>style.visibility</p:attrName>
                                        </p:attrNameLst>
                                      </p:cBhvr>
                                      <p:to>
                                        <p:strVal val="visible"/>
                                      </p:to>
                                    </p:set>
                                  </p:childTnLst>
                                </p:cTn>
                              </p:par>
                            </p:childTnLst>
                          </p:cTn>
                        </p:par>
                        <p:par>
                          <p:cTn id="95" fill="hold" nodeType="afterGroup">
                            <p:stCondLst>
                              <p:cond delay="0"/>
                            </p:stCondLst>
                            <p:childTnLst>
                              <p:par>
                                <p:cTn id="96" presetID="22" presetClass="entr" presetSubtype="8" fill="hold" nodeType="afterEffect">
                                  <p:stCondLst>
                                    <p:cond delay="0"/>
                                  </p:stCondLst>
                                  <p:childTnLst>
                                    <p:set>
                                      <p:cBhvr>
                                        <p:cTn id="97" dur="1" fill="hold">
                                          <p:stCondLst>
                                            <p:cond delay="0"/>
                                          </p:stCondLst>
                                        </p:cTn>
                                        <p:tgtEl>
                                          <p:spTgt spid="90"/>
                                        </p:tgtEl>
                                        <p:attrNameLst>
                                          <p:attrName>style.visibility</p:attrName>
                                        </p:attrNameLst>
                                      </p:cBhvr>
                                      <p:to>
                                        <p:strVal val="visible"/>
                                      </p:to>
                                    </p:set>
                                    <p:animEffect transition="in" filter="wipe(left)">
                                      <p:cBhvr>
                                        <p:cTn id="98" dur="500"/>
                                        <p:tgtEl>
                                          <p:spTgt spid="90"/>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
                                        </p:tgtEl>
                                        <p:attrNameLst>
                                          <p:attrName>style.visibility</p:attrName>
                                        </p:attrNameLst>
                                      </p:cBhvr>
                                      <p:to>
                                        <p:strVal val="visible"/>
                                      </p:to>
                                    </p:set>
                                  </p:childTnLst>
                                </p:cTn>
                              </p:par>
                            </p:childTnLst>
                          </p:cTn>
                        </p:par>
                        <p:par>
                          <p:cTn id="103" fill="hold" nodeType="afterGroup">
                            <p:stCondLst>
                              <p:cond delay="0"/>
                            </p:stCondLst>
                            <p:childTnLst>
                              <p:par>
                                <p:cTn id="104" presetID="22" presetClass="entr" presetSubtype="1" fill="hold" nodeType="afterEffect">
                                  <p:stCondLst>
                                    <p:cond delay="0"/>
                                  </p:stCondLst>
                                  <p:childTnLst>
                                    <p:set>
                                      <p:cBhvr>
                                        <p:cTn id="105" dur="1" fill="hold">
                                          <p:stCondLst>
                                            <p:cond delay="0"/>
                                          </p:stCondLst>
                                        </p:cTn>
                                        <p:tgtEl>
                                          <p:spTgt spid="92"/>
                                        </p:tgtEl>
                                        <p:attrNameLst>
                                          <p:attrName>style.visibility</p:attrName>
                                        </p:attrNameLst>
                                      </p:cBhvr>
                                      <p:to>
                                        <p:strVal val="visible"/>
                                      </p:to>
                                    </p:set>
                                    <p:animEffect transition="in" filter="wipe(up)">
                                      <p:cBhvr>
                                        <p:cTn id="106" dur="500"/>
                                        <p:tgtEl>
                                          <p:spTgt spid="92"/>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13"/>
                                        </p:tgtEl>
                                        <p:attrNameLst>
                                          <p:attrName>style.visibility</p:attrName>
                                        </p:attrNameLst>
                                      </p:cBhvr>
                                      <p:to>
                                        <p:strVal val="visible"/>
                                      </p:to>
                                    </p:set>
                                  </p:childTnLst>
                                </p:cTn>
                              </p:par>
                            </p:childTnLst>
                          </p:cTn>
                        </p:par>
                        <p:par>
                          <p:cTn id="111" fill="hold" nodeType="afterGroup">
                            <p:stCondLst>
                              <p:cond delay="0"/>
                            </p:stCondLst>
                            <p:childTnLst>
                              <p:par>
                                <p:cTn id="112" presetID="22" presetClass="entr" presetSubtype="1" fill="hold" nodeType="afterEffect">
                                  <p:stCondLst>
                                    <p:cond delay="0"/>
                                  </p:stCondLst>
                                  <p:childTnLst>
                                    <p:set>
                                      <p:cBhvr>
                                        <p:cTn id="113" dur="1" fill="hold">
                                          <p:stCondLst>
                                            <p:cond delay="0"/>
                                          </p:stCondLst>
                                        </p:cTn>
                                        <p:tgtEl>
                                          <p:spTgt spid="95"/>
                                        </p:tgtEl>
                                        <p:attrNameLst>
                                          <p:attrName>style.visibility</p:attrName>
                                        </p:attrNameLst>
                                      </p:cBhvr>
                                      <p:to>
                                        <p:strVal val="visible"/>
                                      </p:to>
                                    </p:set>
                                    <p:animEffect transition="in" filter="wipe(up)">
                                      <p:cBhvr>
                                        <p:cTn id="114" dur="500"/>
                                        <p:tgtEl>
                                          <p:spTgt spid="95"/>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5"/>
                                        </p:tgtEl>
                                        <p:attrNameLst>
                                          <p:attrName>style.visibility</p:attrName>
                                        </p:attrNameLst>
                                      </p:cBhvr>
                                      <p:to>
                                        <p:strVal val="visible"/>
                                      </p:to>
                                    </p:set>
                                  </p:childTnLst>
                                </p:cTn>
                              </p:par>
                            </p:childTnLst>
                          </p:cTn>
                        </p:par>
                        <p:par>
                          <p:cTn id="119" fill="hold" nodeType="afterGroup">
                            <p:stCondLst>
                              <p:cond delay="0"/>
                            </p:stCondLst>
                            <p:childTnLst>
                              <p:par>
                                <p:cTn id="120" presetID="22" presetClass="entr" presetSubtype="4" fill="hold" nodeType="afterEffect">
                                  <p:stCondLst>
                                    <p:cond delay="0"/>
                                  </p:stCondLst>
                                  <p:childTnLst>
                                    <p:set>
                                      <p:cBhvr>
                                        <p:cTn id="121" dur="1" fill="hold">
                                          <p:stCondLst>
                                            <p:cond delay="0"/>
                                          </p:stCondLst>
                                        </p:cTn>
                                        <p:tgtEl>
                                          <p:spTgt spid="98"/>
                                        </p:tgtEl>
                                        <p:attrNameLst>
                                          <p:attrName>style.visibility</p:attrName>
                                        </p:attrNameLst>
                                      </p:cBhvr>
                                      <p:to>
                                        <p:strVal val="visible"/>
                                      </p:to>
                                    </p:set>
                                    <p:animEffect transition="in" filter="wipe(down)">
                                      <p:cBhvr>
                                        <p:cTn id="122"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2322" name="Rectangle 2"/>
          <p:cNvSpPr>
            <a:spLocks noGrp="1" noChangeArrowheads="1"/>
          </p:cNvSpPr>
          <p:nvPr>
            <p:ph type="ctrTitle"/>
          </p:nvPr>
        </p:nvSpPr>
        <p:spPr>
          <a:xfrm>
            <a:off x="2" y="2"/>
            <a:ext cx="9144688" cy="764704"/>
          </a:xfrm>
          <a:noFill/>
          <a:effectLst/>
        </p:spPr>
        <p:txBody>
          <a:bodyPr/>
          <a:lstStyle/>
          <a:p>
            <a:pPr eaLnBrk="1" hangingPunct="1">
              <a:defRPr/>
            </a:pPr>
            <a:r>
              <a:rPr lang="zh-CN" altLang="en-US" sz="3600" b="1" dirty="0">
                <a:ea typeface="ＭＳ Ｐゴシック" charset="0"/>
              </a:rPr>
              <a:t>彼得在五旬节带领了三千人归信基督。</a:t>
            </a:r>
            <a:endParaRPr lang="en-US" sz="3600" b="1" dirty="0">
              <a:ea typeface="ＭＳ Ｐゴシック" charset="0"/>
            </a:endParaRPr>
          </a:p>
        </p:txBody>
      </p:sp>
      <p:sp>
        <p:nvSpPr>
          <p:cNvPr id="312325" name="Rectangle 5"/>
          <p:cNvSpPr>
            <a:spLocks noChangeArrowheads="1"/>
          </p:cNvSpPr>
          <p:nvPr/>
        </p:nvSpPr>
        <p:spPr bwMode="auto">
          <a:xfrm>
            <a:off x="5076056" y="6161856"/>
            <a:ext cx="4104456" cy="723528"/>
          </a:xfrm>
          <a:prstGeom prst="rect">
            <a:avLst/>
          </a:prstGeom>
          <a:noFill/>
          <a:ln w="9525">
            <a:noFill/>
            <a:miter lim="800000"/>
            <a:headEnd/>
            <a:tailEnd/>
          </a:ln>
          <a:effectLst/>
        </p:spPr>
        <p:txBody>
          <a:bodyPr lIns="91883" tIns="45944" rIns="91883" bIns="45944" anchor="ctr"/>
          <a:lstStyle/>
          <a:p>
            <a:pPr algn="ctr" eaLnBrk="1" hangingPunct="1">
              <a:defRPr/>
            </a:pPr>
            <a:r>
              <a:rPr lang="en-US" sz="3600" b="1" dirty="0" err="1">
                <a:solidFill>
                  <a:srgbClr val="FFFFFF"/>
                </a:solidFill>
                <a:effectLst>
                  <a:outerShdw blurRad="38100" dist="38100" dir="2700000" algn="tl">
                    <a:srgbClr val="000000"/>
                  </a:outerShdw>
                </a:effectLst>
                <a:latin typeface="Arial"/>
                <a:ea typeface="ＭＳ Ｐゴシック" charset="0"/>
                <a:cs typeface="Arial"/>
              </a:rPr>
              <a:t>使徒行传</a:t>
            </a:r>
            <a:r>
              <a:rPr lang="en-US" sz="3600" b="1" dirty="0">
                <a:solidFill>
                  <a:srgbClr val="FFFFFF"/>
                </a:solidFill>
                <a:effectLst>
                  <a:outerShdw blurRad="38100" dist="38100" dir="2700000" algn="tl">
                    <a:srgbClr val="000000"/>
                  </a:outerShdw>
                </a:effectLst>
                <a:latin typeface="Arial"/>
                <a:ea typeface="ＭＳ Ｐゴシック" charset="0"/>
                <a:cs typeface="Arial"/>
              </a:rPr>
              <a:t> 2:41 </a:t>
            </a:r>
          </a:p>
        </p:txBody>
      </p:sp>
      <p:pic>
        <p:nvPicPr>
          <p:cNvPr id="3" name="Picture 2"/>
          <p:cNvPicPr>
            <a:picLocks noChangeAspect="1"/>
          </p:cNvPicPr>
          <p:nvPr/>
        </p:nvPicPr>
        <p:blipFill>
          <a:blip r:embed="rId4"/>
          <a:stretch>
            <a:fillRect/>
          </a:stretch>
        </p:blipFill>
        <p:spPr>
          <a:xfrm>
            <a:off x="762001" y="889000"/>
            <a:ext cx="7620000" cy="5067300"/>
          </a:xfrm>
          <a:prstGeom prst="rect">
            <a:avLst/>
          </a:prstGeom>
        </p:spPr>
      </p:pic>
      <p:sp>
        <p:nvSpPr>
          <p:cNvPr id="6" name="Rectangle 5"/>
          <p:cNvSpPr>
            <a:spLocks noChangeArrowheads="1"/>
          </p:cNvSpPr>
          <p:nvPr/>
        </p:nvSpPr>
        <p:spPr bwMode="auto">
          <a:xfrm>
            <a:off x="755577" y="4365104"/>
            <a:ext cx="7632848" cy="1584176"/>
          </a:xfrm>
          <a:prstGeom prst="rect">
            <a:avLst/>
          </a:prstGeom>
          <a:noFill/>
          <a:ln w="9525">
            <a:noFill/>
            <a:miter lim="800000"/>
            <a:headEnd/>
            <a:tailEnd/>
          </a:ln>
          <a:effectLst/>
        </p:spPr>
        <p:txBody>
          <a:bodyPr lIns="91883" tIns="45944" rIns="91883" bIns="45944" anchor="ctr"/>
          <a:lstStyle/>
          <a:p>
            <a:pPr algn="ctr" eaLnBrk="1" hangingPunct="1">
              <a:defRPr/>
            </a:pPr>
            <a:r>
              <a:rPr lang="zh-CN" altLang="en-US" sz="2800" b="1" dirty="0">
                <a:solidFill>
                  <a:srgbClr val="FFFFFF"/>
                </a:solidFill>
                <a:effectLst>
                  <a:glow rad="228600">
                    <a:srgbClr val="000000"/>
                  </a:glow>
                </a:effectLst>
                <a:latin typeface="Arial"/>
                <a:ea typeface="ＭＳ Ｐゴシック" charset="0"/>
                <a:cs typeface="Arial"/>
              </a:rPr>
              <a:t>“于是领受他话的人就受了洗，那一天，门徒约添了三千人。”</a:t>
            </a:r>
          </a:p>
        </p:txBody>
      </p:sp>
    </p:spTree>
    <p:extLst>
      <p:ext uri="{BB962C8B-B14F-4D97-AF65-F5344CB8AC3E}">
        <p14:creationId xmlns:p14="http://schemas.microsoft.com/office/powerpoint/2010/main" val="1530094627"/>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8242" name="Text Box 2"/>
          <p:cNvSpPr txBox="1">
            <a:spLocks noChangeArrowheads="1"/>
          </p:cNvSpPr>
          <p:nvPr/>
        </p:nvSpPr>
        <p:spPr bwMode="auto">
          <a:xfrm>
            <a:off x="228600" y="152402"/>
            <a:ext cx="7315200" cy="830263"/>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8" tIns="45679" rIns="91358" bIns="45679">
            <a:spAutoFit/>
          </a:bodyPr>
          <a:lstStyle>
            <a:lvl1pPr>
              <a:defRPr sz="2400">
                <a:solidFill>
                  <a:schemeClr val="tx1"/>
                </a:solidFill>
                <a:latin typeface="Arial" charset="0"/>
                <a:ea typeface="SimSun" charset="0"/>
                <a:cs typeface="SimSun" charset="0"/>
              </a:defRPr>
            </a:lvl1pPr>
            <a:lvl2pPr marL="742950" indent="-285750">
              <a:defRPr sz="2400">
                <a:solidFill>
                  <a:schemeClr val="tx1"/>
                </a:solidFill>
                <a:latin typeface="Arial" charset="0"/>
                <a:ea typeface="SimSun" charset="0"/>
                <a:cs typeface="SimSun" charset="0"/>
              </a:defRPr>
            </a:lvl2pPr>
            <a:lvl3pPr marL="1143000" indent="-228600">
              <a:defRPr sz="2400">
                <a:solidFill>
                  <a:schemeClr val="tx1"/>
                </a:solidFill>
                <a:latin typeface="Arial" charset="0"/>
                <a:ea typeface="SimSun" charset="0"/>
                <a:cs typeface="SimSun" charset="0"/>
              </a:defRPr>
            </a:lvl3pPr>
            <a:lvl4pPr marL="1600200" indent="-228600">
              <a:defRPr sz="2400">
                <a:solidFill>
                  <a:schemeClr val="tx1"/>
                </a:solidFill>
                <a:latin typeface="Arial" charset="0"/>
                <a:ea typeface="SimSun" charset="0"/>
                <a:cs typeface="SimSun" charset="0"/>
              </a:defRPr>
            </a:lvl4pPr>
            <a:lvl5pPr marL="2057400" indent="-228600">
              <a:defRPr sz="2400">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Arial"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800" b="1" i="0" u="none" strike="noStrike" kern="1200" cap="none" spc="0" normalizeH="0" baseline="0" noProof="0">
                <a:ln>
                  <a:noFill/>
                </a:ln>
                <a:solidFill>
                  <a:srgbClr val="663300"/>
                </a:solidFill>
                <a:effectLst/>
                <a:uLnTx/>
                <a:uFillTx/>
                <a:latin typeface="SimSun" charset="0"/>
                <a:ea typeface="SimSun" charset="0"/>
              </a:rPr>
              <a:t>进步的历程</a:t>
            </a:r>
            <a:endParaRPr kumimoji="0" lang="en-US" sz="4800" b="1" i="0" u="none" strike="noStrike" kern="1200" cap="none" spc="0" normalizeH="0" baseline="0" noProof="0">
              <a:ln>
                <a:noFill/>
              </a:ln>
              <a:solidFill>
                <a:srgbClr val="663300"/>
              </a:solidFill>
              <a:effectLst/>
              <a:uLnTx/>
              <a:uFillTx/>
              <a:latin typeface="Calibri" charset="0"/>
              <a:ea typeface="SimSun" charset="0"/>
            </a:endParaRPr>
          </a:p>
        </p:txBody>
      </p:sp>
      <p:sp>
        <p:nvSpPr>
          <p:cNvPr id="19459" name="Text Box 3"/>
          <p:cNvSpPr txBox="1">
            <a:spLocks noChangeArrowheads="1"/>
          </p:cNvSpPr>
          <p:nvPr/>
        </p:nvSpPr>
        <p:spPr bwMode="auto">
          <a:xfrm>
            <a:off x="685800" y="1196978"/>
            <a:ext cx="2895600" cy="525142"/>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8" tIns="45679" rIns="91358" bIns="45679">
            <a:spAutoFit/>
          </a:bodyPr>
          <a:lstStyle>
            <a:lvl1pPr>
              <a:defRPr sz="2400">
                <a:solidFill>
                  <a:schemeClr val="tx1"/>
                </a:solidFill>
                <a:latin typeface="Arial" charset="0"/>
                <a:ea typeface="SimSun" charset="0"/>
                <a:cs typeface="SimSun" charset="0"/>
              </a:defRPr>
            </a:lvl1pPr>
            <a:lvl2pPr marL="742950" indent="-285750">
              <a:defRPr sz="2400">
                <a:solidFill>
                  <a:schemeClr val="tx1"/>
                </a:solidFill>
                <a:latin typeface="Arial" charset="0"/>
                <a:ea typeface="SimSun" charset="0"/>
                <a:cs typeface="SimSun" charset="0"/>
              </a:defRPr>
            </a:lvl2pPr>
            <a:lvl3pPr marL="1143000" indent="-228600">
              <a:defRPr sz="2400">
                <a:solidFill>
                  <a:schemeClr val="tx1"/>
                </a:solidFill>
                <a:latin typeface="Arial" charset="0"/>
                <a:ea typeface="SimSun" charset="0"/>
                <a:cs typeface="SimSun" charset="0"/>
              </a:defRPr>
            </a:lvl3pPr>
            <a:lvl4pPr marL="1600200" indent="-228600">
              <a:defRPr sz="2400">
                <a:solidFill>
                  <a:schemeClr val="tx1"/>
                </a:solidFill>
                <a:latin typeface="Arial" charset="0"/>
                <a:ea typeface="SimSun" charset="0"/>
                <a:cs typeface="SimSun" charset="0"/>
              </a:defRPr>
            </a:lvl4pPr>
            <a:lvl5pPr marL="2057400" indent="-228600">
              <a:defRPr sz="2400">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Arial"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800" b="1" i="0" u="none" strike="noStrike" kern="1200" cap="none" spc="0" normalizeH="0" baseline="0" noProof="0">
                <a:ln>
                  <a:noFill/>
                </a:ln>
                <a:solidFill>
                  <a:srgbClr val="000000"/>
                </a:solidFill>
                <a:effectLst/>
                <a:uLnTx/>
                <a:uFillTx/>
                <a:latin typeface="SimSun" charset="0"/>
                <a:ea typeface="SimSun" charset="0"/>
              </a:rPr>
              <a:t>主要经文</a:t>
            </a:r>
            <a:r>
              <a:rPr kumimoji="0" lang="en-US" altLang="zh-CN" sz="2800" b="1" i="0" u="none" strike="noStrike" kern="1200" cap="none" spc="0" normalizeH="0" baseline="0" noProof="0">
                <a:ln>
                  <a:noFill/>
                </a:ln>
                <a:solidFill>
                  <a:srgbClr val="000000"/>
                </a:solidFill>
                <a:effectLst/>
                <a:uLnTx/>
                <a:uFillTx/>
                <a:latin typeface="SimSun" charset="0"/>
                <a:ea typeface="SimSun" charset="0"/>
              </a:rPr>
              <a:t>:  1:8</a:t>
            </a:r>
          </a:p>
        </p:txBody>
      </p:sp>
      <p:sp>
        <p:nvSpPr>
          <p:cNvPr id="19460" name="Text Box 4"/>
          <p:cNvSpPr txBox="1">
            <a:spLocks noChangeArrowheads="1"/>
          </p:cNvSpPr>
          <p:nvPr/>
        </p:nvSpPr>
        <p:spPr bwMode="auto">
          <a:xfrm>
            <a:off x="744539" y="1885964"/>
            <a:ext cx="2819400" cy="4160753"/>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8" tIns="45679" rIns="91358" bIns="45679">
            <a:spAutoFit/>
          </a:bodyPr>
          <a:lstStyle>
            <a:lvl1pPr marL="574675" indent="-574675">
              <a:defRPr sz="2400">
                <a:solidFill>
                  <a:schemeClr val="tx1"/>
                </a:solidFill>
                <a:latin typeface="Arial" charset="0"/>
                <a:ea typeface="SimSun" charset="0"/>
                <a:cs typeface="SimSun" charset="0"/>
              </a:defRPr>
            </a:lvl1pPr>
            <a:lvl2pPr marL="742950" indent="-285750">
              <a:defRPr sz="2400">
                <a:solidFill>
                  <a:schemeClr val="tx1"/>
                </a:solidFill>
                <a:latin typeface="Arial" charset="0"/>
                <a:ea typeface="SimSun" charset="0"/>
                <a:cs typeface="SimSun" charset="0"/>
              </a:defRPr>
            </a:lvl2pPr>
            <a:lvl3pPr marL="1143000" indent="-228600">
              <a:defRPr sz="2400">
                <a:solidFill>
                  <a:schemeClr val="tx1"/>
                </a:solidFill>
                <a:latin typeface="Arial" charset="0"/>
                <a:ea typeface="SimSun" charset="0"/>
                <a:cs typeface="SimSun" charset="0"/>
              </a:defRPr>
            </a:lvl3pPr>
            <a:lvl4pPr marL="1600200" indent="-228600">
              <a:defRPr sz="2400">
                <a:solidFill>
                  <a:schemeClr val="tx1"/>
                </a:solidFill>
                <a:latin typeface="Arial" charset="0"/>
                <a:ea typeface="SimSun" charset="0"/>
                <a:cs typeface="SimSun" charset="0"/>
              </a:defRPr>
            </a:lvl4pPr>
            <a:lvl5pPr marL="2057400" indent="-228600">
              <a:defRPr sz="2400">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Arial" charset="0"/>
                <a:ea typeface="SimSun" charset="0"/>
                <a:cs typeface="SimSun" charset="0"/>
              </a:defRPr>
            </a:lvl9pPr>
          </a:lstStyle>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SimSun" charset="0"/>
                <a:ea typeface="SimSun" charset="0"/>
              </a:rPr>
              <a:t>2:</a:t>
            </a:r>
            <a:r>
              <a:rPr kumimoji="0" lang="en-US" altLang="zh-CN" sz="2800" b="1" i="0" u="none" strike="noStrike" kern="1200" cap="none" spc="0" normalizeH="0" baseline="0" noProof="0">
                <a:ln>
                  <a:noFill/>
                </a:ln>
                <a:solidFill>
                  <a:srgbClr val="003300"/>
                </a:solidFill>
                <a:effectLst/>
                <a:uLnTx/>
                <a:uFillTx/>
                <a:latin typeface="SimSun" charset="0"/>
                <a:ea typeface="SimSun" charset="0"/>
                <a:cs typeface="Arial" charset="0"/>
              </a:rPr>
              <a:t>47b</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SimSun" charset="0"/>
                <a:ea typeface="SimSun" charset="0"/>
                <a:cs typeface="Arial" charset="0"/>
              </a:rPr>
              <a:t>6:7</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SimSun" charset="0"/>
                <a:ea typeface="SimSun" charset="0"/>
                <a:cs typeface="Arial" charset="0"/>
              </a:rPr>
              <a:t>8:40</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SimSun" charset="0"/>
                <a:ea typeface="SimSun" charset="0"/>
                <a:cs typeface="Arial" charset="0"/>
              </a:rPr>
              <a:t>9:31</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SimSun" charset="0"/>
                <a:ea typeface="SimSun" charset="0"/>
                <a:cs typeface="Arial" charset="0"/>
              </a:rPr>
              <a:t>12:24</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SimSun" charset="0"/>
                <a:ea typeface="SimSun" charset="0"/>
                <a:cs typeface="Arial" charset="0"/>
              </a:rPr>
              <a:t>16:5</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SimSun" charset="0"/>
                <a:ea typeface="SimSun" charset="0"/>
                <a:cs typeface="Arial" charset="0"/>
              </a:rPr>
              <a:t>19:20</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SimSun" charset="0"/>
                <a:ea typeface="SimSun" charset="0"/>
                <a:cs typeface="Arial" charset="0"/>
              </a:rPr>
              <a:t>28:30-31</a:t>
            </a:r>
          </a:p>
        </p:txBody>
      </p:sp>
      <p:pic>
        <p:nvPicPr>
          <p:cNvPr id="19461"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5400" y="1454166"/>
            <a:ext cx="2971800" cy="4619625"/>
          </a:xfrm>
          <a:prstGeom prst="rect">
            <a:avLst/>
          </a:prstGeom>
          <a:noFill/>
          <a:ln w="12700">
            <a:solidFill>
              <a:schemeClr val="tx1"/>
            </a:solidFill>
            <a:miter lim="800000"/>
            <a:headEnd/>
            <a:tailEnd/>
          </a:ln>
          <a:effectLst>
            <a:outerShdw dist="10776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9480" name="Text Box 24"/>
          <p:cNvSpPr txBox="1">
            <a:spLocks noChangeArrowheads="1"/>
          </p:cNvSpPr>
          <p:nvPr/>
        </p:nvSpPr>
        <p:spPr bwMode="auto">
          <a:xfrm>
            <a:off x="304800" y="5540391"/>
            <a:ext cx="3124200" cy="753970"/>
          </a:xfrm>
          <a:prstGeom prst="rect">
            <a:avLst/>
          </a:prstGeom>
          <a:noFill/>
          <a:ln w="28575">
            <a:solidFill>
              <a:srgbClr val="660033"/>
            </a:solidFill>
            <a:miter lim="800000"/>
            <a:headEnd/>
            <a:tailEnd/>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Lst>
        </p:spPr>
        <p:txBody>
          <a:bodyPr lIns="91358" tIns="45679" rIns="91358" bIns="45679">
            <a:spAutoFit/>
          </a:bodyPr>
          <a:lstStyle>
            <a:lvl1pPr>
              <a:defRPr sz="2400">
                <a:solidFill>
                  <a:schemeClr val="tx1"/>
                </a:solidFill>
                <a:latin typeface="Arial" charset="0"/>
                <a:ea typeface="SimSun" charset="0"/>
                <a:cs typeface="SimSun" charset="0"/>
              </a:defRPr>
            </a:lvl1pPr>
            <a:lvl2pPr marL="742950" indent="-285750">
              <a:defRPr sz="2400">
                <a:solidFill>
                  <a:schemeClr val="tx1"/>
                </a:solidFill>
                <a:latin typeface="Arial" charset="0"/>
                <a:ea typeface="SimSun" charset="0"/>
                <a:cs typeface="SimSun" charset="0"/>
              </a:defRPr>
            </a:lvl2pPr>
            <a:lvl3pPr marL="1143000" indent="-228600">
              <a:defRPr sz="2400">
                <a:solidFill>
                  <a:schemeClr val="tx1"/>
                </a:solidFill>
                <a:latin typeface="Arial" charset="0"/>
                <a:ea typeface="SimSun" charset="0"/>
                <a:cs typeface="SimSun" charset="0"/>
              </a:defRPr>
            </a:lvl3pPr>
            <a:lvl4pPr marL="1600200" indent="-228600">
              <a:defRPr sz="2400">
                <a:solidFill>
                  <a:schemeClr val="tx1"/>
                </a:solidFill>
                <a:latin typeface="Arial" charset="0"/>
                <a:ea typeface="SimSun" charset="0"/>
                <a:cs typeface="SimSun" charset="0"/>
              </a:defRPr>
            </a:lvl4pPr>
            <a:lvl5pPr marL="2057400" indent="-228600">
              <a:defRPr sz="2400">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Arial"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zh-CN" sz="1600" b="0" i="0" u="none" strike="noStrike" kern="1200" cap="none" spc="0" normalizeH="0" baseline="0" noProof="0">
              <a:ln>
                <a:noFill/>
              </a:ln>
              <a:solidFill>
                <a:srgbClr val="660033"/>
              </a:solidFill>
              <a:effectLst/>
              <a:uLnTx/>
              <a:uFillTx/>
              <a:latin typeface="SimSun" charset="0"/>
              <a:ea typeface="SimSu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660033"/>
                </a:solidFill>
                <a:effectLst/>
                <a:uLnTx/>
                <a:uFillTx/>
                <a:latin typeface="SimSun" charset="0"/>
                <a:ea typeface="SimSun" charset="0"/>
              </a:rPr>
              <a:t>为何要这样结束？</a:t>
            </a:r>
            <a:endParaRPr kumimoji="0" lang="en-US" altLang="zh-CN" sz="1800" b="1" i="0" u="none" strike="noStrike" kern="1200" cap="none" spc="0" normalizeH="0" baseline="0" noProof="0">
              <a:ln>
                <a:noFill/>
              </a:ln>
              <a:solidFill>
                <a:srgbClr val="660033"/>
              </a:solidFill>
              <a:effectLst/>
              <a:uLnTx/>
              <a:uFillTx/>
              <a:latin typeface="SimSun" charset="0"/>
              <a:ea typeface="SimSun" charset="0"/>
            </a:endParaRPr>
          </a:p>
        </p:txBody>
      </p:sp>
      <p:grpSp>
        <p:nvGrpSpPr>
          <p:cNvPr id="2" name="Group 38"/>
          <p:cNvGrpSpPr>
            <a:grpSpLocks/>
          </p:cNvGrpSpPr>
          <p:nvPr/>
        </p:nvGrpSpPr>
        <p:grpSpPr bwMode="auto">
          <a:xfrm>
            <a:off x="2743200" y="3206750"/>
            <a:ext cx="3733800" cy="1752600"/>
            <a:chOff x="1728" y="2112"/>
            <a:chExt cx="2352" cy="1104"/>
          </a:xfrm>
        </p:grpSpPr>
        <p:sp>
          <p:nvSpPr>
            <p:cNvPr id="138269" name="Text Box 39"/>
            <p:cNvSpPr txBox="1">
              <a:spLocks noChangeArrowheads="1"/>
            </p:cNvSpPr>
            <p:nvPr/>
          </p:nvSpPr>
          <p:spPr bwMode="auto">
            <a:xfrm>
              <a:off x="1728" y="2112"/>
              <a:ext cx="720" cy="23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SimSun" charset="0"/>
                  <a:cs typeface="SimSun" charset="0"/>
                </a:defRPr>
              </a:lvl1pPr>
              <a:lvl2pPr marL="742950" indent="-285750">
                <a:defRPr sz="2400">
                  <a:solidFill>
                    <a:schemeClr val="tx1"/>
                  </a:solidFill>
                  <a:latin typeface="Arial" charset="0"/>
                  <a:ea typeface="SimSun" charset="0"/>
                  <a:cs typeface="SimSun" charset="0"/>
                </a:defRPr>
              </a:lvl2pPr>
              <a:lvl3pPr marL="1143000" indent="-228600">
                <a:defRPr sz="2400">
                  <a:solidFill>
                    <a:schemeClr val="tx1"/>
                  </a:solidFill>
                  <a:latin typeface="Arial" charset="0"/>
                  <a:ea typeface="SimSun" charset="0"/>
                  <a:cs typeface="SimSun" charset="0"/>
                </a:defRPr>
              </a:lvl3pPr>
              <a:lvl4pPr marL="1600200" indent="-228600">
                <a:defRPr sz="2400">
                  <a:solidFill>
                    <a:schemeClr val="tx1"/>
                  </a:solidFill>
                  <a:latin typeface="Arial" charset="0"/>
                  <a:ea typeface="SimSun" charset="0"/>
                  <a:cs typeface="SimSun" charset="0"/>
                </a:defRPr>
              </a:lvl4pPr>
              <a:lvl5pPr marL="2057400" indent="-228600">
                <a:defRPr sz="2400">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Arial"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800" b="1" i="0" u="none" strike="noStrike" kern="1200" cap="none" spc="0" normalizeH="0" baseline="0" noProof="0">
                  <a:ln>
                    <a:noFill/>
                  </a:ln>
                  <a:solidFill>
                    <a:srgbClr val="FF0000"/>
                  </a:solidFill>
                  <a:effectLst/>
                  <a:uLnTx/>
                  <a:uFillTx/>
                  <a:latin typeface="Arial Narrow" charset="0"/>
                  <a:ea typeface="SimSun" charset="0"/>
                </a:rPr>
                <a:t>1:1—6:7</a:t>
              </a:r>
            </a:p>
          </p:txBody>
        </p:sp>
        <p:sp>
          <p:nvSpPr>
            <p:cNvPr id="138270" name="Line 40"/>
            <p:cNvSpPr>
              <a:spLocks noChangeShapeType="1"/>
            </p:cNvSpPr>
            <p:nvPr/>
          </p:nvSpPr>
          <p:spPr bwMode="auto">
            <a:xfrm>
              <a:off x="2448" y="2208"/>
              <a:ext cx="1440" cy="768"/>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138271" name="Oval 41"/>
            <p:cNvSpPr>
              <a:spLocks noChangeArrowheads="1"/>
            </p:cNvSpPr>
            <p:nvPr/>
          </p:nvSpPr>
          <p:spPr bwMode="auto">
            <a:xfrm>
              <a:off x="3792" y="2928"/>
              <a:ext cx="288" cy="288"/>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charset="0"/>
                <a:ea typeface="SimSun" charset="0"/>
                <a:cs typeface="SimSun" charset="0"/>
              </a:endParaRPr>
            </a:p>
          </p:txBody>
        </p:sp>
      </p:grpSp>
      <p:grpSp>
        <p:nvGrpSpPr>
          <p:cNvPr id="3" name="Group 42"/>
          <p:cNvGrpSpPr>
            <a:grpSpLocks/>
          </p:cNvGrpSpPr>
          <p:nvPr/>
        </p:nvGrpSpPr>
        <p:grpSpPr bwMode="auto">
          <a:xfrm>
            <a:off x="2743200" y="3206750"/>
            <a:ext cx="4267200" cy="2514600"/>
            <a:chOff x="1728" y="2112"/>
            <a:chExt cx="2688" cy="1584"/>
          </a:xfrm>
        </p:grpSpPr>
        <p:sp>
          <p:nvSpPr>
            <p:cNvPr id="138266" name="Text Box 43"/>
            <p:cNvSpPr txBox="1">
              <a:spLocks noChangeArrowheads="1"/>
            </p:cNvSpPr>
            <p:nvPr/>
          </p:nvSpPr>
          <p:spPr bwMode="auto">
            <a:xfrm>
              <a:off x="1728" y="2592"/>
              <a:ext cx="768" cy="23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SimSun" charset="0"/>
                  <a:cs typeface="SimSun" charset="0"/>
                </a:defRPr>
              </a:lvl1pPr>
              <a:lvl2pPr marL="742950" indent="-285750">
                <a:defRPr sz="2400">
                  <a:solidFill>
                    <a:schemeClr val="tx1"/>
                  </a:solidFill>
                  <a:latin typeface="Arial" charset="0"/>
                  <a:ea typeface="SimSun" charset="0"/>
                  <a:cs typeface="SimSun" charset="0"/>
                </a:defRPr>
              </a:lvl2pPr>
              <a:lvl3pPr marL="1143000" indent="-228600">
                <a:defRPr sz="2400">
                  <a:solidFill>
                    <a:schemeClr val="tx1"/>
                  </a:solidFill>
                  <a:latin typeface="Arial" charset="0"/>
                  <a:ea typeface="SimSun" charset="0"/>
                  <a:cs typeface="SimSun" charset="0"/>
                </a:defRPr>
              </a:lvl3pPr>
              <a:lvl4pPr marL="1600200" indent="-228600">
                <a:defRPr sz="2400">
                  <a:solidFill>
                    <a:schemeClr val="tx1"/>
                  </a:solidFill>
                  <a:latin typeface="Arial" charset="0"/>
                  <a:ea typeface="SimSun" charset="0"/>
                  <a:cs typeface="SimSun" charset="0"/>
                </a:defRPr>
              </a:lvl4pPr>
              <a:lvl5pPr marL="2057400" indent="-228600">
                <a:defRPr sz="2400">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Arial"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800" b="1" i="0" u="none" strike="noStrike" kern="1200" cap="none" spc="0" normalizeH="0" baseline="0" noProof="0">
                  <a:ln>
                    <a:noFill/>
                  </a:ln>
                  <a:solidFill>
                    <a:srgbClr val="FF0000"/>
                  </a:solidFill>
                  <a:effectLst/>
                  <a:uLnTx/>
                  <a:uFillTx/>
                  <a:latin typeface="Arial Narrow" charset="0"/>
                  <a:ea typeface="SimSun" charset="0"/>
                </a:rPr>
                <a:t>6:8—8:40</a:t>
              </a:r>
            </a:p>
          </p:txBody>
        </p:sp>
        <p:sp>
          <p:nvSpPr>
            <p:cNvPr id="138267" name="Line 44"/>
            <p:cNvSpPr>
              <a:spLocks noChangeShapeType="1"/>
            </p:cNvSpPr>
            <p:nvPr/>
          </p:nvSpPr>
          <p:spPr bwMode="auto">
            <a:xfrm>
              <a:off x="2496" y="2736"/>
              <a:ext cx="720"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138268" name="Oval 45"/>
            <p:cNvSpPr>
              <a:spLocks noChangeArrowheads="1"/>
            </p:cNvSpPr>
            <p:nvPr/>
          </p:nvSpPr>
          <p:spPr bwMode="auto">
            <a:xfrm>
              <a:off x="3216" y="2112"/>
              <a:ext cx="1200" cy="1584"/>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charset="0"/>
                <a:ea typeface="SimSun" charset="0"/>
                <a:cs typeface="SimSun" charset="0"/>
              </a:endParaRPr>
            </a:p>
          </p:txBody>
        </p:sp>
      </p:grpSp>
      <p:grpSp>
        <p:nvGrpSpPr>
          <p:cNvPr id="4" name="Group 60"/>
          <p:cNvGrpSpPr>
            <a:grpSpLocks/>
          </p:cNvGrpSpPr>
          <p:nvPr/>
        </p:nvGrpSpPr>
        <p:grpSpPr bwMode="auto">
          <a:xfrm>
            <a:off x="2667000" y="692150"/>
            <a:ext cx="6324600" cy="5715000"/>
            <a:chOff x="1680" y="528"/>
            <a:chExt cx="3984" cy="3600"/>
          </a:xfrm>
        </p:grpSpPr>
        <p:grpSp>
          <p:nvGrpSpPr>
            <p:cNvPr id="138252" name="Group 61"/>
            <p:cNvGrpSpPr>
              <a:grpSpLocks/>
            </p:cNvGrpSpPr>
            <p:nvPr/>
          </p:nvGrpSpPr>
          <p:grpSpPr bwMode="auto">
            <a:xfrm>
              <a:off x="1680" y="768"/>
              <a:ext cx="3984" cy="3360"/>
              <a:chOff x="1680" y="768"/>
              <a:chExt cx="3984" cy="3360"/>
            </a:xfrm>
          </p:grpSpPr>
          <p:sp>
            <p:nvSpPr>
              <p:cNvPr id="138254" name="Text Box 62"/>
              <p:cNvSpPr txBox="1">
                <a:spLocks noChangeArrowheads="1"/>
              </p:cNvSpPr>
              <p:nvPr/>
            </p:nvSpPr>
            <p:spPr bwMode="auto">
              <a:xfrm>
                <a:off x="1680" y="3072"/>
                <a:ext cx="864" cy="23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SimSun" charset="0"/>
                    <a:cs typeface="SimSun" charset="0"/>
                  </a:defRPr>
                </a:lvl1pPr>
                <a:lvl2pPr marL="742950" indent="-285750">
                  <a:defRPr sz="2400">
                    <a:solidFill>
                      <a:schemeClr val="tx1"/>
                    </a:solidFill>
                    <a:latin typeface="Arial" charset="0"/>
                    <a:ea typeface="SimSun" charset="0"/>
                    <a:cs typeface="SimSun" charset="0"/>
                  </a:defRPr>
                </a:lvl2pPr>
                <a:lvl3pPr marL="1143000" indent="-228600">
                  <a:defRPr sz="2400">
                    <a:solidFill>
                      <a:schemeClr val="tx1"/>
                    </a:solidFill>
                    <a:latin typeface="Arial" charset="0"/>
                    <a:ea typeface="SimSun" charset="0"/>
                    <a:cs typeface="SimSun" charset="0"/>
                  </a:defRPr>
                </a:lvl3pPr>
                <a:lvl4pPr marL="1600200" indent="-228600">
                  <a:defRPr sz="2400">
                    <a:solidFill>
                      <a:schemeClr val="tx1"/>
                    </a:solidFill>
                    <a:latin typeface="Arial" charset="0"/>
                    <a:ea typeface="SimSun" charset="0"/>
                    <a:cs typeface="SimSun" charset="0"/>
                  </a:defRPr>
                </a:lvl4pPr>
                <a:lvl5pPr marL="2057400" indent="-228600">
                  <a:defRPr sz="2400">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Arial"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0000"/>
                    </a:solidFill>
                    <a:effectLst/>
                    <a:uLnTx/>
                    <a:uFillTx/>
                    <a:latin typeface="Arial Narrow" charset="0"/>
                    <a:ea typeface="SimSun" charset="0"/>
                  </a:rPr>
                  <a:t>徒</a:t>
                </a:r>
                <a:r>
                  <a:rPr kumimoji="0" lang="en-US" altLang="zh-CN" sz="1800" b="1" i="0" u="none" strike="noStrike" kern="1200" cap="none" spc="0" normalizeH="0" baseline="0" noProof="0">
                    <a:ln>
                      <a:noFill/>
                    </a:ln>
                    <a:solidFill>
                      <a:srgbClr val="FF0000"/>
                    </a:solidFill>
                    <a:effectLst/>
                    <a:uLnTx/>
                    <a:uFillTx/>
                    <a:latin typeface="Arial Narrow" charset="0"/>
                    <a:ea typeface="SimSun" charset="0"/>
                  </a:rPr>
                  <a:t> 9–28</a:t>
                </a:r>
              </a:p>
            </p:txBody>
          </p:sp>
          <p:sp>
            <p:nvSpPr>
              <p:cNvPr id="138255" name="Line 63"/>
              <p:cNvSpPr>
                <a:spLocks noChangeShapeType="1"/>
              </p:cNvSpPr>
              <p:nvPr/>
            </p:nvSpPr>
            <p:spPr bwMode="auto">
              <a:xfrm>
                <a:off x="2544" y="3216"/>
                <a:ext cx="528"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138256" name="Oval 64"/>
              <p:cNvSpPr>
                <a:spLocks noChangeArrowheads="1"/>
              </p:cNvSpPr>
              <p:nvPr/>
            </p:nvSpPr>
            <p:spPr bwMode="auto">
              <a:xfrm>
                <a:off x="2880" y="912"/>
                <a:ext cx="2688" cy="3072"/>
              </a:xfrm>
              <a:prstGeom prst="ellipse">
                <a:avLst/>
              </a:prstGeom>
              <a:noFill/>
              <a:ln w="28575">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charset="0"/>
                  <a:ea typeface="SimSun" charset="0"/>
                  <a:cs typeface="SimSun" charset="0"/>
                </a:endParaRPr>
              </a:p>
            </p:txBody>
          </p:sp>
          <p:sp>
            <p:nvSpPr>
              <p:cNvPr id="138257" name="Line 65"/>
              <p:cNvSpPr>
                <a:spLocks noChangeShapeType="1"/>
              </p:cNvSpPr>
              <p:nvPr/>
            </p:nvSpPr>
            <p:spPr bwMode="auto">
              <a:xfrm flipH="1" flipV="1">
                <a:off x="2784" y="1968"/>
                <a:ext cx="144"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138258" name="Line 66"/>
              <p:cNvSpPr>
                <a:spLocks noChangeShapeType="1"/>
              </p:cNvSpPr>
              <p:nvPr/>
            </p:nvSpPr>
            <p:spPr bwMode="auto">
              <a:xfrm flipH="1" flipV="1">
                <a:off x="3312" y="1152"/>
                <a:ext cx="48"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138259" name="Line 67"/>
              <p:cNvSpPr>
                <a:spLocks noChangeShapeType="1"/>
              </p:cNvSpPr>
              <p:nvPr/>
            </p:nvSpPr>
            <p:spPr bwMode="auto">
              <a:xfrm flipV="1">
                <a:off x="4272" y="768"/>
                <a:ext cx="0" cy="144"/>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138260" name="Line 68"/>
              <p:cNvSpPr>
                <a:spLocks noChangeShapeType="1"/>
              </p:cNvSpPr>
              <p:nvPr/>
            </p:nvSpPr>
            <p:spPr bwMode="auto">
              <a:xfrm flipV="1">
                <a:off x="5184" y="1248"/>
                <a:ext cx="96" cy="96"/>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138261" name="Line 69"/>
              <p:cNvSpPr>
                <a:spLocks noChangeShapeType="1"/>
              </p:cNvSpPr>
              <p:nvPr/>
            </p:nvSpPr>
            <p:spPr bwMode="auto">
              <a:xfrm flipV="1">
                <a:off x="5520" y="2016"/>
                <a:ext cx="144"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138262" name="Line 70"/>
              <p:cNvSpPr>
                <a:spLocks noChangeShapeType="1"/>
              </p:cNvSpPr>
              <p:nvPr/>
            </p:nvSpPr>
            <p:spPr bwMode="auto">
              <a:xfrm>
                <a:off x="5520" y="2928"/>
                <a:ext cx="96"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138263" name="Line 71"/>
              <p:cNvSpPr>
                <a:spLocks noChangeShapeType="1"/>
              </p:cNvSpPr>
              <p:nvPr/>
            </p:nvSpPr>
            <p:spPr bwMode="auto">
              <a:xfrm>
                <a:off x="5232" y="3504"/>
                <a:ext cx="96"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138264" name="Line 72"/>
              <p:cNvSpPr>
                <a:spLocks noChangeShapeType="1"/>
              </p:cNvSpPr>
              <p:nvPr/>
            </p:nvSpPr>
            <p:spPr bwMode="auto">
              <a:xfrm flipH="1">
                <a:off x="4320" y="3984"/>
                <a:ext cx="0" cy="144"/>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138265" name="Line 73"/>
              <p:cNvSpPr>
                <a:spLocks noChangeShapeType="1"/>
              </p:cNvSpPr>
              <p:nvPr/>
            </p:nvSpPr>
            <p:spPr bwMode="auto">
              <a:xfrm flipH="1">
                <a:off x="3072" y="3456"/>
                <a:ext cx="48"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grpSp>
        <p:sp>
          <p:nvSpPr>
            <p:cNvPr id="138253" name="Text Box 74"/>
            <p:cNvSpPr txBox="1">
              <a:spLocks noChangeArrowheads="1"/>
            </p:cNvSpPr>
            <p:nvPr/>
          </p:nvSpPr>
          <p:spPr bwMode="auto">
            <a:xfrm>
              <a:off x="4512" y="528"/>
              <a:ext cx="96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SimSun" charset="0"/>
                  <a:cs typeface="SimSun" charset="0"/>
                </a:defRPr>
              </a:lvl1pPr>
              <a:lvl2pPr marL="742950" indent="-285750">
                <a:defRPr sz="2400">
                  <a:solidFill>
                    <a:schemeClr val="tx1"/>
                  </a:solidFill>
                  <a:latin typeface="Arial" charset="0"/>
                  <a:ea typeface="SimSun" charset="0"/>
                  <a:cs typeface="SimSun" charset="0"/>
                </a:defRPr>
              </a:lvl2pPr>
              <a:lvl3pPr marL="1143000" indent="-228600">
                <a:defRPr sz="2400">
                  <a:solidFill>
                    <a:schemeClr val="tx1"/>
                  </a:solidFill>
                  <a:latin typeface="Arial" charset="0"/>
                  <a:ea typeface="SimSun" charset="0"/>
                  <a:cs typeface="SimSun" charset="0"/>
                </a:defRPr>
              </a:lvl3pPr>
              <a:lvl4pPr marL="1600200" indent="-228600">
                <a:defRPr sz="2400">
                  <a:solidFill>
                    <a:schemeClr val="tx1"/>
                  </a:solidFill>
                  <a:latin typeface="Arial" charset="0"/>
                  <a:ea typeface="SimSun" charset="0"/>
                  <a:cs typeface="SimSun" charset="0"/>
                </a:defRPr>
              </a:lvl4pPr>
              <a:lvl5pPr marL="2057400" indent="-228600">
                <a:defRPr sz="2400">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Arial"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SimSun" charset="0"/>
                  <a:ea typeface="SimSun" charset="0"/>
                </a:rPr>
                <a:t>地球的末日</a:t>
              </a:r>
              <a:endParaRPr kumimoji="0" lang="en-US" altLang="zh-CN" sz="2000" b="1" i="0" u="none" strike="noStrike" kern="1200" cap="none" spc="0" normalizeH="0" baseline="0" noProof="0">
                <a:ln>
                  <a:noFill/>
                </a:ln>
                <a:solidFill>
                  <a:srgbClr val="000000"/>
                </a:solidFill>
                <a:effectLst/>
                <a:uLnTx/>
                <a:uFillTx/>
                <a:latin typeface="SimSun" charset="0"/>
                <a:ea typeface="SimSun" charset="0"/>
              </a:endParaRPr>
            </a:p>
          </p:txBody>
        </p:sp>
      </p:grpSp>
      <p:sp>
        <p:nvSpPr>
          <p:cNvPr id="31" name="Text Box 3"/>
          <p:cNvSpPr txBox="1">
            <a:spLocks noChangeArrowheads="1"/>
          </p:cNvSpPr>
          <p:nvPr/>
        </p:nvSpPr>
        <p:spPr bwMode="auto">
          <a:xfrm>
            <a:off x="3686175" y="6580204"/>
            <a:ext cx="5638800" cy="308737"/>
          </a:xfrm>
          <a:prstGeom prst="rect">
            <a:avLst/>
          </a:prstGeom>
          <a:noFill/>
          <a:ln w="9525">
            <a:noFill/>
            <a:miter lim="800000"/>
            <a:headEnd/>
            <a:tailEnd/>
          </a:ln>
          <a:effectLst>
            <a:outerShdw dist="35921" dir="2700000" algn="ctr" rotWithShape="0">
              <a:schemeClr val="bg1"/>
            </a:outerShdw>
          </a:effectLst>
        </p:spPr>
        <p:txBody>
          <a:bodyPr lIns="91358" tIns="45679" rIns="91358" bIns="45679">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SimSun"/>
                <a:cs typeface="SimSun"/>
              </a:rPr>
              <a:t>Adapted from Stanley D. Toussaint, </a:t>
            </a:r>
            <a:r>
              <a:rPr kumimoji="0" lang="en-US" sz="1400" b="1" i="1" u="none" strike="noStrike" kern="1200" cap="none" spc="0" normalizeH="0" baseline="0" noProof="0" dirty="0">
                <a:ln>
                  <a:noFill/>
                </a:ln>
                <a:solidFill>
                  <a:srgbClr val="000000"/>
                </a:solidFill>
                <a:effectLst/>
                <a:uLnTx/>
                <a:uFillTx/>
                <a:latin typeface="Arial" charset="0"/>
                <a:ea typeface="SimSun"/>
                <a:cs typeface="SimSun"/>
              </a:rPr>
              <a:t>BKC</a:t>
            </a:r>
            <a:r>
              <a:rPr kumimoji="0" lang="en-US" sz="1400" b="1" i="0" u="none" strike="noStrike" kern="1200" cap="none" spc="0" normalizeH="0" baseline="0" noProof="0" dirty="0">
                <a:ln>
                  <a:noFill/>
                </a:ln>
                <a:solidFill>
                  <a:srgbClr val="000000"/>
                </a:solidFill>
                <a:effectLst/>
                <a:uLnTx/>
                <a:uFillTx/>
                <a:latin typeface="Arial" charset="0"/>
                <a:ea typeface="SimSun"/>
                <a:cs typeface="SimSun"/>
              </a:rPr>
              <a:t>; Jeremy Chew, EAST</a:t>
            </a:r>
          </a:p>
        </p:txBody>
      </p:sp>
      <p:sp>
        <p:nvSpPr>
          <p:cNvPr id="138251" name="Text Box 2"/>
          <p:cNvSpPr txBox="1">
            <a:spLocks noChangeArrowheads="1"/>
          </p:cNvSpPr>
          <p:nvPr/>
        </p:nvSpPr>
        <p:spPr bwMode="auto">
          <a:xfrm>
            <a:off x="8445501" y="57152"/>
            <a:ext cx="612427" cy="4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358" tIns="45679" rIns="91358" bIns="45679">
            <a:spAutoFit/>
          </a:bodyPr>
          <a:lstStyle>
            <a:lvl1pPr>
              <a:defRPr sz="2400">
                <a:solidFill>
                  <a:schemeClr val="tx1"/>
                </a:solidFill>
                <a:latin typeface="Arial" charset="0"/>
                <a:ea typeface="SimSun" charset="0"/>
                <a:cs typeface="SimSun" charset="0"/>
              </a:defRPr>
            </a:lvl1pPr>
            <a:lvl2pPr marL="742950" indent="-285750">
              <a:defRPr sz="2400">
                <a:solidFill>
                  <a:schemeClr val="tx1"/>
                </a:solidFill>
                <a:latin typeface="Arial" charset="0"/>
                <a:ea typeface="SimSun" charset="0"/>
                <a:cs typeface="SimSun" charset="0"/>
              </a:defRPr>
            </a:lvl2pPr>
            <a:lvl3pPr marL="1143000" indent="-228600">
              <a:defRPr sz="2400">
                <a:solidFill>
                  <a:schemeClr val="tx1"/>
                </a:solidFill>
                <a:latin typeface="Arial" charset="0"/>
                <a:ea typeface="SimSun" charset="0"/>
                <a:cs typeface="SimSun" charset="0"/>
              </a:defRPr>
            </a:lvl3pPr>
            <a:lvl4pPr marL="1600200" indent="-228600">
              <a:defRPr sz="2400">
                <a:solidFill>
                  <a:schemeClr val="tx1"/>
                </a:solidFill>
                <a:latin typeface="Arial" charset="0"/>
                <a:ea typeface="SimSun" charset="0"/>
                <a:cs typeface="SimSun" charset="0"/>
              </a:defRPr>
            </a:lvl4pPr>
            <a:lvl5pPr marL="2057400" indent="-228600">
              <a:defRPr sz="2400">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Arial"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charset="0"/>
                <a:ea typeface="SimSun" charset="0"/>
                <a:cs typeface="Arial" charset="0"/>
              </a:rPr>
              <a:t>125</a:t>
            </a:r>
          </a:p>
        </p:txBody>
      </p:sp>
    </p:spTree>
    <p:extLst>
      <p:ext uri="{BB962C8B-B14F-4D97-AF65-F5344CB8AC3E}">
        <p14:creationId xmlns:p14="http://schemas.microsoft.com/office/powerpoint/2010/main" val="3407519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checkerboard(across)">
                                      <p:cBhvr>
                                        <p:cTn id="7" dur="500"/>
                                        <p:tgtEl>
                                          <p:spTgt spid="194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checkerboard(across)">
                                      <p:cBhvr>
                                        <p:cTn id="12" dur="500"/>
                                        <p:tgtEl>
                                          <p:spTgt spid="194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480"/>
                                        </p:tgtEl>
                                        <p:attrNameLst>
                                          <p:attrName>style.visibility</p:attrName>
                                        </p:attrNameLst>
                                      </p:cBhvr>
                                      <p:to>
                                        <p:strVal val="visible"/>
                                      </p:to>
                                    </p:set>
                                    <p:anim calcmode="lin" valueType="num">
                                      <p:cBhvr additive="base">
                                        <p:cTn id="17" dur="500" fill="hold"/>
                                        <p:tgtEl>
                                          <p:spTgt spid="19480"/>
                                        </p:tgtEl>
                                        <p:attrNameLst>
                                          <p:attrName>ppt_x</p:attrName>
                                        </p:attrNameLst>
                                      </p:cBhvr>
                                      <p:tavLst>
                                        <p:tav tm="0">
                                          <p:val>
                                            <p:strVal val="#ppt_x"/>
                                          </p:val>
                                        </p:tav>
                                        <p:tav tm="100000">
                                          <p:val>
                                            <p:strVal val="#ppt_x"/>
                                          </p:val>
                                        </p:tav>
                                      </p:tavLst>
                                    </p:anim>
                                    <p:anim calcmode="lin" valueType="num">
                                      <p:cBhvr additive="base">
                                        <p:cTn id="18" dur="500" fill="hold"/>
                                        <p:tgtEl>
                                          <p:spTgt spid="19480"/>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checkerboard(across)">
                                      <p:cBhvr>
                                        <p:cTn id="23" dur="500"/>
                                        <p:tgtEl>
                                          <p:spTgt spid="1946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0-#ppt_w/2"/>
                                          </p:val>
                                        </p:tav>
                                        <p:tav tm="100000">
                                          <p:val>
                                            <p:strVal val="#ppt_x"/>
                                          </p:val>
                                        </p:tav>
                                      </p:tavLst>
                                    </p:anim>
                                    <p:anim calcmode="lin" valueType="num">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0-#ppt_w/2"/>
                                          </p:val>
                                        </p:tav>
                                        <p:tav tm="100000">
                                          <p:val>
                                            <p:strVal val="#ppt_x"/>
                                          </p:val>
                                        </p:tav>
                                      </p:tavLst>
                                    </p:anim>
                                    <p:anim calcmode="lin" valueType="num">
                                      <p:cBhvr additive="base">
                                        <p:cTn id="3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checkerboard(across)">
                                      <p:cBhvr>
                                        <p:cTn id="4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utoUpdateAnimBg="0"/>
      <p:bldP spid="19460" grpId="0" autoUpdateAnimBg="0"/>
      <p:bldP spid="19480" grpId="0" animBg="1" autoUpdateAnimBg="0"/>
      <p:bldP spid="31"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06" tIns="45653" rIns="91306" bIns="45653"/>
          <a:lstStyle/>
          <a:p>
            <a:pPr algn="ctr" eaLnBrk="1" hangingPunct="1"/>
            <a:endParaRPr lang="en-US" sz="2400" b="1">
              <a:solidFill>
                <a:srgbClr val="000000"/>
              </a:solidFill>
              <a:latin typeface="Arial" charset="0"/>
              <a:ea typeface="ＭＳ Ｐゴシック" charset="0"/>
            </a:endParaRPr>
          </a:p>
        </p:txBody>
      </p:sp>
      <p:sp>
        <p:nvSpPr>
          <p:cNvPr id="265219" name="Title 2"/>
          <p:cNvSpPr>
            <a:spLocks noGrp="1"/>
          </p:cNvSpPr>
          <p:nvPr>
            <p:ph type="title" idx="4294967295"/>
          </p:nvPr>
        </p:nvSpPr>
        <p:spPr>
          <a:xfrm>
            <a:off x="0" y="116842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使徒</a:t>
            </a:r>
            <a:r>
              <a:rPr lang="en-US" sz="8800" dirty="0">
                <a:latin typeface="Arial" charset="0"/>
                <a:ea typeface="Osaka" charset="0"/>
                <a:cs typeface="Arial" charset="0"/>
              </a:rPr>
              <a:t> 3</a:t>
            </a:r>
          </a:p>
        </p:txBody>
      </p:sp>
    </p:spTree>
    <p:extLst>
      <p:ext uri="{BB962C8B-B14F-4D97-AF65-F5344CB8AC3E}">
        <p14:creationId xmlns:p14="http://schemas.microsoft.com/office/powerpoint/2010/main" val="2928089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16633"/>
            <a:ext cx="9144000" cy="6858000"/>
          </a:xfrm>
          <a:prstGeom prst="rect">
            <a:avLst/>
          </a:prstGeom>
        </p:spPr>
      </p:pic>
      <p:sp>
        <p:nvSpPr>
          <p:cNvPr id="312322" name="Rectangle 2"/>
          <p:cNvSpPr>
            <a:spLocks noGrp="1" noChangeArrowheads="1"/>
          </p:cNvSpPr>
          <p:nvPr>
            <p:ph type="ctrTitle"/>
          </p:nvPr>
        </p:nvSpPr>
        <p:spPr>
          <a:xfrm>
            <a:off x="2" y="2"/>
            <a:ext cx="9144688" cy="764704"/>
          </a:xfrm>
          <a:noFill/>
          <a:effectLst/>
        </p:spPr>
        <p:txBody>
          <a:bodyPr/>
          <a:lstStyle/>
          <a:p>
            <a:pPr algn="ctr" eaLnBrk="1" hangingPunct="1">
              <a:defRPr/>
            </a:pPr>
            <a:r>
              <a:rPr lang="zh-CN" altLang="en-US" sz="3600" b="1" dirty="0">
                <a:ea typeface="ＭＳ Ｐゴシック" charset="0"/>
              </a:rPr>
              <a:t>彼得与约翰在公议会前</a:t>
            </a:r>
            <a:endParaRPr lang="en-US" sz="3600" b="1" dirty="0">
              <a:ea typeface="ＭＳ Ｐゴシック" charset="0"/>
            </a:endParaRPr>
          </a:p>
        </p:txBody>
      </p:sp>
      <p:sp>
        <p:nvSpPr>
          <p:cNvPr id="312325" name="Rectangle 5"/>
          <p:cNvSpPr>
            <a:spLocks noChangeArrowheads="1"/>
          </p:cNvSpPr>
          <p:nvPr/>
        </p:nvSpPr>
        <p:spPr bwMode="auto">
          <a:xfrm>
            <a:off x="5076056" y="6161856"/>
            <a:ext cx="4104456" cy="723528"/>
          </a:xfrm>
          <a:prstGeom prst="rect">
            <a:avLst/>
          </a:prstGeom>
          <a:solidFill>
            <a:srgbClr val="000000"/>
          </a:solidFill>
          <a:ln w="9525">
            <a:noFill/>
            <a:miter lim="800000"/>
            <a:headEnd/>
            <a:tailEnd/>
          </a:ln>
          <a:effectLst/>
        </p:spPr>
        <p:txBody>
          <a:bodyPr lIns="91883" tIns="45944" rIns="91883" bIns="45944" anchor="ctr"/>
          <a:lstStyle/>
          <a:p>
            <a:pPr algn="ctr" eaLnBrk="1" hangingPunct="1">
              <a:defRPr/>
            </a:pPr>
            <a:r>
              <a:rPr lang="zh-CN" altLang="en-US" sz="3600" b="1" dirty="0">
                <a:solidFill>
                  <a:srgbClr val="FFFFFF"/>
                </a:solidFill>
                <a:effectLst>
                  <a:outerShdw blurRad="38100" dist="38100" dir="2700000" algn="tl">
                    <a:srgbClr val="000000"/>
                  </a:outerShdw>
                </a:effectLst>
                <a:latin typeface="Arial"/>
                <a:ea typeface="ＭＳ Ｐゴシック" charset="0"/>
                <a:cs typeface="Arial"/>
              </a:rPr>
              <a:t>使徒</a:t>
            </a:r>
            <a:r>
              <a:rPr lang="en-US" sz="3600" b="1" dirty="0">
                <a:solidFill>
                  <a:srgbClr val="FFFFFF"/>
                </a:solidFill>
                <a:effectLst>
                  <a:outerShdw blurRad="38100" dist="38100" dir="2700000" algn="tl">
                    <a:srgbClr val="000000"/>
                  </a:outerShdw>
                </a:effectLst>
                <a:latin typeface="Arial"/>
                <a:ea typeface="ＭＳ Ｐゴシック" charset="0"/>
                <a:cs typeface="Arial"/>
              </a:rPr>
              <a:t> 3 &amp; 4 </a:t>
            </a:r>
          </a:p>
        </p:txBody>
      </p:sp>
    </p:spTree>
    <p:extLst>
      <p:ext uri="{BB962C8B-B14F-4D97-AF65-F5344CB8AC3E}">
        <p14:creationId xmlns:p14="http://schemas.microsoft.com/office/powerpoint/2010/main" val="3075129845"/>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06" tIns="45653" rIns="91306" bIns="45653"/>
          <a:lstStyle/>
          <a:p>
            <a:pPr algn="ctr" eaLnBrk="1" hangingPunct="1"/>
            <a:endParaRPr lang="en-US" sz="2400" b="1">
              <a:solidFill>
                <a:srgbClr val="000000"/>
              </a:solidFill>
              <a:latin typeface="Arial" charset="0"/>
              <a:ea typeface="ＭＳ Ｐゴシック" charset="0"/>
            </a:endParaRPr>
          </a:p>
        </p:txBody>
      </p:sp>
      <p:sp>
        <p:nvSpPr>
          <p:cNvPr id="265219" name="Title 2"/>
          <p:cNvSpPr>
            <a:spLocks noGrp="1"/>
          </p:cNvSpPr>
          <p:nvPr>
            <p:ph type="title" idx="4294967295"/>
          </p:nvPr>
        </p:nvSpPr>
        <p:spPr>
          <a:xfrm>
            <a:off x="0" y="116842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使徒</a:t>
            </a:r>
            <a:r>
              <a:rPr lang="en-US" sz="8800" dirty="0">
                <a:latin typeface="Arial" charset="0"/>
                <a:ea typeface="Osaka" charset="0"/>
                <a:cs typeface="Arial" charset="0"/>
              </a:rPr>
              <a:t> 4</a:t>
            </a:r>
          </a:p>
        </p:txBody>
      </p:sp>
    </p:spTree>
    <p:extLst>
      <p:ext uri="{BB962C8B-B14F-4D97-AF65-F5344CB8AC3E}">
        <p14:creationId xmlns:p14="http://schemas.microsoft.com/office/powerpoint/2010/main" val="10631717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14691" name="Rectangle 2"/>
          <p:cNvSpPr>
            <a:spLocks noGrp="1" noChangeArrowheads="1"/>
          </p:cNvSpPr>
          <p:nvPr>
            <p:ph type="title"/>
          </p:nvPr>
        </p:nvSpPr>
        <p:spPr>
          <a:xfrm>
            <a:off x="0" y="4509120"/>
            <a:ext cx="5652120" cy="2348880"/>
          </a:xfrm>
          <a:solidFill>
            <a:schemeClr val="bg1"/>
          </a:solidFill>
          <a:effectLst/>
        </p:spPr>
        <p:txBody>
          <a:bodyPr/>
          <a:lstStyle/>
          <a:p>
            <a:pPr algn="l">
              <a:defRPr/>
            </a:pPr>
            <a:r>
              <a:rPr lang="zh-CN" altLang="en-US" sz="3600" b="1" dirty="0">
                <a:solidFill>
                  <a:schemeClr val="tx1"/>
                </a:solidFill>
                <a:latin typeface="Arial" charset="0"/>
                <a:ea typeface="ＭＳ Ｐゴシック" charset="0"/>
                <a:cs typeface="ＭＳ Ｐゴシック" charset="0"/>
              </a:rPr>
              <a:t>约瑟称为巴拿巴</a:t>
            </a:r>
            <a:br>
              <a:rPr lang="en-US" sz="3600" b="1" dirty="0">
                <a:solidFill>
                  <a:schemeClr val="tx1"/>
                </a:solidFill>
                <a:latin typeface="Arial" charset="0"/>
                <a:ea typeface="ＭＳ Ｐゴシック" charset="0"/>
                <a:cs typeface="ＭＳ Ｐゴシック" charset="0"/>
              </a:rPr>
            </a:br>
            <a:r>
              <a:rPr lang="zh-CN" altLang="en-US" sz="3600" b="1" dirty="0">
                <a:solidFill>
                  <a:schemeClr val="tx1"/>
                </a:solidFill>
                <a:latin typeface="Arial" charset="0"/>
                <a:ea typeface="ＭＳ Ｐゴシック" charset="0"/>
                <a:cs typeface="ＭＳ Ｐゴシック" charset="0"/>
              </a:rPr>
              <a:t>使徒</a:t>
            </a:r>
            <a:r>
              <a:rPr lang="en-US" sz="3600" b="1" dirty="0">
                <a:solidFill>
                  <a:schemeClr val="tx1"/>
                </a:solidFill>
                <a:latin typeface="Arial" charset="0"/>
                <a:ea typeface="ＭＳ Ｐゴシック" charset="0"/>
                <a:cs typeface="ＭＳ Ｐゴシック" charset="0"/>
              </a:rPr>
              <a:t> 11:19-24</a:t>
            </a:r>
          </a:p>
        </p:txBody>
      </p:sp>
    </p:spTree>
    <p:extLst>
      <p:ext uri="{BB962C8B-B14F-4D97-AF65-F5344CB8AC3E}">
        <p14:creationId xmlns:p14="http://schemas.microsoft.com/office/powerpoint/2010/main" val="28952459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06" tIns="45653" rIns="91306" bIns="45653"/>
          <a:lstStyle/>
          <a:p>
            <a:pPr algn="ctr" eaLnBrk="1" hangingPunct="1"/>
            <a:endParaRPr lang="en-US" sz="2400" b="1">
              <a:solidFill>
                <a:srgbClr val="000000"/>
              </a:solidFill>
              <a:latin typeface="Arial" charset="0"/>
              <a:ea typeface="ＭＳ Ｐゴシック" charset="0"/>
            </a:endParaRPr>
          </a:p>
        </p:txBody>
      </p:sp>
      <p:sp>
        <p:nvSpPr>
          <p:cNvPr id="265219" name="Title 2"/>
          <p:cNvSpPr>
            <a:spLocks noGrp="1"/>
          </p:cNvSpPr>
          <p:nvPr>
            <p:ph type="title" idx="4294967295"/>
          </p:nvPr>
        </p:nvSpPr>
        <p:spPr>
          <a:xfrm>
            <a:off x="0" y="116842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使徒</a:t>
            </a:r>
            <a:r>
              <a:rPr lang="en-US" sz="8800" dirty="0">
                <a:latin typeface="Arial" charset="0"/>
                <a:ea typeface="Osaka" charset="0"/>
                <a:cs typeface="Arial" charset="0"/>
              </a:rPr>
              <a:t> 5</a:t>
            </a:r>
          </a:p>
        </p:txBody>
      </p:sp>
    </p:spTree>
    <p:extLst>
      <p:ext uri="{BB962C8B-B14F-4D97-AF65-F5344CB8AC3E}">
        <p14:creationId xmlns:p14="http://schemas.microsoft.com/office/powerpoint/2010/main" val="3955287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08760"/>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证人席</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268290" name="Picture 2" descr="https://cdn.theatlantic.com/assets/media/img/mt/2019/04/RTR2XROE/lead_720_405.jpg?mod=1556028881">
            <a:extLst>
              <a:ext uri="{FF2B5EF4-FFF2-40B4-BE49-F238E27FC236}">
                <a16:creationId xmlns:a16="http://schemas.microsoft.com/office/drawing/2014/main" id="{65D7B923-8BE0-8346-883F-1BDEEA033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07" y="1700808"/>
            <a:ext cx="9208185" cy="51796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930B1483-C961-014B-A4DD-4BD96080FE1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54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使徒行传</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77124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0712" y="0"/>
            <a:ext cx="5143500" cy="6858000"/>
          </a:xfrm>
          <a:prstGeom prst="rect">
            <a:avLst/>
          </a:prstGeom>
        </p:spPr>
      </p:pic>
      <p:sp>
        <p:nvSpPr>
          <p:cNvPr id="312322" name="Rectangle 2"/>
          <p:cNvSpPr>
            <a:spLocks noGrp="1" noChangeArrowheads="1"/>
          </p:cNvSpPr>
          <p:nvPr>
            <p:ph type="ctrTitle"/>
          </p:nvPr>
        </p:nvSpPr>
        <p:spPr>
          <a:xfrm>
            <a:off x="0" y="0"/>
            <a:ext cx="9144688" cy="764704"/>
          </a:xfrm>
          <a:noFill/>
          <a:effectLst/>
        </p:spPr>
        <p:txBody>
          <a:bodyPr/>
          <a:lstStyle/>
          <a:p>
            <a:pPr eaLnBrk="1" hangingPunct="1">
              <a:defRPr/>
            </a:pPr>
            <a:r>
              <a:rPr lang="zh-CN" altLang="en-US" sz="3600" b="1" dirty="0">
                <a:ea typeface="ＭＳ Ｐゴシック" charset="0"/>
              </a:rPr>
              <a:t>亚拿尼亚和撒非拉</a:t>
            </a:r>
            <a:endParaRPr lang="en-US" sz="3600" b="1" i="0" dirty="0">
              <a:solidFill>
                <a:srgbClr val="FFFFFF"/>
              </a:solidFill>
              <a:latin typeface="Arial"/>
              <a:ea typeface="ＭＳ Ｐゴシック" charset="0"/>
              <a:cs typeface="Arial"/>
            </a:endParaRPr>
          </a:p>
        </p:txBody>
      </p:sp>
      <p:sp>
        <p:nvSpPr>
          <p:cNvPr id="312325" name="Rectangle 5"/>
          <p:cNvSpPr>
            <a:spLocks noChangeArrowheads="1"/>
          </p:cNvSpPr>
          <p:nvPr/>
        </p:nvSpPr>
        <p:spPr bwMode="auto">
          <a:xfrm>
            <a:off x="5076056" y="6161856"/>
            <a:ext cx="4104456" cy="723528"/>
          </a:xfrm>
          <a:prstGeom prst="rect">
            <a:avLst/>
          </a:prstGeom>
          <a:solidFill>
            <a:srgbClr val="000000"/>
          </a:solidFill>
          <a:ln w="9525">
            <a:noFill/>
            <a:miter lim="800000"/>
            <a:headEnd/>
            <a:tailEnd/>
          </a:ln>
          <a:effectLst/>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使徒行传 </a:t>
            </a: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5 </a:t>
            </a: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9512" y="764704"/>
            <a:ext cx="4847281" cy="5067300"/>
          </a:xfrm>
          <a:prstGeom prst="rect">
            <a:avLst/>
          </a:prstGeom>
        </p:spPr>
      </p:pic>
    </p:spTree>
    <p:extLst>
      <p:ext uri="{BB962C8B-B14F-4D97-AF65-F5344CB8AC3E}">
        <p14:creationId xmlns:p14="http://schemas.microsoft.com/office/powerpoint/2010/main" val="11940179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1"/>
            <a:ext cx="9144000" cy="1596160"/>
          </a:xfrm>
          <a:effectLst>
            <a:outerShdw blurRad="63500" dist="35921" dir="2700000" algn="ctr" rotWithShape="0">
              <a:schemeClr val="tx2">
                <a:alpha val="74998"/>
              </a:schemeClr>
            </a:outerShdw>
          </a:effectLst>
        </p:spPr>
        <p:txBody>
          <a:bodyPr/>
          <a:lstStyle/>
          <a:p>
            <a:pPr>
              <a:defRPr/>
            </a:pPr>
            <a:r>
              <a:rPr lang="zh-CN" altLang="en-US" sz="5400" dirty="0">
                <a:latin typeface="MS PGothic" panose="020B0600070205080204" pitchFamily="34" charset="-128"/>
                <a:ea typeface="MS PGothic" panose="020B0600070205080204" pitchFamily="34" charset="-128"/>
              </a:rPr>
              <a:t>然而，仍然有神的管教。。。</a:t>
            </a:r>
            <a:endParaRPr lang="en-US" sz="5400" b="1" dirty="0">
              <a:effectLst>
                <a:glow rad="127000">
                  <a:schemeClr val="tx1"/>
                </a:glow>
              </a:effectLst>
              <a:latin typeface="MS PGothic" panose="020B0600070205080204" pitchFamily="34" charset="-128"/>
              <a:ea typeface="MS PGothic" panose="020B0600070205080204" pitchFamily="34" charset="-128"/>
              <a:cs typeface="ＭＳ Ｐゴシック" charset="0"/>
            </a:endParaRPr>
          </a:p>
        </p:txBody>
      </p:sp>
      <p:pic>
        <p:nvPicPr>
          <p:cNvPr id="2" name="Picture 1"/>
          <p:cNvPicPr>
            <a:picLocks noChangeAspect="1"/>
          </p:cNvPicPr>
          <p:nvPr/>
        </p:nvPicPr>
        <p:blipFill>
          <a:blip r:embed="rId3"/>
          <a:stretch>
            <a:fillRect/>
          </a:stretch>
        </p:blipFill>
        <p:spPr>
          <a:xfrm>
            <a:off x="909766" y="1887943"/>
            <a:ext cx="6931893" cy="4739480"/>
          </a:xfrm>
          <a:prstGeom prst="rect">
            <a:avLst/>
          </a:prstGeom>
        </p:spPr>
      </p:pic>
    </p:spTree>
    <p:extLst>
      <p:ext uri="{BB962C8B-B14F-4D97-AF65-F5344CB8AC3E}">
        <p14:creationId xmlns:p14="http://schemas.microsoft.com/office/powerpoint/2010/main" val="27835227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06" tIns="45653" rIns="91306" bIns="45653"/>
          <a:lstStyle/>
          <a:p>
            <a:pPr algn="ctr" eaLnBrk="1" hangingPunct="1"/>
            <a:endParaRPr lang="en-US" sz="2400" b="1">
              <a:solidFill>
                <a:srgbClr val="000000"/>
              </a:solidFill>
              <a:latin typeface="Arial" charset="0"/>
              <a:ea typeface="ＭＳ Ｐゴシック" charset="0"/>
            </a:endParaRPr>
          </a:p>
        </p:txBody>
      </p:sp>
      <p:sp>
        <p:nvSpPr>
          <p:cNvPr id="265219" name="Title 2"/>
          <p:cNvSpPr>
            <a:spLocks noGrp="1"/>
          </p:cNvSpPr>
          <p:nvPr>
            <p:ph type="title" idx="4294967295"/>
          </p:nvPr>
        </p:nvSpPr>
        <p:spPr>
          <a:xfrm>
            <a:off x="0" y="116842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使徒</a:t>
            </a:r>
            <a:r>
              <a:rPr lang="en-US" sz="8800" dirty="0">
                <a:latin typeface="Arial" charset="0"/>
                <a:ea typeface="Osaka" charset="0"/>
                <a:cs typeface="Arial" charset="0"/>
              </a:rPr>
              <a:t> 6</a:t>
            </a:r>
          </a:p>
        </p:txBody>
      </p:sp>
    </p:spTree>
    <p:extLst>
      <p:ext uri="{BB962C8B-B14F-4D97-AF65-F5344CB8AC3E}">
        <p14:creationId xmlns:p14="http://schemas.microsoft.com/office/powerpoint/2010/main" val="37858165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 y="836712"/>
            <a:ext cx="9216257" cy="6021288"/>
          </a:xfrm>
          <a:prstGeom prst="rect">
            <a:avLst/>
          </a:prstGeom>
        </p:spPr>
      </p:pic>
      <p:sp>
        <p:nvSpPr>
          <p:cNvPr id="312322" name="Rectangle 2"/>
          <p:cNvSpPr>
            <a:spLocks noGrp="1" noChangeArrowheads="1"/>
          </p:cNvSpPr>
          <p:nvPr>
            <p:ph type="ctrTitle" sz="quarter"/>
          </p:nvPr>
        </p:nvSpPr>
        <p:spPr>
          <a:xfrm>
            <a:off x="2" y="72009"/>
            <a:ext cx="9144688" cy="764704"/>
          </a:xfrm>
          <a:solidFill>
            <a:srgbClr val="000000"/>
          </a:solidFill>
          <a:effectLst/>
        </p:spPr>
        <p:txBody>
          <a:bodyPr/>
          <a:lstStyle/>
          <a:p>
            <a:pPr algn="ctr" eaLnBrk="1" hangingPunct="1">
              <a:defRPr/>
            </a:pPr>
            <a:r>
              <a:rPr lang="ru-RU" sz="3600" b="1" i="0" dirty="0">
                <a:solidFill>
                  <a:srgbClr val="FFFFFF"/>
                </a:solidFill>
                <a:latin typeface="Arial"/>
                <a:ea typeface="ＭＳ Ｐゴシック" charset="0"/>
                <a:cs typeface="Arial"/>
              </a:rPr>
              <a:t>“</a:t>
            </a:r>
            <a:r>
              <a:rPr lang="zh-CN" altLang="en-US" sz="3600" b="1" i="0" dirty="0">
                <a:solidFill>
                  <a:srgbClr val="FFFFFF"/>
                </a:solidFill>
                <a:latin typeface="Arial"/>
                <a:ea typeface="ＭＳ Ｐゴシック" charset="0"/>
                <a:cs typeface="Arial"/>
              </a:rPr>
              <a:t>七位执事</a:t>
            </a:r>
            <a:r>
              <a:rPr lang="ru-RU" sz="3600" b="1" i="0" dirty="0">
                <a:solidFill>
                  <a:srgbClr val="FFFFFF"/>
                </a:solidFill>
                <a:latin typeface="Arial"/>
                <a:ea typeface="ＭＳ Ｐゴシック" charset="0"/>
                <a:cs typeface="Arial"/>
              </a:rPr>
              <a:t>"</a:t>
            </a:r>
            <a:endParaRPr lang="en-US" sz="3600" b="1" i="0" dirty="0">
              <a:solidFill>
                <a:srgbClr val="FFFFFF"/>
              </a:solidFill>
              <a:latin typeface="Arial"/>
              <a:ea typeface="ＭＳ Ｐゴシック" charset="0"/>
              <a:cs typeface="Arial"/>
            </a:endParaRPr>
          </a:p>
        </p:txBody>
      </p:sp>
      <p:sp>
        <p:nvSpPr>
          <p:cNvPr id="312325" name="Rectangle 5"/>
          <p:cNvSpPr>
            <a:spLocks noChangeArrowheads="1"/>
          </p:cNvSpPr>
          <p:nvPr/>
        </p:nvSpPr>
        <p:spPr bwMode="auto">
          <a:xfrm>
            <a:off x="5076056" y="6161856"/>
            <a:ext cx="4104456" cy="723528"/>
          </a:xfrm>
          <a:prstGeom prst="rect">
            <a:avLst/>
          </a:prstGeom>
          <a:solidFill>
            <a:srgbClr val="000000"/>
          </a:solidFill>
          <a:ln w="9525">
            <a:noFill/>
            <a:miter lim="800000"/>
            <a:headEnd/>
            <a:tailEnd/>
          </a:ln>
          <a:effectLst/>
        </p:spPr>
        <p:txBody>
          <a:bodyPr lIns="91883" tIns="45944" rIns="91883" bIns="45944" anchor="ctr"/>
          <a:lstStyle/>
          <a:p>
            <a:pPr algn="ctr" eaLnBrk="1" hangingPunct="1">
              <a:defRPr/>
            </a:pPr>
            <a:r>
              <a:rPr lang="zh-CN" altLang="en-US" sz="3600" b="1" dirty="0">
                <a:solidFill>
                  <a:srgbClr val="FFFFFF"/>
                </a:solidFill>
                <a:effectLst>
                  <a:outerShdw blurRad="38100" dist="38100" dir="2700000" algn="tl">
                    <a:srgbClr val="000000"/>
                  </a:outerShdw>
                </a:effectLst>
                <a:latin typeface="Arial"/>
                <a:ea typeface="ＭＳ Ｐゴシック" charset="0"/>
                <a:cs typeface="Arial"/>
              </a:rPr>
              <a:t>使徒</a:t>
            </a:r>
            <a:r>
              <a:rPr lang="en-US" sz="3600" b="1" dirty="0">
                <a:solidFill>
                  <a:srgbClr val="FFFFFF"/>
                </a:solidFill>
                <a:effectLst>
                  <a:outerShdw blurRad="38100" dist="38100" dir="2700000" algn="tl">
                    <a:srgbClr val="000000"/>
                  </a:outerShdw>
                </a:effectLst>
                <a:latin typeface="Arial"/>
                <a:ea typeface="ＭＳ Ｐゴシック" charset="0"/>
                <a:cs typeface="Arial"/>
              </a:rPr>
              <a:t> 6 </a:t>
            </a:r>
          </a:p>
        </p:txBody>
      </p:sp>
    </p:spTree>
    <p:extLst>
      <p:ext uri="{BB962C8B-B14F-4D97-AF65-F5344CB8AC3E}">
        <p14:creationId xmlns:p14="http://schemas.microsoft.com/office/powerpoint/2010/main" val="4259941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2" descr="Related image">
            <a:extLst>
              <a:ext uri="{FF2B5EF4-FFF2-40B4-BE49-F238E27FC236}">
                <a16:creationId xmlns:a16="http://schemas.microsoft.com/office/drawing/2014/main" id="{27C211C1-E67E-DD40-9BBC-1E6445006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9" y="3718"/>
            <a:ext cx="9141883" cy="608957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6349" y="5457490"/>
            <a:ext cx="9144000" cy="1396792"/>
          </a:xfrm>
          <a:solidFill>
            <a:schemeClr val="tx1"/>
          </a:solidFill>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Arial" charset="0"/>
                <a:ea typeface="ＭＳ Ｐゴシック" charset="0"/>
                <a:cs typeface="ＭＳ Ｐゴシック" charset="0"/>
              </a:rPr>
              <a:t>我们需要让我们的见证首先在我们自身的环境中洋溢出来。</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141914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我们为什么要 </a:t>
            </a: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作见证</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256002" name="Picture 2" descr="https://growingfaith.com.au/images/made/images/uploads/evangelism_682_341_int_c1_c_c__1.jpg">
            <a:extLst>
              <a:ext uri="{FF2B5EF4-FFF2-40B4-BE49-F238E27FC236}">
                <a16:creationId xmlns:a16="http://schemas.microsoft.com/office/drawing/2014/main" id="{10C49B43-A0B8-EC46-BDF3-37983843D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a:extLst>
              <a:ext uri="{FF2B5EF4-FFF2-40B4-BE49-F238E27FC236}">
                <a16:creationId xmlns:a16="http://schemas.microsoft.com/office/drawing/2014/main" id="{78D5E0A4-4451-934E-9539-8F9CC95FA789}"/>
              </a:ext>
            </a:extLst>
          </p:cNvPr>
          <p:cNvSpPr txBox="1">
            <a:spLocks noChangeArrowheads="1"/>
          </p:cNvSpPr>
          <p:nvPr/>
        </p:nvSpPr>
        <p:spPr bwMode="auto">
          <a:xfrm rot="20315979">
            <a:off x="5042085" y="1846813"/>
            <a:ext cx="4075277" cy="923223"/>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54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3</a:t>
            </a:r>
            <a:r>
              <a:rPr kumimoji="0" lang="zh-CN" altLang="en-US" sz="54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个理由</a:t>
            </a:r>
            <a:endParaRPr kumimoji="0" lang="en-US" sz="54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5" name="Rectangle 2">
            <a:extLst>
              <a:ext uri="{FF2B5EF4-FFF2-40B4-BE49-F238E27FC236}">
                <a16:creationId xmlns:a16="http://schemas.microsoft.com/office/drawing/2014/main" id="{224F52DA-B24B-834B-9A5E-D0D4932D04D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54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使徒行传</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15590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2" name="Picture 4" descr="https://www.triumph30.org/wp-content/uploads/2018/06/Friendship-evangelism.png">
            <a:extLst>
              <a:ext uri="{FF2B5EF4-FFF2-40B4-BE49-F238E27FC236}">
                <a16:creationId xmlns:a16="http://schemas.microsoft.com/office/drawing/2014/main" id="{8A53420F-9611-0C4F-864C-6BF267E31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576" y="2896336"/>
            <a:ext cx="6372200" cy="3961664"/>
          </a:xfrm>
          <a:prstGeom prst="rect">
            <a:avLst/>
          </a:prstGeom>
          <a:noFill/>
          <a:extLst>
            <a:ext uri="{909E8E84-426E-40DD-AFC4-6F175D3DCCD1}">
              <a14:hiddenFill xmlns:a14="http://schemas.microsoft.com/office/drawing/2010/main">
                <a:solidFill>
                  <a:srgbClr val="FFFFFF"/>
                </a:solidFill>
              </a14:hiddenFill>
            </a:ext>
          </a:extLst>
        </p:spPr>
      </p:pic>
      <p:pic>
        <p:nvPicPr>
          <p:cNvPr id="263174" name="Picture 6" descr="Related image">
            <a:extLst>
              <a:ext uri="{FF2B5EF4-FFF2-40B4-BE49-F238E27FC236}">
                <a16:creationId xmlns:a16="http://schemas.microsoft.com/office/drawing/2014/main" id="{C7703982-FDD4-8945-B063-184917B51C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58"/>
          <a:stretch/>
        </p:blipFill>
        <p:spPr bwMode="auto">
          <a:xfrm>
            <a:off x="3635896" y="1736812"/>
            <a:ext cx="5976117" cy="3384376"/>
          </a:xfrm>
          <a:prstGeom prst="rect">
            <a:avLst/>
          </a:prstGeom>
          <a:noFill/>
          <a:extLst>
            <a:ext uri="{909E8E84-426E-40DD-AFC4-6F175D3DCCD1}">
              <a14:hiddenFill xmlns:a14="http://schemas.microsoft.com/office/drawing/2010/main">
                <a:solidFill>
                  <a:srgbClr val="FFFFFF"/>
                </a:solidFill>
              </a14:hiddenFill>
            </a:ext>
          </a:extLst>
        </p:spPr>
      </p:pic>
      <p:pic>
        <p:nvPicPr>
          <p:cNvPr id="263176" name="Picture 8" descr="Related image">
            <a:extLst>
              <a:ext uri="{FF2B5EF4-FFF2-40B4-BE49-F238E27FC236}">
                <a16:creationId xmlns:a16="http://schemas.microsoft.com/office/drawing/2014/main" id="{D06F4324-26D8-5C4A-B8C7-935A638B11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26" r="22024"/>
          <a:stretch/>
        </p:blipFill>
        <p:spPr bwMode="auto">
          <a:xfrm>
            <a:off x="4932040" y="3789040"/>
            <a:ext cx="4536504" cy="292100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2371104"/>
          </a:xfrm>
          <a:effectLst>
            <a:outerShdw blurRad="63500" dist="35921" dir="2700000" algn="ctr" rotWithShape="0">
              <a:schemeClr val="tx2">
                <a:alpha val="74998"/>
              </a:schemeClr>
            </a:outerShdw>
          </a:effectLst>
        </p:spPr>
        <p:txBody>
          <a:bodyPr anchor="t"/>
          <a:lstStyle/>
          <a:p>
            <a:pPr marL="492125" indent="-492125" algn="l">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神已经在我们的前面为我们铺路，所以我们可以从</a:t>
            </a: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我们在的地方</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开始</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(1:1–6:7)</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0A1989AE-3DE8-6148-AFD5-98EC6BA56EF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54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使徒行传</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6294710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https://www.triumph30.org/wp-content/uploads/2017/08/Evangelism.jpg">
            <a:extLst>
              <a:ext uri="{FF2B5EF4-FFF2-40B4-BE49-F238E27FC236}">
                <a16:creationId xmlns:a16="http://schemas.microsoft.com/office/drawing/2014/main" id="{AD6DFA43-FEA4-A144-AAAA-CE2E1E4085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2167979"/>
            <a:ext cx="6237064" cy="473934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1163"/>
            <a:ext cx="9144000" cy="2370043"/>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我们只有在我们的</a:t>
            </a:r>
            <a:r>
              <a:rPr lang="zh-CN" altLang="en-US" sz="36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舒适区</a:t>
            </a:r>
            <a:r>
              <a:rPr lang="zh-CN" alt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以外作见证，</a:t>
            </a:r>
            <a:br>
              <a:rPr lang="en-US" altLang="zh-CN"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神才会得到荣耀</a:t>
            </a:r>
            <a:r>
              <a:rPr 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(6:8–8:40)</a:t>
            </a:r>
            <a:r>
              <a:rPr lang="zh-CN" alt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r>
              <a:rPr 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p>
        </p:txBody>
      </p:sp>
      <p:sp>
        <p:nvSpPr>
          <p:cNvPr id="4" name="Rectangle 2">
            <a:extLst>
              <a:ext uri="{FF2B5EF4-FFF2-40B4-BE49-F238E27FC236}">
                <a16:creationId xmlns:a16="http://schemas.microsoft.com/office/drawing/2014/main" id="{F07FB096-EC3A-0246-97C8-C07B6E3C963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54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使徒行传</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9113599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06" tIns="45653" rIns="91306" bIns="45653"/>
          <a:lstStyle/>
          <a:p>
            <a:pPr algn="ctr" eaLnBrk="1" hangingPunct="1"/>
            <a:endParaRPr lang="en-US" sz="2400" b="1">
              <a:solidFill>
                <a:srgbClr val="000000"/>
              </a:solidFill>
              <a:latin typeface="Arial" charset="0"/>
              <a:ea typeface="ＭＳ Ｐゴシック" charset="0"/>
            </a:endParaRPr>
          </a:p>
        </p:txBody>
      </p:sp>
      <p:sp>
        <p:nvSpPr>
          <p:cNvPr id="265219" name="Title 2"/>
          <p:cNvSpPr>
            <a:spLocks noGrp="1"/>
          </p:cNvSpPr>
          <p:nvPr>
            <p:ph type="title" idx="4294967295"/>
          </p:nvPr>
        </p:nvSpPr>
        <p:spPr>
          <a:xfrm>
            <a:off x="0" y="116842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使徒</a:t>
            </a:r>
            <a:r>
              <a:rPr lang="en-US" sz="8800" dirty="0">
                <a:latin typeface="Arial" charset="0"/>
                <a:ea typeface="Osaka" charset="0"/>
                <a:cs typeface="Arial" charset="0"/>
              </a:rPr>
              <a:t> 7</a:t>
            </a:r>
          </a:p>
        </p:txBody>
      </p:sp>
    </p:spTree>
    <p:extLst>
      <p:ext uri="{BB962C8B-B14F-4D97-AF65-F5344CB8AC3E}">
        <p14:creationId xmlns:p14="http://schemas.microsoft.com/office/powerpoint/2010/main" val="31267833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27384"/>
            <a:ext cx="9144000" cy="6858000"/>
          </a:xfrm>
          <a:prstGeom prst="rect">
            <a:avLst/>
          </a:prstGeom>
          <a:solidFill>
            <a:srgbClr val="000000"/>
          </a:solidFill>
          <a:ln w="12700" cap="sq" cmpd="sng" algn="ctr">
            <a:solidFill>
              <a:srgbClr val="000000"/>
            </a:solidFill>
            <a:prstDash val="solid"/>
            <a:round/>
            <a:headEnd type="none" w="sm" len="sm"/>
            <a:tailEnd type="none" w="sm" len="sm"/>
          </a:ln>
          <a:effectLst/>
        </p:spPr>
        <p:txBody>
          <a:bodyPr vert="horz" wrap="none" lIns="91358" tIns="45679" rIns="91358" bIns="45679" numCol="1" rtlCol="0" anchor="t" anchorCtr="0" compatLnSpc="1">
            <a:prstTxWarp prst="textNoShape">
              <a:avLst/>
            </a:prstTxWarp>
          </a:bodyPr>
          <a:lstStyle/>
          <a:p>
            <a:pPr algn="ctr" defTabSz="913589" eaLnBrk="1" hangingPunct="1">
              <a:defRPr/>
            </a:pPr>
            <a:endParaRPr lang="en-US" sz="2400" kern="0">
              <a:solidFill>
                <a:srgbClr val="000000"/>
              </a:solidFill>
              <a:latin typeface="Times New Roman" pitchFamily="-110" charset="0"/>
            </a:endParaRPr>
          </a:p>
        </p:txBody>
      </p:sp>
      <p:pic>
        <p:nvPicPr>
          <p:cNvPr id="2" name="Picture 1"/>
          <p:cNvPicPr>
            <a:picLocks noChangeAspect="1"/>
          </p:cNvPicPr>
          <p:nvPr/>
        </p:nvPicPr>
        <p:blipFill>
          <a:blip r:embed="rId3" cstate="print"/>
          <a:stretch>
            <a:fillRect/>
          </a:stretch>
        </p:blipFill>
        <p:spPr>
          <a:xfrm>
            <a:off x="215900" y="0"/>
            <a:ext cx="8698230" cy="6858000"/>
          </a:xfrm>
          <a:prstGeom prst="rect">
            <a:avLst/>
          </a:prstGeom>
        </p:spPr>
      </p:pic>
      <p:sp>
        <p:nvSpPr>
          <p:cNvPr id="312322" name="Rectangle 2"/>
          <p:cNvSpPr>
            <a:spLocks noGrp="1" noChangeArrowheads="1"/>
          </p:cNvSpPr>
          <p:nvPr>
            <p:ph type="ctrTitle"/>
          </p:nvPr>
        </p:nvSpPr>
        <p:spPr>
          <a:xfrm>
            <a:off x="3923929" y="1"/>
            <a:ext cx="5220760" cy="1052736"/>
          </a:xfrm>
          <a:solidFill>
            <a:srgbClr val="000000"/>
          </a:solidFill>
        </p:spPr>
        <p:txBody>
          <a:bodyPr anchor="ctr">
            <a:normAutofit/>
          </a:bodyPr>
          <a:lstStyle/>
          <a:p>
            <a:pPr algn="ctr" eaLnBrk="1" hangingPunct="1">
              <a:defRPr/>
            </a:pPr>
            <a:r>
              <a:rPr lang="zh-CN" altLang="en-US" sz="3600" dirty="0">
                <a:solidFill>
                  <a:srgbClr val="FFFFFF"/>
                </a:solidFill>
                <a:latin typeface="Arial"/>
                <a:ea typeface="ＭＳ Ｐゴシック" charset="0"/>
                <a:cs typeface="Arial"/>
              </a:rPr>
              <a:t>保罗允许司提反被石头砸</a:t>
            </a:r>
            <a:endParaRPr lang="en-US" sz="3600" dirty="0">
              <a:solidFill>
                <a:srgbClr val="FFFFFF"/>
              </a:solidFill>
              <a:latin typeface="Arial"/>
              <a:ea typeface="ＭＳ Ｐゴシック" charset="0"/>
              <a:cs typeface="Arial"/>
            </a:endParaRPr>
          </a:p>
        </p:txBody>
      </p:sp>
      <p:sp>
        <p:nvSpPr>
          <p:cNvPr id="312325" name="Rectangle 5"/>
          <p:cNvSpPr>
            <a:spLocks noChangeArrowheads="1"/>
          </p:cNvSpPr>
          <p:nvPr/>
        </p:nvSpPr>
        <p:spPr bwMode="auto">
          <a:xfrm>
            <a:off x="5076056" y="6161856"/>
            <a:ext cx="4104456" cy="723528"/>
          </a:xfrm>
          <a:prstGeom prst="rect">
            <a:avLst/>
          </a:prstGeom>
          <a:solidFill>
            <a:srgbClr val="000000"/>
          </a:solidFill>
          <a:ln w="9525">
            <a:noFill/>
            <a:miter lim="800000"/>
            <a:headEnd/>
            <a:tailEnd/>
          </a:ln>
          <a:effectLst/>
        </p:spPr>
        <p:txBody>
          <a:bodyPr lIns="91992" tIns="45996" rIns="91992" bIns="45996" anchor="ctr"/>
          <a:lstStyle/>
          <a:p>
            <a:pPr>
              <a:defRPr/>
            </a:pPr>
            <a:r>
              <a:rPr lang="zh-CN" altLang="en-US" sz="3600" b="1" dirty="0">
                <a:solidFill>
                  <a:srgbClr val="FFFFFF"/>
                </a:solidFill>
                <a:effectLst>
                  <a:outerShdw blurRad="38100" dist="38100" dir="2700000" algn="tl">
                    <a:srgbClr val="000000"/>
                  </a:outerShdw>
                </a:effectLst>
                <a:latin typeface="Arial"/>
                <a:cs typeface="Arial"/>
              </a:rPr>
              <a:t>使徒</a:t>
            </a:r>
            <a:r>
              <a:rPr lang="en-US" sz="3600" b="1" dirty="0">
                <a:solidFill>
                  <a:srgbClr val="FFFFFF"/>
                </a:solidFill>
                <a:effectLst>
                  <a:outerShdw blurRad="38100" dist="38100" dir="2700000" algn="tl">
                    <a:srgbClr val="000000"/>
                  </a:outerShdw>
                </a:effectLst>
                <a:latin typeface="Arial"/>
                <a:cs typeface="Arial"/>
              </a:rPr>
              <a:t> 7:58; 8:1</a:t>
            </a:r>
          </a:p>
        </p:txBody>
      </p:sp>
    </p:spTree>
    <p:extLst>
      <p:ext uri="{BB962C8B-B14F-4D97-AF65-F5344CB8AC3E}">
        <p14:creationId xmlns:p14="http://schemas.microsoft.com/office/powerpoint/2010/main" val="3737244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这是你吗？</a:t>
            </a:r>
            <a:endParaRPr lang="en-US" sz="5400" b="1" dirty="0">
              <a:effectLst>
                <a:glow rad="127000">
                  <a:schemeClr val="tx1"/>
                </a:glow>
              </a:effectLst>
              <a:latin typeface="Arial" charset="0"/>
              <a:ea typeface="ＭＳ Ｐゴシック" charset="0"/>
              <a:cs typeface="ＭＳ Ｐゴシック" charset="0"/>
            </a:endParaRPr>
          </a:p>
        </p:txBody>
      </p:sp>
      <p:pic>
        <p:nvPicPr>
          <p:cNvPr id="262146" name="Picture 2" descr="Related image">
            <a:extLst>
              <a:ext uri="{FF2B5EF4-FFF2-40B4-BE49-F238E27FC236}">
                <a16:creationId xmlns:a16="http://schemas.microsoft.com/office/drawing/2014/main" id="{323F7EC4-4A78-6F47-A134-285BC580F3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744"/>
            <a:ext cx="9115664"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7119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06" tIns="45653" rIns="91306" bIns="45653"/>
          <a:lstStyle/>
          <a:p>
            <a:pPr algn="ctr" eaLnBrk="1" hangingPunct="1"/>
            <a:endParaRPr lang="en-US" sz="2400" b="1">
              <a:solidFill>
                <a:srgbClr val="000000"/>
              </a:solidFill>
              <a:latin typeface="Arial" charset="0"/>
              <a:ea typeface="ＭＳ Ｐゴシック" charset="0"/>
            </a:endParaRPr>
          </a:p>
        </p:txBody>
      </p:sp>
      <p:sp>
        <p:nvSpPr>
          <p:cNvPr id="265219" name="Title 2"/>
          <p:cNvSpPr>
            <a:spLocks noGrp="1"/>
          </p:cNvSpPr>
          <p:nvPr>
            <p:ph type="title" idx="4294967295"/>
          </p:nvPr>
        </p:nvSpPr>
        <p:spPr>
          <a:xfrm>
            <a:off x="0" y="116842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使徒</a:t>
            </a:r>
            <a:r>
              <a:rPr lang="en-US" sz="8800" dirty="0">
                <a:latin typeface="Arial" charset="0"/>
                <a:ea typeface="Osaka" charset="0"/>
                <a:cs typeface="Arial" charset="0"/>
              </a:rPr>
              <a:t> 8</a:t>
            </a:r>
          </a:p>
        </p:txBody>
      </p:sp>
    </p:spTree>
    <p:extLst>
      <p:ext uri="{BB962C8B-B14F-4D97-AF65-F5344CB8AC3E}">
        <p14:creationId xmlns:p14="http://schemas.microsoft.com/office/powerpoint/2010/main" val="22869257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1954" name="Rectangle 2"/>
          <p:cNvSpPr>
            <a:spLocks noGrp="1" noChangeArrowheads="1"/>
          </p:cNvSpPr>
          <p:nvPr>
            <p:ph type="title" idx="4294967295"/>
          </p:nvPr>
        </p:nvSpPr>
        <p:spPr>
          <a:xfrm>
            <a:off x="0" y="1"/>
            <a:ext cx="9144000" cy="1052736"/>
          </a:xfrm>
          <a:effectLst>
            <a:outerShdw blurRad="63500" dist="35921" dir="2700000" algn="ctr" rotWithShape="0">
              <a:schemeClr val="tx2">
                <a:alpha val="74998"/>
              </a:schemeClr>
            </a:outerShdw>
          </a:effectLst>
        </p:spPr>
        <p:txBody>
          <a:bodyPr/>
          <a:lstStyle/>
          <a:p>
            <a:pPr eaLnBrk="1" hangingPunct="1">
              <a:defRPr/>
            </a:pPr>
            <a:r>
              <a:rPr lang="zh-CN" altLang="en-US" sz="3600" b="1" dirty="0">
                <a:latin typeface="Arial" charset="0"/>
                <a:ea typeface="ＭＳ Ｐゴシック" charset="0"/>
                <a:cs typeface="ＭＳ Ｐゴシック" charset="0"/>
              </a:rPr>
              <a:t>神的安排</a:t>
            </a:r>
            <a:r>
              <a:rPr lang="en-US" sz="3600" b="1" dirty="0">
                <a:latin typeface="Arial" charset="0"/>
                <a:ea typeface="ＭＳ Ｐゴシック" charset="0"/>
                <a:cs typeface="ＭＳ Ｐゴシック" charset="0"/>
              </a:rPr>
              <a:t>: </a:t>
            </a:r>
            <a:r>
              <a:rPr lang="zh-CN" altLang="en-US" sz="3600" b="1" dirty="0">
                <a:latin typeface="Arial" charset="0"/>
                <a:ea typeface="ＭＳ Ｐゴシック" charset="0"/>
                <a:cs typeface="ＭＳ Ｐゴシック" charset="0"/>
              </a:rPr>
              <a:t>教会没有跟随</a:t>
            </a:r>
            <a:r>
              <a:rPr lang="en-US" sz="3600" b="1" dirty="0">
                <a:latin typeface="Arial" charset="0"/>
                <a:ea typeface="ＭＳ Ｐゴシック" charset="0"/>
                <a:cs typeface="ＭＳ Ｐゴシック" charset="0"/>
              </a:rPr>
              <a:t>…</a:t>
            </a:r>
            <a:endParaRPr lang="en-US" sz="1400" b="1" dirty="0">
              <a:latin typeface="Arial" charset="0"/>
              <a:ea typeface="ＭＳ Ｐゴシック" charset="0"/>
              <a:cs typeface="ＭＳ Ｐゴシック" charset="0"/>
            </a:endParaRPr>
          </a:p>
        </p:txBody>
      </p:sp>
      <p:sp>
        <p:nvSpPr>
          <p:cNvPr id="241668" name="Text Box 4"/>
          <p:cNvSpPr txBox="1">
            <a:spLocks noChangeArrowheads="1"/>
          </p:cNvSpPr>
          <p:nvPr/>
        </p:nvSpPr>
        <p:spPr bwMode="auto">
          <a:xfrm>
            <a:off x="35499" y="1628803"/>
            <a:ext cx="3888432" cy="5078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51" tIns="45627" rIns="91251" bIns="4562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ru-RU" altLang="ja-JP" sz="2800" b="1" dirty="0">
                <a:solidFill>
                  <a:srgbClr val="FFFFFF"/>
                </a:solidFill>
                <a:latin typeface="Arial" charset="0"/>
              </a:rPr>
              <a:t>"</a:t>
            </a:r>
            <a:r>
              <a:rPr lang="zh-CN" altLang="en-US" sz="3600" b="1" dirty="0">
                <a:solidFill>
                  <a:srgbClr val="FFFFFF"/>
                </a:solidFill>
                <a:latin typeface="Arial" charset="0"/>
              </a:rPr>
              <a:t>但 圣 灵 降 临 在 你 们 身 上 ， 你 们 就 必 得 着 能 力 ， 并 要 在 </a:t>
            </a:r>
            <a:r>
              <a:rPr lang="zh-CN" altLang="en-US" sz="3600" b="1" dirty="0">
                <a:solidFill>
                  <a:srgbClr val="FFCC00"/>
                </a:solidFill>
                <a:latin typeface="Arial" charset="0"/>
              </a:rPr>
              <a:t>耶 路 撒 冷</a:t>
            </a:r>
            <a:r>
              <a:rPr lang="zh-CN" altLang="en-US" sz="3600" b="1" dirty="0">
                <a:solidFill>
                  <a:srgbClr val="FFFFFF"/>
                </a:solidFill>
                <a:latin typeface="Arial" charset="0"/>
              </a:rPr>
              <a:t> 、 </a:t>
            </a:r>
            <a:r>
              <a:rPr lang="zh-CN" altLang="en-US" sz="3600" b="1" dirty="0">
                <a:solidFill>
                  <a:srgbClr val="00FFFF"/>
                </a:solidFill>
                <a:latin typeface="Arial" charset="0"/>
              </a:rPr>
              <a:t>犹 太</a:t>
            </a:r>
            <a:r>
              <a:rPr lang="zh-CN" altLang="en-US" sz="3600" b="1" dirty="0">
                <a:solidFill>
                  <a:srgbClr val="FFFFFF"/>
                </a:solidFill>
                <a:latin typeface="Arial" charset="0"/>
              </a:rPr>
              <a:t> 全 地 ， 和 </a:t>
            </a:r>
            <a:r>
              <a:rPr lang="zh-CN" altLang="en-US" sz="3600" b="1" dirty="0">
                <a:solidFill>
                  <a:srgbClr val="00FFFF"/>
                </a:solidFill>
                <a:latin typeface="Arial" charset="0"/>
              </a:rPr>
              <a:t>撒 玛 利 亚</a:t>
            </a:r>
            <a:r>
              <a:rPr lang="zh-CN" altLang="en-US" sz="3600" b="1" dirty="0">
                <a:solidFill>
                  <a:srgbClr val="FFFFFF"/>
                </a:solidFill>
                <a:latin typeface="Arial" charset="0"/>
              </a:rPr>
              <a:t> ， 直 到 </a:t>
            </a:r>
            <a:r>
              <a:rPr lang="zh-CN" altLang="en-US" sz="3600" b="1" dirty="0">
                <a:solidFill>
                  <a:srgbClr val="FFFF00"/>
                </a:solidFill>
                <a:latin typeface="Arial" charset="0"/>
              </a:rPr>
              <a:t>地 极</a:t>
            </a:r>
            <a:r>
              <a:rPr lang="zh-CN" altLang="en-US" sz="3600" b="1" dirty="0">
                <a:solidFill>
                  <a:srgbClr val="FFFFFF"/>
                </a:solidFill>
                <a:latin typeface="Arial" charset="0"/>
              </a:rPr>
              <a:t> ， 作 我 的 见 证</a:t>
            </a:r>
            <a:r>
              <a:rPr lang="en-US" altLang="ja-JP" sz="3600" b="1" dirty="0">
                <a:solidFill>
                  <a:srgbClr val="FFFFFF"/>
                </a:solidFill>
                <a:latin typeface="Arial" charset="0"/>
              </a:rPr>
              <a:t>.</a:t>
            </a:r>
            <a:r>
              <a:rPr lang="ru-RU" altLang="ja-JP" sz="3600" b="1" dirty="0">
                <a:solidFill>
                  <a:srgbClr val="FFFFFF"/>
                </a:solidFill>
                <a:latin typeface="Arial" charset="0"/>
              </a:rPr>
              <a:t>"</a:t>
            </a:r>
            <a:endParaRPr lang="en-US" sz="3600" b="1" dirty="0">
              <a:solidFill>
                <a:srgbClr val="FFFFFF"/>
              </a:solidFill>
              <a:latin typeface="Arial" charset="0"/>
            </a:endParaRPr>
          </a:p>
        </p:txBody>
      </p:sp>
      <p:grpSp>
        <p:nvGrpSpPr>
          <p:cNvPr id="2" name="Group 1"/>
          <p:cNvGrpSpPr/>
          <p:nvPr/>
        </p:nvGrpSpPr>
        <p:grpSpPr>
          <a:xfrm>
            <a:off x="4716017" y="980728"/>
            <a:ext cx="4495800" cy="6858000"/>
            <a:chOff x="4648200" y="0"/>
            <a:chExt cx="4495800" cy="6858000"/>
          </a:xfrm>
        </p:grpSpPr>
        <p:pic>
          <p:nvPicPr>
            <p:cNvPr id="241667" name="Picture 3" descr="Maps and Charts of Isra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1957" name="Freeform 5"/>
            <p:cNvSpPr>
              <a:spLocks/>
            </p:cNvSpPr>
            <p:nvPr/>
          </p:nvSpPr>
          <p:spPr bwMode="auto">
            <a:xfrm>
              <a:off x="6384925" y="2635250"/>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anchor="ctr"/>
            <a:lstStyle/>
            <a:p>
              <a:pPr algn="ctr" eaLnBrk="1" hangingPunct="1"/>
              <a:endParaRPr lang="en-US" sz="2400">
                <a:solidFill>
                  <a:srgbClr val="000000"/>
                </a:solidFill>
                <a:latin typeface="Times New Roman" charset="0"/>
                <a:ea typeface="ＭＳ Ｐゴシック" charset="0"/>
              </a:endParaRPr>
            </a:p>
          </p:txBody>
        </p:sp>
        <p:sp>
          <p:nvSpPr>
            <p:cNvPr id="381958" name="Text Box 6"/>
            <p:cNvSpPr txBox="1">
              <a:spLocks noChangeArrowheads="1"/>
            </p:cNvSpPr>
            <p:nvPr/>
          </p:nvSpPr>
          <p:spPr bwMode="auto">
            <a:xfrm>
              <a:off x="6858000" y="3276600"/>
              <a:ext cx="1676400" cy="579438"/>
            </a:xfrm>
            <a:prstGeom prst="rect">
              <a:avLst/>
            </a:prstGeom>
            <a:noFill/>
            <a:ln w="9525">
              <a:noFill/>
              <a:miter lim="800000"/>
              <a:headEnd/>
              <a:tailEnd/>
            </a:ln>
            <a:effectLst/>
          </p:spPr>
          <p:txBody>
            <a:bodyPr>
              <a:spAutoFit/>
            </a:bodyPr>
            <a:lstStyle/>
            <a:p>
              <a:pPr>
                <a:defRPr/>
              </a:pPr>
              <a:r>
                <a:rPr lang="en-US" sz="3200" b="1" dirty="0">
                  <a:solidFill>
                    <a:srgbClr val="FFFFFF"/>
                  </a:solidFill>
                  <a:effectLst>
                    <a:glow rad="101600">
                      <a:srgbClr val="000000">
                        <a:alpha val="75000"/>
                      </a:srgbClr>
                    </a:glow>
                  </a:effectLst>
                  <a:latin typeface="Arial" pitchFamily="-112" charset="0"/>
                  <a:ea typeface="ＭＳ Ｐゴシック"/>
                </a:rPr>
                <a:t>Judea</a:t>
              </a:r>
            </a:p>
          </p:txBody>
        </p:sp>
        <p:sp>
          <p:nvSpPr>
            <p:cNvPr id="381959" name="Text Box 7"/>
            <p:cNvSpPr txBox="1">
              <a:spLocks noChangeArrowheads="1"/>
            </p:cNvSpPr>
            <p:nvPr/>
          </p:nvSpPr>
          <p:spPr bwMode="auto">
            <a:xfrm>
              <a:off x="4800600" y="228600"/>
              <a:ext cx="2286000" cy="107721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ru-RU" altLang="ja-JP" sz="3200" b="1" dirty="0">
                  <a:solidFill>
                    <a:srgbClr val="FFFF00"/>
                  </a:solidFill>
                  <a:effectLst>
                    <a:glow rad="101600">
                      <a:srgbClr val="000000">
                        <a:alpha val="75000"/>
                      </a:srgbClr>
                    </a:glow>
                  </a:effectLst>
                  <a:latin typeface="Arial" charset="0"/>
                </a:rPr>
                <a:t>"</a:t>
              </a:r>
              <a:r>
                <a:rPr lang="en-US" altLang="ja-JP" sz="3200" b="1" dirty="0">
                  <a:solidFill>
                    <a:srgbClr val="FFFF00"/>
                  </a:solidFill>
                  <a:effectLst>
                    <a:glow rad="101600">
                      <a:srgbClr val="000000">
                        <a:alpha val="75000"/>
                      </a:srgbClr>
                    </a:glow>
                  </a:effectLst>
                  <a:latin typeface="Arial" charset="0"/>
                </a:rPr>
                <a:t>remotest part</a:t>
              </a:r>
              <a:r>
                <a:rPr lang="ru-RU" altLang="ja-JP" sz="3200" b="1" dirty="0">
                  <a:solidFill>
                    <a:srgbClr val="FFFF00"/>
                  </a:solidFill>
                  <a:effectLst>
                    <a:glow rad="101600">
                      <a:srgbClr val="000000">
                        <a:alpha val="75000"/>
                      </a:srgbClr>
                    </a:glow>
                  </a:effectLst>
                  <a:latin typeface="Arial" charset="0"/>
                </a:rPr>
                <a:t>"</a:t>
              </a:r>
              <a:endParaRPr lang="en-US" sz="3200" b="1" dirty="0">
                <a:solidFill>
                  <a:srgbClr val="FFFF00"/>
                </a:solidFill>
                <a:effectLst>
                  <a:glow rad="101600">
                    <a:srgbClr val="000000">
                      <a:alpha val="75000"/>
                    </a:srgbClr>
                  </a:glow>
                </a:effectLst>
                <a:latin typeface="Arial" charset="0"/>
              </a:endParaRPr>
            </a:p>
          </p:txBody>
        </p:sp>
        <p:sp>
          <p:nvSpPr>
            <p:cNvPr id="381960" name="Freeform 8"/>
            <p:cNvSpPr>
              <a:spLocks/>
            </p:cNvSpPr>
            <p:nvPr/>
          </p:nvSpPr>
          <p:spPr bwMode="auto">
            <a:xfrm>
              <a:off x="7856538" y="2998788"/>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anchor="ctr"/>
            <a:lstStyle/>
            <a:p>
              <a:pPr algn="ctr" eaLnBrk="1" hangingPunct="1"/>
              <a:endParaRPr lang="en-US" sz="2400">
                <a:solidFill>
                  <a:srgbClr val="000000"/>
                </a:solidFill>
                <a:latin typeface="Times New Roman" charset="0"/>
                <a:ea typeface="ＭＳ Ｐゴシック" charset="0"/>
              </a:endParaRPr>
            </a:p>
          </p:txBody>
        </p:sp>
        <p:sp>
          <p:nvSpPr>
            <p:cNvPr id="381961" name="Freeform 9"/>
            <p:cNvSpPr>
              <a:spLocks/>
            </p:cNvSpPr>
            <p:nvPr/>
          </p:nvSpPr>
          <p:spPr bwMode="auto">
            <a:xfrm>
              <a:off x="7015163" y="1171575"/>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anchor="ctr"/>
            <a:lstStyle/>
            <a:p>
              <a:pPr algn="ctr" eaLnBrk="1" hangingPunct="1"/>
              <a:endParaRPr lang="en-US" sz="2400">
                <a:solidFill>
                  <a:srgbClr val="000000"/>
                </a:solidFill>
                <a:latin typeface="Times New Roman" charset="0"/>
                <a:ea typeface="ＭＳ Ｐゴシック" charset="0"/>
              </a:endParaRPr>
            </a:p>
          </p:txBody>
        </p:sp>
        <p:sp>
          <p:nvSpPr>
            <p:cNvPr id="381962" name="Text Box 10"/>
            <p:cNvSpPr txBox="1">
              <a:spLocks noChangeArrowheads="1"/>
            </p:cNvSpPr>
            <p:nvPr/>
          </p:nvSpPr>
          <p:spPr bwMode="auto">
            <a:xfrm>
              <a:off x="6629400" y="1981200"/>
              <a:ext cx="1828800" cy="579438"/>
            </a:xfrm>
            <a:prstGeom prst="rect">
              <a:avLst/>
            </a:prstGeom>
            <a:noFill/>
            <a:ln w="9525">
              <a:noFill/>
              <a:miter lim="800000"/>
              <a:headEnd/>
              <a:tailEnd/>
            </a:ln>
            <a:effectLst/>
          </p:spPr>
          <p:txBody>
            <a:bodyPr>
              <a:spAutoFit/>
            </a:bodyPr>
            <a:lstStyle/>
            <a:p>
              <a:pPr>
                <a:defRPr/>
              </a:pPr>
              <a:r>
                <a:rPr lang="en-US" sz="3200" b="1">
                  <a:solidFill>
                    <a:srgbClr val="FFFFFF"/>
                  </a:solidFill>
                  <a:effectLst>
                    <a:glow rad="101600">
                      <a:srgbClr val="000000">
                        <a:alpha val="75000"/>
                      </a:srgbClr>
                    </a:glow>
                  </a:effectLst>
                  <a:latin typeface="Arial" pitchFamily="-112" charset="0"/>
                  <a:ea typeface="ＭＳ Ｐゴシック"/>
                </a:rPr>
                <a:t>Samaria</a:t>
              </a:r>
            </a:p>
          </p:txBody>
        </p:sp>
        <p:sp>
          <p:nvSpPr>
            <p:cNvPr id="381963" name="Text Box 11"/>
            <p:cNvSpPr txBox="1">
              <a:spLocks noChangeArrowheads="1"/>
            </p:cNvSpPr>
            <p:nvPr/>
          </p:nvSpPr>
          <p:spPr bwMode="auto">
            <a:xfrm>
              <a:off x="5715000" y="2628900"/>
              <a:ext cx="2667000" cy="579438"/>
            </a:xfrm>
            <a:prstGeom prst="rect">
              <a:avLst/>
            </a:prstGeom>
            <a:noFill/>
            <a:ln w="9525">
              <a:noFill/>
              <a:miter lim="800000"/>
              <a:headEnd/>
              <a:tailEnd/>
            </a:ln>
            <a:effectLst/>
          </p:spPr>
          <p:txBody>
            <a:bodyPr>
              <a:spAutoFit/>
            </a:bodyPr>
            <a:lstStyle/>
            <a:p>
              <a:pPr>
                <a:defRPr/>
              </a:pPr>
              <a:r>
                <a:rPr lang="en-US" sz="3200" b="1" dirty="0">
                  <a:solidFill>
                    <a:srgbClr val="FF8000"/>
                  </a:solidFill>
                  <a:effectLst>
                    <a:glow rad="101600">
                      <a:srgbClr val="000000">
                        <a:alpha val="75000"/>
                      </a:srgbClr>
                    </a:glow>
                  </a:effectLst>
                  <a:latin typeface="Arial" pitchFamily="-112" charset="0"/>
                  <a:ea typeface="ＭＳ Ｐゴシック"/>
                </a:rPr>
                <a:t>Jerusalem</a:t>
              </a:r>
            </a:p>
          </p:txBody>
        </p:sp>
        <p:sp>
          <p:nvSpPr>
            <p:cNvPr id="381964" name="AutoShape 12"/>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anchor="ctr"/>
            <a:lstStyle/>
            <a:p>
              <a:pPr algn="ctr" eaLnBrk="1" hangingPunct="1"/>
              <a:endParaRPr lang="en-US" sz="2400">
                <a:solidFill>
                  <a:srgbClr val="000000"/>
                </a:solidFill>
                <a:latin typeface="Times New Roman" charset="0"/>
                <a:ea typeface="ＭＳ Ｐゴシック" charset="0"/>
              </a:endParaRPr>
            </a:p>
          </p:txBody>
        </p:sp>
      </p:grpSp>
      <p:sp>
        <p:nvSpPr>
          <p:cNvPr id="13" name="Rectangle 2"/>
          <p:cNvSpPr txBox="1">
            <a:spLocks noChangeArrowheads="1"/>
          </p:cNvSpPr>
          <p:nvPr/>
        </p:nvSpPr>
        <p:spPr bwMode="auto">
          <a:xfrm>
            <a:off x="72009" y="908724"/>
            <a:ext cx="2915816" cy="86409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251" tIns="45627" rIns="91251" bIns="45627"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a:lstStyle>
          <a:p>
            <a:pPr algn="l" eaLnBrk="1" hangingPunct="1">
              <a:defRPr/>
            </a:pPr>
            <a:r>
              <a:rPr lang="zh-CN" altLang="en-US" sz="3600" b="1" dirty="0">
                <a:solidFill>
                  <a:srgbClr val="FFFF00"/>
                </a:solidFill>
              </a:rPr>
              <a:t>使徒</a:t>
            </a:r>
            <a:r>
              <a:rPr lang="en-US" sz="3600" b="1" dirty="0">
                <a:solidFill>
                  <a:srgbClr val="FFFF00"/>
                </a:solidFill>
              </a:rPr>
              <a:t> 1:8</a:t>
            </a:r>
            <a:endParaRPr lang="en-US" sz="1400" b="1" dirty="0">
              <a:solidFill>
                <a:srgbClr val="FFFF00"/>
              </a:solidFill>
            </a:endParaRPr>
          </a:p>
        </p:txBody>
      </p:sp>
      <p:sp>
        <p:nvSpPr>
          <p:cNvPr id="15" name="Text Box 4"/>
          <p:cNvSpPr txBox="1">
            <a:spLocks noChangeArrowheads="1"/>
          </p:cNvSpPr>
          <p:nvPr/>
        </p:nvSpPr>
        <p:spPr bwMode="auto">
          <a:xfrm>
            <a:off x="4211961" y="1628802"/>
            <a:ext cx="4932040" cy="6000093"/>
          </a:xfrm>
          <a:prstGeom prst="rect">
            <a:avLst/>
          </a:prstGeom>
          <a:solidFill>
            <a:srgbClr val="000000"/>
          </a:solidFill>
          <a:ln>
            <a:noFill/>
          </a:ln>
        </p:spPr>
        <p:txBody>
          <a:bodyPr wrap="square" lIns="91251" tIns="45627" rIns="91251" bIns="4562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ru-RU" altLang="ja-JP" sz="2800" b="1" dirty="0">
                <a:solidFill>
                  <a:srgbClr val="FFFFFF"/>
                </a:solidFill>
                <a:latin typeface="Arial" charset="0"/>
              </a:rPr>
              <a:t>"</a:t>
            </a:r>
            <a:r>
              <a:rPr lang="zh-CN" altLang="en-US" sz="3600" b="1" dirty="0">
                <a:solidFill>
                  <a:srgbClr val="FFFFFF"/>
                </a:solidFill>
                <a:latin typeface="Arial" charset="0"/>
              </a:rPr>
              <a:t>从 这 日 起 ， </a:t>
            </a:r>
            <a:r>
              <a:rPr lang="zh-CN" altLang="en-US" sz="3600" b="1" dirty="0">
                <a:solidFill>
                  <a:srgbClr val="FFCC00"/>
                </a:solidFill>
                <a:latin typeface="Arial" charset="0"/>
              </a:rPr>
              <a:t>耶 路 撒 冷 </a:t>
            </a:r>
            <a:r>
              <a:rPr lang="zh-CN" altLang="en-US" sz="3600" b="1" dirty="0">
                <a:solidFill>
                  <a:srgbClr val="FFFFFF"/>
                </a:solidFill>
                <a:latin typeface="Arial" charset="0"/>
              </a:rPr>
              <a:t>的 教 会 大 遭 逼 迫 ， 除 了 使 徒 以 外 ， 门 徒 都 分 散 在 </a:t>
            </a:r>
            <a:r>
              <a:rPr lang="zh-CN" altLang="en-US" sz="3600" b="1" dirty="0">
                <a:solidFill>
                  <a:srgbClr val="00FFFF"/>
                </a:solidFill>
                <a:latin typeface="Arial" charset="0"/>
              </a:rPr>
              <a:t>犹 太 和 撒 玛 利 亚 </a:t>
            </a:r>
            <a:r>
              <a:rPr lang="zh-CN" altLang="en-US" sz="3600" b="1" dirty="0">
                <a:solidFill>
                  <a:srgbClr val="FFFFFF"/>
                </a:solidFill>
                <a:latin typeface="Arial" charset="0"/>
              </a:rPr>
              <a:t>各 处</a:t>
            </a:r>
            <a:r>
              <a:rPr lang="en-US" altLang="ja-JP" sz="3600" b="1" dirty="0">
                <a:solidFill>
                  <a:srgbClr val="FFFFFF"/>
                </a:solidFill>
                <a:latin typeface="Arial" charset="0"/>
              </a:rPr>
              <a:t>.</a:t>
            </a:r>
            <a:r>
              <a:rPr lang="ru-RU" altLang="ja-JP" sz="2800" b="1" dirty="0">
                <a:solidFill>
                  <a:srgbClr val="FFFFFF"/>
                </a:solidFill>
                <a:latin typeface="Arial" charset="0"/>
              </a:rPr>
              <a:t>“</a:t>
            </a:r>
            <a:endParaRPr lang="en-US" altLang="ja-JP" sz="2800" b="1" dirty="0">
              <a:solidFill>
                <a:srgbClr val="FFFFFF"/>
              </a:solidFill>
              <a:latin typeface="Arial" charset="0"/>
            </a:endParaRPr>
          </a:p>
          <a:p>
            <a:endParaRPr lang="en-US" altLang="ja-JP" sz="2800" b="1" dirty="0">
              <a:solidFill>
                <a:srgbClr val="FFFFFF"/>
              </a:solidFill>
              <a:latin typeface="Arial" charset="0"/>
            </a:endParaRPr>
          </a:p>
          <a:p>
            <a:endParaRPr lang="en-US" altLang="ja-JP" sz="2800" b="1" dirty="0">
              <a:solidFill>
                <a:srgbClr val="FFFFFF"/>
              </a:solidFill>
              <a:latin typeface="Arial" charset="0"/>
            </a:endParaRPr>
          </a:p>
          <a:p>
            <a:endParaRPr lang="en-US" altLang="ja-JP" sz="2800" b="1" dirty="0">
              <a:solidFill>
                <a:srgbClr val="FFFFFF"/>
              </a:solidFill>
              <a:latin typeface="Arial" charset="0"/>
            </a:endParaRPr>
          </a:p>
          <a:p>
            <a:endParaRPr lang="en-US" altLang="ja-JP" sz="2800" b="1" dirty="0">
              <a:solidFill>
                <a:srgbClr val="FFFFFF"/>
              </a:solidFill>
              <a:latin typeface="Arial" charset="0"/>
            </a:endParaRPr>
          </a:p>
          <a:p>
            <a:endParaRPr lang="en-US" sz="2800" b="1" dirty="0">
              <a:solidFill>
                <a:srgbClr val="FFFFFF"/>
              </a:solidFill>
              <a:latin typeface="Arial" charset="0"/>
            </a:endParaRPr>
          </a:p>
          <a:p>
            <a:endParaRPr lang="en-US" sz="2800" b="1" dirty="0">
              <a:solidFill>
                <a:srgbClr val="FFFFFF"/>
              </a:solidFill>
              <a:latin typeface="Arial" charset="0"/>
            </a:endParaRPr>
          </a:p>
        </p:txBody>
      </p:sp>
      <p:sp>
        <p:nvSpPr>
          <p:cNvPr id="16" name="Rectangle 2"/>
          <p:cNvSpPr txBox="1">
            <a:spLocks noChangeArrowheads="1"/>
          </p:cNvSpPr>
          <p:nvPr/>
        </p:nvSpPr>
        <p:spPr bwMode="auto">
          <a:xfrm>
            <a:off x="4788024" y="908724"/>
            <a:ext cx="4355976" cy="86409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251" tIns="45627" rIns="91251" bIns="45627"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a:lstStyle>
          <a:p>
            <a:pPr eaLnBrk="1" hangingPunct="1">
              <a:defRPr/>
            </a:pPr>
            <a:r>
              <a:rPr lang="en-US" sz="3600" b="1" dirty="0">
                <a:solidFill>
                  <a:srgbClr val="FFFF00"/>
                </a:solidFill>
              </a:rPr>
              <a:t>Acts 8:1</a:t>
            </a:r>
            <a:endParaRPr lang="en-US" sz="1400" b="1" dirty="0">
              <a:solidFill>
                <a:srgbClr val="FFFF00"/>
              </a:solidFill>
            </a:endParaRPr>
          </a:p>
        </p:txBody>
      </p:sp>
      <p:sp>
        <p:nvSpPr>
          <p:cNvPr id="17" name="Rectangle 2"/>
          <p:cNvSpPr txBox="1">
            <a:spLocks noChangeArrowheads="1"/>
          </p:cNvSpPr>
          <p:nvPr/>
        </p:nvSpPr>
        <p:spPr bwMode="auto">
          <a:xfrm>
            <a:off x="1979713" y="1008112"/>
            <a:ext cx="4248472" cy="6206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51" tIns="45627" rIns="91251" bIns="45627"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a:lstStyle>
          <a:p>
            <a:pPr eaLnBrk="1" hangingPunct="1">
              <a:defRPr/>
            </a:pPr>
            <a:r>
              <a:rPr lang="zh-CN" altLang="en-US" sz="3600" b="1" dirty="0">
                <a:solidFill>
                  <a:srgbClr val="FFFFFF"/>
                </a:solidFill>
              </a:rPr>
              <a:t>于是神使</a:t>
            </a:r>
            <a:r>
              <a:rPr lang="en-US" sz="3600" b="1" dirty="0">
                <a:solidFill>
                  <a:srgbClr val="FFFFFF"/>
                </a:solidFill>
              </a:rPr>
              <a:t>…</a:t>
            </a:r>
            <a:endParaRPr lang="en-US" sz="1400" b="1" dirty="0">
              <a:solidFill>
                <a:srgbClr val="FFFFFF"/>
              </a:solidFill>
            </a:endParaRPr>
          </a:p>
        </p:txBody>
      </p:sp>
    </p:spTree>
    <p:extLst>
      <p:ext uri="{BB962C8B-B14F-4D97-AF65-F5344CB8AC3E}">
        <p14:creationId xmlns:p14="http://schemas.microsoft.com/office/powerpoint/2010/main" val="312303189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35522" name="Picture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20650" y="-99991"/>
            <a:ext cx="9372600" cy="702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3283" name="Rectangle 2"/>
          <p:cNvSpPr>
            <a:spLocks noGrp="1" noChangeArrowheads="1"/>
          </p:cNvSpPr>
          <p:nvPr>
            <p:ph type="ctrTitle" sz="quarter"/>
          </p:nvPr>
        </p:nvSpPr>
        <p:spPr>
          <a:xfrm>
            <a:off x="0" y="-100013"/>
            <a:ext cx="9144000" cy="1341438"/>
          </a:xfrm>
          <a:solidFill>
            <a:srgbClr val="000000"/>
          </a:solidFill>
        </p:spPr>
        <p:txBody>
          <a:bodyPr/>
          <a:lstStyle/>
          <a:p>
            <a:pPr algn="ctr" eaLnBrk="1" hangingPunct="1">
              <a:defRPr/>
            </a:pPr>
            <a:r>
              <a:rPr lang="zh-CN" altLang="en-US" sz="3600" b="1" i="0" dirty="0">
                <a:solidFill>
                  <a:srgbClr val="FFFFFF"/>
                </a:solidFill>
                <a:effectLst/>
                <a:latin typeface="Arial" charset="0"/>
                <a:ea typeface="ＭＳ Ｐゴシック" charset="0"/>
                <a:cs typeface="Arial" charset="0"/>
              </a:rPr>
              <a:t>腓利与衣索比亚太监</a:t>
            </a:r>
            <a:endParaRPr lang="en-US" sz="3600" b="1" i="0" dirty="0">
              <a:solidFill>
                <a:srgbClr val="FFFFFF"/>
              </a:solidFill>
              <a:effectLst/>
              <a:latin typeface="Arial" charset="0"/>
              <a:ea typeface="ＭＳ Ｐゴシック" charset="0"/>
              <a:cs typeface="Arial" charset="0"/>
            </a:endParaRPr>
          </a:p>
        </p:txBody>
      </p:sp>
      <p:sp>
        <p:nvSpPr>
          <p:cNvPr id="312325" name="Rectangle 5"/>
          <p:cNvSpPr>
            <a:spLocks noChangeArrowheads="1"/>
          </p:cNvSpPr>
          <p:nvPr/>
        </p:nvSpPr>
        <p:spPr bwMode="auto">
          <a:xfrm>
            <a:off x="5076825" y="6161090"/>
            <a:ext cx="4103688" cy="723900"/>
          </a:xfrm>
          <a:prstGeom prst="rect">
            <a:avLst/>
          </a:prstGeom>
          <a:solidFill>
            <a:srgbClr val="000000"/>
          </a:solidFill>
          <a:ln w="9525">
            <a:noFill/>
            <a:miter lim="800000"/>
            <a:headEnd/>
            <a:tailEnd/>
          </a:ln>
          <a:effectLst/>
        </p:spPr>
        <p:txBody>
          <a:bodyPr lIns="91883" tIns="45944" rIns="91883" bIns="45944" anchor="ctr"/>
          <a:lstStyle/>
          <a:p>
            <a:pPr algn="ctr" eaLnBrk="1" hangingPunct="1">
              <a:defRPr/>
            </a:pPr>
            <a:r>
              <a:rPr lang="zh-CN" altLang="en-US" sz="3600" b="1" dirty="0">
                <a:solidFill>
                  <a:srgbClr val="FFFFFF"/>
                </a:solidFill>
                <a:effectLst>
                  <a:outerShdw blurRad="38100" dist="38100" dir="2700000" algn="tl">
                    <a:srgbClr val="000000"/>
                  </a:outerShdw>
                </a:effectLst>
                <a:latin typeface="Arial"/>
                <a:ea typeface="ＭＳ Ｐゴシック" charset="0"/>
                <a:cs typeface="Arial"/>
              </a:rPr>
              <a:t>使徒</a:t>
            </a:r>
            <a:r>
              <a:rPr lang="en-US" sz="3600" b="1" dirty="0">
                <a:solidFill>
                  <a:srgbClr val="FFFFFF"/>
                </a:solidFill>
                <a:effectLst>
                  <a:outerShdw blurRad="38100" dist="38100" dir="2700000" algn="tl">
                    <a:srgbClr val="000000"/>
                  </a:outerShdw>
                </a:effectLst>
                <a:latin typeface="Arial"/>
                <a:ea typeface="ＭＳ Ｐゴシック" charset="0"/>
                <a:cs typeface="Arial"/>
              </a:rPr>
              <a:t> 8:26-40</a:t>
            </a:r>
          </a:p>
        </p:txBody>
      </p:sp>
    </p:spTree>
    <p:extLst>
      <p:ext uri="{BB962C8B-B14F-4D97-AF65-F5344CB8AC3E}">
        <p14:creationId xmlns:p14="http://schemas.microsoft.com/office/powerpoint/2010/main" val="554358452"/>
      </p:ext>
    </p:extLst>
  </p:cSld>
  <p:clrMapOvr>
    <a:overrideClrMapping bg1="dk2" tx1="lt1" bg2="dk1"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7956" y="1844824"/>
            <a:ext cx="9144000" cy="2731144"/>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你是否看见上帝如何通过困难引导了你？</a:t>
            </a:r>
            <a:br>
              <a:rPr lang="zh-CN" altLang="en-US" sz="4800" b="1"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7516836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我们为什么要 </a:t>
            </a: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作见证</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256002" name="Picture 2" descr="https://growingfaith.com.au/images/made/images/uploads/evangelism_682_341_int_c1_c_c__1.jpg">
            <a:extLst>
              <a:ext uri="{FF2B5EF4-FFF2-40B4-BE49-F238E27FC236}">
                <a16:creationId xmlns:a16="http://schemas.microsoft.com/office/drawing/2014/main" id="{10C49B43-A0B8-EC46-BDF3-37983843D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a:extLst>
              <a:ext uri="{FF2B5EF4-FFF2-40B4-BE49-F238E27FC236}">
                <a16:creationId xmlns:a16="http://schemas.microsoft.com/office/drawing/2014/main" id="{78D5E0A4-4451-934E-9539-8F9CC95FA789}"/>
              </a:ext>
            </a:extLst>
          </p:cNvPr>
          <p:cNvSpPr txBox="1">
            <a:spLocks noChangeArrowheads="1"/>
          </p:cNvSpPr>
          <p:nvPr/>
        </p:nvSpPr>
        <p:spPr bwMode="auto">
          <a:xfrm rot="20315979">
            <a:off x="5042085" y="1846813"/>
            <a:ext cx="4075277" cy="923223"/>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54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3</a:t>
            </a:r>
            <a:r>
              <a:rPr kumimoji="0" lang="zh-CN" altLang="en-US" sz="54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个理由</a:t>
            </a:r>
            <a:endParaRPr kumimoji="0" lang="en-US" sz="54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5" name="Rectangle 2">
            <a:extLst>
              <a:ext uri="{FF2B5EF4-FFF2-40B4-BE49-F238E27FC236}">
                <a16:creationId xmlns:a16="http://schemas.microsoft.com/office/drawing/2014/main" id="{224F52DA-B24B-834B-9A5E-D0D4932D04D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54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使徒行传</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60413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2" name="Picture 4" descr="https://www.triumph30.org/wp-content/uploads/2018/06/Friendship-evangelism.png">
            <a:extLst>
              <a:ext uri="{FF2B5EF4-FFF2-40B4-BE49-F238E27FC236}">
                <a16:creationId xmlns:a16="http://schemas.microsoft.com/office/drawing/2014/main" id="{8A53420F-9611-0C4F-864C-6BF267E31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576" y="2896336"/>
            <a:ext cx="6372200" cy="3961664"/>
          </a:xfrm>
          <a:prstGeom prst="rect">
            <a:avLst/>
          </a:prstGeom>
          <a:noFill/>
          <a:extLst>
            <a:ext uri="{909E8E84-426E-40DD-AFC4-6F175D3DCCD1}">
              <a14:hiddenFill xmlns:a14="http://schemas.microsoft.com/office/drawing/2010/main">
                <a:solidFill>
                  <a:srgbClr val="FFFFFF"/>
                </a:solidFill>
              </a14:hiddenFill>
            </a:ext>
          </a:extLst>
        </p:spPr>
      </p:pic>
      <p:pic>
        <p:nvPicPr>
          <p:cNvPr id="263174" name="Picture 6" descr="Related image">
            <a:extLst>
              <a:ext uri="{FF2B5EF4-FFF2-40B4-BE49-F238E27FC236}">
                <a16:creationId xmlns:a16="http://schemas.microsoft.com/office/drawing/2014/main" id="{C7703982-FDD4-8945-B063-184917B51C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58"/>
          <a:stretch/>
        </p:blipFill>
        <p:spPr bwMode="auto">
          <a:xfrm>
            <a:off x="3635896" y="1736812"/>
            <a:ext cx="5976117" cy="3384376"/>
          </a:xfrm>
          <a:prstGeom prst="rect">
            <a:avLst/>
          </a:prstGeom>
          <a:noFill/>
          <a:extLst>
            <a:ext uri="{909E8E84-426E-40DD-AFC4-6F175D3DCCD1}">
              <a14:hiddenFill xmlns:a14="http://schemas.microsoft.com/office/drawing/2010/main">
                <a:solidFill>
                  <a:srgbClr val="FFFFFF"/>
                </a:solidFill>
              </a14:hiddenFill>
            </a:ext>
          </a:extLst>
        </p:spPr>
      </p:pic>
      <p:pic>
        <p:nvPicPr>
          <p:cNvPr id="263176" name="Picture 8" descr="Related image">
            <a:extLst>
              <a:ext uri="{FF2B5EF4-FFF2-40B4-BE49-F238E27FC236}">
                <a16:creationId xmlns:a16="http://schemas.microsoft.com/office/drawing/2014/main" id="{D06F4324-26D8-5C4A-B8C7-935A638B11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26" r="22024"/>
          <a:stretch/>
        </p:blipFill>
        <p:spPr bwMode="auto">
          <a:xfrm>
            <a:off x="4932040" y="3789040"/>
            <a:ext cx="4536504" cy="292100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2371104"/>
          </a:xfrm>
          <a:effectLst>
            <a:outerShdw blurRad="63500" dist="35921" dir="2700000" algn="ctr" rotWithShape="0">
              <a:schemeClr val="tx2">
                <a:alpha val="74998"/>
              </a:schemeClr>
            </a:outerShdw>
          </a:effectLst>
        </p:spPr>
        <p:txBody>
          <a:bodyPr anchor="t"/>
          <a:lstStyle/>
          <a:p>
            <a:pPr marL="492125" indent="-492125" algn="l">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神已经在我们的前面为我们铺路，所以我们可以从</a:t>
            </a: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我们在的地方</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开始</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(1:1–6:7)</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0A1989AE-3DE8-6148-AFD5-98EC6BA56EF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54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使徒行传</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2718029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https://www.triumph30.org/wp-content/uploads/2017/08/Evangelism.jpg">
            <a:extLst>
              <a:ext uri="{FF2B5EF4-FFF2-40B4-BE49-F238E27FC236}">
                <a16:creationId xmlns:a16="http://schemas.microsoft.com/office/drawing/2014/main" id="{AD6DFA43-FEA4-A144-AAAA-CE2E1E4085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2167979"/>
            <a:ext cx="6237064" cy="473934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1163"/>
            <a:ext cx="9144000" cy="2370043"/>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我们只有在我们的</a:t>
            </a:r>
            <a:r>
              <a:rPr lang="zh-CN" altLang="en-US" sz="36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舒适区</a:t>
            </a:r>
            <a:r>
              <a:rPr lang="zh-CN" alt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以外作见证，</a:t>
            </a:r>
            <a:br>
              <a:rPr lang="en-US" altLang="zh-CN"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神才会得到荣耀</a:t>
            </a:r>
            <a:r>
              <a:rPr 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(6:8–8:40)</a:t>
            </a:r>
            <a:r>
              <a:rPr lang="zh-CN" alt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r>
              <a:rPr 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p>
        </p:txBody>
      </p:sp>
      <p:sp>
        <p:nvSpPr>
          <p:cNvPr id="4" name="Rectangle 2">
            <a:extLst>
              <a:ext uri="{FF2B5EF4-FFF2-40B4-BE49-F238E27FC236}">
                <a16:creationId xmlns:a16="http://schemas.microsoft.com/office/drawing/2014/main" id="{F07FB096-EC3A-0246-97C8-C07B6E3C963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54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使徒行传</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0212607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2155080"/>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III.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神要使用我们把他的国度传到最后 </a:t>
            </a: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未达到</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的地方</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(9–28). </a:t>
            </a:r>
          </a:p>
        </p:txBody>
      </p:sp>
      <p:pic>
        <p:nvPicPr>
          <p:cNvPr id="266242" name="Picture 2" descr="https://dg.imgix.net/the-supremacy-of-god-in-world-evangelism-part-1-6hb4b404-en/landscape/the-supremacy-of-god-in-world-evangelism-part-1-6hb4b404.jpg?ts=1485985070&amp;ixlib=rails-3.0.2&amp;auto=format%2Ccompress&amp;fit=min&amp;w=700&amp;h=394&amp;dpr=2&amp;ch=Width%2CDPR">
            <a:extLst>
              <a:ext uri="{FF2B5EF4-FFF2-40B4-BE49-F238E27FC236}">
                <a16:creationId xmlns:a16="http://schemas.microsoft.com/office/drawing/2014/main" id="{826B9A99-F381-2A47-80B9-8A9C6A66C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7" y="2204864"/>
            <a:ext cx="9168341" cy="51571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E3A646C1-D9C3-8842-B0C7-0E66CDC86F1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54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使徒行传</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32895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06" tIns="45653" rIns="91306" bIns="45653"/>
          <a:lstStyle/>
          <a:p>
            <a:pPr algn="ctr" eaLnBrk="1" hangingPunct="1"/>
            <a:endParaRPr lang="en-US" sz="2400" b="1">
              <a:solidFill>
                <a:srgbClr val="000000"/>
              </a:solidFill>
              <a:latin typeface="Arial" charset="0"/>
              <a:ea typeface="ＭＳ Ｐゴシック" charset="0"/>
            </a:endParaRPr>
          </a:p>
        </p:txBody>
      </p:sp>
      <p:sp>
        <p:nvSpPr>
          <p:cNvPr id="265219" name="Title 2"/>
          <p:cNvSpPr>
            <a:spLocks noGrp="1"/>
          </p:cNvSpPr>
          <p:nvPr>
            <p:ph type="title" idx="4294967295"/>
          </p:nvPr>
        </p:nvSpPr>
        <p:spPr>
          <a:xfrm>
            <a:off x="0" y="116842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使徒</a:t>
            </a:r>
            <a:r>
              <a:rPr lang="en-US" sz="8800" dirty="0">
                <a:latin typeface="Arial" charset="0"/>
                <a:ea typeface="Osaka" charset="0"/>
                <a:cs typeface="Arial" charset="0"/>
              </a:rPr>
              <a:t> 9</a:t>
            </a:r>
          </a:p>
        </p:txBody>
      </p:sp>
    </p:spTree>
    <p:extLst>
      <p:ext uri="{BB962C8B-B14F-4D97-AF65-F5344CB8AC3E}">
        <p14:creationId xmlns:p14="http://schemas.microsoft.com/office/powerpoint/2010/main" val="30308726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65938"/>
          </a:xfrm>
          <a:prstGeom prst="rect">
            <a:avLst/>
          </a:prstGeom>
          <a:noFill/>
          <a:ln w="9525">
            <a:noFill/>
            <a:miter lim="800000"/>
            <a:headEnd/>
            <a:tailEnd/>
          </a:ln>
        </p:spPr>
      </p:pic>
      <p:sp>
        <p:nvSpPr>
          <p:cNvPr id="183298" name="Rectangle 2"/>
          <p:cNvSpPr>
            <a:spLocks noGrp="1" noChangeArrowheads="1"/>
          </p:cNvSpPr>
          <p:nvPr>
            <p:ph type="ctrTitle" idx="4294967295"/>
          </p:nvPr>
        </p:nvSpPr>
        <p:spPr>
          <a:xfrm>
            <a:off x="0" y="2438400"/>
            <a:ext cx="3581400" cy="2133600"/>
          </a:xfrm>
        </p:spPr>
        <p:txBody>
          <a:bodyPr/>
          <a:lstStyle/>
          <a:p>
            <a:pPr eaLnBrk="1" hangingPunct="1"/>
            <a:r>
              <a:rPr lang="zh-CN" altLang="en-US" sz="4800" b="1">
                <a:solidFill>
                  <a:srgbClr val="FFFFFF"/>
                </a:solidFill>
                <a:latin typeface="SimSun" pitchFamily="2" charset="-122"/>
                <a:ea typeface="MS PGothic" pitchFamily="34" charset="-128"/>
              </a:rPr>
              <a:t>去大马士革的路</a:t>
            </a:r>
            <a:endParaRPr lang="en-US" sz="4800" b="1">
              <a:solidFill>
                <a:srgbClr val="FFFFFF"/>
              </a:solidFill>
              <a:ea typeface="MS PGothic" pitchFamily="34" charset="-128"/>
            </a:endParaRPr>
          </a:p>
        </p:txBody>
      </p:sp>
      <p:sp>
        <p:nvSpPr>
          <p:cNvPr id="312325" name="Rectangle 5"/>
          <p:cNvSpPr>
            <a:spLocks noChangeArrowheads="1"/>
          </p:cNvSpPr>
          <p:nvPr/>
        </p:nvSpPr>
        <p:spPr bwMode="auto">
          <a:xfrm>
            <a:off x="4572002" y="5229225"/>
            <a:ext cx="4646613" cy="1371600"/>
          </a:xfrm>
          <a:prstGeom prst="rect">
            <a:avLst/>
          </a:prstGeom>
          <a:noFill/>
          <a:ln w="9525">
            <a:noFill/>
            <a:miter lim="800000"/>
            <a:headEnd/>
            <a:tailEnd/>
          </a:ln>
          <a:effectLst/>
        </p:spPr>
        <p:txBody>
          <a:bodyPr lIns="91992" tIns="45996" rIns="91992" bIns="45996" anchor="ctr"/>
          <a:lstStyle/>
          <a:p>
            <a:pPr eaLnBrk="1" hangingPunct="1">
              <a:defRPr/>
            </a:pPr>
            <a:r>
              <a:rPr lang="zh-CN" altLang="en-US" sz="3600" b="1">
                <a:solidFill>
                  <a:srgbClr val="FFFFFF"/>
                </a:solidFill>
                <a:effectLst>
                  <a:outerShdw blurRad="38100" dist="38100" dir="2700000" algn="tl">
                    <a:srgbClr val="DDDDDD"/>
                  </a:outerShdw>
                </a:effectLst>
                <a:latin typeface="Times New Roman" charset="0"/>
                <a:ea typeface="SimSun" charset="0"/>
              </a:rPr>
              <a:t>保罗皈依基督的地方（使徒行传 </a:t>
            </a:r>
            <a:r>
              <a:rPr lang="en-US" altLang="zh-CN" sz="3600" b="1">
                <a:solidFill>
                  <a:srgbClr val="FFFFFF"/>
                </a:solidFill>
                <a:effectLst>
                  <a:outerShdw blurRad="38100" dist="38100" dir="2700000" algn="tl">
                    <a:srgbClr val="DDDDDD"/>
                  </a:outerShdw>
                </a:effectLst>
                <a:latin typeface="Times New Roman" charset="0"/>
                <a:ea typeface="SimSun" charset="0"/>
              </a:rPr>
              <a:t>9</a:t>
            </a:r>
            <a:r>
              <a:rPr lang="zh-CN" altLang="en-US" sz="3600" b="1">
                <a:solidFill>
                  <a:srgbClr val="FFFFFF"/>
                </a:solidFill>
                <a:effectLst>
                  <a:outerShdw blurRad="38100" dist="38100" dir="2700000" algn="tl">
                    <a:srgbClr val="DDDDDD"/>
                  </a:outerShdw>
                </a:effectLst>
                <a:latin typeface="Times New Roman" charset="0"/>
                <a:ea typeface="SimSun" charset="0"/>
              </a:rPr>
              <a:t>）</a:t>
            </a:r>
            <a:endParaRPr lang="en-US" sz="3600" b="1">
              <a:solidFill>
                <a:srgbClr val="FFFFFF"/>
              </a:solidFill>
              <a:effectLst>
                <a:outerShdw blurRad="38100" dist="38100" dir="2700000" algn="tl">
                  <a:srgbClr val="DDDDDD"/>
                </a:outerShdw>
              </a:effectLst>
              <a:latin typeface="Times New Roman" charset="0"/>
              <a:ea typeface="SimSun"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2" descr="EvangelismTraini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228600"/>
            <a:ext cx="9144000" cy="716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42" name="Rectangle 3"/>
          <p:cNvSpPr>
            <a:spLocks noGrp="1" noChangeArrowheads="1"/>
          </p:cNvSpPr>
          <p:nvPr>
            <p:ph type="title" idx="4294967295"/>
          </p:nvPr>
        </p:nvSpPr>
        <p:spPr>
          <a:xfrm>
            <a:off x="685800" y="-114300"/>
            <a:ext cx="7772400" cy="876300"/>
          </a:xfrm>
          <a:solidFill>
            <a:srgbClr val="000000"/>
          </a:solidFill>
        </p:spPr>
        <p:txBody>
          <a:bodyPr/>
          <a:lstStyle/>
          <a:p>
            <a:pPr eaLnBrk="1" hangingPunct="1"/>
            <a:r>
              <a:rPr lang="zh-CN" altLang="en-US" dirty="0">
                <a:latin typeface="Arial" charset="0"/>
              </a:rPr>
              <a:t>许多人惧怕宣教</a:t>
            </a:r>
            <a:r>
              <a:rPr lang="en-US" dirty="0">
                <a:latin typeface="Arial" charset="0"/>
              </a:rPr>
              <a:t>!</a:t>
            </a:r>
          </a:p>
        </p:txBody>
      </p:sp>
      <p:sp>
        <p:nvSpPr>
          <p:cNvPr id="368643" name="Text Box 8"/>
          <p:cNvSpPr txBox="1">
            <a:spLocks noChangeArrowheads="1"/>
          </p:cNvSpPr>
          <p:nvPr/>
        </p:nvSpPr>
        <p:spPr bwMode="auto">
          <a:xfrm>
            <a:off x="34925" y="4797152"/>
            <a:ext cx="8569325"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zh-TW" altLang="en-US" sz="3200" b="1" i="1" u="none" strike="noStrike" kern="1200" cap="none" spc="0" normalizeH="0" baseline="0" noProof="0" dirty="0">
                <a:ln>
                  <a:noFill/>
                </a:ln>
                <a:solidFill>
                  <a:srgbClr val="000000"/>
                </a:solidFill>
                <a:effectLst/>
                <a:uLnTx/>
                <a:uFillTx/>
                <a:latin typeface="Arial"/>
                <a:ea typeface="Arial"/>
                <a:cs typeface="Arial"/>
                <a:sym typeface="Arial"/>
              </a:rPr>
              <a:t>“我小时候时</a:t>
            </a:r>
            <a:r>
              <a:rPr kumimoji="0" lang="zh-TW" altLang="en-US" sz="3200" b="1" i="1" u="none" strike="noStrike" kern="1200" cap="none" spc="0" normalizeH="0" baseline="0" noProof="0" dirty="0">
                <a:ln>
                  <a:noFill/>
                </a:ln>
                <a:solidFill>
                  <a:srgbClr val="000000"/>
                </a:solidFill>
                <a:effectLst/>
                <a:uLnTx/>
                <a:uFillTx/>
                <a:latin typeface="Arial" charset="0"/>
                <a:ea typeface="ＭＳ Ｐゴシック" charset="0"/>
              </a:rPr>
              <a:t>总回到别人家的门口，按了门铃便开溜。如今长大了，也是这么做。只不过我们教会称这为 “宣教培训 ””</a:t>
            </a:r>
            <a:endParaRPr kumimoji="0" lang="zh-TW" altLang="en-US" sz="3200" b="1" i="1"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5" name="Text Box 4"/>
          <p:cNvSpPr txBox="1">
            <a:spLocks noChangeArrowheads="1"/>
          </p:cNvSpPr>
          <p:nvPr/>
        </p:nvSpPr>
        <p:spPr bwMode="auto">
          <a:xfrm>
            <a:off x="8282508" y="-31328"/>
            <a:ext cx="829816" cy="1200328"/>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Q65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Q74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Q83</a:t>
            </a:r>
          </a:p>
        </p:txBody>
      </p:sp>
    </p:spTree>
    <p:extLst>
      <p:ext uri="{BB962C8B-B14F-4D97-AF65-F5344CB8AC3E}">
        <p14:creationId xmlns:p14="http://schemas.microsoft.com/office/powerpoint/2010/main" val="27828638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10"/>
            <a:ext cx="9144000" cy="3844766"/>
          </a:xfrm>
        </p:spPr>
        <p:txBody>
          <a:bodyPr/>
          <a:lstStyle/>
          <a:p>
            <a:r>
              <a:rPr lang="zh-CN" altLang="en-US" sz="4800" dirty="0"/>
              <a:t>尽管有新的外邦信徒加入，神仍保守了教会免于分裂</a:t>
            </a:r>
            <a:br>
              <a:rPr lang="en-US" altLang="zh-CN" sz="4800" dirty="0"/>
            </a:br>
            <a:r>
              <a:rPr lang="zh-CN" altLang="en-US" sz="4800" dirty="0"/>
              <a:t>（使徒行传</a:t>
            </a:r>
            <a:r>
              <a:rPr lang="en-US" altLang="zh-CN" sz="4800" dirty="0"/>
              <a:t>9:32–12:24</a:t>
            </a:r>
            <a:r>
              <a:rPr lang="zh-CN" altLang="en-US" sz="4800" dirty="0"/>
              <a:t>）。</a:t>
            </a:r>
            <a:br>
              <a:rPr lang="zh-CN" altLang="en-US" sz="4800" dirty="0"/>
            </a:br>
            <a:endParaRPr lang="en-US" sz="8800" dirty="0">
              <a:latin typeface="Arial" charset="0"/>
              <a:ea typeface="Osaka" charset="0"/>
              <a:cs typeface="Arial" charset="0"/>
            </a:endParaRPr>
          </a:p>
        </p:txBody>
      </p:sp>
    </p:spTree>
    <p:extLst>
      <p:ext uri="{BB962C8B-B14F-4D97-AF65-F5344CB8AC3E}">
        <p14:creationId xmlns:p14="http://schemas.microsoft.com/office/powerpoint/2010/main" val="2861471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5" descr="LoyalGardenMountainPhoto.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94915" name="Rectangle 2"/>
          <p:cNvSpPr>
            <a:spLocks noGrp="1" noChangeArrowheads="1"/>
          </p:cNvSpPr>
          <p:nvPr>
            <p:ph type="title" idx="4294967295"/>
          </p:nvPr>
        </p:nvSpPr>
        <p:spPr>
          <a:xfrm>
            <a:off x="0" y="360379"/>
            <a:ext cx="9144000" cy="2276475"/>
          </a:xfrm>
          <a:noFill/>
          <a:ln>
            <a:noFill/>
          </a:ln>
        </p:spPr>
        <p:txBody>
          <a:bodyPr vert="horz" wrap="square" lIns="91358" tIns="45679" rIns="91358" bIns="45679" numCol="1" anchor="ctr" anchorCtr="0" compatLnSpc="1">
            <a:prstTxWarp prst="textNoShape">
              <a:avLst/>
            </a:prstTxWarp>
          </a:bodyPr>
          <a:lstStyle/>
          <a:p>
            <a:pPr marL="1084893" indent="-912006" fontAlgn="base">
              <a:spcAft>
                <a:spcPct val="0"/>
              </a:spcAft>
            </a:pPr>
            <a:r>
              <a:rPr lang="en-US" altLang="zh-CN" sz="4400" b="1" dirty="0">
                <a:solidFill>
                  <a:schemeClr val="bg1"/>
                </a:solidFill>
                <a:effectLst>
                  <a:glow rad="127000">
                    <a:schemeClr val="tx1"/>
                  </a:glow>
                </a:effectLst>
                <a:latin typeface="Arial"/>
                <a:ea typeface="SimSun" charset="0"/>
                <a:cs typeface="Arial"/>
              </a:rPr>
              <a:t>A.	</a:t>
            </a:r>
            <a:r>
              <a:rPr lang="zh-CN" altLang="en-US" sz="4400" b="1" dirty="0">
                <a:solidFill>
                  <a:schemeClr val="bg1"/>
                </a:solidFill>
                <a:effectLst>
                  <a:glow rad="127000">
                    <a:schemeClr val="tx1"/>
                  </a:glow>
                </a:effectLst>
                <a:latin typeface="Arial"/>
                <a:ea typeface="SimSun" charset="0"/>
                <a:cs typeface="Arial"/>
              </a:rPr>
              <a:t>上帝为犹太人的教会做预备，让外邦人加入</a:t>
            </a:r>
            <a:r>
              <a:rPr lang="en-US" altLang="zh-CN" sz="4400" b="1" dirty="0">
                <a:solidFill>
                  <a:schemeClr val="bg1"/>
                </a:solidFill>
                <a:effectLst>
                  <a:glow rad="127000">
                    <a:schemeClr val="tx1"/>
                  </a:glow>
                </a:effectLst>
                <a:latin typeface="Arial"/>
                <a:ea typeface="SimSun" charset="0"/>
                <a:cs typeface="Arial"/>
              </a:rPr>
              <a:t> (9:36–10:16).</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6065" name="Picture 9" descr="Blue hills"/>
          <p:cNvPicPr>
            <a:picLocks noGrp="1" noChangeAspect="1" noChangeArrowheads="1"/>
          </p:cNvPicPr>
          <p:nvPr>
            <p:ph idx="4294967295"/>
          </p:nvPr>
        </p:nvPicPr>
        <p:blipFill>
          <a:blip r:embed="rId3" cstate="print"/>
          <a:srcRect/>
          <a:stretch>
            <a:fillRect/>
          </a:stretch>
        </p:blipFill>
        <p:spPr>
          <a:xfrm>
            <a:off x="0" y="0"/>
            <a:ext cx="9448800" cy="7086600"/>
          </a:xfrm>
        </p:spPr>
      </p:pic>
      <p:sp>
        <p:nvSpPr>
          <p:cNvPr id="250882" name="Rectangle 2"/>
          <p:cNvSpPr>
            <a:spLocks noGrp="1" noChangeArrowheads="1"/>
          </p:cNvSpPr>
          <p:nvPr>
            <p:ph type="title" idx="4294967295"/>
          </p:nvPr>
        </p:nvSpPr>
        <p:spPr>
          <a:xfrm>
            <a:off x="0" y="301626"/>
            <a:ext cx="9525000" cy="1462088"/>
          </a:xfrm>
        </p:spPr>
        <p:txBody>
          <a:bodyPr anchor="ctr">
            <a:normAutofit/>
          </a:bodyPr>
          <a:lstStyle/>
          <a:p>
            <a:pPr algn="ctr" eaLnBrk="1" hangingPunct="1"/>
            <a:r>
              <a:rPr lang="zh-CN" altLang="en-US" sz="4800" b="1" dirty="0">
                <a:solidFill>
                  <a:srgbClr val="0033CC"/>
                </a:solidFill>
                <a:effectLst>
                  <a:outerShdw blurRad="38100" dist="38100" dir="2700000" algn="tl">
                    <a:srgbClr val="C0C0C0"/>
                  </a:outerShdw>
                </a:effectLst>
                <a:latin typeface="SimHei" pitchFamily="49" charset="-122"/>
                <a:ea typeface="SimHei" pitchFamily="49" charset="-122"/>
              </a:rPr>
              <a:t>改变的三个浪潮</a:t>
            </a:r>
            <a:r>
              <a:rPr lang="en-US" altLang="zh-CN" sz="4800" b="1" dirty="0">
                <a:solidFill>
                  <a:srgbClr val="0033CC"/>
                </a:solidFill>
                <a:effectLst>
                  <a:outerShdw blurRad="38100" dist="38100" dir="2700000" algn="tl">
                    <a:srgbClr val="C0C0C0"/>
                  </a:outerShdw>
                </a:effectLst>
                <a:latin typeface="SimHei" pitchFamily="49" charset="-122"/>
                <a:ea typeface="SimHei" pitchFamily="49" charset="-122"/>
              </a:rPr>
              <a:t>...</a:t>
            </a:r>
          </a:p>
        </p:txBody>
      </p:sp>
      <p:sp>
        <p:nvSpPr>
          <p:cNvPr id="250884" name="Rectangle 4"/>
          <p:cNvSpPr>
            <a:spLocks noChangeArrowheads="1"/>
          </p:cNvSpPr>
          <p:nvPr/>
        </p:nvSpPr>
        <p:spPr bwMode="auto">
          <a:xfrm>
            <a:off x="539750" y="3644901"/>
            <a:ext cx="7772400" cy="838200"/>
          </a:xfrm>
          <a:prstGeom prst="rect">
            <a:avLst/>
          </a:prstGeom>
          <a:noFill/>
          <a:ln w="9525">
            <a:noFill/>
            <a:miter lim="800000"/>
            <a:headEnd/>
            <a:tailEnd/>
          </a:ln>
        </p:spPr>
        <p:txBody>
          <a:bodyPr lIns="91358" tIns="45679" rIns="91358" bIns="45679"/>
          <a:lstStyle/>
          <a:p>
            <a:pPr marL="342600" indent="-342600" eaLnBrk="1" hangingPunct="1">
              <a:spcBef>
                <a:spcPct val="20000"/>
              </a:spcBef>
              <a:buClr>
                <a:srgbClr val="FF3399"/>
              </a:buClr>
              <a:buFontTx/>
              <a:buChar char="•"/>
            </a:pPr>
            <a:r>
              <a:rPr lang="zh-CN" altLang="en-US" sz="4000" b="1">
                <a:solidFill>
                  <a:srgbClr val="FFFFFF"/>
                </a:solidFill>
                <a:latin typeface="Arial Black" pitchFamily="34" charset="0"/>
              </a:rPr>
              <a:t>上帝预备</a:t>
            </a:r>
            <a:r>
              <a:rPr lang="zh-CN" altLang="en-US" sz="4000" b="1" u="sng">
                <a:solidFill>
                  <a:srgbClr val="FFFFFF"/>
                </a:solidFill>
                <a:latin typeface="Arial Black" pitchFamily="34" charset="0"/>
              </a:rPr>
              <a:t>彼得</a:t>
            </a:r>
            <a:endParaRPr lang="en-US" altLang="zh-CN" sz="4000" b="1" u="sng">
              <a:solidFill>
                <a:srgbClr val="FFFFFF"/>
              </a:solidFill>
              <a:latin typeface="Arial Black" pitchFamily="34" charset="0"/>
            </a:endParaRPr>
          </a:p>
        </p:txBody>
      </p:sp>
      <p:sp>
        <p:nvSpPr>
          <p:cNvPr id="250886" name="Rectangle 6"/>
          <p:cNvSpPr>
            <a:spLocks noChangeArrowheads="1"/>
          </p:cNvSpPr>
          <p:nvPr/>
        </p:nvSpPr>
        <p:spPr bwMode="auto">
          <a:xfrm>
            <a:off x="539750" y="4559301"/>
            <a:ext cx="7772400" cy="838200"/>
          </a:xfrm>
          <a:prstGeom prst="rect">
            <a:avLst/>
          </a:prstGeom>
          <a:noFill/>
          <a:ln w="9525">
            <a:noFill/>
            <a:miter lim="800000"/>
            <a:headEnd/>
            <a:tailEnd/>
          </a:ln>
        </p:spPr>
        <p:txBody>
          <a:bodyPr lIns="91358" tIns="45679" rIns="91358" bIns="45679"/>
          <a:lstStyle/>
          <a:p>
            <a:pPr marL="342600" indent="-342600" eaLnBrk="1" hangingPunct="1">
              <a:spcBef>
                <a:spcPct val="20000"/>
              </a:spcBef>
              <a:buClr>
                <a:srgbClr val="FF3399"/>
              </a:buClr>
              <a:buFontTx/>
              <a:buChar char="•"/>
            </a:pPr>
            <a:r>
              <a:rPr lang="zh-CN" altLang="en-US" sz="4000" b="1">
                <a:solidFill>
                  <a:srgbClr val="FFFFFF"/>
                </a:solidFill>
                <a:latin typeface="Arial Black" pitchFamily="34" charset="0"/>
              </a:rPr>
              <a:t>上帝预备</a:t>
            </a:r>
            <a:r>
              <a:rPr lang="zh-CN" altLang="en-US" sz="4000" b="1" u="sng">
                <a:solidFill>
                  <a:srgbClr val="FFFFFF"/>
                </a:solidFill>
                <a:latin typeface="Arial Black" pitchFamily="34" charset="0"/>
              </a:rPr>
              <a:t>哥尼流</a:t>
            </a:r>
            <a:endParaRPr lang="en-US" altLang="zh-CN" sz="4000" b="1" u="sng">
              <a:solidFill>
                <a:srgbClr val="FFFFFF"/>
              </a:solidFill>
              <a:latin typeface="Arial Black" pitchFamily="34" charset="0"/>
            </a:endParaRPr>
          </a:p>
        </p:txBody>
      </p:sp>
      <p:sp>
        <p:nvSpPr>
          <p:cNvPr id="250888" name="Rectangle 8"/>
          <p:cNvSpPr>
            <a:spLocks noChangeArrowheads="1"/>
          </p:cNvSpPr>
          <p:nvPr/>
        </p:nvSpPr>
        <p:spPr bwMode="auto">
          <a:xfrm>
            <a:off x="539750" y="5473701"/>
            <a:ext cx="7772400" cy="838200"/>
          </a:xfrm>
          <a:prstGeom prst="rect">
            <a:avLst/>
          </a:prstGeom>
          <a:noFill/>
          <a:ln w="9525">
            <a:noFill/>
            <a:miter lim="800000"/>
            <a:headEnd/>
            <a:tailEnd/>
          </a:ln>
        </p:spPr>
        <p:txBody>
          <a:bodyPr lIns="91358" tIns="45679" rIns="91358" bIns="45679"/>
          <a:lstStyle/>
          <a:p>
            <a:pPr marL="342600" indent="-342600" eaLnBrk="1" hangingPunct="1">
              <a:spcBef>
                <a:spcPct val="20000"/>
              </a:spcBef>
              <a:buClr>
                <a:srgbClr val="FF3399"/>
              </a:buClr>
              <a:buFontTx/>
              <a:buChar char="•"/>
            </a:pPr>
            <a:r>
              <a:rPr lang="zh-CN" altLang="en-US" sz="4000" b="1">
                <a:solidFill>
                  <a:srgbClr val="FFFFFF"/>
                </a:solidFill>
                <a:latin typeface="Arial Black" pitchFamily="34" charset="0"/>
              </a:rPr>
              <a:t>上帝为</a:t>
            </a:r>
            <a:r>
              <a:rPr lang="zh-CN" altLang="en-US" sz="4000" b="1" u="sng">
                <a:solidFill>
                  <a:srgbClr val="FFFFFF"/>
                </a:solidFill>
                <a:latin typeface="Arial Black" pitchFamily="34" charset="0"/>
              </a:rPr>
              <a:t>彼得</a:t>
            </a:r>
            <a:r>
              <a:rPr lang="zh-CN" altLang="en-US" sz="4000" b="1">
                <a:solidFill>
                  <a:srgbClr val="FFFFFF"/>
                </a:solidFill>
                <a:latin typeface="Arial Black" pitchFamily="34" charset="0"/>
              </a:rPr>
              <a:t>作更长久的预备</a:t>
            </a:r>
            <a:endParaRPr lang="en-US" altLang="zh-CN" sz="4000" b="1">
              <a:solidFill>
                <a:srgbClr val="FFFFFF"/>
              </a:solidFill>
              <a:latin typeface="Arial Black" pitchFamily="34"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50882"/>
                                        </p:tgtEl>
                                        <p:attrNameLst>
                                          <p:attrName>style.visibility</p:attrName>
                                        </p:attrNameLst>
                                      </p:cBhvr>
                                      <p:to>
                                        <p:strVal val="visible"/>
                                      </p:to>
                                    </p:set>
                                    <p:animEffect transition="in" filter="fade">
                                      <p:cBhvr>
                                        <p:cTn id="7" dur="768" decel="100000"/>
                                        <p:tgtEl>
                                          <p:spTgt spid="250882"/>
                                        </p:tgtEl>
                                      </p:cBhvr>
                                    </p:animEffect>
                                    <p:animScale>
                                      <p:cBhvr>
                                        <p:cTn id="8" dur="768" decel="100000"/>
                                        <p:tgtEl>
                                          <p:spTgt spid="250882"/>
                                        </p:tgtEl>
                                      </p:cBhvr>
                                      <p:from x="10000" y="10000"/>
                                      <p:to x="200000" y="450000"/>
                                    </p:animScale>
                                    <p:animScale>
                                      <p:cBhvr>
                                        <p:cTn id="9" dur="1230" accel="100000" fill="hold">
                                          <p:stCondLst>
                                            <p:cond delay="768"/>
                                          </p:stCondLst>
                                        </p:cTn>
                                        <p:tgtEl>
                                          <p:spTgt spid="250882"/>
                                        </p:tgtEl>
                                      </p:cBhvr>
                                      <p:from x="200000" y="450000"/>
                                      <p:to x="100000" y="100000"/>
                                    </p:animScale>
                                    <p:set>
                                      <p:cBhvr>
                                        <p:cTn id="10" dur="768" fill="hold"/>
                                        <p:tgtEl>
                                          <p:spTgt spid="250882"/>
                                        </p:tgtEl>
                                        <p:attrNameLst>
                                          <p:attrName>ppt_x</p:attrName>
                                        </p:attrNameLst>
                                      </p:cBhvr>
                                      <p:to>
                                        <p:strVal val="(0.5)"/>
                                      </p:to>
                                    </p:set>
                                    <p:anim from="(0.5)" to="(#ppt_x)" calcmode="lin" valueType="num">
                                      <p:cBhvr>
                                        <p:cTn id="11" dur="1230" accel="100000" fill="hold">
                                          <p:stCondLst>
                                            <p:cond delay="768"/>
                                          </p:stCondLst>
                                        </p:cTn>
                                        <p:tgtEl>
                                          <p:spTgt spid="250882"/>
                                        </p:tgtEl>
                                        <p:attrNameLst>
                                          <p:attrName>ppt_x</p:attrName>
                                        </p:attrNameLst>
                                      </p:cBhvr>
                                    </p:anim>
                                    <p:set>
                                      <p:cBhvr>
                                        <p:cTn id="12" dur="768" fill="hold"/>
                                        <p:tgtEl>
                                          <p:spTgt spid="250882"/>
                                        </p:tgtEl>
                                        <p:attrNameLst>
                                          <p:attrName>ppt_y</p:attrName>
                                        </p:attrNameLst>
                                      </p:cBhvr>
                                      <p:to>
                                        <p:strVal val="(#ppt_y+0.4)"/>
                                      </p:to>
                                    </p:set>
                                    <p:anim from="(#ppt_y+0.4)" to="(#ppt_y)" calcmode="lin" valueType="num">
                                      <p:cBhvr>
                                        <p:cTn id="13" dur="1230" accel="100000" fill="hold">
                                          <p:stCondLst>
                                            <p:cond delay="768"/>
                                          </p:stCondLst>
                                        </p:cTn>
                                        <p:tgtEl>
                                          <p:spTgt spid="250882"/>
                                        </p:tgtEl>
                                        <p:attrNameLst>
                                          <p:attrName>ppt_y</p:attrName>
                                        </p:attrNameLst>
                                      </p:cBhvr>
                                    </p:anim>
                                  </p:childTnLst>
                                </p:cTn>
                              </p:par>
                            </p:childTnLst>
                          </p:cTn>
                        </p:par>
                        <p:par>
                          <p:cTn id="14" fill="hold" nodeType="afterGroup">
                            <p:stCondLst>
                              <p:cond delay="1998"/>
                            </p:stCondLst>
                            <p:childTnLst>
                              <p:par>
                                <p:cTn id="15" presetID="13" presetClass="entr" presetSubtype="16" fill="hold" grpId="0" nodeType="afterEffect">
                                  <p:stCondLst>
                                    <p:cond delay="0"/>
                                  </p:stCondLst>
                                  <p:childTnLst>
                                    <p:set>
                                      <p:cBhvr>
                                        <p:cTn id="16" dur="1" fill="hold">
                                          <p:stCondLst>
                                            <p:cond delay="0"/>
                                          </p:stCondLst>
                                        </p:cTn>
                                        <p:tgtEl>
                                          <p:spTgt spid="250884"/>
                                        </p:tgtEl>
                                        <p:attrNameLst>
                                          <p:attrName>style.visibility</p:attrName>
                                        </p:attrNameLst>
                                      </p:cBhvr>
                                      <p:to>
                                        <p:strVal val="visible"/>
                                      </p:to>
                                    </p:set>
                                    <p:animEffect transition="in" filter="plus(in)">
                                      <p:cBhvr>
                                        <p:cTn id="17" dur="2000"/>
                                        <p:tgtEl>
                                          <p:spTgt spid="250884"/>
                                        </p:tgtEl>
                                      </p:cBhvr>
                                    </p:animEffect>
                                  </p:childTnLst>
                                </p:cTn>
                              </p:par>
                            </p:childTnLst>
                          </p:cTn>
                        </p:par>
                        <p:par>
                          <p:cTn id="18" fill="hold" nodeType="afterGroup">
                            <p:stCondLst>
                              <p:cond delay="3998"/>
                            </p:stCondLst>
                            <p:childTnLst>
                              <p:par>
                                <p:cTn id="19" presetID="9" presetClass="entr" presetSubtype="0" fill="hold" grpId="0" nodeType="afterEffect">
                                  <p:stCondLst>
                                    <p:cond delay="0"/>
                                  </p:stCondLst>
                                  <p:childTnLst>
                                    <p:set>
                                      <p:cBhvr>
                                        <p:cTn id="20" dur="1" fill="hold">
                                          <p:stCondLst>
                                            <p:cond delay="0"/>
                                          </p:stCondLst>
                                        </p:cTn>
                                        <p:tgtEl>
                                          <p:spTgt spid="250886"/>
                                        </p:tgtEl>
                                        <p:attrNameLst>
                                          <p:attrName>style.visibility</p:attrName>
                                        </p:attrNameLst>
                                      </p:cBhvr>
                                      <p:to>
                                        <p:strVal val="visible"/>
                                      </p:to>
                                    </p:set>
                                    <p:animEffect transition="in" filter="dissolve">
                                      <p:cBhvr>
                                        <p:cTn id="21" dur="500"/>
                                        <p:tgtEl>
                                          <p:spTgt spid="250886"/>
                                        </p:tgtEl>
                                      </p:cBhvr>
                                    </p:animEffect>
                                  </p:childTnLst>
                                </p:cTn>
                              </p:par>
                            </p:childTnLst>
                          </p:cTn>
                        </p:par>
                        <p:par>
                          <p:cTn id="22" fill="hold" nodeType="afterGroup">
                            <p:stCondLst>
                              <p:cond delay="4498"/>
                            </p:stCondLst>
                            <p:childTnLst>
                              <p:par>
                                <p:cTn id="23" presetID="6" presetClass="entr" presetSubtype="16" fill="hold" grpId="0" nodeType="afterEffect">
                                  <p:stCondLst>
                                    <p:cond delay="0"/>
                                  </p:stCondLst>
                                  <p:childTnLst>
                                    <p:set>
                                      <p:cBhvr>
                                        <p:cTn id="24" dur="1" fill="hold">
                                          <p:stCondLst>
                                            <p:cond delay="0"/>
                                          </p:stCondLst>
                                        </p:cTn>
                                        <p:tgtEl>
                                          <p:spTgt spid="250888"/>
                                        </p:tgtEl>
                                        <p:attrNameLst>
                                          <p:attrName>style.visibility</p:attrName>
                                        </p:attrNameLst>
                                      </p:cBhvr>
                                      <p:to>
                                        <p:strVal val="visible"/>
                                      </p:to>
                                    </p:set>
                                    <p:animEffect transition="in" filter="circle(in)">
                                      <p:cBhvr>
                                        <p:cTn id="25" dur="2000"/>
                                        <p:tgtEl>
                                          <p:spTgt spid="250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2" grpId="0"/>
      <p:bldP spid="250884" grpId="0"/>
      <p:bldP spid="250886" grpId="0"/>
      <p:bldP spid="250888"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8114" name="Picture 6" descr="k50%5FP2120145%5Fsimplifier%5Fvbplus%5Fframed%5Fe%5Fmoyen%2Ejpg"/>
          <p:cNvPicPr>
            <a:picLocks noGrp="1" noChangeAspect="1" noChangeArrowheads="1"/>
          </p:cNvPicPr>
          <p:nvPr>
            <p:ph sz="half" idx="4294967295"/>
          </p:nvPr>
        </p:nvPicPr>
        <p:blipFill>
          <a:blip r:embed="rId3" cstate="print"/>
          <a:srcRect/>
          <a:stretch>
            <a:fillRect/>
          </a:stretch>
        </p:blipFill>
        <p:spPr>
          <a:xfrm>
            <a:off x="2874965" y="0"/>
            <a:ext cx="6269037" cy="6858000"/>
          </a:xfrm>
        </p:spPr>
      </p:pic>
      <p:sp>
        <p:nvSpPr>
          <p:cNvPr id="299012" name="Rectangle 4"/>
          <p:cNvSpPr>
            <a:spLocks noGrp="1" noChangeArrowheads="1"/>
          </p:cNvSpPr>
          <p:nvPr>
            <p:ph type="title" idx="4294967295"/>
          </p:nvPr>
        </p:nvSpPr>
        <p:spPr>
          <a:xfrm>
            <a:off x="0" y="166688"/>
            <a:ext cx="3779912" cy="2110184"/>
          </a:xfrm>
        </p:spPr>
        <p:txBody>
          <a:bodyPr>
            <a:normAutofit/>
          </a:bodyPr>
          <a:lstStyle/>
          <a:p>
            <a:pPr eaLnBrk="1" hangingPunct="1">
              <a:defRPr/>
            </a:pPr>
            <a:r>
              <a:rPr lang="zh-CN" altLang="en-US" b="1">
                <a:solidFill>
                  <a:schemeClr val="bg1"/>
                </a:solidFill>
                <a:effectLst>
                  <a:outerShdw blurRad="38100" dist="38100" dir="2700000" algn="tl">
                    <a:srgbClr val="EEECE1"/>
                  </a:outerShdw>
                </a:effectLst>
                <a:latin typeface="SimSun" charset="0"/>
              </a:rPr>
              <a:t>为彼得预备</a:t>
            </a:r>
            <a:r>
              <a:rPr lang="en-US" altLang="zh-CN" b="1">
                <a:solidFill>
                  <a:schemeClr val="bg1"/>
                </a:solidFill>
                <a:effectLst>
                  <a:outerShdw blurRad="38100" dist="38100" dir="2700000" algn="tl">
                    <a:srgbClr val="EEECE1"/>
                  </a:outerShdw>
                </a:effectLst>
                <a:latin typeface="SimSun" charset="0"/>
              </a:rPr>
              <a:t>: </a:t>
            </a:r>
            <a:r>
              <a:rPr lang="zh-CN" altLang="en-US" b="1">
                <a:solidFill>
                  <a:schemeClr val="bg1"/>
                </a:solidFill>
                <a:effectLst>
                  <a:outerShdw blurRad="38100" dist="38100" dir="2700000" algn="tl">
                    <a:srgbClr val="EEECE1"/>
                  </a:outerShdw>
                </a:effectLst>
                <a:latin typeface="SimSun" charset="0"/>
              </a:rPr>
              <a:t>第一步</a:t>
            </a:r>
            <a:endParaRPr lang="en-US" altLang="zh-CN" b="1">
              <a:solidFill>
                <a:schemeClr val="bg1"/>
              </a:solidFill>
              <a:effectLst>
                <a:outerShdw blurRad="38100" dist="38100" dir="2700000" algn="tl">
                  <a:srgbClr val="EEECE1"/>
                </a:outerShdw>
              </a:effectLst>
              <a:latin typeface="SimSun" charset="0"/>
            </a:endParaRPr>
          </a:p>
        </p:txBody>
      </p:sp>
      <p:sp>
        <p:nvSpPr>
          <p:cNvPr id="218116" name="Rectangle 3"/>
          <p:cNvSpPr>
            <a:spLocks noGrp="1" noChangeArrowheads="1"/>
          </p:cNvSpPr>
          <p:nvPr>
            <p:ph type="body" sz="half" idx="4294967295"/>
          </p:nvPr>
        </p:nvSpPr>
        <p:spPr>
          <a:xfrm>
            <a:off x="0" y="2924150"/>
            <a:ext cx="3810000" cy="2305050"/>
          </a:xfrm>
        </p:spPr>
        <p:txBody>
          <a:bodyPr/>
          <a:lstStyle/>
          <a:p>
            <a:pPr eaLnBrk="1" hangingPunct="1"/>
            <a:r>
              <a:rPr lang="zh-CN" altLang="en-US" sz="4400" b="1" dirty="0">
                <a:solidFill>
                  <a:srgbClr val="FFCC00"/>
                </a:solidFill>
                <a:latin typeface="SimHei" pitchFamily="49" charset="-122"/>
                <a:ea typeface="SimHei" pitchFamily="49" charset="-122"/>
              </a:rPr>
              <a:t>对撒玛利亚人的事工</a:t>
            </a:r>
            <a:r>
              <a:rPr lang="zh-CN" altLang="en-US" sz="4400" dirty="0">
                <a:solidFill>
                  <a:srgbClr val="FFCC00"/>
                </a:solidFill>
                <a:latin typeface="SimHei" pitchFamily="49" charset="-122"/>
                <a:ea typeface="SimHei" pitchFamily="49" charset="-122"/>
              </a:rPr>
              <a:t> </a:t>
            </a:r>
            <a:endParaRPr lang="en-US" altLang="zh-CN" sz="4400" dirty="0">
              <a:solidFill>
                <a:srgbClr val="FFCC00"/>
              </a:solidFill>
              <a:latin typeface="SimHei" pitchFamily="49" charset="-122"/>
              <a:ea typeface="SimHei" pitchFamily="49" charset="-122"/>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15"/>
          <p:cNvPicPr>
            <a:picLocks noChangeAspect="1" noChangeArrowheads="1"/>
          </p:cNvPicPr>
          <p:nvPr/>
        </p:nvPicPr>
        <p:blipFill>
          <a:blip r:embed="rId3" cstate="screen">
            <a:extLst>
              <a:ext uri="{28A0092B-C50C-407E-A947-70E740481C1C}">
                <a14:useLocalDpi xmlns:a14="http://schemas.microsoft.com/office/drawing/2010/main"/>
              </a:ext>
            </a:extLst>
          </a:blip>
          <a:srcRect r="11765"/>
          <a:stretch>
            <a:fillRect/>
          </a:stretch>
        </p:blipFill>
        <p:spPr bwMode="auto">
          <a:xfrm>
            <a:off x="0" y="2"/>
            <a:ext cx="9144000" cy="6886575"/>
          </a:xfrm>
          <a:prstGeom prst="rect">
            <a:avLst/>
          </a:prstGeom>
          <a:noFill/>
          <a:ln w="9525">
            <a:noFill/>
            <a:miter lim="800000"/>
            <a:headEnd/>
            <a:tailEnd/>
          </a:ln>
        </p:spPr>
      </p:pic>
      <p:sp>
        <p:nvSpPr>
          <p:cNvPr id="65540" name="Rectangle 16"/>
          <p:cNvSpPr>
            <a:spLocks noChangeArrowheads="1"/>
          </p:cNvSpPr>
          <p:nvPr/>
        </p:nvSpPr>
        <p:spPr bwMode="auto">
          <a:xfrm>
            <a:off x="-107949" y="5664202"/>
            <a:ext cx="1881188" cy="860425"/>
          </a:xfrm>
          <a:prstGeom prst="rect">
            <a:avLst/>
          </a:prstGeom>
          <a:noFill/>
          <a:ln w="9525">
            <a:noFill/>
            <a:miter lim="800000"/>
            <a:headEnd/>
            <a:tailEnd/>
          </a:ln>
        </p:spPr>
        <p:txBody>
          <a:bodyPr lIns="91358" tIns="45679" rIns="91358" bIns="45679" anchor="ctr"/>
          <a:lstStyle/>
          <a:p>
            <a:pPr algn="ctr" eaLnBrk="1" hangingPunct="1">
              <a:defRPr/>
            </a:pPr>
            <a:r>
              <a:rPr lang="zh-CN" altLang="en-US" sz="4400" b="1">
                <a:solidFill>
                  <a:srgbClr val="FFFFFF"/>
                </a:solidFill>
                <a:effectLst>
                  <a:outerShdw blurRad="38100" dist="38100" dir="2700000" algn="tl">
                    <a:srgbClr val="DDDDDD"/>
                  </a:outerShdw>
                </a:effectLst>
                <a:latin typeface="Arial Black" charset="0"/>
                <a:ea typeface="SimSun" charset="0"/>
              </a:rPr>
              <a:t>雅法</a:t>
            </a:r>
            <a:endParaRPr lang="en-US" altLang="zh-CN" sz="4400" b="1">
              <a:solidFill>
                <a:srgbClr val="FFFFFF"/>
              </a:solidFill>
              <a:effectLst>
                <a:outerShdw blurRad="38100" dist="38100" dir="2700000" algn="tl">
                  <a:srgbClr val="DDDDDD"/>
                </a:outerShdw>
              </a:effectLst>
              <a:latin typeface="Arial Black" charset="0"/>
              <a:ea typeface="SimSun" charset="0"/>
            </a:endParaRPr>
          </a:p>
        </p:txBody>
      </p:sp>
      <p:sp>
        <p:nvSpPr>
          <p:cNvPr id="220163" name="Rectangle 18"/>
          <p:cNvSpPr>
            <a:spLocks noChangeArrowheads="1"/>
          </p:cNvSpPr>
          <p:nvPr/>
        </p:nvSpPr>
        <p:spPr bwMode="auto">
          <a:xfrm>
            <a:off x="0" y="1628775"/>
            <a:ext cx="9525000" cy="990600"/>
          </a:xfrm>
          <a:prstGeom prst="rect">
            <a:avLst/>
          </a:prstGeom>
          <a:noFill/>
          <a:ln w="9525">
            <a:noFill/>
            <a:miter lim="800000"/>
            <a:headEnd/>
            <a:tailEnd/>
          </a:ln>
        </p:spPr>
        <p:txBody>
          <a:bodyPr lIns="91358" tIns="45679" rIns="91358" bIns="45679"/>
          <a:lstStyle/>
          <a:p>
            <a:pPr marL="742293" lvl="1" indent="-285499" eaLnBrk="1" hangingPunct="1">
              <a:spcBef>
                <a:spcPct val="20000"/>
              </a:spcBef>
              <a:buClr>
                <a:srgbClr val="FE1F08"/>
              </a:buClr>
              <a:buFontTx/>
              <a:buChar char="•"/>
            </a:pPr>
            <a:r>
              <a:rPr lang="zh-CN" altLang="en-US" sz="4800" b="1">
                <a:solidFill>
                  <a:srgbClr val="000000"/>
                </a:solidFill>
                <a:latin typeface="Arial Black" pitchFamily="34" charset="0"/>
                <a:ea typeface="SimHei" pitchFamily="49" charset="-122"/>
              </a:rPr>
              <a:t>与制革工人一同</a:t>
            </a:r>
            <a:r>
              <a:rPr lang="zh-CN" altLang="en-US" sz="4800" b="1">
                <a:ea typeface="SimHei" pitchFamily="49" charset="-122"/>
              </a:rPr>
              <a:t>沿</a:t>
            </a:r>
            <a:r>
              <a:rPr lang="zh-CN" altLang="en-US" sz="4800" b="1">
                <a:solidFill>
                  <a:srgbClr val="000000"/>
                </a:solidFill>
                <a:latin typeface="Arial Black" pitchFamily="34" charset="0"/>
                <a:ea typeface="SimHei" pitchFamily="49" charset="-122"/>
              </a:rPr>
              <a:t>海居住</a:t>
            </a:r>
            <a:endParaRPr lang="en-US" altLang="zh-CN" sz="4800" b="1">
              <a:solidFill>
                <a:srgbClr val="000000"/>
              </a:solidFill>
              <a:latin typeface="Arial Black" pitchFamily="34" charset="0"/>
              <a:ea typeface="SimHei" pitchFamily="49" charset="-122"/>
            </a:endParaRPr>
          </a:p>
        </p:txBody>
      </p:sp>
      <p:sp>
        <p:nvSpPr>
          <p:cNvPr id="65542" name="Rectangle 19"/>
          <p:cNvSpPr>
            <a:spLocks noChangeArrowheads="1"/>
          </p:cNvSpPr>
          <p:nvPr/>
        </p:nvSpPr>
        <p:spPr bwMode="auto">
          <a:xfrm>
            <a:off x="611188" y="0"/>
            <a:ext cx="7772400" cy="1462088"/>
          </a:xfrm>
          <a:prstGeom prst="rect">
            <a:avLst/>
          </a:prstGeom>
          <a:noFill/>
          <a:ln w="9525">
            <a:noFill/>
            <a:miter lim="800000"/>
            <a:headEnd/>
            <a:tailEnd/>
          </a:ln>
          <a:effectLst>
            <a:outerShdw blurRad="63500" dist="71842" dir="2700000" algn="ctr" rotWithShape="0">
              <a:schemeClr val="bg1">
                <a:alpha val="74998"/>
              </a:schemeClr>
            </a:outerShdw>
          </a:effectLst>
        </p:spPr>
        <p:txBody>
          <a:bodyPr lIns="91358" tIns="45679" rIns="91358" bIns="45679" anchor="ctr"/>
          <a:lstStyle/>
          <a:p>
            <a:pPr algn="ctr" eaLnBrk="1" hangingPunct="1">
              <a:defRPr/>
            </a:pPr>
            <a:r>
              <a:rPr lang="zh-CN" altLang="en-US" sz="4800" b="1">
                <a:effectLst>
                  <a:outerShdw blurRad="38100" dist="38100" dir="2700000" algn="tl">
                    <a:srgbClr val="DDDDDD"/>
                  </a:outerShdw>
                </a:effectLst>
                <a:latin typeface="Arial Black" charset="0"/>
                <a:ea typeface="SimSun" charset="0"/>
              </a:rPr>
              <a:t>为彼得预备：第二步</a:t>
            </a:r>
            <a:endParaRPr lang="en-US" altLang="zh-CN" sz="4800" b="1">
              <a:effectLst>
                <a:outerShdw blurRad="38100" dist="38100" dir="2700000" algn="tl">
                  <a:srgbClr val="DDDDDD"/>
                </a:outerShdw>
              </a:effectLst>
              <a:latin typeface="Arial Black" charset="0"/>
              <a:ea typeface="SimSun"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2209" name="Picture 5"/>
          <p:cNvPicPr>
            <a:picLocks noChangeAspect="1" noChangeArrowheads="1"/>
          </p:cNvPicPr>
          <p:nvPr/>
        </p:nvPicPr>
        <p:blipFill>
          <a:blip r:embed="rId4" cstate="print"/>
          <a:srcRect/>
          <a:stretch>
            <a:fillRect/>
          </a:stretch>
        </p:blipFill>
        <p:spPr bwMode="auto">
          <a:xfrm>
            <a:off x="468313" y="0"/>
            <a:ext cx="8255000" cy="4927600"/>
          </a:xfrm>
          <a:prstGeom prst="rect">
            <a:avLst/>
          </a:prstGeom>
          <a:noFill/>
          <a:ln w="9525">
            <a:noFill/>
            <a:miter lim="800000"/>
            <a:headEnd/>
            <a:tailEnd/>
          </a:ln>
        </p:spPr>
      </p:pic>
      <p:sp>
        <p:nvSpPr>
          <p:cNvPr id="222210" name="Rectangle 2"/>
          <p:cNvSpPr>
            <a:spLocks noGrp="1" noChangeArrowheads="1"/>
          </p:cNvSpPr>
          <p:nvPr>
            <p:ph type="title" idx="4294967295"/>
          </p:nvPr>
        </p:nvSpPr>
        <p:spPr>
          <a:xfrm>
            <a:off x="2" y="4292615"/>
            <a:ext cx="6049963" cy="1223963"/>
          </a:xfrm>
          <a:solidFill>
            <a:schemeClr val="bg1">
              <a:alpha val="70195"/>
            </a:schemeClr>
          </a:solidFill>
        </p:spPr>
        <p:txBody>
          <a:bodyPr>
            <a:normAutofit fontScale="90000"/>
          </a:bodyPr>
          <a:lstStyle/>
          <a:p>
            <a:pPr algn="l" eaLnBrk="1" hangingPunct="1"/>
            <a:r>
              <a:rPr lang="en-US" altLang="zh-CN" sz="4000" b="1">
                <a:latin typeface="SimHei" pitchFamily="49" charset="-122"/>
                <a:ea typeface="SimHei" pitchFamily="49" charset="-122"/>
              </a:rPr>
              <a:t>“</a:t>
            </a:r>
            <a:r>
              <a:rPr lang="zh-CN" altLang="en-US" sz="4000" b="1">
                <a:latin typeface="SimHei" pitchFamily="49" charset="-122"/>
                <a:ea typeface="SimHei" pitchFamily="49" charset="-122"/>
              </a:rPr>
              <a:t>灾难会降在进行贸易的制革工人的身上</a:t>
            </a:r>
            <a:r>
              <a:rPr lang="en-US" altLang="zh-CN" sz="4000" b="1">
                <a:latin typeface="SimHei" pitchFamily="49" charset="-122"/>
                <a:ea typeface="SimHei" pitchFamily="49" charset="-122"/>
              </a:rPr>
              <a:t>”</a:t>
            </a:r>
          </a:p>
        </p:txBody>
      </p:sp>
      <p:sp>
        <p:nvSpPr>
          <p:cNvPr id="222211" name="Rectangle 3"/>
          <p:cNvSpPr>
            <a:spLocks noGrp="1" noChangeArrowheads="1"/>
          </p:cNvSpPr>
          <p:nvPr>
            <p:ph type="body" idx="4294967295"/>
          </p:nvPr>
        </p:nvSpPr>
        <p:spPr>
          <a:xfrm>
            <a:off x="0" y="5734050"/>
            <a:ext cx="5975350" cy="838200"/>
          </a:xfrm>
        </p:spPr>
        <p:txBody>
          <a:bodyPr/>
          <a:lstStyle/>
          <a:p>
            <a:pPr eaLnBrk="1" hangingPunct="1">
              <a:buClr>
                <a:srgbClr val="FF3399"/>
              </a:buClr>
            </a:pPr>
            <a:r>
              <a:rPr lang="zh-CN" altLang="en-US" sz="4000" b="1" i="1">
                <a:latin typeface="SimSun" pitchFamily="2" charset="-122"/>
              </a:rPr>
              <a:t>犹太巴比伦法典</a:t>
            </a:r>
            <a:endParaRPr lang="en-US" altLang="zh-CN" sz="4000" b="1" i="1">
              <a:latin typeface="SimSun" pitchFamily="2" charset="-122"/>
            </a:endParaRPr>
          </a:p>
        </p:txBody>
      </p:sp>
      <p:pic>
        <p:nvPicPr>
          <p:cNvPr id="5" name="Picture 2" descr="http://stjudasmaccabaeus.files.wordpress.com/2011/01/talmud-jpgtalmudinhebrew.jpeg"/>
          <p:cNvPicPr>
            <a:picLocks noChangeAspect="1" noChangeArrowheads="1"/>
          </p:cNvPicPr>
          <p:nvPr/>
        </p:nvPicPr>
        <p:blipFill>
          <a:blip r:embed="rId5" cstate="print"/>
          <a:srcRect/>
          <a:stretch>
            <a:fillRect/>
          </a:stretch>
        </p:blipFill>
        <p:spPr bwMode="auto">
          <a:xfrm>
            <a:off x="228601" y="533400"/>
            <a:ext cx="2615208" cy="3672662"/>
          </a:xfrm>
          <a:prstGeom prst="rect">
            <a:avLst/>
          </a:prstGeom>
          <a:noFill/>
        </p:spPr>
      </p:pic>
    </p:spTree>
  </p:cSld>
  <p:clrMapOvr>
    <a:overrideClrMapping bg1="dk2" tx1="lt1" bg2="dk1"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26305" name="Picture 7" descr="centurion.gif"/>
          <p:cNvPicPr>
            <a:picLocks noChangeAspect="1"/>
          </p:cNvPicPr>
          <p:nvPr/>
        </p:nvPicPr>
        <p:blipFill>
          <a:blip r:embed="rId5" cstate="print"/>
          <a:srcRect/>
          <a:stretch>
            <a:fillRect/>
          </a:stretch>
        </p:blipFill>
        <p:spPr bwMode="auto">
          <a:xfrm>
            <a:off x="1" y="0"/>
            <a:ext cx="8455025" cy="6858000"/>
          </a:xfrm>
          <a:prstGeom prst="rect">
            <a:avLst/>
          </a:prstGeom>
          <a:noFill/>
          <a:ln w="9525">
            <a:noFill/>
            <a:miter lim="800000"/>
            <a:headEnd/>
            <a:tailEnd/>
          </a:ln>
        </p:spPr>
      </p:pic>
      <p:sp>
        <p:nvSpPr>
          <p:cNvPr id="359426" name="Rectangle 2"/>
          <p:cNvSpPr>
            <a:spLocks noGrp="1" noChangeArrowheads="1"/>
          </p:cNvSpPr>
          <p:nvPr>
            <p:ph type="title" idx="4294967295"/>
          </p:nvPr>
        </p:nvSpPr>
        <p:spPr>
          <a:xfrm>
            <a:off x="4038600" y="76200"/>
            <a:ext cx="5105400" cy="1828800"/>
          </a:xfrm>
          <a:effectLst/>
        </p:spPr>
        <p:txBody>
          <a:bodyPr/>
          <a:lstStyle/>
          <a:p>
            <a:pPr eaLnBrk="1" hangingPunct="1"/>
            <a:r>
              <a:rPr lang="zh-CN" altLang="en-US" sz="5400" b="1">
                <a:solidFill>
                  <a:schemeClr val="tx1"/>
                </a:solidFill>
                <a:effectLst>
                  <a:glow rad="139700">
                    <a:srgbClr val="000200"/>
                  </a:glow>
                  <a:outerShdw blurRad="38100" dist="38100" dir="2700000" algn="tl">
                    <a:srgbClr val="C0C0C0"/>
                  </a:outerShdw>
                </a:effectLst>
                <a:latin typeface="SimHei" pitchFamily="49" charset="-122"/>
                <a:ea typeface="SimHei" pitchFamily="49" charset="-122"/>
              </a:rPr>
              <a:t>为哥尼流预备</a:t>
            </a:r>
            <a:r>
              <a:rPr lang="en-US" altLang="ja-JP" sz="5400" b="1">
                <a:solidFill>
                  <a:schemeClr val="tx1"/>
                </a:solidFill>
                <a:effectLst>
                  <a:glow rad="139700">
                    <a:srgbClr val="000200"/>
                  </a:glow>
                  <a:outerShdw blurRad="38100" dist="38100" dir="2700000" algn="tl">
                    <a:srgbClr val="C0C0C0"/>
                  </a:outerShdw>
                </a:effectLst>
                <a:latin typeface="SimHei" pitchFamily="49" charset="-122"/>
                <a:ea typeface="SimHei" pitchFamily="49" charset="-122"/>
              </a:rPr>
              <a:t>   </a:t>
            </a:r>
            <a:endParaRPr lang="en-US" sz="5400" b="1">
              <a:solidFill>
                <a:schemeClr val="tx1"/>
              </a:solidFill>
              <a:effectLst>
                <a:glow rad="139700">
                  <a:srgbClr val="000200"/>
                </a:glow>
                <a:outerShdw blurRad="38100" dist="38100" dir="2700000" algn="tl">
                  <a:srgbClr val="C0C0C0"/>
                </a:outerShdw>
              </a:effectLst>
              <a:latin typeface="SimHei" pitchFamily="49" charset="-122"/>
              <a:ea typeface="SimHei" pitchFamily="49" charset="-122"/>
            </a:endParaRPr>
          </a:p>
        </p:txBody>
      </p:sp>
      <p:sp>
        <p:nvSpPr>
          <p:cNvPr id="359427" name="Rectangle 3"/>
          <p:cNvSpPr>
            <a:spLocks noGrp="1" noChangeArrowheads="1"/>
          </p:cNvSpPr>
          <p:nvPr>
            <p:ph type="body" idx="4294967295"/>
          </p:nvPr>
        </p:nvSpPr>
        <p:spPr>
          <a:xfrm>
            <a:off x="4572000" y="3789363"/>
            <a:ext cx="4572000" cy="2667000"/>
          </a:xfrm>
          <a:effectLst/>
        </p:spPr>
        <p:txBody>
          <a:bodyPr/>
          <a:lstStyle/>
          <a:p>
            <a:pPr eaLnBrk="1" hangingPunct="1">
              <a:buFont typeface="Wingdings" charset="0"/>
              <a:buChar char=""/>
              <a:defRPr/>
            </a:pPr>
            <a:r>
              <a:rPr lang="zh-CN" altLang="en-US" sz="4400" b="1" dirty="0">
                <a:effectLst>
                  <a:glow rad="139700">
                    <a:srgbClr val="000200"/>
                  </a:glow>
                  <a:outerShdw blurRad="38100" dist="38100" dir="2700000" algn="tl">
                    <a:srgbClr val="DDDDDD"/>
                  </a:outerShdw>
                </a:effectLst>
              </a:rPr>
              <a:t>施舍</a:t>
            </a:r>
            <a:r>
              <a:rPr lang="en-US" altLang="ja-JP" sz="4400" b="1" dirty="0">
                <a:effectLst>
                  <a:glow rad="139700">
                    <a:srgbClr val="000200"/>
                  </a:glow>
                  <a:outerShdw blurRad="38100" dist="38100" dir="2700000" algn="tl">
                    <a:srgbClr val="DDDDDD"/>
                  </a:outerShdw>
                </a:effectLst>
              </a:rPr>
              <a:t> </a:t>
            </a:r>
            <a:r>
              <a:rPr lang="zh-CN" altLang="en-US" sz="4400" b="1" dirty="0">
                <a:effectLst>
                  <a:glow rad="139700">
                    <a:srgbClr val="000200"/>
                  </a:glow>
                  <a:outerShdw blurRad="38100" dist="38100" dir="2700000" algn="tl">
                    <a:srgbClr val="DDDDDD"/>
                  </a:outerShdw>
                </a:effectLst>
              </a:rPr>
              <a:t>和 祈祷</a:t>
            </a:r>
            <a:endParaRPr lang="en-US" altLang="ja-JP" sz="4400" b="1" dirty="0">
              <a:effectLst>
                <a:glow rad="139700">
                  <a:srgbClr val="000200"/>
                </a:glow>
                <a:outerShdw blurRad="38100" dist="38100" dir="2700000" algn="tl">
                  <a:srgbClr val="DDDDDD"/>
                </a:outerShdw>
              </a:effectLst>
            </a:endParaRPr>
          </a:p>
          <a:p>
            <a:pPr eaLnBrk="1" hangingPunct="1">
              <a:buFont typeface="Wingdings" charset="0"/>
              <a:buChar char=""/>
              <a:defRPr/>
            </a:pPr>
            <a:r>
              <a:rPr lang="zh-CN" altLang="en-US" sz="4400" b="1" dirty="0">
                <a:effectLst>
                  <a:glow rad="139700">
                    <a:srgbClr val="000200"/>
                  </a:glow>
                  <a:outerShdw blurRad="38100" dist="38100" dir="2700000" algn="tl">
                    <a:srgbClr val="DDDDDD"/>
                  </a:outerShdw>
                </a:effectLst>
              </a:rPr>
              <a:t>异象</a:t>
            </a:r>
            <a:endParaRPr lang="en-US" sz="4400" b="1" dirty="0">
              <a:effectLst>
                <a:glow rad="139700">
                  <a:srgbClr val="000200"/>
                </a:glow>
                <a:outerShdw blurRad="38100" dist="38100" dir="2700000" algn="tl">
                  <a:srgbClr val="DDDDDD"/>
                </a:outerShdw>
              </a:effectLst>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9426"/>
                                        </p:tgtEl>
                                        <p:attrNameLst>
                                          <p:attrName>style.visibility</p:attrName>
                                        </p:attrNameLst>
                                      </p:cBhvr>
                                      <p:to>
                                        <p:strVal val="visible"/>
                                      </p:to>
                                    </p:set>
                                    <p:animEffect transition="in" filter="fade">
                                      <p:cBhvr>
                                        <p:cTn id="7" dur="2000"/>
                                        <p:tgtEl>
                                          <p:spTgt spid="35942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59427">
                                            <p:txEl>
                                              <p:pRg st="0" end="0"/>
                                            </p:txEl>
                                          </p:spTgt>
                                        </p:tgtEl>
                                        <p:attrNameLst>
                                          <p:attrName>style.visibility</p:attrName>
                                        </p:attrNameLst>
                                      </p:cBhvr>
                                      <p:to>
                                        <p:strVal val="visible"/>
                                      </p:to>
                                    </p:set>
                                    <p:animEffect transition="in" filter="fade">
                                      <p:cBhvr>
                                        <p:cTn id="11" dur="2000"/>
                                        <p:tgtEl>
                                          <p:spTgt spid="359427">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59427">
                                            <p:txEl>
                                              <p:pRg st="1" end="1"/>
                                            </p:txEl>
                                          </p:spTgt>
                                        </p:tgtEl>
                                        <p:attrNameLst>
                                          <p:attrName>style.visibility</p:attrName>
                                        </p:attrNameLst>
                                      </p:cBhvr>
                                      <p:to>
                                        <p:strVal val="visible"/>
                                      </p:to>
                                    </p:set>
                                    <p:animEffect transition="in" filter="fade">
                                      <p:cBhvr>
                                        <p:cTn id="16" dur="2000"/>
                                        <p:tgtEl>
                                          <p:spTgt spid="3594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26" grpId="0"/>
      <p:bldP spid="359427"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descr="Animal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30402" name="Rectangle 4"/>
          <p:cNvSpPr>
            <a:spLocks noGrp="1" noChangeArrowheads="1"/>
          </p:cNvSpPr>
          <p:nvPr>
            <p:ph type="title" idx="4294967295"/>
          </p:nvPr>
        </p:nvSpPr>
        <p:spPr>
          <a:xfrm>
            <a:off x="4086351" y="0"/>
            <a:ext cx="701675" cy="6858000"/>
          </a:xfrm>
          <a:solidFill>
            <a:srgbClr val="FF0000"/>
          </a:solidFill>
        </p:spPr>
        <p:txBody>
          <a:bodyPr anchor="t"/>
          <a:lstStyle/>
          <a:p>
            <a:pPr algn="ctr" eaLnBrk="1" hangingPunct="1">
              <a:spcBef>
                <a:spcPct val="50000"/>
              </a:spcBef>
            </a:pPr>
            <a:r>
              <a:rPr lang="zh-CN" altLang="en-US" sz="3600" b="1">
                <a:solidFill>
                  <a:srgbClr val="FFFFFF"/>
                </a:solidFill>
                <a:latin typeface="SimSun" pitchFamily="2" charset="-122"/>
              </a:rPr>
              <a:t>站起来</a:t>
            </a:r>
            <a:r>
              <a:rPr lang="en-US" altLang="zh-CN" sz="3600" b="1">
                <a:solidFill>
                  <a:srgbClr val="FFFFFF"/>
                </a:solidFill>
                <a:latin typeface="SimSun" pitchFamily="2" charset="-122"/>
              </a:rPr>
              <a:t> </a:t>
            </a:r>
            <a:r>
              <a:rPr lang="zh-CN" altLang="en-US" sz="3600" b="1">
                <a:solidFill>
                  <a:srgbClr val="FFFFFF"/>
                </a:solidFill>
                <a:latin typeface="SimSun" pitchFamily="2" charset="-122"/>
              </a:rPr>
              <a:t>彼</a:t>
            </a:r>
            <a:br>
              <a:rPr lang="zh-CN" altLang="en-US" sz="3600" b="1">
                <a:solidFill>
                  <a:srgbClr val="FFFFFF"/>
                </a:solidFill>
                <a:latin typeface="SimSun" pitchFamily="2" charset="-122"/>
              </a:rPr>
            </a:br>
            <a:r>
              <a:rPr lang="zh-CN" altLang="en-US" sz="3600" b="1">
                <a:solidFill>
                  <a:srgbClr val="FFFFFF"/>
                </a:solidFill>
                <a:latin typeface="SimSun" pitchFamily="2" charset="-122"/>
              </a:rPr>
              <a:t>得</a:t>
            </a:r>
            <a:br>
              <a:rPr lang="zh-CN" altLang="en-US" sz="3600" b="1">
                <a:solidFill>
                  <a:srgbClr val="FFFFFF"/>
                </a:solidFill>
                <a:latin typeface="SimSun" pitchFamily="2" charset="-122"/>
              </a:rPr>
            </a:br>
            <a:r>
              <a:rPr lang="en-US" altLang="zh-CN" sz="3600" b="1">
                <a:solidFill>
                  <a:srgbClr val="FFFFFF"/>
                </a:solidFill>
                <a:latin typeface="SimSun" pitchFamily="2" charset="-122"/>
              </a:rPr>
              <a:t>! </a:t>
            </a:r>
            <a:r>
              <a:rPr lang="zh-CN" altLang="en-US" sz="3600" b="1">
                <a:solidFill>
                  <a:srgbClr val="FFFFFF"/>
                </a:solidFill>
                <a:latin typeface="SimSun" pitchFamily="2" charset="-122"/>
              </a:rPr>
              <a:t>杀掉并吃吧</a:t>
            </a:r>
            <a:br>
              <a:rPr lang="zh-CN" altLang="en-US" sz="3600" b="1">
                <a:solidFill>
                  <a:srgbClr val="FFFFFF"/>
                </a:solidFill>
                <a:latin typeface="SimSun" pitchFamily="2" charset="-122"/>
              </a:rPr>
            </a:br>
            <a:r>
              <a:rPr lang="en-US" altLang="zh-CN" sz="3600" b="1">
                <a:solidFill>
                  <a:srgbClr val="FFFFFF"/>
                </a:solidFill>
                <a:latin typeface="SimSun" pitchFamily="2" charset="-122"/>
              </a:rPr>
              <a:t>!</a:t>
            </a:r>
          </a:p>
        </p:txBody>
      </p:sp>
      <p:sp>
        <p:nvSpPr>
          <p:cNvPr id="230403" name="Rectangle 3"/>
          <p:cNvSpPr txBox="1">
            <a:spLocks noChangeArrowheads="1"/>
          </p:cNvSpPr>
          <p:nvPr/>
        </p:nvSpPr>
        <p:spPr bwMode="auto">
          <a:xfrm>
            <a:off x="539552" y="-152400"/>
            <a:ext cx="3935412" cy="1905000"/>
          </a:xfrm>
          <a:prstGeom prst="rect">
            <a:avLst/>
          </a:prstGeom>
          <a:noFill/>
          <a:ln w="9525">
            <a:noFill/>
            <a:miter lim="800000"/>
            <a:headEnd/>
            <a:tailEnd/>
          </a:ln>
          <a:effectLst/>
        </p:spPr>
        <p:txBody>
          <a:bodyPr lIns="91358" tIns="45679" rIns="91358" bIns="45679" anchor="ctr"/>
          <a:lstStyle/>
          <a:p>
            <a:pPr eaLnBrk="1" hangingPunct="1"/>
            <a:r>
              <a:rPr lang="zh-CN" altLang="en-US" sz="4800" b="1" dirty="0">
                <a:solidFill>
                  <a:srgbClr val="000000"/>
                </a:solidFill>
                <a:effectLst>
                  <a:glow rad="165100">
                    <a:schemeClr val="bg1"/>
                  </a:glow>
                </a:effectLst>
                <a:latin typeface="SimSun" pitchFamily="2" charset="-122"/>
              </a:rPr>
              <a:t>彼得的预备</a:t>
            </a:r>
            <a:r>
              <a:rPr lang="en-US" altLang="zh-CN" sz="4800" b="1" dirty="0">
                <a:solidFill>
                  <a:srgbClr val="000000"/>
                </a:solidFill>
                <a:effectLst>
                  <a:glow rad="165100">
                    <a:schemeClr val="bg1"/>
                  </a:glow>
                </a:effectLst>
                <a:latin typeface="SimSun" pitchFamily="2" charset="-122"/>
              </a:rPr>
              <a:t>: </a:t>
            </a:r>
            <a:r>
              <a:rPr lang="zh-CN" altLang="en-US" sz="4800" b="1" dirty="0">
                <a:solidFill>
                  <a:srgbClr val="000000"/>
                </a:solidFill>
                <a:effectLst>
                  <a:glow rad="165100">
                    <a:schemeClr val="bg1"/>
                  </a:glow>
                </a:effectLst>
                <a:latin typeface="SimSun" pitchFamily="2" charset="-122"/>
              </a:rPr>
              <a:t>第三步</a:t>
            </a:r>
            <a:endParaRPr lang="en-US" sz="4800" b="1" dirty="0">
              <a:solidFill>
                <a:srgbClr val="000000"/>
              </a:solidFill>
              <a:effectLst>
                <a:glow rad="165100">
                  <a:schemeClr val="bg1"/>
                </a:glow>
              </a:effectLst>
              <a:latin typeface="SimSun" pitchFamily="2" charset="-122"/>
            </a:endParaRPr>
          </a:p>
        </p:txBody>
      </p:sp>
      <p:sp>
        <p:nvSpPr>
          <p:cNvPr id="230404" name="Rectangle 2"/>
          <p:cNvSpPr txBox="1">
            <a:spLocks noChangeArrowheads="1"/>
          </p:cNvSpPr>
          <p:nvPr/>
        </p:nvSpPr>
        <p:spPr bwMode="auto">
          <a:xfrm>
            <a:off x="4643440" y="2495551"/>
            <a:ext cx="4249737" cy="5181600"/>
          </a:xfrm>
          <a:prstGeom prst="rect">
            <a:avLst/>
          </a:prstGeom>
          <a:noFill/>
          <a:ln w="9525">
            <a:noFill/>
            <a:miter lim="800000"/>
            <a:headEnd/>
            <a:tailEnd/>
          </a:ln>
          <a:effectLst/>
        </p:spPr>
        <p:txBody>
          <a:bodyPr lIns="91358" tIns="45679" rIns="91358" bIns="45679"/>
          <a:lstStyle/>
          <a:p>
            <a:pPr marL="342600" indent="-342600" algn="ctr" eaLnBrk="1" hangingPunct="1">
              <a:spcBef>
                <a:spcPct val="20000"/>
              </a:spcBef>
            </a:pPr>
            <a:r>
              <a:rPr lang="zh-CN" altLang="en-US" sz="3600" b="1" u="sng" dirty="0">
                <a:solidFill>
                  <a:srgbClr val="000000"/>
                </a:solidFill>
                <a:effectLst>
                  <a:glow rad="165100">
                    <a:schemeClr val="bg1"/>
                  </a:glow>
                </a:effectLst>
                <a:latin typeface="SimHei" pitchFamily="49" charset="-122"/>
                <a:ea typeface="SimHei" pitchFamily="49" charset="-122"/>
              </a:rPr>
              <a:t>食用</a:t>
            </a:r>
            <a:r>
              <a:rPr lang="en-US" altLang="zh-CN" sz="3600" b="1" u="sng" dirty="0">
                <a:solidFill>
                  <a:srgbClr val="000000"/>
                </a:solidFill>
                <a:effectLst>
                  <a:glow rad="165100">
                    <a:schemeClr val="bg1"/>
                  </a:glow>
                </a:effectLst>
                <a:latin typeface="SimHei" pitchFamily="49" charset="-122"/>
                <a:ea typeface="SimHei" pitchFamily="49" charset="-122"/>
              </a:rPr>
              <a:t>“</a:t>
            </a:r>
            <a:r>
              <a:rPr lang="zh-CN" altLang="en-US" sz="3600" b="1" u="sng" dirty="0">
                <a:solidFill>
                  <a:srgbClr val="000000"/>
                </a:solidFill>
                <a:effectLst>
                  <a:glow rad="165100">
                    <a:schemeClr val="bg1"/>
                  </a:glow>
                </a:effectLst>
                <a:latin typeface="SimHei" pitchFamily="49" charset="-122"/>
                <a:ea typeface="SimHei" pitchFamily="49" charset="-122"/>
              </a:rPr>
              <a:t>不洁净的</a:t>
            </a:r>
            <a:r>
              <a:rPr lang="en-US" altLang="zh-CN" sz="3600" b="1" u="sng" dirty="0">
                <a:solidFill>
                  <a:srgbClr val="000000"/>
                </a:solidFill>
                <a:effectLst>
                  <a:glow rad="165100">
                    <a:schemeClr val="bg1"/>
                  </a:glow>
                </a:effectLst>
                <a:latin typeface="SimHei" pitchFamily="49" charset="-122"/>
                <a:ea typeface="SimHei" pitchFamily="49" charset="-122"/>
              </a:rPr>
              <a:t>”</a:t>
            </a:r>
            <a:r>
              <a:rPr lang="zh-CN" altLang="en-US" sz="3600" b="1" u="sng" dirty="0">
                <a:solidFill>
                  <a:srgbClr val="000000"/>
                </a:solidFill>
                <a:effectLst>
                  <a:glow rad="165100">
                    <a:schemeClr val="bg1"/>
                  </a:glow>
                </a:effectLst>
                <a:latin typeface="SimHei" pitchFamily="49" charset="-122"/>
                <a:ea typeface="SimHei" pitchFamily="49" charset="-122"/>
              </a:rPr>
              <a:t>食物</a:t>
            </a:r>
            <a:r>
              <a:rPr lang="en-US" altLang="zh-CN" sz="3600" b="1" u="sng" dirty="0">
                <a:solidFill>
                  <a:srgbClr val="000000"/>
                </a:solidFill>
                <a:effectLst>
                  <a:glow rad="165100">
                    <a:schemeClr val="bg1"/>
                  </a:glow>
                </a:effectLst>
                <a:latin typeface="SimHei" pitchFamily="49" charset="-122"/>
                <a:ea typeface="SimHei" pitchFamily="49" charset="-122"/>
              </a:rPr>
              <a:t> (10:8-16)</a:t>
            </a:r>
            <a:endParaRPr lang="en-US" altLang="zh-CN" sz="3200" b="1" dirty="0">
              <a:solidFill>
                <a:srgbClr val="000000"/>
              </a:solidFill>
              <a:effectLst>
                <a:glow rad="165100">
                  <a:schemeClr val="bg1"/>
                </a:glow>
              </a:effectLst>
              <a:latin typeface="SimHei" pitchFamily="49" charset="-122"/>
              <a:ea typeface="SimHei" pitchFamily="49" charset="-122"/>
            </a:endParaRPr>
          </a:p>
          <a:p>
            <a:pPr marL="342600" indent="-342600" algn="ctr" eaLnBrk="1" hangingPunct="1">
              <a:spcBef>
                <a:spcPct val="20000"/>
              </a:spcBef>
            </a:pPr>
            <a:r>
              <a:rPr lang="en-US" altLang="zh-CN" sz="3600" b="1" dirty="0">
                <a:solidFill>
                  <a:srgbClr val="000000"/>
                </a:solidFill>
                <a:effectLst>
                  <a:glow rad="165100">
                    <a:schemeClr val="bg1"/>
                  </a:glow>
                </a:effectLst>
                <a:latin typeface="SimHei" pitchFamily="49" charset="-122"/>
                <a:ea typeface="SimHei" pitchFamily="49" charset="-122"/>
              </a:rPr>
              <a:t>	</a:t>
            </a:r>
            <a:r>
              <a:rPr lang="zh-CN" altLang="en-US" sz="3600" b="1" dirty="0">
                <a:solidFill>
                  <a:srgbClr val="000000"/>
                </a:solidFill>
                <a:effectLst>
                  <a:glow rad="165100">
                    <a:schemeClr val="bg1"/>
                  </a:glow>
                </a:effectLst>
                <a:latin typeface="SimHei" pitchFamily="49" charset="-122"/>
                <a:ea typeface="SimHei" pitchFamily="49" charset="-122"/>
              </a:rPr>
              <a:t>大布</a:t>
            </a:r>
            <a:r>
              <a:rPr lang="en-US" altLang="zh-CN" sz="3600" b="1" dirty="0">
                <a:solidFill>
                  <a:srgbClr val="000000"/>
                </a:solidFill>
                <a:effectLst>
                  <a:glow rad="165100">
                    <a:schemeClr val="bg1"/>
                  </a:glow>
                </a:effectLst>
                <a:latin typeface="SimHei" pitchFamily="49" charset="-122"/>
                <a:ea typeface="SimHei" pitchFamily="49" charset="-122"/>
              </a:rPr>
              <a:t>“</a:t>
            </a:r>
            <a:r>
              <a:rPr lang="zh-CN" altLang="en-US" sz="3600" b="1" dirty="0">
                <a:solidFill>
                  <a:srgbClr val="000000"/>
                </a:solidFill>
                <a:effectLst>
                  <a:glow rad="165100">
                    <a:schemeClr val="bg1"/>
                  </a:glow>
                </a:effectLst>
                <a:latin typeface="SimHei" pitchFamily="49" charset="-122"/>
                <a:ea typeface="SimHei" pitchFamily="49" charset="-122"/>
              </a:rPr>
              <a:t>里面有地上各样四足的走兽和昆虫，并天上的飞鸟”</a:t>
            </a:r>
            <a:r>
              <a:rPr lang="en-US" altLang="zh-CN" sz="3600" b="1" dirty="0">
                <a:solidFill>
                  <a:srgbClr val="000000"/>
                </a:solidFill>
                <a:effectLst>
                  <a:glow rad="165100">
                    <a:schemeClr val="bg1"/>
                  </a:glow>
                </a:effectLst>
                <a:latin typeface="SimHei" pitchFamily="49" charset="-122"/>
                <a:ea typeface="SimHei" pitchFamily="49" charset="-122"/>
              </a:rPr>
              <a:t>(10:12)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06" tIns="45653" rIns="91306" bIns="45653"/>
          <a:lstStyle/>
          <a:p>
            <a:pPr algn="ctr" eaLnBrk="1" hangingPunct="1"/>
            <a:endParaRPr lang="en-US" sz="2400" b="1">
              <a:solidFill>
                <a:srgbClr val="000000"/>
              </a:solidFill>
              <a:latin typeface="Arial" charset="0"/>
              <a:ea typeface="ＭＳ Ｐゴシック" charset="0"/>
            </a:endParaRPr>
          </a:p>
        </p:txBody>
      </p:sp>
      <p:sp>
        <p:nvSpPr>
          <p:cNvPr id="265219" name="Title 2"/>
          <p:cNvSpPr>
            <a:spLocks noGrp="1"/>
          </p:cNvSpPr>
          <p:nvPr>
            <p:ph type="title" idx="4294967295"/>
          </p:nvPr>
        </p:nvSpPr>
        <p:spPr>
          <a:xfrm>
            <a:off x="0" y="116842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使徒</a:t>
            </a:r>
            <a:r>
              <a:rPr lang="en-US" sz="8800" dirty="0">
                <a:latin typeface="Arial" charset="0"/>
                <a:ea typeface="Osaka" charset="0"/>
                <a:cs typeface="Arial" charset="0"/>
              </a:rPr>
              <a:t> 11</a:t>
            </a:r>
          </a:p>
        </p:txBody>
      </p:sp>
    </p:spTree>
    <p:extLst>
      <p:ext uri="{BB962C8B-B14F-4D97-AF65-F5344CB8AC3E}">
        <p14:creationId xmlns:p14="http://schemas.microsoft.com/office/powerpoint/2010/main" val="34560846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6"/>
          <p:cNvSpPr>
            <a:spLocks noChangeArrowheads="1"/>
          </p:cNvSpPr>
          <p:nvPr/>
        </p:nvSpPr>
        <p:spPr bwMode="auto">
          <a:xfrm>
            <a:off x="0" y="0"/>
            <a:ext cx="9144000" cy="6858000"/>
          </a:xfrm>
          <a:prstGeom prst="rect">
            <a:avLst/>
          </a:prstGeom>
          <a:solidFill>
            <a:srgbClr val="FFFFFF"/>
          </a:solidFill>
          <a:ln w="9525">
            <a:noFill/>
            <a:round/>
            <a:headEnd/>
            <a:tailEnd/>
          </a:ln>
        </p:spPr>
        <p:txBody>
          <a:bodyPr lIns="91358" tIns="45679" rIns="91358" bIns="45679"/>
          <a:lstStyle/>
          <a:p>
            <a:pPr marL="342600" indent="-342600" eaLnBrk="1" hangingPunct="1">
              <a:spcBef>
                <a:spcPct val="20000"/>
              </a:spcBef>
              <a:buClr>
                <a:srgbClr val="FF3399"/>
              </a:buClr>
              <a:buFontTx/>
              <a:buChar char="•"/>
            </a:pPr>
            <a:endParaRPr lang="en-US" sz="3200">
              <a:solidFill>
                <a:srgbClr val="FFCC00"/>
              </a:solidFill>
              <a:latin typeface="Arial Black" pitchFamily="34" charset="0"/>
            </a:endParaRPr>
          </a:p>
        </p:txBody>
      </p:sp>
      <p:pic>
        <p:nvPicPr>
          <p:cNvPr id="257026" name="Picture 4" descr="Acts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828800"/>
            <a:ext cx="5608638" cy="5105400"/>
          </a:xfrm>
          <a:prstGeom prst="rect">
            <a:avLst/>
          </a:prstGeom>
          <a:noFill/>
          <a:ln w="9525">
            <a:noFill/>
            <a:miter lim="800000"/>
            <a:headEnd/>
            <a:tailEnd/>
          </a:ln>
        </p:spPr>
      </p:pic>
      <p:sp>
        <p:nvSpPr>
          <p:cNvPr id="257027" name="Rectangle 4"/>
          <p:cNvSpPr>
            <a:spLocks noChangeArrowheads="1"/>
          </p:cNvSpPr>
          <p:nvPr/>
        </p:nvSpPr>
        <p:spPr bwMode="auto">
          <a:xfrm>
            <a:off x="2514600" y="1752600"/>
            <a:ext cx="3352800" cy="2133600"/>
          </a:xfrm>
          <a:prstGeom prst="rect">
            <a:avLst/>
          </a:prstGeom>
          <a:solidFill>
            <a:srgbClr val="FFFFFF"/>
          </a:solidFill>
          <a:ln w="9525">
            <a:noFill/>
            <a:round/>
            <a:headEnd/>
            <a:tailEnd/>
          </a:ln>
        </p:spPr>
        <p:txBody>
          <a:bodyPr lIns="91358" tIns="45679" rIns="91358" bIns="45679"/>
          <a:lstStyle/>
          <a:p>
            <a:pPr marL="342600" indent="-342600" eaLnBrk="1" hangingPunct="1">
              <a:spcBef>
                <a:spcPct val="20000"/>
              </a:spcBef>
              <a:buClr>
                <a:srgbClr val="FF3399"/>
              </a:buClr>
              <a:buFontTx/>
              <a:buChar char="•"/>
            </a:pPr>
            <a:endParaRPr lang="en-US" sz="3200">
              <a:solidFill>
                <a:srgbClr val="FFCC00"/>
              </a:solidFill>
              <a:latin typeface="Arial Black" pitchFamily="34" charset="0"/>
            </a:endParaRPr>
          </a:p>
        </p:txBody>
      </p:sp>
      <p:sp>
        <p:nvSpPr>
          <p:cNvPr id="61442" name="Rectangle 2"/>
          <p:cNvSpPr>
            <a:spLocks noGrp="1" noChangeArrowheads="1"/>
          </p:cNvSpPr>
          <p:nvPr>
            <p:ph type="title" idx="4294967295"/>
          </p:nvPr>
        </p:nvSpPr>
        <p:spPr>
          <a:xfrm>
            <a:off x="0" y="0"/>
            <a:ext cx="9144000" cy="2133600"/>
          </a:xfrm>
        </p:spPr>
        <p:txBody>
          <a:bodyPr anchor="ctr">
            <a:normAutofit/>
          </a:bodyPr>
          <a:lstStyle/>
          <a:p>
            <a:pPr marL="513900" indent="-513900">
              <a:buFontTx/>
              <a:buAutoNum type="alphaUcPeriod"/>
            </a:pPr>
            <a:r>
              <a:rPr lang="zh-CN" altLang="en-US" sz="3800" b="1" dirty="0">
                <a:solidFill>
                  <a:srgbClr val="000000"/>
                </a:solidFill>
                <a:effectLst>
                  <a:outerShdw blurRad="38100" dist="38100" dir="2700000" algn="tl">
                    <a:srgbClr val="C0C0C0"/>
                  </a:outerShdw>
                </a:effectLst>
                <a:latin typeface="SimSun" pitchFamily="2" charset="-122"/>
              </a:rPr>
              <a:t>耶路撒冷的教会不得不接受外邦人入教</a:t>
            </a:r>
            <a:br>
              <a:rPr lang="zh-CN" altLang="en-US" sz="3800" b="1" dirty="0">
                <a:solidFill>
                  <a:srgbClr val="000000"/>
                </a:solidFill>
                <a:effectLst>
                  <a:outerShdw blurRad="38100" dist="38100" dir="2700000" algn="tl">
                    <a:srgbClr val="C0C0C0"/>
                  </a:outerShdw>
                </a:effectLst>
                <a:latin typeface="SimSun" pitchFamily="2" charset="-122"/>
              </a:rPr>
            </a:br>
            <a:r>
              <a:rPr lang="zh-CN" altLang="en-US" sz="3800" b="1" dirty="0">
                <a:solidFill>
                  <a:srgbClr val="000000"/>
                </a:solidFill>
                <a:effectLst>
                  <a:outerShdw blurRad="38100" dist="38100" dir="2700000" algn="tl">
                    <a:srgbClr val="C0C0C0"/>
                  </a:outerShdw>
                </a:effectLst>
                <a:latin typeface="SimSun" pitchFamily="2" charset="-122"/>
              </a:rPr>
              <a:t>因为这改变源自上帝</a:t>
            </a:r>
            <a:r>
              <a:rPr lang="en-US" altLang="zh-CN" sz="3800" b="1" dirty="0">
                <a:solidFill>
                  <a:srgbClr val="000000"/>
                </a:solidFill>
                <a:effectLst>
                  <a:outerShdw blurRad="38100" dist="38100" dir="2700000" algn="tl">
                    <a:srgbClr val="C0C0C0"/>
                  </a:outerShdw>
                </a:effectLst>
                <a:latin typeface="SimSun" pitchFamily="2" charset="-122"/>
              </a:rPr>
              <a:t> (10:45–11:18)</a:t>
            </a:r>
            <a:endParaRPr lang="en-US" altLang="zh-CN" sz="3800" dirty="0">
              <a:solidFill>
                <a:srgbClr val="000000"/>
              </a:solidFill>
              <a:latin typeface="SimSun" pitchFamily="2" charset="-122"/>
            </a:endParaRPr>
          </a:p>
        </p:txBody>
      </p:sp>
      <p:sp>
        <p:nvSpPr>
          <p:cNvPr id="8" name="Rectangle 2"/>
          <p:cNvSpPr txBox="1">
            <a:spLocks noChangeArrowheads="1"/>
          </p:cNvSpPr>
          <p:nvPr/>
        </p:nvSpPr>
        <p:spPr bwMode="auto">
          <a:xfrm>
            <a:off x="3275856" y="5229201"/>
            <a:ext cx="6019800" cy="1676400"/>
          </a:xfrm>
          <a:prstGeom prst="rect">
            <a:avLst/>
          </a:prstGeom>
          <a:gradFill rotWithShape="1">
            <a:gsLst>
              <a:gs pos="0">
                <a:srgbClr val="AF273E">
                  <a:alpha val="37000"/>
                </a:srgbClr>
              </a:gs>
              <a:gs pos="100000">
                <a:srgbClr val="AF273E">
                  <a:gamma/>
                  <a:shade val="46275"/>
                  <a:invGamma/>
                </a:srgbClr>
              </a:gs>
            </a:gsLst>
            <a:lin ang="5400000" scaled="1"/>
          </a:gradFill>
          <a:ln w="9525">
            <a:noFill/>
            <a:miter lim="800000"/>
            <a:headEnd/>
            <a:tailEnd/>
          </a:ln>
          <a:effectLst/>
        </p:spPr>
        <p:txBody>
          <a:bodyPr lIns="91358" tIns="45679" rIns="91358" bIns="45679" anchor="ctr"/>
          <a:lstStyle/>
          <a:p>
            <a:pPr algn="ctr" eaLnBrk="1" fontAlgn="auto" hangingPunct="1">
              <a:spcBef>
                <a:spcPts val="0"/>
              </a:spcBef>
              <a:spcAft>
                <a:spcPts val="0"/>
              </a:spcAft>
              <a:defRPr/>
            </a:pPr>
            <a:r>
              <a:rPr lang="zh-TW" altLang="en-US" sz="6600" kern="0" dirty="0">
                <a:solidFill>
                  <a:srgbClr val="FFFFFF"/>
                </a:solidFill>
                <a:latin typeface="Arial Black"/>
                <a:ea typeface="+mn-ea"/>
              </a:rPr>
              <a:t>彼得的辩护</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39371"/>
            <a:ext cx="9144000" cy="769349"/>
          </a:xfrm>
          <a:effectLst>
            <a:outerShdw blurRad="63500" dist="35921" dir="2700000" algn="ctr" rotWithShape="0">
              <a:schemeClr val="tx2">
                <a:alpha val="74998"/>
              </a:schemeClr>
            </a:outerShdw>
          </a:effectLst>
        </p:spPr>
        <p:txBody>
          <a:bodyPr/>
          <a:lstStyle/>
          <a:p>
            <a:pPr>
              <a:defRPr/>
            </a:pPr>
            <a:r>
              <a:rPr lang="zh-CN" altLang="en-US" sz="5400" dirty="0">
                <a:solidFill>
                  <a:srgbClr val="FFFFFF"/>
                </a:solidFill>
                <a:latin typeface="Arial" charset="0"/>
              </a:rPr>
              <a:t>布道士</a:t>
            </a:r>
            <a:endParaRPr lang="en-US" sz="5400" b="1" dirty="0">
              <a:effectLst>
                <a:glow rad="127000">
                  <a:schemeClr val="tx1"/>
                </a:glow>
              </a:effectLst>
              <a:latin typeface="Arial" charset="0"/>
              <a:ea typeface="ＭＳ Ｐゴシック" charset="0"/>
              <a:cs typeface="ＭＳ Ｐゴシック" charset="0"/>
            </a:endParaRPr>
          </a:p>
        </p:txBody>
      </p:sp>
      <p:pic>
        <p:nvPicPr>
          <p:cNvPr id="260098" name="Picture 2" descr="https://media.swncdn.com/cms/BST/51174-Evangelist_Billy_Graham_speaking_at_Doak_Campbell_Stadium_in_Tallahassee,_Florida_(11928157394).800w.tn.jpg">
            <a:extLst>
              <a:ext uri="{FF2B5EF4-FFF2-40B4-BE49-F238E27FC236}">
                <a16:creationId xmlns:a16="http://schemas.microsoft.com/office/drawing/2014/main" id="{331D033D-51EB-9D49-AF67-232A0BEE7D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13565"/>
            <a:ext cx="9144000" cy="586539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a:extLst>
              <a:ext uri="{FF2B5EF4-FFF2-40B4-BE49-F238E27FC236}">
                <a16:creationId xmlns:a16="http://schemas.microsoft.com/office/drawing/2014/main" id="{713BDF88-17FB-1D4E-85B1-02A2301D0299}"/>
              </a:ext>
            </a:extLst>
          </p:cNvPr>
          <p:cNvSpPr txBox="1">
            <a:spLocks noChangeArrowheads="1"/>
          </p:cNvSpPr>
          <p:nvPr/>
        </p:nvSpPr>
        <p:spPr bwMode="auto">
          <a:xfrm>
            <a:off x="457200" y="1600200"/>
            <a:ext cx="4267200" cy="2819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bg1"/>
                </a:solidFill>
                <a:latin typeface="Arial"/>
                <a:ea typeface="ＭＳ Ｐゴシック" pitchFamily="-108" charset="-128"/>
                <a:cs typeface="Arial"/>
              </a:defRPr>
            </a:lvl1pPr>
            <a:lvl2pPr marL="457200" indent="0" algn="ctr" rtl="0" eaLnBrk="0" fontAlgn="base" hangingPunct="0">
              <a:spcBef>
                <a:spcPct val="20000"/>
              </a:spcBef>
              <a:spcAft>
                <a:spcPct val="0"/>
              </a:spcAft>
              <a:buNone/>
              <a:defRPr sz="2800">
                <a:solidFill>
                  <a:schemeClr val="bg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bg1"/>
                </a:solidFill>
                <a:latin typeface="Arial"/>
                <a:ea typeface="ＭＳ Ｐゴシック" charset="0"/>
                <a:cs typeface="Arial"/>
              </a:defRPr>
            </a:lvl3pPr>
            <a:lvl4pPr marL="1371600" indent="0" algn="ctr" rtl="0" eaLnBrk="0" fontAlgn="base" hangingPunct="0">
              <a:spcBef>
                <a:spcPct val="20000"/>
              </a:spcBef>
              <a:spcAft>
                <a:spcPct val="0"/>
              </a:spcAft>
              <a:buNone/>
              <a:defRPr sz="2000">
                <a:solidFill>
                  <a:schemeClr val="bg1"/>
                </a:solidFill>
                <a:latin typeface="Arial"/>
                <a:ea typeface="Geneva" charset="-128"/>
                <a:cs typeface="Arial"/>
              </a:defRPr>
            </a:lvl4pPr>
            <a:lvl5pPr marL="1828800" indent="0" algn="ctr" rtl="0" eaLnBrk="0" fontAlgn="base" hangingPunct="0">
              <a:spcBef>
                <a:spcPct val="20000"/>
              </a:spcBef>
              <a:spcAft>
                <a:spcPct val="0"/>
              </a:spcAft>
              <a:buNone/>
              <a:defRPr sz="2000">
                <a:solidFill>
                  <a:schemeClr val="bg1"/>
                </a:solidFill>
                <a:latin typeface="Arial"/>
                <a:ea typeface="ＭＳ Ｐゴシック" charset="-128"/>
                <a:cs typeface="Arial"/>
              </a:defRPr>
            </a:lvl5pPr>
            <a:lvl6pPr marL="2286000" indent="0" algn="ctr" rtl="0" eaLnBrk="0" fontAlgn="base" hangingPunct="0">
              <a:spcBef>
                <a:spcPct val="20000"/>
              </a:spcBef>
              <a:spcAft>
                <a:spcPct val="0"/>
              </a:spcAft>
              <a:buNone/>
              <a:defRPr sz="2000">
                <a:solidFill>
                  <a:schemeClr val="tx1"/>
                </a:solidFill>
                <a:latin typeface="+mn-lt"/>
                <a:ea typeface="ＭＳ Ｐゴシック" pitchFamily="-112" charset="-128"/>
              </a:defRPr>
            </a:lvl6pPr>
            <a:lvl7pPr marL="2743200" indent="0" algn="ctr" rtl="0" eaLnBrk="0" fontAlgn="base" hangingPunct="0">
              <a:spcBef>
                <a:spcPct val="20000"/>
              </a:spcBef>
              <a:spcAft>
                <a:spcPct val="0"/>
              </a:spcAft>
              <a:buNone/>
              <a:defRPr sz="2000">
                <a:solidFill>
                  <a:schemeClr val="tx1"/>
                </a:solidFill>
                <a:latin typeface="+mn-lt"/>
                <a:ea typeface="ＭＳ Ｐゴシック" pitchFamily="-112" charset="-128"/>
              </a:defRPr>
            </a:lvl7pPr>
            <a:lvl8pPr marL="3200400" indent="0" algn="ctr" rtl="0" eaLnBrk="0" fontAlgn="base" hangingPunct="0">
              <a:spcBef>
                <a:spcPct val="20000"/>
              </a:spcBef>
              <a:spcAft>
                <a:spcPct val="0"/>
              </a:spcAft>
              <a:buNone/>
              <a:defRPr sz="2000">
                <a:solidFill>
                  <a:schemeClr val="tx1"/>
                </a:solidFill>
                <a:latin typeface="+mn-lt"/>
                <a:ea typeface="ＭＳ Ｐゴシック" pitchFamily="-112" charset="-128"/>
              </a:defRPr>
            </a:lvl8pPr>
            <a:lvl9pPr marL="3657600" indent="0" algn="ctr" rtl="0" eaLnBrk="0" fontAlgn="base" hangingPunct="0">
              <a:spcBef>
                <a:spcPct val="20000"/>
              </a:spcBef>
              <a:spcAft>
                <a:spcPct val="0"/>
              </a:spcAft>
              <a:buNone/>
              <a:defRPr sz="2000">
                <a:solidFill>
                  <a:schemeClr val="tx1"/>
                </a:solidFill>
                <a:latin typeface="+mn-lt"/>
                <a:ea typeface="ＭＳ Ｐゴシック" pitchFamily="-112" charset="-128"/>
              </a:defRPr>
            </a:lvl9pPr>
          </a:lstStyle>
          <a:p>
            <a:pPr>
              <a:spcBef>
                <a:spcPts val="880"/>
              </a:spcBef>
              <a:spcAft>
                <a:spcPts val="0"/>
              </a:spcAft>
              <a:buClr>
                <a:srgbClr val="FFFFFF"/>
              </a:buClr>
              <a:buSzPts val="4400"/>
              <a:buFont typeface="Arial"/>
              <a:buChar char="•"/>
            </a:pPr>
            <a:r>
              <a:rPr lang="zh-TW" altLang="en-US" sz="4400" b="1" kern="0" dirty="0">
                <a:solidFill>
                  <a:srgbClr val="FFFFFF"/>
                </a:solidFill>
              </a:rPr>
              <a:t>能以葛培理作为</a:t>
            </a:r>
            <a:r>
              <a:rPr lang="zh-TW" altLang="en-US" sz="4400" b="1" kern="0" dirty="0">
                <a:solidFill>
                  <a:srgbClr val="FFFFFF"/>
                </a:solidFill>
                <a:ea typeface="Arial"/>
                <a:sym typeface="Arial"/>
              </a:rPr>
              <a:t>标准</a:t>
            </a:r>
            <a:r>
              <a:rPr lang="zh-TW" altLang="en-US" sz="4400" b="1" kern="0" dirty="0">
                <a:solidFill>
                  <a:srgbClr val="FFFFFF"/>
                </a:solidFill>
              </a:rPr>
              <a:t>吗</a:t>
            </a:r>
            <a:r>
              <a:rPr lang="zh-TW" altLang="en-US" sz="4400" b="1" kern="0" dirty="0">
                <a:solidFill>
                  <a:srgbClr val="FFFFFF"/>
                </a:solidFill>
                <a:ea typeface="Arial"/>
                <a:sym typeface="Arial"/>
              </a:rPr>
              <a:t>？</a:t>
            </a:r>
          </a:p>
        </p:txBody>
      </p:sp>
    </p:spTree>
    <p:extLst>
      <p:ext uri="{BB962C8B-B14F-4D97-AF65-F5344CB8AC3E}">
        <p14:creationId xmlns:p14="http://schemas.microsoft.com/office/powerpoint/2010/main" val="19716407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lIns="91306" tIns="45653" rIns="91306" bIns="45653"/>
          <a:lstStyle/>
          <a:p>
            <a:pPr algn="ctr" eaLnBrk="1" hangingPunct="1"/>
            <a:endParaRPr lang="en-US" sz="2400" b="1">
              <a:solidFill>
                <a:srgbClr val="000000"/>
              </a:solidFill>
              <a:latin typeface="Arial" charset="0"/>
              <a:ea typeface="ＭＳ Ｐゴシック" charset="0"/>
            </a:endParaRPr>
          </a:p>
        </p:txBody>
      </p:sp>
      <p:sp>
        <p:nvSpPr>
          <p:cNvPr id="265219" name="Title 2"/>
          <p:cNvSpPr>
            <a:spLocks noGrp="1"/>
          </p:cNvSpPr>
          <p:nvPr>
            <p:ph type="title" idx="4294967295"/>
          </p:nvPr>
        </p:nvSpPr>
        <p:spPr>
          <a:xfrm>
            <a:off x="0" y="116842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使徒</a:t>
            </a:r>
            <a:r>
              <a:rPr lang="en-US" sz="8800" dirty="0">
                <a:latin typeface="Arial" charset="0"/>
                <a:ea typeface="Osaka" charset="0"/>
                <a:cs typeface="Arial" charset="0"/>
              </a:rPr>
              <a:t> 12</a:t>
            </a:r>
          </a:p>
        </p:txBody>
      </p:sp>
    </p:spTree>
    <p:extLst>
      <p:ext uri="{BB962C8B-B14F-4D97-AF65-F5344CB8AC3E}">
        <p14:creationId xmlns:p14="http://schemas.microsoft.com/office/powerpoint/2010/main" val="1165722921"/>
      </p:ext>
    </p:extLst>
  </p:cSld>
  <p:clrMapOvr>
    <a:overrideClrMapping bg1="lt1" tx1="dk1" bg2="lt2" tx2="dk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30208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 y="-228600"/>
            <a:ext cx="3382963"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2083" name="Text Box 3"/>
          <p:cNvSpPr txBox="1">
            <a:spLocks noChangeArrowheads="1"/>
          </p:cNvSpPr>
          <p:nvPr/>
        </p:nvSpPr>
        <p:spPr bwMode="auto">
          <a:xfrm>
            <a:off x="76201" y="6400802"/>
            <a:ext cx="4419600" cy="396875"/>
          </a:xfrm>
          <a:prstGeom prst="rect">
            <a:avLst/>
          </a:prstGeom>
          <a:solidFill>
            <a:schemeClr val="bg1">
              <a:alpha val="50195"/>
            </a:schemeClr>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358" tIns="45679" rIns="91358" bIns="45679">
            <a:spAutoFit/>
          </a:bodyPr>
          <a:lstStyle>
            <a:lvl1pPr>
              <a:tabLst>
                <a:tab pos="2114550" algn="l"/>
              </a:tabLst>
              <a:defRPr sz="2400">
                <a:solidFill>
                  <a:schemeClr val="tx1"/>
                </a:solidFill>
                <a:latin typeface="Arial" charset="0"/>
                <a:ea typeface="SimSun" charset="0"/>
                <a:cs typeface="SimSun" charset="0"/>
              </a:defRPr>
            </a:lvl1pPr>
            <a:lvl2pPr marL="742950" indent="-285750">
              <a:tabLst>
                <a:tab pos="2114550" algn="l"/>
              </a:tabLst>
              <a:defRPr sz="2400">
                <a:solidFill>
                  <a:schemeClr val="tx1"/>
                </a:solidFill>
                <a:latin typeface="Arial" charset="0"/>
                <a:ea typeface="SimSun" charset="0"/>
                <a:cs typeface="SimSun" charset="0"/>
              </a:defRPr>
            </a:lvl2pPr>
            <a:lvl3pPr marL="1143000" indent="-228600">
              <a:tabLst>
                <a:tab pos="2114550" algn="l"/>
              </a:tabLst>
              <a:defRPr sz="2400">
                <a:solidFill>
                  <a:schemeClr val="tx1"/>
                </a:solidFill>
                <a:latin typeface="Arial" charset="0"/>
                <a:ea typeface="SimSun" charset="0"/>
                <a:cs typeface="SimSun" charset="0"/>
              </a:defRPr>
            </a:lvl3pPr>
            <a:lvl4pPr marL="1600200" indent="-228600">
              <a:tabLst>
                <a:tab pos="2114550" algn="l"/>
              </a:tabLst>
              <a:defRPr sz="2400">
                <a:solidFill>
                  <a:schemeClr val="tx1"/>
                </a:solidFill>
                <a:latin typeface="Arial" charset="0"/>
                <a:ea typeface="SimSun" charset="0"/>
                <a:cs typeface="SimSun" charset="0"/>
              </a:defRPr>
            </a:lvl4pPr>
            <a:lvl5pPr marL="2057400" indent="-228600">
              <a:tabLst>
                <a:tab pos="2114550" algn="l"/>
              </a:tabLst>
              <a:defRPr sz="2400">
                <a:solidFill>
                  <a:schemeClr val="tx1"/>
                </a:solidFill>
                <a:latin typeface="Arial" charset="0"/>
                <a:ea typeface="SimSun" charset="0"/>
                <a:cs typeface="SimSun" charset="0"/>
              </a:defRPr>
            </a:lvl5pPr>
            <a:lvl6pPr marL="2514600" indent="-228600" eaLnBrk="0" fontAlgn="base" hangingPunct="0">
              <a:spcBef>
                <a:spcPct val="0"/>
              </a:spcBef>
              <a:spcAft>
                <a:spcPct val="0"/>
              </a:spcAft>
              <a:tabLst>
                <a:tab pos="2114550" algn="l"/>
              </a:tabLst>
              <a:defRPr sz="2400">
                <a:solidFill>
                  <a:schemeClr val="tx1"/>
                </a:solidFill>
                <a:latin typeface="Arial" charset="0"/>
                <a:ea typeface="SimSun" charset="0"/>
                <a:cs typeface="SimSun" charset="0"/>
              </a:defRPr>
            </a:lvl6pPr>
            <a:lvl7pPr marL="2971800" indent="-228600" eaLnBrk="0" fontAlgn="base" hangingPunct="0">
              <a:spcBef>
                <a:spcPct val="0"/>
              </a:spcBef>
              <a:spcAft>
                <a:spcPct val="0"/>
              </a:spcAft>
              <a:tabLst>
                <a:tab pos="2114550" algn="l"/>
              </a:tabLst>
              <a:defRPr sz="2400">
                <a:solidFill>
                  <a:schemeClr val="tx1"/>
                </a:solidFill>
                <a:latin typeface="Arial" charset="0"/>
                <a:ea typeface="SimSun" charset="0"/>
                <a:cs typeface="SimSun" charset="0"/>
              </a:defRPr>
            </a:lvl7pPr>
            <a:lvl8pPr marL="3429000" indent="-228600" eaLnBrk="0" fontAlgn="base" hangingPunct="0">
              <a:spcBef>
                <a:spcPct val="0"/>
              </a:spcBef>
              <a:spcAft>
                <a:spcPct val="0"/>
              </a:spcAft>
              <a:tabLst>
                <a:tab pos="2114550" algn="l"/>
              </a:tabLst>
              <a:defRPr sz="2400">
                <a:solidFill>
                  <a:schemeClr val="tx1"/>
                </a:solidFill>
                <a:latin typeface="Arial" charset="0"/>
                <a:ea typeface="SimSun" charset="0"/>
                <a:cs typeface="SimSun" charset="0"/>
              </a:defRPr>
            </a:lvl8pPr>
            <a:lvl9pPr marL="3886200" indent="-228600" eaLnBrk="0" fontAlgn="base" hangingPunct="0">
              <a:spcBef>
                <a:spcPct val="0"/>
              </a:spcBef>
              <a:spcAft>
                <a:spcPct val="0"/>
              </a:spcAft>
              <a:tabLst>
                <a:tab pos="2114550" algn="l"/>
              </a:tabLst>
              <a:defRPr sz="2400">
                <a:solidFill>
                  <a:schemeClr val="tx1"/>
                </a:solidFill>
                <a:latin typeface="Arial"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114550" algn="l"/>
              </a:tabLst>
              <a:defRPr/>
            </a:pPr>
            <a:r>
              <a:rPr kumimoji="0" lang="en-US" altLang="zh-CN" sz="2000" b="0" i="0" u="none" strike="noStrike" kern="1200" cap="none" spc="0" normalizeH="0" baseline="0" noProof="0">
                <a:ln>
                  <a:noFill/>
                </a:ln>
                <a:solidFill>
                  <a:srgbClr val="EEECE1"/>
                </a:solidFill>
                <a:effectLst/>
                <a:uLnTx/>
                <a:uFillTx/>
                <a:latin typeface="Times" charset="0"/>
                <a:ea typeface="SimSun" charset="0"/>
              </a:rPr>
              <a:t> </a:t>
            </a:r>
            <a:r>
              <a:rPr kumimoji="0" lang="en-US" altLang="zh-CN" sz="1600" b="0" i="1" u="none" strike="noStrike" kern="1200" cap="none" spc="0" normalizeH="0" baseline="0" noProof="0">
                <a:ln>
                  <a:noFill/>
                </a:ln>
                <a:solidFill>
                  <a:srgbClr val="EEECE1"/>
                </a:solidFill>
                <a:effectLst/>
                <a:uLnTx/>
                <a:uFillTx/>
                <a:latin typeface="Times" charset="0"/>
                <a:ea typeface="SimSun" charset="0"/>
              </a:rPr>
              <a:t>Bible Visual Resource Book, </a:t>
            </a:r>
            <a:r>
              <a:rPr kumimoji="0" lang="en-US" altLang="zh-CN" sz="1600" b="0" i="0" u="none" strike="noStrike" kern="1200" cap="none" spc="0" normalizeH="0" baseline="0" noProof="0">
                <a:ln>
                  <a:noFill/>
                </a:ln>
                <a:solidFill>
                  <a:srgbClr val="EEECE1"/>
                </a:solidFill>
                <a:effectLst/>
                <a:uLnTx/>
                <a:uFillTx/>
                <a:latin typeface="Times" charset="0"/>
                <a:ea typeface="SimSun" charset="0"/>
              </a:rPr>
              <a:t>181</a:t>
            </a:r>
            <a:endParaRPr kumimoji="0" lang="en-US" altLang="zh-CN" sz="1600" b="0" i="0" u="none" strike="noStrike" kern="1200" cap="none" spc="0" normalizeH="0" baseline="0" noProof="0">
              <a:ln>
                <a:noFill/>
              </a:ln>
              <a:solidFill>
                <a:srgbClr val="EEECE1"/>
              </a:solidFill>
              <a:effectLst/>
              <a:uLnTx/>
              <a:uFillTx/>
              <a:latin typeface="Times" charset="0"/>
              <a:ea typeface="SimSun" charset="0"/>
              <a:cs typeface="Times New Roman" charset="0"/>
            </a:endParaRPr>
          </a:p>
        </p:txBody>
      </p:sp>
      <p:sp>
        <p:nvSpPr>
          <p:cNvPr id="302084" name="Text Box 4"/>
          <p:cNvSpPr txBox="1">
            <a:spLocks noChangeArrowheads="1"/>
          </p:cNvSpPr>
          <p:nvPr/>
        </p:nvSpPr>
        <p:spPr bwMode="auto">
          <a:xfrm>
            <a:off x="8458200" y="2"/>
            <a:ext cx="609600"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358" tIns="45679" rIns="91358" bIns="45679">
            <a:spAutoFit/>
          </a:bodyPr>
          <a:lstStyle>
            <a:lvl1pPr>
              <a:defRPr sz="2400">
                <a:solidFill>
                  <a:schemeClr val="tx1"/>
                </a:solidFill>
                <a:latin typeface="Arial" charset="0"/>
                <a:ea typeface="SimSun" charset="0"/>
                <a:cs typeface="SimSun" charset="0"/>
              </a:defRPr>
            </a:lvl1pPr>
            <a:lvl2pPr marL="742950" indent="-285750">
              <a:defRPr sz="2400">
                <a:solidFill>
                  <a:schemeClr val="tx1"/>
                </a:solidFill>
                <a:latin typeface="Arial" charset="0"/>
                <a:ea typeface="SimSun" charset="0"/>
                <a:cs typeface="SimSun" charset="0"/>
              </a:defRPr>
            </a:lvl2pPr>
            <a:lvl3pPr marL="1143000" indent="-228600">
              <a:defRPr sz="2400">
                <a:solidFill>
                  <a:schemeClr val="tx1"/>
                </a:solidFill>
                <a:latin typeface="Arial" charset="0"/>
                <a:ea typeface="SimSun" charset="0"/>
                <a:cs typeface="SimSun" charset="0"/>
              </a:defRPr>
            </a:lvl3pPr>
            <a:lvl4pPr marL="1600200" indent="-228600">
              <a:defRPr sz="2400">
                <a:solidFill>
                  <a:schemeClr val="tx1"/>
                </a:solidFill>
                <a:latin typeface="Arial" charset="0"/>
                <a:ea typeface="SimSun" charset="0"/>
                <a:cs typeface="SimSun" charset="0"/>
              </a:defRPr>
            </a:lvl4pPr>
            <a:lvl5pPr marL="2057400" indent="-228600">
              <a:defRPr sz="2400">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Garamond" charset="0"/>
                <a:ea typeface="SimSun" charset="0"/>
              </a:rPr>
              <a:t>129</a:t>
            </a:r>
          </a:p>
        </p:txBody>
      </p:sp>
      <p:sp>
        <p:nvSpPr>
          <p:cNvPr id="302085" name="Rectangle 5"/>
          <p:cNvSpPr>
            <a:spLocks noGrp="1" noRot="1" noChangeArrowheads="1"/>
          </p:cNvSpPr>
          <p:nvPr>
            <p:ph type="title" idx="4294967295"/>
          </p:nvPr>
        </p:nvSpPr>
        <p:spPr>
          <a:xfrm>
            <a:off x="3429000" y="476252"/>
            <a:ext cx="5715000" cy="2392363"/>
          </a:xfrm>
        </p:spPr>
        <p:txBody>
          <a:bodyPr/>
          <a:lstStyle/>
          <a:p>
            <a:pPr eaLnBrk="1" hangingPunct="1"/>
            <a:r>
              <a:rPr lang="zh-CN" altLang="en-US" sz="4000" b="1">
                <a:solidFill>
                  <a:schemeClr val="bg1"/>
                </a:solidFill>
                <a:latin typeface="SimSun" charset="0"/>
                <a:ea typeface="SimSun" charset="0"/>
                <a:cs typeface="SimSun" charset="0"/>
              </a:rPr>
              <a:t>希律王的孙子，</a:t>
            </a:r>
            <a:br>
              <a:rPr lang="en-US" altLang="zh-CN" sz="4000" b="1">
                <a:solidFill>
                  <a:schemeClr val="bg1"/>
                </a:solidFill>
                <a:latin typeface="SimSun" charset="0"/>
                <a:ea typeface="SimSun" charset="0"/>
                <a:cs typeface="SimSun" charset="0"/>
              </a:rPr>
            </a:br>
            <a:r>
              <a:rPr lang="zh-CN" altLang="en-US" sz="4000" b="1">
                <a:solidFill>
                  <a:schemeClr val="bg1"/>
                </a:solidFill>
                <a:latin typeface="SimSun" charset="0"/>
                <a:ea typeface="SimSun" charset="0"/>
                <a:cs typeface="SimSun" charset="0"/>
              </a:rPr>
              <a:t>阿古利巴一世</a:t>
            </a:r>
            <a:r>
              <a:rPr lang="en-US" altLang="zh-CN" sz="4000" b="1">
                <a:solidFill>
                  <a:schemeClr val="bg1"/>
                </a:solidFill>
                <a:latin typeface="SimSun" charset="0"/>
                <a:ea typeface="SimSun" charset="0"/>
                <a:cs typeface="SimSun" charset="0"/>
              </a:rPr>
              <a:t>(</a:t>
            </a:r>
            <a:r>
              <a:rPr lang="zh-CN" altLang="en-US" sz="4000" b="1">
                <a:solidFill>
                  <a:schemeClr val="bg1"/>
                </a:solidFill>
                <a:latin typeface="SimSun" charset="0"/>
                <a:ea typeface="SimSun" charset="0"/>
                <a:cs typeface="SimSun" charset="0"/>
              </a:rPr>
              <a:t>公元</a:t>
            </a:r>
            <a:r>
              <a:rPr lang="en-US" altLang="zh-CN" sz="4000" b="1">
                <a:solidFill>
                  <a:schemeClr val="bg1"/>
                </a:solidFill>
                <a:latin typeface="SimSun" charset="0"/>
                <a:ea typeface="SimSun" charset="0"/>
                <a:cs typeface="SimSun" charset="0"/>
              </a:rPr>
              <a:t>37-44</a:t>
            </a:r>
            <a:r>
              <a:rPr lang="zh-CN" altLang="en-US" sz="4000" b="1">
                <a:solidFill>
                  <a:schemeClr val="bg1"/>
                </a:solidFill>
                <a:latin typeface="SimSun" charset="0"/>
                <a:ea typeface="SimSun" charset="0"/>
                <a:cs typeface="SimSun" charset="0"/>
              </a:rPr>
              <a:t>年</a:t>
            </a:r>
            <a:r>
              <a:rPr lang="en-US" altLang="zh-CN" sz="4000" b="1">
                <a:solidFill>
                  <a:schemeClr val="bg1"/>
                </a:solidFill>
                <a:latin typeface="SimSun" charset="0"/>
                <a:ea typeface="SimSun" charset="0"/>
                <a:cs typeface="SimSun" charset="0"/>
              </a:rPr>
              <a:t>), </a:t>
            </a:r>
            <a:r>
              <a:rPr lang="zh-CN" altLang="en-US" sz="4000" b="1">
                <a:solidFill>
                  <a:schemeClr val="bg1"/>
                </a:solidFill>
                <a:latin typeface="SimSun" charset="0"/>
                <a:ea typeface="SimSun" charset="0"/>
                <a:cs typeface="SimSun" charset="0"/>
              </a:rPr>
              <a:t>被虫子所吃</a:t>
            </a:r>
            <a:endParaRPr lang="en-US" altLang="zh-CN" sz="4000" b="1">
              <a:solidFill>
                <a:schemeClr val="bg1"/>
              </a:solidFill>
              <a:latin typeface="SimSun" charset="0"/>
              <a:ea typeface="SimSun" charset="0"/>
              <a:cs typeface="SimSun" charset="0"/>
            </a:endParaRPr>
          </a:p>
        </p:txBody>
      </p:sp>
      <p:sp>
        <p:nvSpPr>
          <p:cNvPr id="302086" name="AutoShape 6"/>
          <p:cNvSpPr>
            <a:spLocks noChangeArrowheads="1"/>
          </p:cNvSpPr>
          <p:nvPr/>
        </p:nvSpPr>
        <p:spPr bwMode="auto">
          <a:xfrm flipV="1">
            <a:off x="0" y="0"/>
            <a:ext cx="1524000" cy="4419600"/>
          </a:xfrm>
          <a:prstGeom prst="rtTriangle">
            <a:avLst/>
          </a:prstGeom>
          <a:solidFill>
            <a:schemeClr val="tx1"/>
          </a:solidFill>
          <a:ln w="9525">
            <a:solidFill>
              <a:schemeClr val="tx1"/>
            </a:solidFill>
            <a:miter lim="800000"/>
            <a:headEnd/>
            <a:tailEnd/>
          </a:ln>
        </p:spPr>
        <p:txBody>
          <a:bodyPr wrap="none" lIns="91358" tIns="45679" rIns="91358" bIns="45679"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charset="0"/>
              <a:ea typeface="SimSun" charset="0"/>
              <a:cs typeface="SimSun" charset="0"/>
            </a:endParaRPr>
          </a:p>
        </p:txBody>
      </p:sp>
      <p:pic>
        <p:nvPicPr>
          <p:cNvPr id="302087" name="Picture 7" descr="Agrippa I"/>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0" y="2779716"/>
            <a:ext cx="6096000" cy="407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a:extLst>
              <a:ext uri="{FF2B5EF4-FFF2-40B4-BE49-F238E27FC236}">
                <a16:creationId xmlns:a16="http://schemas.microsoft.com/office/drawing/2014/main" id="{C4713020-5814-EF42-9858-25C2A4CD2667}"/>
              </a:ext>
            </a:extLst>
          </p:cNvPr>
          <p:cNvSpPr txBox="1">
            <a:spLocks noChangeArrowheads="1"/>
          </p:cNvSpPr>
          <p:nvPr/>
        </p:nvSpPr>
        <p:spPr bwMode="auto">
          <a:xfrm>
            <a:off x="1" y="6516159"/>
            <a:ext cx="3048000" cy="369225"/>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tabLst>
                <a:tab pos="211455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2114550" algn="l"/>
              </a:tabLst>
              <a:defRPr sz="2400">
                <a:solidFill>
                  <a:schemeClr val="tx1"/>
                </a:solidFill>
                <a:latin typeface="Times New Roman" charset="0"/>
                <a:ea typeface="ＭＳ Ｐゴシック" charset="0"/>
              </a:defRPr>
            </a:lvl2pPr>
            <a:lvl3pPr marL="1143000" indent="-228600" eaLnBrk="0" hangingPunct="0">
              <a:tabLst>
                <a:tab pos="2114550" algn="l"/>
              </a:tabLst>
              <a:defRPr sz="2400">
                <a:solidFill>
                  <a:schemeClr val="tx1"/>
                </a:solidFill>
                <a:latin typeface="Times New Roman" charset="0"/>
                <a:ea typeface="ＭＳ Ｐゴシック" charset="0"/>
              </a:defRPr>
            </a:lvl3pPr>
            <a:lvl4pPr marL="1600200" indent="-228600" eaLnBrk="0" hangingPunct="0">
              <a:tabLst>
                <a:tab pos="2114550" algn="l"/>
              </a:tabLst>
              <a:defRPr sz="2400">
                <a:solidFill>
                  <a:schemeClr val="tx1"/>
                </a:solidFill>
                <a:latin typeface="Times New Roman" charset="0"/>
                <a:ea typeface="ＭＳ Ｐゴシック" charset="0"/>
              </a:defRPr>
            </a:lvl4pPr>
            <a:lvl5pPr marL="2057400" indent="-228600" eaLnBrk="0" hangingPunct="0">
              <a:tabLst>
                <a:tab pos="2114550" algn="l"/>
              </a:tabLst>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114550" algn="l"/>
              </a:tabLst>
              <a:defRPr/>
            </a:pPr>
            <a:r>
              <a:rPr kumimoji="0" lang="en-US" altLang="zh-CN" sz="1800" b="0" i="0" u="none" strike="noStrike" kern="1200" cap="none" spc="0" normalizeH="0" baseline="0" noProof="0" dirty="0">
                <a:ln>
                  <a:noFill/>
                </a:ln>
                <a:solidFill>
                  <a:srgbClr val="EEECE1"/>
                </a:solidFill>
                <a:effectLst/>
                <a:uLnTx/>
                <a:uFillTx/>
                <a:latin typeface="Arial" charset="0"/>
                <a:ea typeface="ＭＳ Ｐゴシック" charset="0"/>
                <a:cs typeface="Arial" charset="0"/>
              </a:rPr>
              <a:t> </a:t>
            </a:r>
            <a:r>
              <a:rPr kumimoji="0" lang="en-US" altLang="zh-CN" sz="1400" b="0" i="1" u="none" strike="noStrike" kern="1200" cap="none" spc="0" normalizeH="0" baseline="0" noProof="0" dirty="0">
                <a:ln>
                  <a:noFill/>
                </a:ln>
                <a:solidFill>
                  <a:srgbClr val="EEECE1"/>
                </a:solidFill>
                <a:effectLst/>
                <a:uLnTx/>
                <a:uFillTx/>
                <a:latin typeface="Arial" charset="0"/>
                <a:ea typeface="ＭＳ Ｐゴシック" charset="0"/>
                <a:cs typeface="Arial" charset="0"/>
              </a:rPr>
              <a:t>Bible Visual Resource Book, </a:t>
            </a:r>
            <a:r>
              <a:rPr kumimoji="0" lang="en-US" altLang="zh-CN" sz="1400" b="0" i="0" u="none" strike="noStrike" kern="1200" cap="none" spc="0" normalizeH="0" baseline="0" noProof="0" dirty="0">
                <a:ln>
                  <a:noFill/>
                </a:ln>
                <a:solidFill>
                  <a:srgbClr val="EEECE1"/>
                </a:solidFill>
                <a:effectLst/>
                <a:uLnTx/>
                <a:uFillTx/>
                <a:latin typeface="Arial" charset="0"/>
                <a:ea typeface="ＭＳ Ｐゴシック" charset="0"/>
                <a:cs typeface="Arial" charset="0"/>
              </a:rPr>
              <a:t>181</a:t>
            </a:r>
            <a:endParaRPr kumimoji="0" lang="en-US" sz="1400" b="0" i="0" u="none" strike="noStrike" kern="1200" cap="none" spc="0" normalizeH="0" baseline="0" noProof="0" dirty="0">
              <a:ln>
                <a:noFill/>
              </a:ln>
              <a:solidFill>
                <a:srgbClr val="EEECE1"/>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7355640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06" tIns="45653" rIns="91306" bIns="45653"/>
          <a:lstStyle/>
          <a:p>
            <a:pPr algn="ctr" eaLnBrk="1" hangingPunct="1"/>
            <a:endParaRPr lang="en-US" sz="2400" b="1">
              <a:solidFill>
                <a:srgbClr val="000000"/>
              </a:solidFill>
              <a:latin typeface="Arial" charset="0"/>
              <a:ea typeface="ＭＳ Ｐゴシック" charset="0"/>
            </a:endParaRPr>
          </a:p>
        </p:txBody>
      </p:sp>
      <p:sp>
        <p:nvSpPr>
          <p:cNvPr id="265219" name="Title 2"/>
          <p:cNvSpPr>
            <a:spLocks noGrp="1"/>
          </p:cNvSpPr>
          <p:nvPr>
            <p:ph type="title" idx="4294967295"/>
          </p:nvPr>
        </p:nvSpPr>
        <p:spPr>
          <a:xfrm>
            <a:off x="0" y="116842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使徒</a:t>
            </a:r>
            <a:r>
              <a:rPr lang="en-US" sz="8800" dirty="0">
                <a:latin typeface="Arial" charset="0"/>
                <a:ea typeface="Osaka" charset="0"/>
                <a:cs typeface="Arial" charset="0"/>
              </a:rPr>
              <a:t> 13</a:t>
            </a:r>
          </a:p>
        </p:txBody>
      </p:sp>
    </p:spTree>
    <p:extLst>
      <p:ext uri="{BB962C8B-B14F-4D97-AF65-F5344CB8AC3E}">
        <p14:creationId xmlns:p14="http://schemas.microsoft.com/office/powerpoint/2010/main" val="6024591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001" y="88900"/>
            <a:ext cx="8890000" cy="6667500"/>
          </a:xfrm>
          <a:prstGeom prst="rect">
            <a:avLst/>
          </a:prstGeom>
        </p:spPr>
      </p:pic>
      <p:sp>
        <p:nvSpPr>
          <p:cNvPr id="2" name="Title 1"/>
          <p:cNvSpPr>
            <a:spLocks noGrp="1"/>
          </p:cNvSpPr>
          <p:nvPr>
            <p:ph type="title" idx="4294967295"/>
          </p:nvPr>
        </p:nvSpPr>
        <p:spPr>
          <a:xfrm>
            <a:off x="0" y="116632"/>
            <a:ext cx="9144000" cy="778098"/>
          </a:xfrm>
        </p:spPr>
        <p:txBody>
          <a:bodyPr/>
          <a:lstStyle/>
          <a:p>
            <a:r>
              <a:rPr lang="zh-CN" altLang="en-US" sz="4000" b="1" dirty="0">
                <a:solidFill>
                  <a:schemeClr val="bg1"/>
                </a:solidFill>
                <a:effectLst>
                  <a:glow rad="177800">
                    <a:schemeClr val="tx1"/>
                  </a:glow>
                </a:effectLst>
              </a:rPr>
              <a:t>早期的先知与教师</a:t>
            </a:r>
            <a:endParaRPr lang="en-US" sz="4000" b="1" dirty="0">
              <a:solidFill>
                <a:schemeClr val="bg1"/>
              </a:solidFill>
              <a:effectLst>
                <a:glow rad="177800">
                  <a:schemeClr val="tx1"/>
                </a:glow>
              </a:effectLst>
            </a:endParaRPr>
          </a:p>
        </p:txBody>
      </p:sp>
      <p:sp>
        <p:nvSpPr>
          <p:cNvPr id="3" name="Title 1"/>
          <p:cNvSpPr txBox="1">
            <a:spLocks/>
          </p:cNvSpPr>
          <p:nvPr/>
        </p:nvSpPr>
        <p:spPr bwMode="auto">
          <a:xfrm>
            <a:off x="2483771" y="1844825"/>
            <a:ext cx="6141368" cy="4752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51" tIns="45627" rIns="91251" bIns="4562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r>
              <a:rPr lang="ru-RU" sz="3200" b="1" dirty="0">
                <a:solidFill>
                  <a:srgbClr val="FFFFFF"/>
                </a:solidFill>
                <a:effectLst>
                  <a:glow rad="177800">
                    <a:srgbClr val="000000"/>
                  </a:glow>
                </a:effectLst>
              </a:rPr>
              <a:t>"</a:t>
            </a:r>
            <a:r>
              <a:rPr lang="zh-CN" altLang="en-US" sz="3200" b="1" dirty="0">
                <a:solidFill>
                  <a:srgbClr val="FFFFFF"/>
                </a:solidFill>
                <a:effectLst>
                  <a:glow rad="177800">
                    <a:srgbClr val="000000"/>
                  </a:glow>
                </a:effectLst>
              </a:rPr>
              <a:t>安提阿教会中，有几位先知和教师，就是巴拿巴、名叫尼结的西</a:t>
            </a:r>
            <a:endParaRPr lang="en-US" altLang="zh-CN" sz="3200" b="1" dirty="0">
              <a:solidFill>
                <a:srgbClr val="FFFFFF"/>
              </a:solidFill>
              <a:effectLst>
                <a:glow rad="177800">
                  <a:srgbClr val="000000"/>
                </a:glow>
              </a:effectLst>
            </a:endParaRPr>
          </a:p>
          <a:p>
            <a:r>
              <a:rPr lang="zh-CN" altLang="en-US" sz="3200" b="1" dirty="0">
                <a:solidFill>
                  <a:srgbClr val="FFFFFF"/>
                </a:solidFill>
                <a:effectLst>
                  <a:glow rad="177800">
                    <a:srgbClr val="000000"/>
                  </a:glow>
                </a:effectLst>
              </a:rPr>
              <a:t>面、古利奈人路求、与分封王希律一同长大的马念，和扫罗。</a:t>
            </a:r>
            <a:r>
              <a:rPr lang="ru-RU" sz="3200" b="1" dirty="0">
                <a:solidFill>
                  <a:srgbClr val="FFFFFF"/>
                </a:solidFill>
                <a:effectLst>
                  <a:glow rad="177800">
                    <a:srgbClr val="000000"/>
                  </a:glow>
                </a:effectLst>
              </a:rPr>
              <a:t>"</a:t>
            </a:r>
            <a:r>
              <a:rPr lang="en-US" sz="3200" b="1" dirty="0">
                <a:solidFill>
                  <a:srgbClr val="FFFFFF"/>
                </a:solidFill>
                <a:effectLst>
                  <a:glow rad="177800">
                    <a:srgbClr val="000000"/>
                  </a:glow>
                </a:effectLst>
              </a:rPr>
              <a:t> </a:t>
            </a:r>
          </a:p>
          <a:p>
            <a:r>
              <a:rPr lang="en-US" sz="3200" b="1" dirty="0">
                <a:solidFill>
                  <a:srgbClr val="FFFFFF"/>
                </a:solidFill>
                <a:effectLst>
                  <a:glow rad="177800">
                    <a:srgbClr val="000000"/>
                  </a:glow>
                </a:effectLst>
              </a:rPr>
              <a:t>(13:1 </a:t>
            </a:r>
            <a:r>
              <a:rPr lang="en-US" altLang="zh-CN" sz="3200" b="1" dirty="0">
                <a:solidFill>
                  <a:srgbClr val="FFFFFF"/>
                </a:solidFill>
                <a:effectLst>
                  <a:glow rad="177800">
                    <a:srgbClr val="000000"/>
                  </a:glow>
                </a:effectLst>
              </a:rPr>
              <a:t>CNV</a:t>
            </a:r>
            <a:r>
              <a:rPr lang="en-US" sz="3200" b="1" dirty="0">
                <a:solidFill>
                  <a:srgbClr val="FFFFFF"/>
                </a:solidFill>
                <a:effectLst>
                  <a:glow rad="177800">
                    <a:srgbClr val="000000"/>
                  </a:glow>
                </a:effectLst>
              </a:rPr>
              <a:t>).</a:t>
            </a:r>
          </a:p>
        </p:txBody>
      </p:sp>
    </p:spTree>
    <p:extLst>
      <p:ext uri="{BB962C8B-B14F-4D97-AF65-F5344CB8AC3E}">
        <p14:creationId xmlns:p14="http://schemas.microsoft.com/office/powerpoint/2010/main" val="38955247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06" tIns="45653" rIns="91306" bIns="45653"/>
          <a:lstStyle/>
          <a:p>
            <a:pPr algn="ctr" eaLnBrk="1" hangingPunct="1"/>
            <a:endParaRPr lang="en-US" sz="2400" b="1">
              <a:solidFill>
                <a:srgbClr val="000000"/>
              </a:solidFill>
              <a:latin typeface="Arial" charset="0"/>
              <a:ea typeface="ＭＳ Ｐゴシック" charset="0"/>
            </a:endParaRPr>
          </a:p>
        </p:txBody>
      </p:sp>
      <p:sp>
        <p:nvSpPr>
          <p:cNvPr id="265219" name="Title 2"/>
          <p:cNvSpPr>
            <a:spLocks noGrp="1"/>
          </p:cNvSpPr>
          <p:nvPr>
            <p:ph type="title" idx="4294967295"/>
          </p:nvPr>
        </p:nvSpPr>
        <p:spPr>
          <a:xfrm>
            <a:off x="0" y="116842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使徒</a:t>
            </a:r>
            <a:r>
              <a:rPr lang="en-US" sz="8800" dirty="0">
                <a:latin typeface="Arial" charset="0"/>
                <a:ea typeface="Osaka" charset="0"/>
                <a:cs typeface="Arial" charset="0"/>
              </a:rPr>
              <a:t> 14</a:t>
            </a:r>
          </a:p>
        </p:txBody>
      </p:sp>
    </p:spTree>
    <p:extLst>
      <p:ext uri="{BB962C8B-B14F-4D97-AF65-F5344CB8AC3E}">
        <p14:creationId xmlns:p14="http://schemas.microsoft.com/office/powerpoint/2010/main" val="40780882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31938" name="Rectangle 2"/>
          <p:cNvSpPr>
            <a:spLocks noChangeArrowheads="1"/>
          </p:cNvSpPr>
          <p:nvPr/>
        </p:nvSpPr>
        <p:spPr bwMode="auto">
          <a:xfrm>
            <a:off x="0" y="0"/>
            <a:ext cx="9144000" cy="6858000"/>
          </a:xfrm>
          <a:prstGeom prst="rect">
            <a:avLst/>
          </a:prstGeom>
          <a:gradFill rotWithShape="0">
            <a:gsLst>
              <a:gs pos="0">
                <a:srgbClr val="121D91">
                  <a:gamma/>
                  <a:shade val="0"/>
                  <a:invGamma/>
                </a:srgbClr>
              </a:gs>
              <a:gs pos="50000">
                <a:srgbClr val="121D91"/>
              </a:gs>
              <a:gs pos="100000">
                <a:srgbClr val="121D91">
                  <a:gamma/>
                  <a:shade val="0"/>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30" tIns="41015" rIns="82030" bIns="41015" anchor="ctr"/>
          <a:lstStyle/>
          <a:p>
            <a:pPr>
              <a:defRPr/>
            </a:pPr>
            <a:endParaRPr lang="en-US">
              <a:cs typeface="+mn-cs"/>
            </a:endParaRPr>
          </a:p>
        </p:txBody>
      </p:sp>
      <p:pic>
        <p:nvPicPr>
          <p:cNvPr id="7373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1" y="507068"/>
            <a:ext cx="7950489" cy="5780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A50021"/>
                </a:solidFill>
                <a:miter lim="800000"/>
                <a:headEnd/>
                <a:tailEnd/>
              </a14:hiddenLine>
            </a:ext>
          </a:extLst>
        </p:spPr>
      </p:pic>
      <p:sp>
        <p:nvSpPr>
          <p:cNvPr id="1831940" name="Text Box 4"/>
          <p:cNvSpPr txBox="1">
            <a:spLocks noChangeArrowheads="1"/>
          </p:cNvSpPr>
          <p:nvPr/>
        </p:nvSpPr>
        <p:spPr bwMode="auto">
          <a:xfrm>
            <a:off x="1765013" y="2332225"/>
            <a:ext cx="1320511" cy="584106"/>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zh-CN" altLang="en-US" sz="3200">
                <a:solidFill>
                  <a:srgbClr val="0033CC"/>
                </a:solidFill>
                <a:latin typeface="Comic Sans MS" charset="0"/>
                <a:ea typeface="黑体" charset="0"/>
                <a:cs typeface="黑体" charset="0"/>
              </a:rPr>
              <a:t>欧洲</a:t>
            </a:r>
          </a:p>
        </p:txBody>
      </p:sp>
      <p:sp>
        <p:nvSpPr>
          <p:cNvPr id="1831941" name="Text Box 5"/>
          <p:cNvSpPr txBox="1">
            <a:spLocks noChangeArrowheads="1"/>
          </p:cNvSpPr>
          <p:nvPr/>
        </p:nvSpPr>
        <p:spPr bwMode="auto">
          <a:xfrm rot="1299097">
            <a:off x="3202421" y="4195204"/>
            <a:ext cx="2108488" cy="43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zh-CN" altLang="en-US" sz="2200">
                <a:solidFill>
                  <a:schemeClr val="bg1"/>
                </a:solidFill>
                <a:latin typeface="Comic Sans MS" charset="0"/>
                <a:ea typeface="宋体" charset="0"/>
                <a:cs typeface="宋体" charset="0"/>
              </a:rPr>
              <a:t>地中海</a:t>
            </a:r>
          </a:p>
        </p:txBody>
      </p:sp>
      <p:sp>
        <p:nvSpPr>
          <p:cNvPr id="1831942" name="Text Box 6"/>
          <p:cNvSpPr txBox="1">
            <a:spLocks noChangeArrowheads="1"/>
          </p:cNvSpPr>
          <p:nvPr/>
        </p:nvSpPr>
        <p:spPr bwMode="auto">
          <a:xfrm rot="1299097">
            <a:off x="601809" y="1273269"/>
            <a:ext cx="1363806" cy="431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zh-CN" altLang="en-US" sz="2200">
                <a:solidFill>
                  <a:schemeClr val="bg1"/>
                </a:solidFill>
                <a:latin typeface="Comic Sans MS" charset="0"/>
                <a:ea typeface="宋体" charset="0"/>
                <a:cs typeface="宋体" charset="0"/>
              </a:rPr>
              <a:t>大西洋</a:t>
            </a:r>
          </a:p>
        </p:txBody>
      </p:sp>
      <p:sp>
        <p:nvSpPr>
          <p:cNvPr id="1831943" name="Freeform 7" descr="Purple mesh"/>
          <p:cNvSpPr>
            <a:spLocks/>
          </p:cNvSpPr>
          <p:nvPr/>
        </p:nvSpPr>
        <p:spPr bwMode="auto">
          <a:xfrm>
            <a:off x="6251864" y="5350810"/>
            <a:ext cx="913535" cy="998725"/>
          </a:xfrm>
          <a:custGeom>
            <a:avLst/>
            <a:gdLst>
              <a:gd name="T0" fmla="*/ 302 w 576"/>
              <a:gd name="T1" fmla="*/ 533 h 629"/>
              <a:gd name="T2" fmla="*/ 262 w 576"/>
              <a:gd name="T3" fmla="*/ 461 h 629"/>
              <a:gd name="T4" fmla="*/ 238 w 576"/>
              <a:gd name="T5" fmla="*/ 437 h 629"/>
              <a:gd name="T6" fmla="*/ 206 w 576"/>
              <a:gd name="T7" fmla="*/ 389 h 629"/>
              <a:gd name="T8" fmla="*/ 94 w 576"/>
              <a:gd name="T9" fmla="*/ 261 h 629"/>
              <a:gd name="T10" fmla="*/ 62 w 576"/>
              <a:gd name="T11" fmla="*/ 213 h 629"/>
              <a:gd name="T12" fmla="*/ 46 w 576"/>
              <a:gd name="T13" fmla="*/ 125 h 629"/>
              <a:gd name="T14" fmla="*/ 6 w 576"/>
              <a:gd name="T15" fmla="*/ 53 h 629"/>
              <a:gd name="T16" fmla="*/ 54 w 576"/>
              <a:gd name="T17" fmla="*/ 29 h 629"/>
              <a:gd name="T18" fmla="*/ 70 w 576"/>
              <a:gd name="T19" fmla="*/ 85 h 629"/>
              <a:gd name="T20" fmla="*/ 126 w 576"/>
              <a:gd name="T21" fmla="*/ 181 h 629"/>
              <a:gd name="T22" fmla="*/ 174 w 576"/>
              <a:gd name="T23" fmla="*/ 213 h 629"/>
              <a:gd name="T24" fmla="*/ 222 w 576"/>
              <a:gd name="T25" fmla="*/ 269 h 629"/>
              <a:gd name="T26" fmla="*/ 230 w 576"/>
              <a:gd name="T27" fmla="*/ 109 h 629"/>
              <a:gd name="T28" fmla="*/ 254 w 576"/>
              <a:gd name="T29" fmla="*/ 117 h 629"/>
              <a:gd name="T30" fmla="*/ 238 w 576"/>
              <a:gd name="T31" fmla="*/ 197 h 629"/>
              <a:gd name="T32" fmla="*/ 254 w 576"/>
              <a:gd name="T33" fmla="*/ 261 h 629"/>
              <a:gd name="T34" fmla="*/ 334 w 576"/>
              <a:gd name="T35" fmla="*/ 293 h 629"/>
              <a:gd name="T36" fmla="*/ 358 w 576"/>
              <a:gd name="T37" fmla="*/ 317 h 629"/>
              <a:gd name="T38" fmla="*/ 390 w 576"/>
              <a:gd name="T39" fmla="*/ 389 h 629"/>
              <a:gd name="T40" fmla="*/ 438 w 576"/>
              <a:gd name="T41" fmla="*/ 413 h 629"/>
              <a:gd name="T42" fmla="*/ 494 w 576"/>
              <a:gd name="T43" fmla="*/ 477 h 629"/>
              <a:gd name="T44" fmla="*/ 542 w 576"/>
              <a:gd name="T45" fmla="*/ 493 h 629"/>
              <a:gd name="T46" fmla="*/ 566 w 576"/>
              <a:gd name="T47" fmla="*/ 581 h 629"/>
              <a:gd name="T48" fmla="*/ 470 w 576"/>
              <a:gd name="T49" fmla="*/ 605 h 629"/>
              <a:gd name="T50" fmla="*/ 422 w 576"/>
              <a:gd name="T51" fmla="*/ 621 h 629"/>
              <a:gd name="T52" fmla="*/ 398 w 576"/>
              <a:gd name="T53" fmla="*/ 629 h 629"/>
              <a:gd name="T54" fmla="*/ 302 w 576"/>
              <a:gd name="T55" fmla="*/ 589 h 629"/>
              <a:gd name="T56" fmla="*/ 302 w 576"/>
              <a:gd name="T57" fmla="*/ 533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700" cap="flat" cmpd="sng">
            <a:solidFill>
              <a:schemeClr val="tx1"/>
            </a:solidFill>
            <a:prstDash val="solid"/>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30" tIns="41015" rIns="82030" bIns="41015" anchor="ctr"/>
          <a:lstStyle/>
          <a:p>
            <a:pPr>
              <a:defRPr/>
            </a:pPr>
            <a:endParaRPr lang="en-US">
              <a:cs typeface="+mn-cs"/>
            </a:endParaRPr>
          </a:p>
        </p:txBody>
      </p:sp>
      <p:sp>
        <p:nvSpPr>
          <p:cNvPr id="1831944" name="Rectangle 8"/>
          <p:cNvSpPr>
            <a:spLocks noChangeArrowheads="1"/>
          </p:cNvSpPr>
          <p:nvPr/>
        </p:nvSpPr>
        <p:spPr bwMode="auto">
          <a:xfrm>
            <a:off x="571501" y="495860"/>
            <a:ext cx="7950489" cy="5828460"/>
          </a:xfrm>
          <a:prstGeom prst="rect">
            <a:avLst/>
          </a:prstGeom>
          <a:noFill/>
          <a:ln w="76200">
            <a:solidFill>
              <a:srgbClr val="A5002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30" tIns="41015" rIns="82030" bIns="41015" anchor="ctr"/>
          <a:lstStyle/>
          <a:p>
            <a:pPr>
              <a:defRPr/>
            </a:pPr>
            <a:endParaRPr lang="en-US">
              <a:cs typeface="+mn-cs"/>
            </a:endParaRPr>
          </a:p>
        </p:txBody>
      </p:sp>
      <p:sp>
        <p:nvSpPr>
          <p:cNvPr id="1831945" name="Text Box 9"/>
          <p:cNvSpPr txBox="1">
            <a:spLocks noChangeArrowheads="1"/>
          </p:cNvSpPr>
          <p:nvPr/>
        </p:nvSpPr>
        <p:spPr bwMode="auto">
          <a:xfrm>
            <a:off x="8756625" y="89941"/>
            <a:ext cx="184492" cy="4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54" tIns="45678" rIns="91354" bIns="45678" anchor="ctr">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zh-CN" altLang="en-US" sz="2000">
                <a:solidFill>
                  <a:srgbClr val="FFA27C"/>
                </a:solidFill>
                <a:latin typeface="Comic Sans MS" charset="0"/>
                <a:ea typeface="宋体" charset="0"/>
                <a:cs typeface="宋体" charset="0"/>
              </a:rPr>
              <a:t> </a:t>
            </a:r>
          </a:p>
        </p:txBody>
      </p:sp>
      <p:sp>
        <p:nvSpPr>
          <p:cNvPr id="1831946" name="Text Box 10"/>
          <p:cNvSpPr txBox="1">
            <a:spLocks noChangeArrowheads="1"/>
          </p:cNvSpPr>
          <p:nvPr/>
        </p:nvSpPr>
        <p:spPr bwMode="auto">
          <a:xfrm>
            <a:off x="8020671" y="6535846"/>
            <a:ext cx="165589" cy="221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1994" tIns="40995" rIns="81994" bIns="40995"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endParaRPr lang="zh-CN" altLang="en-US" sz="900">
              <a:solidFill>
                <a:srgbClr val="FFFFFF"/>
              </a:solidFill>
              <a:latin typeface="Comic Sans MS" charset="0"/>
              <a:ea typeface="宋体" charset="0"/>
              <a:cs typeface="宋体" charset="0"/>
            </a:endParaRPr>
          </a:p>
        </p:txBody>
      </p:sp>
      <p:sp>
        <p:nvSpPr>
          <p:cNvPr id="1831947" name="Text Box 11"/>
          <p:cNvSpPr txBox="1">
            <a:spLocks noChangeArrowheads="1"/>
          </p:cNvSpPr>
          <p:nvPr/>
        </p:nvSpPr>
        <p:spPr bwMode="auto">
          <a:xfrm>
            <a:off x="8355763" y="6539347"/>
            <a:ext cx="306478" cy="221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1994" tIns="40995" rIns="81994" bIns="40995"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en-US" altLang="zh-CN" sz="900">
                <a:solidFill>
                  <a:srgbClr val="FFFFFF"/>
                </a:solidFill>
                <a:latin typeface="Comic Sans MS" charset="0"/>
                <a:ea typeface="宋体" charset="0"/>
                <a:cs typeface="宋体" charset="0"/>
              </a:rPr>
              <a:t>42</a:t>
            </a:r>
          </a:p>
        </p:txBody>
      </p:sp>
      <p:sp>
        <p:nvSpPr>
          <p:cNvPr id="1831951" name="Rectangle 15"/>
          <p:cNvSpPr>
            <a:spLocks noChangeArrowheads="1"/>
          </p:cNvSpPr>
          <p:nvPr/>
        </p:nvSpPr>
        <p:spPr bwMode="auto">
          <a:xfrm>
            <a:off x="7934615" y="6537935"/>
            <a:ext cx="518581" cy="221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12" tIns="41005" rIns="82012" bIns="41005" anchor="ctr">
            <a:spAutoFit/>
          </a:bodyPr>
          <a:lstStyle/>
          <a:p>
            <a:pPr>
              <a:defRPr/>
            </a:pPr>
            <a:r>
              <a:rPr lang="en-US" altLang="zh-CN" sz="900">
                <a:solidFill>
                  <a:schemeClr val="bg1"/>
                </a:solidFill>
                <a:ea typeface="宋体" charset="0"/>
                <a:cs typeface="宋体" charset="0"/>
              </a:rPr>
              <a:t>8.0.08.</a:t>
            </a:r>
          </a:p>
        </p:txBody>
      </p:sp>
      <p:sp>
        <p:nvSpPr>
          <p:cNvPr id="1831958" name="Text Box 22"/>
          <p:cNvSpPr txBox="1">
            <a:spLocks noChangeArrowheads="1"/>
          </p:cNvSpPr>
          <p:nvPr/>
        </p:nvSpPr>
        <p:spPr bwMode="auto">
          <a:xfrm>
            <a:off x="6856559" y="4915182"/>
            <a:ext cx="1744806" cy="1077165"/>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A50021"/>
                </a:solidFill>
                <a:miter lim="800000"/>
                <a:headEnd/>
                <a:tailEnd/>
              </a14:hiddenLine>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zh-CN" altLang="en-US" sz="3200">
                <a:solidFill>
                  <a:srgbClr val="0033CC"/>
                </a:solidFill>
                <a:latin typeface="Comic Sans MS" charset="0"/>
                <a:ea typeface="黑体" charset="0"/>
                <a:cs typeface="黑体" charset="0"/>
              </a:rPr>
              <a:t>阿拉伯半岛</a:t>
            </a:r>
          </a:p>
        </p:txBody>
      </p:sp>
      <p:sp>
        <p:nvSpPr>
          <p:cNvPr id="1831959" name="Text Box 23"/>
          <p:cNvSpPr txBox="1">
            <a:spLocks noChangeArrowheads="1"/>
          </p:cNvSpPr>
          <p:nvPr/>
        </p:nvSpPr>
        <p:spPr bwMode="auto">
          <a:xfrm>
            <a:off x="1160318" y="3989294"/>
            <a:ext cx="2615045" cy="584107"/>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zh-CN" altLang="en-US" sz="3200">
                <a:solidFill>
                  <a:srgbClr val="0033CC"/>
                </a:solidFill>
                <a:latin typeface="Comic Sans MS" charset="0"/>
                <a:ea typeface="黑体" charset="0"/>
                <a:cs typeface="黑体" charset="0"/>
              </a:rPr>
              <a:t>非洲</a:t>
            </a:r>
          </a:p>
        </p:txBody>
      </p:sp>
      <p:sp>
        <p:nvSpPr>
          <p:cNvPr id="1831960" name="Text Box 24"/>
          <p:cNvSpPr txBox="1">
            <a:spLocks noChangeArrowheads="1"/>
          </p:cNvSpPr>
          <p:nvPr/>
        </p:nvSpPr>
        <p:spPr bwMode="auto">
          <a:xfrm>
            <a:off x="6787286" y="2723029"/>
            <a:ext cx="1486477" cy="584107"/>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zh-CN" altLang="en-US" sz="3200">
                <a:solidFill>
                  <a:srgbClr val="0033CC"/>
                </a:solidFill>
                <a:latin typeface="Comic Sans MS" charset="0"/>
                <a:ea typeface="黑体" charset="0"/>
                <a:cs typeface="黑体" charset="0"/>
              </a:rPr>
              <a:t>亚西亚</a:t>
            </a:r>
          </a:p>
        </p:txBody>
      </p:sp>
      <p:sp>
        <p:nvSpPr>
          <p:cNvPr id="1831962" name="Text Box 26"/>
          <p:cNvSpPr txBox="1">
            <a:spLocks noChangeArrowheads="1"/>
          </p:cNvSpPr>
          <p:nvPr/>
        </p:nvSpPr>
        <p:spPr bwMode="auto">
          <a:xfrm>
            <a:off x="4231409" y="656945"/>
            <a:ext cx="3733512" cy="1753721"/>
          </a:xfrm>
          <a:prstGeom prst="rect">
            <a:avLst/>
          </a:prstGeom>
          <a:noFill/>
          <a:ln>
            <a:noFill/>
          </a:ln>
          <a:effectLst>
            <a:outerShdw blurRad="63500" dist="71842" dir="2700000" algn="ctr" rotWithShape="0">
              <a:srgbClr val="0A0A0A">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lgn="r">
              <a:spcBef>
                <a:spcPct val="50000"/>
              </a:spcBef>
              <a:defRPr/>
            </a:pPr>
            <a:r>
              <a:rPr lang="ja-JP" altLang="en-US" sz="5400">
                <a:solidFill>
                  <a:srgbClr val="FFFFFF"/>
                </a:solidFill>
                <a:latin typeface="NJ Chinese Simplified" charset="0"/>
                <a:ea typeface="黑体" charset="0"/>
                <a:cs typeface="黑体" charset="0"/>
              </a:rPr>
              <a:t>保罗行程   </a:t>
            </a:r>
            <a:r>
              <a:rPr lang="ja-JP" altLang="en-US" sz="5400" i="1">
                <a:solidFill>
                  <a:schemeClr val="bg1"/>
                </a:solidFill>
                <a:latin typeface="NJ Chinese Simplified" charset="0"/>
                <a:ea typeface="黑体" charset="0"/>
                <a:cs typeface="黑体" charset="0"/>
              </a:rPr>
              <a:t>一瞥</a:t>
            </a:r>
            <a:endParaRPr lang="zh-CN" altLang="en-US" sz="5400">
              <a:solidFill>
                <a:srgbClr val="FFFFFF"/>
              </a:solidFill>
              <a:latin typeface="NJ Chinese Simplified" charset="0"/>
              <a:ea typeface="黑体" charset="0"/>
              <a:cs typeface="黑体" charset="0"/>
            </a:endParaRPr>
          </a:p>
        </p:txBody>
      </p:sp>
      <p:sp>
        <p:nvSpPr>
          <p:cNvPr id="1831963" name="Text Box 27"/>
          <p:cNvSpPr txBox="1">
            <a:spLocks noChangeArrowheads="1"/>
          </p:cNvSpPr>
          <p:nvPr/>
        </p:nvSpPr>
        <p:spPr bwMode="auto">
          <a:xfrm>
            <a:off x="665307" y="584107"/>
            <a:ext cx="3110056" cy="529478"/>
          </a:xfrm>
          <a:prstGeom prst="rect">
            <a:avLst/>
          </a:prstGeom>
          <a:solidFill>
            <a:srgbClr val="1822CD"/>
          </a:solidFill>
          <a:ln w="38100">
            <a:solidFill>
              <a:srgbClr val="FFFF00"/>
            </a:solidFill>
            <a:miter lim="800000"/>
            <a:headEnd/>
            <a:tailEnd/>
          </a:ln>
          <a:effectLst>
            <a:outerShdw blurRad="63500" dist="71842" dir="2700000" algn="ctr" rotWithShape="0">
              <a:schemeClr val="tx1">
                <a:alpha val="74998"/>
              </a:schemeClr>
            </a:outerShdw>
          </a:effectLst>
        </p:spPr>
        <p:txBody>
          <a:bodyPr lIns="81949" tIns="40973" rIns="81949" bIns="40973">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ja-JP" altLang="en-US" sz="2900">
                <a:solidFill>
                  <a:srgbClr val="FFFF00"/>
                </a:solidFill>
                <a:latin typeface="宋体" charset="0"/>
                <a:ea typeface="宋体" charset="0"/>
                <a:cs typeface="宋体" charset="0"/>
              </a:rPr>
              <a:t>学</a:t>
            </a:r>
            <a:r>
              <a:rPr lang="zh-CN" altLang="en-US" sz="2900">
                <a:solidFill>
                  <a:srgbClr val="FFFF00"/>
                </a:solidFill>
                <a:latin typeface="宋体" charset="0"/>
                <a:ea typeface="宋体" charset="0"/>
                <a:cs typeface="宋体" charset="0"/>
              </a:rPr>
              <a:t>习帮助 </a:t>
            </a:r>
            <a:r>
              <a:rPr lang="en-US" altLang="zh-CN" sz="2900">
                <a:solidFill>
                  <a:srgbClr val="FFFF00"/>
                </a:solidFill>
                <a:latin typeface="宋体" charset="0"/>
                <a:ea typeface="宋体" charset="0"/>
                <a:cs typeface="宋体" charset="0"/>
              </a:rPr>
              <a:t>#24</a:t>
            </a:r>
          </a:p>
        </p:txBody>
      </p:sp>
      <p:sp>
        <p:nvSpPr>
          <p:cNvPr id="1831964" name="Text Box 28"/>
          <p:cNvSpPr txBox="1">
            <a:spLocks noChangeArrowheads="1"/>
          </p:cNvSpPr>
          <p:nvPr/>
        </p:nvSpPr>
        <p:spPr bwMode="auto">
          <a:xfrm>
            <a:off x="6459683" y="4150379"/>
            <a:ext cx="2249921"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altLang="zh-CN" sz="1800">
                <a:latin typeface="Comic Sans MS"/>
                <a:ea typeface="宋体" charset="0"/>
                <a:cs typeface="宋体" charset="0"/>
              </a:rPr>
              <a:t>•</a:t>
            </a:r>
            <a:r>
              <a:rPr lang="zh-CN" altLang="en-US" sz="1600">
                <a:latin typeface="宋体" charset="0"/>
                <a:ea typeface="宋体" charset="0"/>
                <a:cs typeface="宋体" charset="0"/>
              </a:rPr>
              <a:t>叙 利 亚 安 提 阿</a:t>
            </a:r>
            <a:r>
              <a:rPr lang="zh-CN" altLang="en-US" sz="1800">
                <a:latin typeface="宋体" charset="0"/>
                <a:ea typeface="宋体" charset="0"/>
                <a:cs typeface="宋体" charset="0"/>
              </a:rPr>
              <a:t> </a:t>
            </a:r>
          </a:p>
        </p:txBody>
      </p:sp>
      <p:sp>
        <p:nvSpPr>
          <p:cNvPr id="1831965" name="Text Box 29"/>
          <p:cNvSpPr txBox="1">
            <a:spLocks noChangeArrowheads="1"/>
          </p:cNvSpPr>
          <p:nvPr/>
        </p:nvSpPr>
        <p:spPr bwMode="auto">
          <a:xfrm>
            <a:off x="5964672" y="3501838"/>
            <a:ext cx="2498147"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altLang="zh-CN" sz="1800">
                <a:latin typeface="Comic Sans MS"/>
                <a:ea typeface="宋体" charset="0"/>
                <a:cs typeface="宋体" charset="0"/>
              </a:rPr>
              <a:t>•</a:t>
            </a:r>
            <a:r>
              <a:rPr lang="zh-CN" altLang="en-US" sz="1600">
                <a:latin typeface="宋体" charset="0"/>
                <a:ea typeface="宋体" charset="0"/>
                <a:cs typeface="宋体" charset="0"/>
              </a:rPr>
              <a:t>彼 西 底 安 提 阿</a:t>
            </a:r>
          </a:p>
        </p:txBody>
      </p:sp>
      <p:sp>
        <p:nvSpPr>
          <p:cNvPr id="1831966" name="Text Box 30"/>
          <p:cNvSpPr txBox="1">
            <a:spLocks noChangeArrowheads="1"/>
          </p:cNvSpPr>
          <p:nvPr/>
        </p:nvSpPr>
        <p:spPr bwMode="auto">
          <a:xfrm>
            <a:off x="5191126" y="3704945"/>
            <a:ext cx="1935306"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altLang="zh-CN" sz="1800">
                <a:latin typeface="Comic Sans MS"/>
                <a:ea typeface="宋体" charset="0"/>
                <a:cs typeface="宋体" charset="0"/>
              </a:rPr>
              <a:t>•</a:t>
            </a:r>
            <a:r>
              <a:rPr lang="zh-CN" altLang="en-US" sz="1600">
                <a:latin typeface="宋体" charset="0"/>
                <a:ea typeface="宋体" charset="0"/>
                <a:cs typeface="宋体" charset="0"/>
              </a:rPr>
              <a:t>以 </a:t>
            </a:r>
            <a:r>
              <a:rPr lang="ja-JP" altLang="en-US" sz="1600">
                <a:latin typeface="宋体" charset="0"/>
                <a:ea typeface="宋体" charset="0"/>
                <a:cs typeface="宋体" charset="0"/>
              </a:rPr>
              <a:t>弗</a:t>
            </a:r>
            <a:r>
              <a:rPr lang="zh-CN" altLang="en-US" sz="1600">
                <a:latin typeface="宋体" charset="0"/>
                <a:ea typeface="宋体" charset="0"/>
                <a:cs typeface="宋体" charset="0"/>
              </a:rPr>
              <a:t> </a:t>
            </a:r>
            <a:r>
              <a:rPr lang="ja-JP" altLang="en-US" sz="1600">
                <a:latin typeface="宋体" charset="0"/>
                <a:ea typeface="宋体" charset="0"/>
                <a:cs typeface="宋体" charset="0"/>
              </a:rPr>
              <a:t>所</a:t>
            </a:r>
            <a:endParaRPr lang="zh-CN" altLang="en-US" sz="1600">
              <a:latin typeface="宋体" charset="0"/>
              <a:ea typeface="宋体" charset="0"/>
              <a:cs typeface="宋体" charset="0"/>
            </a:endParaRPr>
          </a:p>
        </p:txBody>
      </p:sp>
      <p:sp>
        <p:nvSpPr>
          <p:cNvPr id="1831967" name="Text Box 31"/>
          <p:cNvSpPr txBox="1">
            <a:spLocks noChangeArrowheads="1"/>
          </p:cNvSpPr>
          <p:nvPr/>
        </p:nvSpPr>
        <p:spPr bwMode="auto">
          <a:xfrm>
            <a:off x="4055342" y="3762375"/>
            <a:ext cx="1056409" cy="369794"/>
          </a:xfrm>
          <a:prstGeom prst="rect">
            <a:avLst/>
          </a:prstGeom>
          <a:noFill/>
          <a:ln>
            <a:noFill/>
          </a:ln>
          <a:effectLst>
            <a:outerShdw blurRad="63500" dist="107763" dir="2700000" algn="ctr" rotWithShape="0">
              <a:schemeClr val="tx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ja-JP" altLang="en-US" sz="1800">
                <a:solidFill>
                  <a:schemeClr val="bg1"/>
                </a:solidFill>
                <a:latin typeface="NJ Chinese Simplified" charset="0"/>
                <a:ea typeface="MS PGothic" charset="0"/>
                <a:cs typeface="MS PGothic" charset="0"/>
              </a:rPr>
              <a:t>雅</a:t>
            </a:r>
            <a:r>
              <a:rPr lang="zh-CN" altLang="en-US" sz="1800">
                <a:solidFill>
                  <a:schemeClr val="bg1"/>
                </a:solidFill>
                <a:latin typeface="NJ Chinese Simplified" charset="0"/>
                <a:ea typeface="NJ Chinese Simplified" charset="0"/>
                <a:cs typeface="NJ Chinese Simplified" charset="0"/>
              </a:rPr>
              <a:t> </a:t>
            </a:r>
            <a:r>
              <a:rPr lang="ja-JP" altLang="en-US" sz="1800">
                <a:solidFill>
                  <a:schemeClr val="bg1"/>
                </a:solidFill>
                <a:latin typeface="NJ Chinese Simplified" charset="0"/>
                <a:ea typeface="MS PGothic" charset="0"/>
                <a:cs typeface="MS PGothic" charset="0"/>
              </a:rPr>
              <a:t>典</a:t>
            </a:r>
            <a:endParaRPr lang="zh-CN" altLang="en-US" sz="1800">
              <a:solidFill>
                <a:schemeClr val="bg1"/>
              </a:solidFill>
              <a:latin typeface="NJ Chinese Simplified" charset="0"/>
              <a:ea typeface="NJ Chinese Simplified" charset="0"/>
              <a:cs typeface="NJ Chinese Simplified" charset="0"/>
            </a:endParaRPr>
          </a:p>
        </p:txBody>
      </p:sp>
      <p:sp>
        <p:nvSpPr>
          <p:cNvPr id="1831968" name="Text Box 32"/>
          <p:cNvSpPr txBox="1">
            <a:spLocks noChangeArrowheads="1"/>
          </p:cNvSpPr>
          <p:nvPr/>
        </p:nvSpPr>
        <p:spPr bwMode="auto">
          <a:xfrm>
            <a:off x="4664364" y="3088622"/>
            <a:ext cx="1733262"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altLang="zh-CN" sz="1800">
                <a:latin typeface="Arial" charset="0"/>
                <a:ea typeface="宋体" charset="0"/>
                <a:cs typeface="宋体" charset="0"/>
              </a:rPr>
              <a:t>•</a:t>
            </a:r>
            <a:r>
              <a:rPr lang="ja-JP" altLang="en-US" sz="1600">
                <a:latin typeface="Arial" charset="0"/>
                <a:ea typeface="宋体" charset="0"/>
                <a:cs typeface="宋体" charset="0"/>
              </a:rPr>
              <a:t>马</a:t>
            </a:r>
            <a:r>
              <a:rPr lang="zh-CN" altLang="en-US" sz="1600">
                <a:latin typeface="Arial" charset="0"/>
                <a:ea typeface="宋体" charset="0"/>
                <a:cs typeface="宋体" charset="0"/>
              </a:rPr>
              <a:t> </a:t>
            </a:r>
            <a:r>
              <a:rPr lang="ja-JP" altLang="en-US" sz="1600">
                <a:latin typeface="Arial" charset="0"/>
                <a:ea typeface="宋体" charset="0"/>
                <a:cs typeface="宋体" charset="0"/>
              </a:rPr>
              <a:t>其</a:t>
            </a:r>
            <a:r>
              <a:rPr lang="zh-CN" altLang="en-US" sz="1600">
                <a:latin typeface="Arial" charset="0"/>
                <a:ea typeface="宋体" charset="0"/>
                <a:cs typeface="宋体" charset="0"/>
              </a:rPr>
              <a:t> </a:t>
            </a:r>
            <a:r>
              <a:rPr lang="ja-JP" altLang="en-US" sz="1600">
                <a:latin typeface="Arial" charset="0"/>
                <a:ea typeface="宋体" charset="0"/>
                <a:cs typeface="宋体" charset="0"/>
              </a:rPr>
              <a:t>顿</a:t>
            </a:r>
            <a:endParaRPr lang="zh-CN" altLang="en-US" sz="1600">
              <a:latin typeface="Arial" charset="0"/>
              <a:ea typeface="宋体" charset="0"/>
              <a:cs typeface="宋体" charset="0"/>
            </a:endParaRPr>
          </a:p>
        </p:txBody>
      </p:sp>
      <p:sp>
        <p:nvSpPr>
          <p:cNvPr id="1831969" name="Text Box 33"/>
          <p:cNvSpPr txBox="1">
            <a:spLocks noChangeArrowheads="1"/>
          </p:cNvSpPr>
          <p:nvPr/>
        </p:nvSpPr>
        <p:spPr bwMode="auto">
          <a:xfrm>
            <a:off x="6459683" y="4668651"/>
            <a:ext cx="1744807"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altLang="zh-CN" sz="1800">
                <a:latin typeface="Comic Sans MS"/>
                <a:ea typeface="宋体" charset="0"/>
                <a:cs typeface="宋体" charset="0"/>
              </a:rPr>
              <a:t>•</a:t>
            </a:r>
            <a:r>
              <a:rPr lang="ja-JP" altLang="en-US" sz="1600">
                <a:latin typeface="宋体" charset="0"/>
                <a:ea typeface="宋体" charset="0"/>
                <a:cs typeface="宋体" charset="0"/>
              </a:rPr>
              <a:t>耶</a:t>
            </a:r>
            <a:r>
              <a:rPr lang="zh-CN" altLang="en-US" sz="1600">
                <a:latin typeface="宋体" charset="0"/>
                <a:ea typeface="宋体" charset="0"/>
                <a:cs typeface="宋体" charset="0"/>
              </a:rPr>
              <a:t> </a:t>
            </a:r>
            <a:r>
              <a:rPr lang="ja-JP" altLang="en-US" sz="1600">
                <a:latin typeface="宋体" charset="0"/>
                <a:ea typeface="宋体" charset="0"/>
                <a:cs typeface="宋体" charset="0"/>
              </a:rPr>
              <a:t>路</a:t>
            </a:r>
            <a:r>
              <a:rPr lang="zh-CN" altLang="en-US" sz="1600">
                <a:latin typeface="宋体" charset="0"/>
                <a:ea typeface="宋体" charset="0"/>
                <a:cs typeface="宋体" charset="0"/>
              </a:rPr>
              <a:t> </a:t>
            </a:r>
            <a:r>
              <a:rPr lang="ja-JP" altLang="en-US" sz="1600">
                <a:latin typeface="宋体" charset="0"/>
                <a:ea typeface="宋体" charset="0"/>
                <a:cs typeface="宋体" charset="0"/>
              </a:rPr>
              <a:t>撒</a:t>
            </a:r>
            <a:r>
              <a:rPr lang="zh-CN" altLang="en-US" sz="1600">
                <a:latin typeface="宋体" charset="0"/>
                <a:ea typeface="宋体" charset="0"/>
                <a:cs typeface="宋体" charset="0"/>
              </a:rPr>
              <a:t> </a:t>
            </a:r>
            <a:r>
              <a:rPr lang="ja-JP" altLang="en-US" sz="1600">
                <a:latin typeface="宋体" charset="0"/>
                <a:ea typeface="宋体" charset="0"/>
                <a:cs typeface="宋体" charset="0"/>
              </a:rPr>
              <a:t>冷</a:t>
            </a:r>
            <a:endParaRPr lang="zh-CN" altLang="en-US" sz="1600">
              <a:latin typeface="宋体" charset="0"/>
              <a:ea typeface="宋体" charset="0"/>
              <a:cs typeface="宋体" charset="0"/>
            </a:endParaRPr>
          </a:p>
        </p:txBody>
      </p:sp>
      <p:sp>
        <p:nvSpPr>
          <p:cNvPr id="1831970" name="Text Box 34"/>
          <p:cNvSpPr txBox="1">
            <a:spLocks noChangeArrowheads="1"/>
          </p:cNvSpPr>
          <p:nvPr/>
        </p:nvSpPr>
        <p:spPr bwMode="auto">
          <a:xfrm>
            <a:off x="4675909" y="3650316"/>
            <a:ext cx="307398" cy="584107"/>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altLang="zh-CN" sz="3200">
                <a:solidFill>
                  <a:schemeClr val="bg2"/>
                </a:solidFill>
                <a:latin typeface="Comic Sans MS" charset="0"/>
                <a:ea typeface="宋体" charset="0"/>
                <a:cs typeface="宋体" charset="0"/>
              </a:rPr>
              <a:t>•</a:t>
            </a:r>
            <a:endParaRPr lang="en-US" altLang="zh-CN" sz="2000">
              <a:solidFill>
                <a:schemeClr val="bg2"/>
              </a:solidFill>
              <a:latin typeface="Comic Sans MS" charset="0"/>
              <a:ea typeface="宋体" charset="0"/>
              <a:cs typeface="宋体" charset="0"/>
            </a:endParaRPr>
          </a:p>
        </p:txBody>
      </p:sp>
      <p:sp>
        <p:nvSpPr>
          <p:cNvPr id="1831971" name="Text Box 35"/>
          <p:cNvSpPr txBox="1">
            <a:spLocks noChangeArrowheads="1"/>
          </p:cNvSpPr>
          <p:nvPr/>
        </p:nvSpPr>
        <p:spPr bwMode="auto">
          <a:xfrm>
            <a:off x="2933991" y="2972360"/>
            <a:ext cx="1346488" cy="369794"/>
          </a:xfrm>
          <a:prstGeom prst="rect">
            <a:avLst/>
          </a:prstGeom>
          <a:noFill/>
          <a:ln>
            <a:noFill/>
          </a:ln>
          <a:effectLst>
            <a:outerShdw blurRad="63500" dist="107763"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ja-JP" altLang="en-US" sz="1800">
                <a:solidFill>
                  <a:schemeClr val="bg1"/>
                </a:solidFill>
                <a:latin typeface="NJ Chinese Simplified" charset="0"/>
                <a:ea typeface="华文细黑" charset="0"/>
                <a:cs typeface="华文细黑" charset="0"/>
              </a:rPr>
              <a:t>罗</a:t>
            </a:r>
            <a:r>
              <a:rPr lang="zh-CN" altLang="en-US" sz="1800">
                <a:solidFill>
                  <a:schemeClr val="bg1"/>
                </a:solidFill>
                <a:latin typeface="NJ Chinese Simplified" charset="0"/>
                <a:ea typeface="NJ Chinese Simplified" charset="0"/>
                <a:cs typeface="NJ Chinese Simplified" charset="0"/>
              </a:rPr>
              <a:t> </a:t>
            </a:r>
            <a:r>
              <a:rPr lang="ja-JP" altLang="en-US" sz="1800">
                <a:solidFill>
                  <a:schemeClr val="bg1"/>
                </a:solidFill>
                <a:latin typeface="NJ Chinese Simplified" charset="0"/>
                <a:ea typeface="华文细黑" charset="0"/>
                <a:cs typeface="华文细黑" charset="0"/>
              </a:rPr>
              <a:t>马</a:t>
            </a:r>
            <a:r>
              <a:rPr lang="en-US" altLang="zh-CN" sz="1800">
                <a:solidFill>
                  <a:schemeClr val="bg1"/>
                </a:solidFill>
                <a:latin typeface="Comic Sans MS" charset="0"/>
                <a:ea typeface="宋体" charset="0"/>
                <a:cs typeface="宋体" charset="0"/>
              </a:rPr>
              <a:t>•</a:t>
            </a:r>
            <a:endParaRPr lang="zh-CN" altLang="en-US" sz="1800">
              <a:solidFill>
                <a:schemeClr val="bg1"/>
              </a:solidFill>
              <a:latin typeface="Comic Sans MS" charset="0"/>
              <a:ea typeface="宋体" charset="0"/>
              <a:cs typeface="宋体" charset="0"/>
            </a:endParaRPr>
          </a:p>
        </p:txBody>
      </p:sp>
      <p:grpSp>
        <p:nvGrpSpPr>
          <p:cNvPr id="1831976" name="Group 40"/>
          <p:cNvGrpSpPr>
            <a:grpSpLocks/>
          </p:cNvGrpSpPr>
          <p:nvPr/>
        </p:nvGrpSpPr>
        <p:grpSpPr bwMode="auto">
          <a:xfrm>
            <a:off x="4919809" y="270344"/>
            <a:ext cx="3782579" cy="2787463"/>
            <a:chOff x="3441" y="207"/>
            <a:chExt cx="2622" cy="1990"/>
          </a:xfrm>
        </p:grpSpPr>
        <p:pic>
          <p:nvPicPr>
            <p:cNvPr id="1831977" name="Picture 4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41" y="207"/>
              <a:ext cx="2622" cy="1966"/>
            </a:xfrm>
            <a:prstGeom prst="rect">
              <a:avLst/>
            </a:prstGeom>
            <a:noFill/>
            <a:ln w="76200">
              <a:solidFill>
                <a:srgbClr val="A50021"/>
              </a:solidFill>
              <a:miter lim="800000"/>
              <a:headEnd/>
              <a:tailEnd/>
            </a:ln>
            <a:effectLst>
              <a:outerShdw blurRad="63500" dist="89803"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Lst>
          </p:spPr>
        </p:pic>
        <p:sp>
          <p:nvSpPr>
            <p:cNvPr id="1831978" name="Text Box 42"/>
            <p:cNvSpPr txBox="1">
              <a:spLocks noChangeArrowheads="1"/>
            </p:cNvSpPr>
            <p:nvPr/>
          </p:nvSpPr>
          <p:spPr bwMode="auto">
            <a:xfrm>
              <a:off x="3532" y="1933"/>
              <a:ext cx="2283" cy="264"/>
            </a:xfrm>
            <a:prstGeom prst="rect">
              <a:avLst/>
            </a:prstGeom>
            <a:noFill/>
            <a:ln>
              <a:noFill/>
            </a:ln>
            <a:effectLst>
              <a:outerShdw blurRad="63500" dist="46662" dir="3284183"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48" tIns="45672" rIns="91348" bIns="45672">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ja-JP" altLang="en-US" sz="1800">
                  <a:solidFill>
                    <a:srgbClr val="FFEA18"/>
                  </a:solidFill>
                  <a:latin typeface="NJ Chinese Simplified" charset="0"/>
                  <a:ea typeface="MS PGothic" charset="0"/>
                  <a:cs typeface="MS PGothic" charset="0"/>
                </a:rPr>
                <a:t>塞</a:t>
              </a:r>
              <a:r>
                <a:rPr lang="zh-CN" altLang="en-US" sz="1800">
                  <a:solidFill>
                    <a:srgbClr val="FFEA18"/>
                  </a:solidFill>
                  <a:latin typeface="NJ Chinese Simplified" charset="0"/>
                  <a:ea typeface="NJ Chinese Simplified" charset="0"/>
                  <a:cs typeface="NJ Chinese Simplified" charset="0"/>
                </a:rPr>
                <a:t> </a:t>
              </a:r>
              <a:r>
                <a:rPr lang="ja-JP" altLang="en-US" sz="1800">
                  <a:solidFill>
                    <a:srgbClr val="FFEA18"/>
                  </a:solidFill>
                  <a:latin typeface="NJ Chinese Simplified" charset="0"/>
                  <a:ea typeface="MS PGothic" charset="0"/>
                  <a:cs typeface="MS PGothic" charset="0"/>
                </a:rPr>
                <a:t>浦</a:t>
              </a:r>
              <a:r>
                <a:rPr lang="zh-CN" altLang="en-US" sz="1800">
                  <a:solidFill>
                    <a:srgbClr val="FFEA18"/>
                  </a:solidFill>
                  <a:latin typeface="NJ Chinese Simplified" charset="0"/>
                  <a:ea typeface="NJ Chinese Simplified" charset="0"/>
                  <a:cs typeface="NJ Chinese Simplified" charset="0"/>
                </a:rPr>
                <a:t> </a:t>
              </a:r>
              <a:r>
                <a:rPr lang="ja-JP" altLang="en-US" sz="1800">
                  <a:solidFill>
                    <a:srgbClr val="FFEA18"/>
                  </a:solidFill>
                  <a:latin typeface="NJ Chinese Simplified" charset="0"/>
                  <a:ea typeface="MS PGothic" charset="0"/>
                  <a:cs typeface="MS PGothic" charset="0"/>
                </a:rPr>
                <a:t>路</a:t>
              </a:r>
              <a:r>
                <a:rPr lang="zh-CN" altLang="en-US" sz="1800">
                  <a:solidFill>
                    <a:srgbClr val="FFEA18"/>
                  </a:solidFill>
                  <a:latin typeface="NJ Chinese Simplified" charset="0"/>
                  <a:ea typeface="NJ Chinese Simplified" charset="0"/>
                  <a:cs typeface="NJ Chinese Simplified" charset="0"/>
                </a:rPr>
                <a:t> </a:t>
              </a:r>
              <a:r>
                <a:rPr lang="ja-JP" altLang="en-US" sz="1800">
                  <a:solidFill>
                    <a:srgbClr val="FFEA18"/>
                  </a:solidFill>
                  <a:latin typeface="NJ Chinese Simplified" charset="0"/>
                  <a:ea typeface="MS PGothic" charset="0"/>
                  <a:cs typeface="MS PGothic" charset="0"/>
                </a:rPr>
                <a:t>斯</a:t>
              </a:r>
              <a:r>
                <a:rPr lang="zh-CN" altLang="en-US" sz="1800">
                  <a:solidFill>
                    <a:srgbClr val="FFEA18"/>
                  </a:solidFill>
                  <a:latin typeface="NJ Chinese Simplified" charset="0"/>
                  <a:ea typeface="NJ Chinese Simplified" charset="0"/>
                  <a:cs typeface="NJ Chinese Simplified" charset="0"/>
                </a:rPr>
                <a:t> </a:t>
              </a:r>
              <a:r>
                <a:rPr lang="ja-JP" altLang="en-US" sz="1800">
                  <a:solidFill>
                    <a:srgbClr val="FFEA18"/>
                  </a:solidFill>
                  <a:latin typeface="NJ Chinese Simplified" charset="0"/>
                  <a:ea typeface="MS PGothic" charset="0"/>
                  <a:cs typeface="MS PGothic" charset="0"/>
                </a:rPr>
                <a:t>的</a:t>
              </a:r>
              <a:r>
                <a:rPr lang="zh-CN" altLang="en-US" sz="1800">
                  <a:solidFill>
                    <a:srgbClr val="FFEA18"/>
                  </a:solidFill>
                  <a:latin typeface="NJ Chinese Simplified" charset="0"/>
                  <a:ea typeface="NJ Chinese Simplified" charset="0"/>
                  <a:cs typeface="NJ Chinese Simplified" charset="0"/>
                </a:rPr>
                <a:t> </a:t>
              </a:r>
              <a:r>
                <a:rPr lang="ja-JP" altLang="en-US" sz="1800">
                  <a:solidFill>
                    <a:srgbClr val="FFEA18"/>
                  </a:solidFill>
                  <a:latin typeface="NJ Chinese Simplified" charset="0"/>
                  <a:ea typeface="MS PGothic" charset="0"/>
                  <a:cs typeface="MS PGothic" charset="0"/>
                </a:rPr>
                <a:t>沙</a:t>
              </a:r>
              <a:r>
                <a:rPr lang="zh-CN" altLang="en-US" sz="1800">
                  <a:solidFill>
                    <a:srgbClr val="FFEA18"/>
                  </a:solidFill>
                  <a:latin typeface="NJ Chinese Simplified" charset="0"/>
                  <a:ea typeface="NJ Chinese Simplified" charset="0"/>
                  <a:cs typeface="NJ Chinese Simplified" charset="0"/>
                </a:rPr>
                <a:t> </a:t>
              </a:r>
              <a:r>
                <a:rPr lang="ja-JP" altLang="en-US" sz="1800">
                  <a:solidFill>
                    <a:srgbClr val="FFEA18"/>
                  </a:solidFill>
                  <a:latin typeface="NJ Chinese Simplified" charset="0"/>
                  <a:ea typeface="华文细黑" charset="0"/>
                  <a:cs typeface="华文细黑" charset="0"/>
                </a:rPr>
                <a:t>滩</a:t>
              </a:r>
              <a:endParaRPr lang="zh-CN" altLang="en-US" sz="1800">
                <a:solidFill>
                  <a:srgbClr val="FFEA18"/>
                </a:solidFill>
                <a:latin typeface="NJ Chinese Simplified" charset="0"/>
                <a:ea typeface="NJ Chinese Simplified" charset="0"/>
                <a:cs typeface="NJ Chinese Simplified" charset="0"/>
              </a:endParaRPr>
            </a:p>
          </p:txBody>
        </p:sp>
      </p:grpSp>
      <p:sp>
        <p:nvSpPr>
          <p:cNvPr id="1831979" name="Freeform 43"/>
          <p:cNvSpPr>
            <a:spLocks/>
          </p:cNvSpPr>
          <p:nvPr/>
        </p:nvSpPr>
        <p:spPr bwMode="auto">
          <a:xfrm>
            <a:off x="5850661" y="3525652"/>
            <a:ext cx="777875" cy="883864"/>
          </a:xfrm>
          <a:custGeom>
            <a:avLst/>
            <a:gdLst>
              <a:gd name="T0" fmla="*/ 539 w 539"/>
              <a:gd name="T1" fmla="*/ 593 h 631"/>
              <a:gd name="T2" fmla="*/ 180 w 539"/>
              <a:gd name="T3" fmla="*/ 584 h 631"/>
              <a:gd name="T4" fmla="*/ 90 w 539"/>
              <a:gd name="T5" fmla="*/ 530 h 631"/>
              <a:gd name="T6" fmla="*/ 54 w 539"/>
              <a:gd name="T7" fmla="*/ 441 h 631"/>
              <a:gd name="T8" fmla="*/ 18 w 539"/>
              <a:gd name="T9" fmla="*/ 387 h 631"/>
              <a:gd name="T10" fmla="*/ 0 w 539"/>
              <a:gd name="T11" fmla="*/ 333 h 631"/>
              <a:gd name="T12" fmla="*/ 45 w 539"/>
              <a:gd name="T13" fmla="*/ 36 h 631"/>
              <a:gd name="T14" fmla="*/ 126 w 539"/>
              <a:gd name="T15" fmla="*/ 0 h 631"/>
              <a:gd name="T16" fmla="*/ 207 w 539"/>
              <a:gd name="T17" fmla="*/ 36 h 631"/>
              <a:gd name="T18" fmla="*/ 216 w 539"/>
              <a:gd name="T19" fmla="*/ 8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9" h="631">
                <a:moveTo>
                  <a:pt x="539" y="593"/>
                </a:moveTo>
                <a:cubicBezTo>
                  <a:pt x="424" y="631"/>
                  <a:pt x="294" y="622"/>
                  <a:pt x="180" y="584"/>
                </a:cubicBezTo>
                <a:cubicBezTo>
                  <a:pt x="149" y="553"/>
                  <a:pt x="132" y="540"/>
                  <a:pt x="90" y="530"/>
                </a:cubicBezTo>
                <a:cubicBezTo>
                  <a:pt x="68" y="499"/>
                  <a:pt x="70" y="473"/>
                  <a:pt x="54" y="441"/>
                </a:cubicBezTo>
                <a:cubicBezTo>
                  <a:pt x="44" y="421"/>
                  <a:pt x="24" y="407"/>
                  <a:pt x="18" y="387"/>
                </a:cubicBezTo>
                <a:cubicBezTo>
                  <a:pt x="12" y="369"/>
                  <a:pt x="0" y="333"/>
                  <a:pt x="0" y="333"/>
                </a:cubicBezTo>
                <a:cubicBezTo>
                  <a:pt x="1" y="304"/>
                  <a:pt x="4" y="86"/>
                  <a:pt x="45" y="36"/>
                </a:cubicBezTo>
                <a:cubicBezTo>
                  <a:pt x="63" y="12"/>
                  <a:pt x="126" y="0"/>
                  <a:pt x="126" y="0"/>
                </a:cubicBezTo>
                <a:cubicBezTo>
                  <a:pt x="190" y="21"/>
                  <a:pt x="164" y="7"/>
                  <a:pt x="207" y="36"/>
                </a:cubicBezTo>
                <a:cubicBezTo>
                  <a:pt x="217" y="68"/>
                  <a:pt x="216" y="53"/>
                  <a:pt x="216" y="81"/>
                </a:cubicBezTo>
              </a:path>
            </a:pathLst>
          </a:custGeom>
          <a:noFill/>
          <a:ln w="76200" cap="flat" cmpd="sng">
            <a:solidFill>
              <a:srgbClr val="FFFF00"/>
            </a:solidFill>
            <a:prstDash val="solid"/>
            <a:round/>
            <a:headEnd type="none" w="med" len="med"/>
            <a:tailEnd type="none" w="med" len="med"/>
          </a:ln>
          <a:effectLst>
            <a:outerShdw blurRad="63500" dist="63500" dir="3187806" algn="ctr" rotWithShape="0">
              <a:schemeClr val="tx1">
                <a:alpha val="74998"/>
              </a:schemeClr>
            </a:outerShdw>
          </a:effectLst>
          <a:extLst>
            <a:ext uri="{909E8E84-426E-40DD-AFC4-6F175D3DCCD1}">
              <a14:hiddenFill xmlns:a14="http://schemas.microsoft.com/office/drawing/2010/main">
                <a:solidFill>
                  <a:schemeClr val="accent1"/>
                </a:solidFill>
              </a14:hiddenFill>
            </a:ext>
          </a:extLst>
        </p:spPr>
        <p:txBody>
          <a:bodyPr wrap="none" lIns="82030" tIns="41015" rIns="82030" bIns="41015" anchor="ctr"/>
          <a:lstStyle/>
          <a:p>
            <a:pPr>
              <a:defRPr/>
            </a:pPr>
            <a:endParaRPr lang="en-US">
              <a:cs typeface="+mn-cs"/>
            </a:endParaRPr>
          </a:p>
        </p:txBody>
      </p:sp>
      <p:sp>
        <p:nvSpPr>
          <p:cNvPr id="1831980" name="AutoShape 44"/>
          <p:cNvSpPr>
            <a:spLocks noChangeArrowheads="1"/>
          </p:cNvSpPr>
          <p:nvPr/>
        </p:nvSpPr>
        <p:spPr bwMode="auto">
          <a:xfrm rot="11200029">
            <a:off x="5322455" y="3337953"/>
            <a:ext cx="430068" cy="955301"/>
          </a:xfrm>
          <a:prstGeom prst="curvedLeftArrow">
            <a:avLst>
              <a:gd name="adj1" fmla="val 45772"/>
              <a:gd name="adj2" fmla="val 91544"/>
              <a:gd name="adj3" fmla="val 33333"/>
            </a:avLst>
          </a:prstGeom>
          <a:solidFill>
            <a:srgbClr val="FFFF00"/>
          </a:solidFill>
          <a:ln w="38100">
            <a:solidFill>
              <a:schemeClr val="hlink"/>
            </a:solidFill>
            <a:miter lim="800000"/>
            <a:headEnd/>
            <a:tailEnd/>
          </a:ln>
          <a:effectLst>
            <a:outerShdw blurRad="63500" dist="71842" dir="2700000" algn="ctr" rotWithShape="0">
              <a:schemeClr val="tx1">
                <a:alpha val="74998"/>
              </a:schemeClr>
            </a:outerShdw>
          </a:effectLst>
        </p:spPr>
        <p:txBody>
          <a:bodyPr wrap="none" lIns="82030" tIns="41015" rIns="82030" bIns="41015" anchor="ctr"/>
          <a:lstStyle/>
          <a:p>
            <a:pPr>
              <a:defRPr/>
            </a:pPr>
            <a:endParaRPr lang="en-US">
              <a:cs typeface="+mn-cs"/>
            </a:endParaRPr>
          </a:p>
        </p:txBody>
      </p:sp>
      <p:sp>
        <p:nvSpPr>
          <p:cNvPr id="1831984" name="AutoShape 48"/>
          <p:cNvSpPr>
            <a:spLocks noChangeArrowheads="1"/>
          </p:cNvSpPr>
          <p:nvPr/>
        </p:nvSpPr>
        <p:spPr bwMode="auto">
          <a:xfrm>
            <a:off x="6094559" y="3197879"/>
            <a:ext cx="561397" cy="952500"/>
          </a:xfrm>
          <a:prstGeom prst="curvedLeftArrow">
            <a:avLst>
              <a:gd name="adj1" fmla="val 34961"/>
              <a:gd name="adj2" fmla="val 69923"/>
              <a:gd name="adj3" fmla="val 33333"/>
            </a:avLst>
          </a:prstGeom>
          <a:solidFill>
            <a:srgbClr val="FFFF00"/>
          </a:solidFill>
          <a:ln w="38100">
            <a:solidFill>
              <a:schemeClr val="hlink"/>
            </a:solidFill>
            <a:miter lim="800000"/>
            <a:headEnd/>
            <a:tailEnd/>
          </a:ln>
          <a:effectLst>
            <a:outerShdw blurRad="63500" dist="71842" dir="2700000" algn="ctr" rotWithShape="0">
              <a:schemeClr val="tx1">
                <a:alpha val="74998"/>
              </a:schemeClr>
            </a:outerShdw>
          </a:effectLst>
        </p:spPr>
        <p:txBody>
          <a:bodyPr wrap="none" lIns="81949" tIns="40973" rIns="81949" bIns="40973" anchor="ctr"/>
          <a:lstStyle/>
          <a:p>
            <a:pPr>
              <a:defRPr/>
            </a:pPr>
            <a:endParaRPr lang="en-GB">
              <a:solidFill>
                <a:schemeClr val="bg1"/>
              </a:solidFill>
            </a:endParaRPr>
          </a:p>
        </p:txBody>
      </p:sp>
      <p:sp>
        <p:nvSpPr>
          <p:cNvPr id="1831985" name="AutoShape 49"/>
          <p:cNvSpPr>
            <a:spLocks noChangeArrowheads="1"/>
          </p:cNvSpPr>
          <p:nvPr/>
        </p:nvSpPr>
        <p:spPr bwMode="auto">
          <a:xfrm>
            <a:off x="6136409" y="4067735"/>
            <a:ext cx="622012" cy="252132"/>
          </a:xfrm>
          <a:prstGeom prst="rightArrow">
            <a:avLst>
              <a:gd name="adj1" fmla="val 50000"/>
              <a:gd name="adj2" fmla="val 59861"/>
            </a:avLst>
          </a:prstGeom>
          <a:solidFill>
            <a:srgbClr val="FFFF00"/>
          </a:solidFill>
          <a:ln w="38100">
            <a:solidFill>
              <a:schemeClr val="hlink"/>
            </a:solidFill>
            <a:miter lim="800000"/>
            <a:headEnd/>
            <a:tailEnd/>
          </a:ln>
          <a:effectLst>
            <a:outerShdw blurRad="63500" dist="71842" dir="2700000" algn="ctr" rotWithShape="0">
              <a:schemeClr val="tx1">
                <a:alpha val="74998"/>
              </a:schemeClr>
            </a:outerShdw>
          </a:effectLst>
        </p:spPr>
        <p:txBody>
          <a:bodyPr wrap="none" lIns="82030" tIns="41015" rIns="82030" bIns="41015" anchor="ctr"/>
          <a:lstStyle/>
          <a:p>
            <a:pPr>
              <a:defRPr/>
            </a:pPr>
            <a:endParaRPr lang="en-US">
              <a:cs typeface="+mn-cs"/>
            </a:endParaRPr>
          </a:p>
        </p:txBody>
      </p:sp>
      <p:sp>
        <p:nvSpPr>
          <p:cNvPr id="1831991" name="Text Box 55"/>
          <p:cNvSpPr txBox="1">
            <a:spLocks noChangeArrowheads="1"/>
          </p:cNvSpPr>
          <p:nvPr/>
        </p:nvSpPr>
        <p:spPr bwMode="auto">
          <a:xfrm>
            <a:off x="8720292" y="6486881"/>
            <a:ext cx="342305" cy="282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1949" tIns="40973" rIns="81949" bIns="40973"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en-US" altLang="zh-CN" sz="1300">
                <a:solidFill>
                  <a:srgbClr val="FFFFFF"/>
                </a:solidFill>
                <a:latin typeface="Comic Sans MS" charset="0"/>
                <a:ea typeface="宋体" charset="0"/>
                <a:cs typeface="宋体" charset="0"/>
              </a:rPr>
              <a:t>14</a:t>
            </a:r>
          </a:p>
        </p:txBody>
      </p:sp>
      <p:sp>
        <p:nvSpPr>
          <p:cNvPr id="1831994" name="Text Box 58"/>
          <p:cNvSpPr txBox="1">
            <a:spLocks noChangeArrowheads="1"/>
          </p:cNvSpPr>
          <p:nvPr/>
        </p:nvSpPr>
        <p:spPr bwMode="auto">
          <a:xfrm>
            <a:off x="780762" y="4349285"/>
            <a:ext cx="2425988" cy="315165"/>
          </a:xfrm>
          <a:prstGeom prst="rect">
            <a:avLst/>
          </a:prstGeom>
          <a:solidFill>
            <a:srgbClr val="A7FDFA"/>
          </a:solidFill>
          <a:ln w="9525">
            <a:solidFill>
              <a:schemeClr val="tx1"/>
            </a:solidFill>
            <a:miter lim="800000"/>
            <a:headEnd/>
            <a:tailEnd/>
          </a:ln>
          <a:effectLst>
            <a:outerShdw blurRad="63500" dist="71842" dir="2700000" algn="ctr" rotWithShape="0">
              <a:schemeClr val="tx1">
                <a:alpha val="74998"/>
              </a:schemeClr>
            </a:outerShdw>
          </a:effec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ja-JP" altLang="en-US" sz="1400">
                <a:latin typeface="宋体" charset="0"/>
                <a:ea typeface="宋体" charset="0"/>
                <a:cs typeface="宋体" charset="0"/>
              </a:rPr>
              <a:t>  使</a:t>
            </a:r>
            <a:r>
              <a:rPr lang="zh-CN" altLang="en-US" sz="1400">
                <a:latin typeface="宋体" charset="0"/>
                <a:ea typeface="宋体" charset="0"/>
                <a:cs typeface="宋体" charset="0"/>
              </a:rPr>
              <a:t> </a:t>
            </a:r>
            <a:r>
              <a:rPr lang="ja-JP" altLang="en-US" sz="1400">
                <a:latin typeface="宋体" charset="0"/>
                <a:ea typeface="宋体" charset="0"/>
                <a:cs typeface="宋体" charset="0"/>
              </a:rPr>
              <a:t>徒</a:t>
            </a:r>
            <a:r>
              <a:rPr lang="zh-CN" altLang="en-US" sz="1400">
                <a:latin typeface="宋体" charset="0"/>
                <a:ea typeface="宋体" charset="0"/>
                <a:cs typeface="宋体" charset="0"/>
              </a:rPr>
              <a:t> </a:t>
            </a:r>
            <a:r>
              <a:rPr lang="ja-JP" altLang="en-US" sz="1400">
                <a:latin typeface="宋体" charset="0"/>
                <a:ea typeface="宋体" charset="0"/>
                <a:cs typeface="宋体" charset="0"/>
              </a:rPr>
              <a:t>行</a:t>
            </a:r>
            <a:r>
              <a:rPr lang="zh-CN" altLang="en-US" sz="1400">
                <a:latin typeface="宋体" charset="0"/>
                <a:ea typeface="宋体" charset="0"/>
                <a:cs typeface="宋体" charset="0"/>
              </a:rPr>
              <a:t> </a:t>
            </a:r>
            <a:r>
              <a:rPr lang="ja-JP" altLang="en-US" sz="1400">
                <a:latin typeface="宋体" charset="0"/>
                <a:ea typeface="宋体" charset="0"/>
                <a:cs typeface="宋体" charset="0"/>
              </a:rPr>
              <a:t>传</a:t>
            </a:r>
            <a:r>
              <a:rPr lang="zh-CN" altLang="en-US" sz="1400">
                <a:latin typeface="宋体" charset="0"/>
                <a:ea typeface="宋体" charset="0"/>
                <a:cs typeface="宋体" charset="0"/>
              </a:rPr>
              <a:t> </a:t>
            </a:r>
            <a:r>
              <a:rPr lang="en-US" altLang="zh-CN" sz="1400">
                <a:latin typeface="宋体" charset="0"/>
                <a:ea typeface="宋体" charset="0"/>
                <a:cs typeface="宋体" charset="0"/>
              </a:rPr>
              <a:t>13-14 </a:t>
            </a:r>
            <a:r>
              <a:rPr lang="zh-CN" altLang="en-US" sz="1400">
                <a:latin typeface="宋体" charset="0"/>
                <a:ea typeface="宋体" charset="0"/>
                <a:cs typeface="宋体" charset="0"/>
              </a:rPr>
              <a:t>章</a:t>
            </a:r>
          </a:p>
        </p:txBody>
      </p:sp>
      <p:grpSp>
        <p:nvGrpSpPr>
          <p:cNvPr id="1831995" name="Group 59"/>
          <p:cNvGrpSpPr>
            <a:grpSpLocks/>
          </p:cNvGrpSpPr>
          <p:nvPr/>
        </p:nvGrpSpPr>
        <p:grpSpPr bwMode="auto">
          <a:xfrm>
            <a:off x="789422" y="4805924"/>
            <a:ext cx="4130386" cy="997324"/>
            <a:chOff x="547" y="3431"/>
            <a:chExt cx="2419" cy="712"/>
          </a:xfrm>
        </p:grpSpPr>
        <p:sp>
          <p:nvSpPr>
            <p:cNvPr id="1831996" name="Rectangle 60" descr="10%"/>
            <p:cNvSpPr>
              <a:spLocks noChangeArrowheads="1"/>
            </p:cNvSpPr>
            <p:nvPr/>
          </p:nvSpPr>
          <p:spPr bwMode="auto">
            <a:xfrm>
              <a:off x="547" y="3431"/>
              <a:ext cx="2419" cy="438"/>
            </a:xfrm>
            <a:prstGeom prst="rect">
              <a:avLst/>
            </a:prstGeom>
            <a:pattFill prst="pct10">
              <a:fgClr>
                <a:schemeClr val="accent1"/>
              </a:fgClr>
              <a:bgClr>
                <a:schemeClr val="bg1"/>
              </a:bgClr>
            </a:pattFill>
            <a:ln w="76200" cmpd="tri">
              <a:solidFill>
                <a:srgbClr val="0067C9"/>
              </a:solidFill>
              <a:miter lim="800000"/>
              <a:headEnd/>
              <a:tailEnd/>
            </a:ln>
            <a:effectLst>
              <a:outerShdw blurRad="63500" dist="89803" dir="2700000" algn="ctr" rotWithShape="0">
                <a:schemeClr val="tx1">
                  <a:alpha val="74998"/>
                </a:schemeClr>
              </a:outerShdw>
            </a:effectLst>
          </p:spPr>
          <p:txBody>
            <a:bodyPr wrap="none" anchor="ctr"/>
            <a:lstStyle/>
            <a:p>
              <a:pPr>
                <a:defRPr/>
              </a:pPr>
              <a:endParaRPr lang="en-US">
                <a:cs typeface="+mn-cs"/>
              </a:endParaRPr>
            </a:p>
          </p:txBody>
        </p:sp>
        <p:sp>
          <p:nvSpPr>
            <p:cNvPr id="1831997" name="Text Box 61"/>
            <p:cNvSpPr txBox="1">
              <a:spLocks noChangeArrowheads="1"/>
            </p:cNvSpPr>
            <p:nvPr/>
          </p:nvSpPr>
          <p:spPr bwMode="auto">
            <a:xfrm>
              <a:off x="577" y="3440"/>
              <a:ext cx="2254" cy="703"/>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48" tIns="45672" rIns="91348" bIns="45672">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altLang="zh-CN" sz="2900" dirty="0">
                  <a:latin typeface="Comic Sans MS" charset="0"/>
                  <a:ea typeface="宋体" charset="0"/>
                  <a:cs typeface="宋体" charset="0"/>
                </a:rPr>
                <a:t> </a:t>
              </a:r>
              <a:r>
                <a:rPr lang="en-US" altLang="zh-CN" sz="2900" dirty="0">
                  <a:latin typeface="黑体" charset="0"/>
                  <a:ea typeface="黑体" charset="0"/>
                  <a:cs typeface="黑体" charset="0"/>
                </a:rPr>
                <a:t>1.</a:t>
              </a:r>
              <a:r>
                <a:rPr lang="en-US" altLang="zh-CN" sz="2900" dirty="0">
                  <a:latin typeface="Comic Sans MS"/>
                  <a:ea typeface="黑体" charset="0"/>
                  <a:cs typeface="黑体" charset="0"/>
                </a:rPr>
                <a:t>“</a:t>
              </a:r>
              <a:r>
                <a:rPr lang="zh-CN" altLang="en-US" sz="2900" dirty="0">
                  <a:latin typeface="黑体" charset="0"/>
                  <a:ea typeface="黑体" charset="0"/>
                  <a:cs typeface="黑体" charset="0"/>
                </a:rPr>
                <a:t>引子</a:t>
              </a:r>
              <a:r>
                <a:rPr lang="zh-CN" altLang="en-US" sz="2900" dirty="0">
                  <a:latin typeface="Comic Sans MS"/>
                  <a:ea typeface="黑体" charset="0"/>
                  <a:cs typeface="黑体" charset="0"/>
                </a:rPr>
                <a:t>”</a:t>
              </a:r>
              <a:r>
                <a:rPr lang="zh-CN" altLang="en-US" sz="2900" dirty="0">
                  <a:latin typeface="黑体" charset="0"/>
                  <a:ea typeface="黑体" charset="0"/>
                  <a:cs typeface="黑体" charset="0"/>
                </a:rPr>
                <a:t>: </a:t>
              </a:r>
              <a:r>
                <a:rPr lang="zh-CN" altLang="en-US" sz="2900" u="sng" dirty="0">
                  <a:solidFill>
                    <a:srgbClr val="C00000"/>
                  </a:solidFill>
                  <a:latin typeface="黑体" charset="0"/>
                  <a:ea typeface="黑体" charset="0"/>
                  <a:cs typeface="黑体" charset="0"/>
                </a:rPr>
                <a:t>宣教实验</a:t>
              </a:r>
              <a:r>
                <a:rPr lang="zh-CN" altLang="en-US" sz="2900" dirty="0">
                  <a:latin typeface="Comic Sans MS"/>
                  <a:ea typeface="黑体" charset="0"/>
                  <a:cs typeface="黑体" charset="0"/>
                </a:rPr>
                <a:t>”</a:t>
              </a:r>
              <a:endParaRPr lang="zh-CN" altLang="en-US" sz="2900" dirty="0">
                <a:latin typeface="黑体" charset="0"/>
                <a:ea typeface="黑体" charset="0"/>
                <a:cs typeface="黑体" charset="0"/>
              </a:endParaRPr>
            </a:p>
          </p:txBody>
        </p:sp>
      </p:grpSp>
      <p:grpSp>
        <p:nvGrpSpPr>
          <p:cNvPr id="1832001" name="Group 65"/>
          <p:cNvGrpSpPr>
            <a:grpSpLocks/>
          </p:cNvGrpSpPr>
          <p:nvPr/>
        </p:nvGrpSpPr>
        <p:grpSpPr bwMode="auto">
          <a:xfrm>
            <a:off x="793751" y="5618352"/>
            <a:ext cx="6736773" cy="919847"/>
            <a:chOff x="541" y="4020"/>
            <a:chExt cx="4445" cy="827"/>
          </a:xfrm>
        </p:grpSpPr>
        <p:sp>
          <p:nvSpPr>
            <p:cNvPr id="1832002" name="Rectangle 66" descr="10%"/>
            <p:cNvSpPr>
              <a:spLocks noChangeArrowheads="1"/>
            </p:cNvSpPr>
            <p:nvPr/>
          </p:nvSpPr>
          <p:spPr bwMode="auto">
            <a:xfrm>
              <a:off x="541" y="4020"/>
              <a:ext cx="4445" cy="827"/>
            </a:xfrm>
            <a:prstGeom prst="rect">
              <a:avLst/>
            </a:prstGeom>
            <a:pattFill prst="pct10">
              <a:fgClr>
                <a:schemeClr val="accent1"/>
              </a:fgClr>
              <a:bgClr>
                <a:srgbClr val="FFFFFF"/>
              </a:bgClr>
            </a:pattFill>
            <a:ln w="76200" cmpd="tri">
              <a:solidFill>
                <a:schemeClr val="accent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cs typeface="+mn-cs"/>
              </a:endParaRPr>
            </a:p>
          </p:txBody>
        </p:sp>
        <p:sp>
          <p:nvSpPr>
            <p:cNvPr id="1832003" name="Rectangle 67"/>
            <p:cNvSpPr>
              <a:spLocks noChangeArrowheads="1"/>
            </p:cNvSpPr>
            <p:nvPr/>
          </p:nvSpPr>
          <p:spPr bwMode="auto">
            <a:xfrm>
              <a:off x="614" y="4063"/>
              <a:ext cx="4324" cy="711"/>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48" tIns="45672" rIns="91348" bIns="45672">
              <a:spAutoFit/>
            </a:bodyPr>
            <a:lstStyle/>
            <a:p>
              <a:pPr algn="l">
                <a:lnSpc>
                  <a:spcPct val="90000"/>
                </a:lnSpc>
                <a:defRPr/>
              </a:pPr>
              <a:r>
                <a:rPr lang="ja-JP" altLang="en-US" sz="2500">
                  <a:latin typeface="黑体" charset="0"/>
                  <a:ea typeface="黑体" charset="0"/>
                  <a:cs typeface="黑体" charset="0"/>
                </a:rPr>
                <a:t>重要性</a:t>
              </a:r>
              <a:r>
                <a:rPr lang="en-US" altLang="zh-CN" sz="2500" dirty="0">
                  <a:latin typeface="黑体" charset="0"/>
                  <a:ea typeface="黑体" charset="0"/>
                  <a:cs typeface="黑体" charset="0"/>
                </a:rPr>
                <a:t>: </a:t>
              </a:r>
              <a:r>
                <a:rPr lang="zh-CN" altLang="en-US" sz="2500" dirty="0">
                  <a:latin typeface="黑体" charset="0"/>
                  <a:ea typeface="黑体" charset="0"/>
                  <a:cs typeface="黑体" charset="0"/>
                </a:rPr>
                <a:t>保罗被崇拜为</a:t>
              </a:r>
              <a:r>
                <a:rPr lang="zh-CN" altLang="en-US" sz="2500" u="sng" dirty="0">
                  <a:solidFill>
                    <a:srgbClr val="C00000"/>
                  </a:solidFill>
                  <a:latin typeface="黑体" charset="0"/>
                  <a:ea typeface="黑体" charset="0"/>
                  <a:cs typeface="黑体" charset="0"/>
                </a:rPr>
                <a:t>神</a:t>
              </a:r>
              <a:r>
                <a:rPr lang="zh-CN" altLang="en-US" sz="2500" dirty="0">
                  <a:latin typeface="黑体" charset="0"/>
                  <a:ea typeface="黑体" charset="0"/>
                  <a:cs typeface="黑体" charset="0"/>
                </a:rPr>
                <a:t>；行神迹奇事；被</a:t>
              </a:r>
              <a:r>
                <a:rPr lang="zh-CN" altLang="en-US" sz="2500" u="sng" dirty="0">
                  <a:solidFill>
                    <a:srgbClr val="C00000"/>
                  </a:solidFill>
                  <a:latin typeface="黑体" charset="0"/>
                  <a:ea typeface="黑体" charset="0"/>
                  <a:cs typeface="黑体" charset="0"/>
                </a:rPr>
                <a:t>石头</a:t>
              </a:r>
              <a:r>
                <a:rPr lang="zh-CN" altLang="en-US" sz="2500" dirty="0">
                  <a:latin typeface="黑体" charset="0"/>
                  <a:ea typeface="黑体" charset="0"/>
                  <a:cs typeface="黑体" charset="0"/>
                </a:rPr>
                <a:t>打；工作艰辛；建立教会；同路线返回</a:t>
              </a:r>
            </a:p>
          </p:txBody>
        </p:sp>
      </p:grpSp>
      <p:sp>
        <p:nvSpPr>
          <p:cNvPr id="1832004" name="Oval 68"/>
          <p:cNvSpPr>
            <a:spLocks noChangeArrowheads="1"/>
          </p:cNvSpPr>
          <p:nvPr/>
        </p:nvSpPr>
        <p:spPr bwMode="auto">
          <a:xfrm>
            <a:off x="6185479" y="4602816"/>
            <a:ext cx="2070966" cy="476250"/>
          </a:xfrm>
          <a:prstGeom prst="ellipse">
            <a:avLst/>
          </a:prstGeom>
          <a:noFill/>
          <a:ln w="76200">
            <a:solidFill>
              <a:schemeClr val="hlink"/>
            </a:solidFill>
            <a:round/>
            <a:headEnd/>
            <a:tailEnd/>
          </a:ln>
          <a:effectLst>
            <a:outerShdw blurRad="63500" dist="81320" dir="2319588" algn="ctr" rotWithShape="0">
              <a:schemeClr val="tx2">
                <a:alpha val="74998"/>
              </a:schemeClr>
            </a:outerShdw>
          </a:effectLst>
          <a:extLst>
            <a:ext uri="{909E8E84-426E-40DD-AFC4-6F175D3DCCD1}">
              <a14:hiddenFill xmlns:a14="http://schemas.microsoft.com/office/drawing/2010/main">
                <a:solidFill>
                  <a:schemeClr val="accent1"/>
                </a:solidFill>
              </a14:hiddenFill>
            </a:ext>
          </a:extLst>
        </p:spPr>
        <p:txBody>
          <a:bodyPr wrap="none" lIns="82030" tIns="41015" rIns="82030" bIns="41015" anchor="ctr"/>
          <a:lstStyle/>
          <a:p>
            <a:pPr>
              <a:defRPr/>
            </a:pPr>
            <a:endParaRPr lang="zh-CN" altLang="en-US">
              <a:solidFill>
                <a:schemeClr val="hlink"/>
              </a:solidFill>
              <a:ea typeface="宋体" charset="0"/>
              <a:cs typeface="宋体" charset="0"/>
            </a:endParaRPr>
          </a:p>
        </p:txBody>
      </p:sp>
      <p:sp>
        <p:nvSpPr>
          <p:cNvPr id="1832005" name="Oval 69"/>
          <p:cNvSpPr>
            <a:spLocks noChangeArrowheads="1"/>
          </p:cNvSpPr>
          <p:nvPr/>
        </p:nvSpPr>
        <p:spPr bwMode="auto">
          <a:xfrm>
            <a:off x="6355773" y="4119563"/>
            <a:ext cx="2275898" cy="423022"/>
          </a:xfrm>
          <a:prstGeom prst="ellipse">
            <a:avLst/>
          </a:prstGeom>
          <a:noFill/>
          <a:ln w="76200">
            <a:solidFill>
              <a:schemeClr val="hlink"/>
            </a:solidFill>
            <a:round/>
            <a:headEnd/>
            <a:tailEnd/>
          </a:ln>
          <a:effectLst>
            <a:outerShdw blurRad="63500" dist="81320" dir="2319588" algn="ctr" rotWithShape="0">
              <a:schemeClr val="tx2">
                <a:alpha val="74998"/>
              </a:schemeClr>
            </a:outerShdw>
          </a:effectLst>
          <a:extLst>
            <a:ext uri="{909E8E84-426E-40DD-AFC4-6F175D3DCCD1}">
              <a14:hiddenFill xmlns:a14="http://schemas.microsoft.com/office/drawing/2010/main">
                <a:solidFill>
                  <a:schemeClr val="accent1"/>
                </a:solidFill>
              </a14:hiddenFill>
            </a:ext>
          </a:extLst>
        </p:spPr>
        <p:txBody>
          <a:bodyPr wrap="none" lIns="82030" tIns="41015" rIns="82030" bIns="41015" anchor="ctr"/>
          <a:lstStyle/>
          <a:p>
            <a:pPr>
              <a:defRPr/>
            </a:pPr>
            <a:endParaRPr lang="zh-CN" altLang="en-US">
              <a:solidFill>
                <a:schemeClr val="hlink"/>
              </a:solidFill>
              <a:ea typeface="宋体" charset="0"/>
              <a:cs typeface="宋体" charset="0"/>
            </a:endParaRPr>
          </a:p>
        </p:txBody>
      </p:sp>
      <p:sp>
        <p:nvSpPr>
          <p:cNvPr id="1832006" name="Oval 70"/>
          <p:cNvSpPr>
            <a:spLocks noChangeArrowheads="1"/>
          </p:cNvSpPr>
          <p:nvPr/>
        </p:nvSpPr>
        <p:spPr bwMode="auto">
          <a:xfrm>
            <a:off x="5969000" y="3450012"/>
            <a:ext cx="2275898" cy="383801"/>
          </a:xfrm>
          <a:prstGeom prst="ellipse">
            <a:avLst/>
          </a:prstGeom>
          <a:noFill/>
          <a:ln w="76200">
            <a:solidFill>
              <a:schemeClr val="hlink"/>
            </a:solidFill>
            <a:round/>
            <a:headEnd/>
            <a:tailEnd/>
          </a:ln>
          <a:effectLst>
            <a:outerShdw blurRad="63500" dist="81320" dir="2319588" algn="ctr" rotWithShape="0">
              <a:schemeClr val="tx2">
                <a:alpha val="74998"/>
              </a:schemeClr>
            </a:outerShdw>
          </a:effectLst>
          <a:extLst>
            <a:ext uri="{909E8E84-426E-40DD-AFC4-6F175D3DCCD1}">
              <a14:hiddenFill xmlns:a14="http://schemas.microsoft.com/office/drawing/2010/main">
                <a:solidFill>
                  <a:schemeClr val="accent1"/>
                </a:solidFill>
              </a14:hiddenFill>
            </a:ext>
          </a:extLst>
        </p:spPr>
        <p:txBody>
          <a:bodyPr wrap="none" lIns="82030" tIns="41015" rIns="82030" bIns="41015" anchor="ctr"/>
          <a:lstStyle/>
          <a:p>
            <a:pPr>
              <a:defRPr/>
            </a:pPr>
            <a:endParaRPr lang="zh-CN" altLang="en-US">
              <a:solidFill>
                <a:schemeClr val="hlink"/>
              </a:solidFill>
              <a:ea typeface="宋体" charset="0"/>
              <a:cs typeface="宋体" charset="0"/>
            </a:endParaRPr>
          </a:p>
        </p:txBody>
      </p:sp>
      <p:sp>
        <p:nvSpPr>
          <p:cNvPr id="1832007" name="Oval 71"/>
          <p:cNvSpPr>
            <a:spLocks noChangeArrowheads="1"/>
          </p:cNvSpPr>
          <p:nvPr/>
        </p:nvSpPr>
        <p:spPr bwMode="auto">
          <a:xfrm>
            <a:off x="5129069" y="3668526"/>
            <a:ext cx="1294535" cy="396408"/>
          </a:xfrm>
          <a:prstGeom prst="ellipse">
            <a:avLst/>
          </a:prstGeom>
          <a:noFill/>
          <a:ln w="76200">
            <a:solidFill>
              <a:schemeClr val="hlink"/>
            </a:solidFill>
            <a:round/>
            <a:headEnd/>
            <a:tailEnd/>
          </a:ln>
          <a:effectLst>
            <a:outerShdw blurRad="63500" dist="81320" dir="2319588" algn="ctr" rotWithShape="0">
              <a:schemeClr val="tx2">
                <a:alpha val="74998"/>
              </a:schemeClr>
            </a:outerShdw>
          </a:effectLst>
          <a:extLst>
            <a:ext uri="{909E8E84-426E-40DD-AFC4-6F175D3DCCD1}">
              <a14:hiddenFill xmlns:a14="http://schemas.microsoft.com/office/drawing/2010/main">
                <a:solidFill>
                  <a:schemeClr val="accent1"/>
                </a:solidFill>
              </a14:hiddenFill>
            </a:ext>
          </a:extLst>
        </p:spPr>
        <p:txBody>
          <a:bodyPr wrap="none" lIns="82030" tIns="41015" rIns="82030" bIns="41015" anchor="ctr"/>
          <a:lstStyle/>
          <a:p>
            <a:pPr>
              <a:defRPr/>
            </a:pPr>
            <a:endParaRPr lang="zh-CN" altLang="en-US">
              <a:solidFill>
                <a:schemeClr val="hlink"/>
              </a:solidFill>
              <a:ea typeface="宋体" charset="0"/>
              <a:cs typeface="宋体" charset="0"/>
            </a:endParaRPr>
          </a:p>
        </p:txBody>
      </p:sp>
      <p:sp>
        <p:nvSpPr>
          <p:cNvPr id="1832008" name="Oval 72"/>
          <p:cNvSpPr>
            <a:spLocks noChangeArrowheads="1"/>
          </p:cNvSpPr>
          <p:nvPr/>
        </p:nvSpPr>
        <p:spPr bwMode="auto">
          <a:xfrm>
            <a:off x="4559012" y="3039596"/>
            <a:ext cx="1294534" cy="410416"/>
          </a:xfrm>
          <a:prstGeom prst="ellipse">
            <a:avLst/>
          </a:prstGeom>
          <a:noFill/>
          <a:ln w="76200">
            <a:solidFill>
              <a:schemeClr val="hlink"/>
            </a:solidFill>
            <a:round/>
            <a:headEnd/>
            <a:tailEnd/>
          </a:ln>
          <a:effectLst>
            <a:outerShdw blurRad="63500" dist="81320" dir="2319588" algn="ctr" rotWithShape="0">
              <a:schemeClr val="tx2">
                <a:alpha val="74998"/>
              </a:schemeClr>
            </a:outerShdw>
          </a:effectLst>
          <a:extLst>
            <a:ext uri="{909E8E84-426E-40DD-AFC4-6F175D3DCCD1}">
              <a14:hiddenFill xmlns:a14="http://schemas.microsoft.com/office/drawing/2010/main">
                <a:solidFill>
                  <a:schemeClr val="accent1"/>
                </a:solidFill>
              </a14:hiddenFill>
            </a:ext>
          </a:extLst>
        </p:spPr>
        <p:txBody>
          <a:bodyPr wrap="none" lIns="82030" tIns="41015" rIns="82030" bIns="41015" anchor="ctr"/>
          <a:lstStyle/>
          <a:p>
            <a:pPr>
              <a:defRPr/>
            </a:pPr>
            <a:endParaRPr lang="zh-CN" altLang="en-US">
              <a:solidFill>
                <a:schemeClr val="hlink"/>
              </a:solidFill>
              <a:ea typeface="宋体" charset="0"/>
              <a:cs typeface="宋体" charset="0"/>
            </a:endParaRPr>
          </a:p>
        </p:txBody>
      </p:sp>
      <p:sp>
        <p:nvSpPr>
          <p:cNvPr id="1832009" name="Oval 73"/>
          <p:cNvSpPr>
            <a:spLocks noChangeArrowheads="1"/>
          </p:cNvSpPr>
          <p:nvPr/>
        </p:nvSpPr>
        <p:spPr bwMode="auto">
          <a:xfrm>
            <a:off x="3948547" y="3718953"/>
            <a:ext cx="961159" cy="476250"/>
          </a:xfrm>
          <a:prstGeom prst="ellipse">
            <a:avLst/>
          </a:prstGeom>
          <a:noFill/>
          <a:ln w="76200">
            <a:solidFill>
              <a:schemeClr val="hlink"/>
            </a:solidFill>
            <a:round/>
            <a:headEnd/>
            <a:tailEnd/>
          </a:ln>
          <a:effectLst>
            <a:outerShdw blurRad="63500" dist="81320" dir="2319588" algn="ctr" rotWithShape="0">
              <a:schemeClr val="tx2">
                <a:alpha val="74998"/>
              </a:schemeClr>
            </a:outerShdw>
          </a:effectLst>
          <a:extLst>
            <a:ext uri="{909E8E84-426E-40DD-AFC4-6F175D3DCCD1}">
              <a14:hiddenFill xmlns:a14="http://schemas.microsoft.com/office/drawing/2010/main">
                <a:solidFill>
                  <a:schemeClr val="accent1"/>
                </a:solidFill>
              </a14:hiddenFill>
            </a:ext>
          </a:extLst>
        </p:spPr>
        <p:txBody>
          <a:bodyPr wrap="none" lIns="82030" tIns="41015" rIns="82030" bIns="41015" anchor="ctr"/>
          <a:lstStyle/>
          <a:p>
            <a:pPr>
              <a:defRPr/>
            </a:pPr>
            <a:endParaRPr lang="zh-CN" altLang="en-US">
              <a:solidFill>
                <a:schemeClr val="hlink"/>
              </a:solidFill>
              <a:ea typeface="宋体" charset="0"/>
              <a:cs typeface="宋体" charset="0"/>
            </a:endParaRPr>
          </a:p>
        </p:txBody>
      </p:sp>
      <p:sp>
        <p:nvSpPr>
          <p:cNvPr id="1832010" name="Oval 74"/>
          <p:cNvSpPr>
            <a:spLocks noChangeArrowheads="1"/>
          </p:cNvSpPr>
          <p:nvPr/>
        </p:nvSpPr>
        <p:spPr bwMode="auto">
          <a:xfrm>
            <a:off x="2874820" y="2926138"/>
            <a:ext cx="961159" cy="423022"/>
          </a:xfrm>
          <a:prstGeom prst="ellipse">
            <a:avLst/>
          </a:prstGeom>
          <a:noFill/>
          <a:ln w="76200">
            <a:solidFill>
              <a:schemeClr val="hlink"/>
            </a:solidFill>
            <a:round/>
            <a:headEnd/>
            <a:tailEnd/>
          </a:ln>
          <a:effectLst>
            <a:outerShdw blurRad="63500" dist="81320" dir="2319588" algn="ctr" rotWithShape="0">
              <a:schemeClr val="tx2">
                <a:alpha val="74998"/>
              </a:schemeClr>
            </a:outerShdw>
          </a:effectLst>
          <a:extLst>
            <a:ext uri="{909E8E84-426E-40DD-AFC4-6F175D3DCCD1}">
              <a14:hiddenFill xmlns:a14="http://schemas.microsoft.com/office/drawing/2010/main">
                <a:solidFill>
                  <a:schemeClr val="accent1"/>
                </a:solidFill>
              </a14:hiddenFill>
            </a:ext>
          </a:extLst>
        </p:spPr>
        <p:txBody>
          <a:bodyPr wrap="none" lIns="82030" tIns="41015" rIns="82030" bIns="41015" anchor="ctr"/>
          <a:lstStyle/>
          <a:p>
            <a:pPr>
              <a:defRPr/>
            </a:pPr>
            <a:endParaRPr lang="zh-CN" altLang="en-US">
              <a:solidFill>
                <a:schemeClr val="hlink"/>
              </a:solidFill>
              <a:ea typeface="宋体" charset="0"/>
              <a:cs typeface="宋体" charset="0"/>
            </a:endParaRPr>
          </a:p>
        </p:txBody>
      </p:sp>
      <p:sp>
        <p:nvSpPr>
          <p:cNvPr id="1832011" name="Text Box 75"/>
          <p:cNvSpPr txBox="1">
            <a:spLocks noChangeArrowheads="1"/>
          </p:cNvSpPr>
          <p:nvPr/>
        </p:nvSpPr>
        <p:spPr bwMode="auto">
          <a:xfrm>
            <a:off x="512331" y="6541428"/>
            <a:ext cx="890113" cy="22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30" tIns="41015" rIns="82030" bIns="41015" anchor="ctr">
            <a:spAutoFit/>
          </a:bodyPr>
          <a:lstStyle/>
          <a:p>
            <a:pPr>
              <a:spcBef>
                <a:spcPct val="50000"/>
              </a:spcBef>
              <a:defRPr/>
            </a:pPr>
            <a:r>
              <a:rPr lang="en-US" altLang="zh-CN" sz="900">
                <a:solidFill>
                  <a:schemeClr val="bg1"/>
                </a:solidFill>
                <a:latin typeface="Arial" charset="0"/>
                <a:ea typeface="宋体" charset="0"/>
                <a:cs typeface="宋体" charset="0"/>
              </a:rPr>
              <a:t>©2006 TBBMI</a:t>
            </a:r>
          </a:p>
        </p:txBody>
      </p:sp>
      <p:grpSp>
        <p:nvGrpSpPr>
          <p:cNvPr id="1831986" name="Group 50"/>
          <p:cNvGrpSpPr>
            <a:grpSpLocks/>
          </p:cNvGrpSpPr>
          <p:nvPr/>
        </p:nvGrpSpPr>
        <p:grpSpPr bwMode="auto">
          <a:xfrm>
            <a:off x="858694" y="1612248"/>
            <a:ext cx="3713306" cy="2386853"/>
            <a:chOff x="585" y="999"/>
            <a:chExt cx="2573" cy="1703"/>
          </a:xfrm>
        </p:grpSpPr>
        <p:sp>
          <p:nvSpPr>
            <p:cNvPr id="1831987" name="AutoShape 51"/>
            <p:cNvSpPr>
              <a:spLocks noChangeArrowheads="1"/>
            </p:cNvSpPr>
            <p:nvPr/>
          </p:nvSpPr>
          <p:spPr bwMode="auto">
            <a:xfrm flipH="1">
              <a:off x="622" y="999"/>
              <a:ext cx="2459" cy="1703"/>
            </a:xfrm>
            <a:prstGeom prst="roundRect">
              <a:avLst>
                <a:gd name="adj" fmla="val 16667"/>
              </a:avLst>
            </a:prstGeom>
            <a:gradFill rotWithShape="0">
              <a:gsLst>
                <a:gs pos="0">
                  <a:srgbClr val="2828FF">
                    <a:gamma/>
                    <a:shade val="0"/>
                    <a:invGamma/>
                  </a:srgbClr>
                </a:gs>
                <a:gs pos="50000">
                  <a:srgbClr val="2828FF"/>
                </a:gs>
                <a:gs pos="100000">
                  <a:srgbClr val="2828FF">
                    <a:gamma/>
                    <a:shade val="0"/>
                    <a:invGamma/>
                  </a:srgbClr>
                </a:gs>
              </a:gsLst>
              <a:lin ang="5400000" scaled="1"/>
            </a:gradFill>
            <a:ln w="76200">
              <a:solidFill>
                <a:schemeClr va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831988" name="Text Box 52"/>
            <p:cNvSpPr txBox="1">
              <a:spLocks noChangeArrowheads="1"/>
            </p:cNvSpPr>
            <p:nvPr/>
          </p:nvSpPr>
          <p:spPr bwMode="auto">
            <a:xfrm>
              <a:off x="585" y="1066"/>
              <a:ext cx="2573" cy="1361"/>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408" tIns="45704" rIns="91408" bIns="45704">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zh-CN" altLang="en-US" sz="5900" dirty="0">
                  <a:solidFill>
                    <a:srgbClr val="FFEA18"/>
                  </a:solidFill>
                  <a:latin typeface="Comic Sans MS" charset="0"/>
                  <a:ea typeface="宋体" charset="0"/>
                  <a:cs typeface="宋体" charset="0"/>
                </a:rPr>
                <a:t>公元  </a:t>
              </a:r>
              <a:br>
                <a:rPr lang="en-US" altLang="zh-CN" sz="5900" dirty="0">
                  <a:solidFill>
                    <a:srgbClr val="FFEA18"/>
                  </a:solidFill>
                  <a:latin typeface="Comic Sans MS" charset="0"/>
                  <a:ea typeface="宋体" charset="0"/>
                  <a:cs typeface="宋体" charset="0"/>
                </a:rPr>
              </a:br>
              <a:r>
                <a:rPr lang="en-US" altLang="zh-CN" sz="5900" dirty="0">
                  <a:solidFill>
                    <a:srgbClr val="FFEA18"/>
                  </a:solidFill>
                  <a:latin typeface="Comic Sans MS" charset="0"/>
                  <a:ea typeface="宋体" charset="0"/>
                  <a:cs typeface="宋体" charset="0"/>
                </a:rPr>
                <a:t>46-48</a:t>
              </a:r>
              <a:r>
                <a:rPr lang="zh-CN" altLang="en-US" sz="5900" dirty="0">
                  <a:solidFill>
                    <a:srgbClr val="FFEA18"/>
                  </a:solidFill>
                  <a:latin typeface="Comic Sans MS" charset="0"/>
                  <a:ea typeface="宋体" charset="0"/>
                  <a:cs typeface="宋体" charset="0"/>
                </a:rPr>
                <a:t>年</a:t>
              </a:r>
            </a:p>
          </p:txBody>
        </p:sp>
      </p:grpSp>
    </p:spTree>
    <p:extLst>
      <p:ext uri="{BB962C8B-B14F-4D97-AF65-F5344CB8AC3E}">
        <p14:creationId xmlns:p14="http://schemas.microsoft.com/office/powerpoint/2010/main" val="1716382256"/>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1831963"/>
                                        </p:tgtEl>
                                        <p:attrNameLst>
                                          <p:attrName>style.visibility</p:attrName>
                                        </p:attrNameLst>
                                      </p:cBhvr>
                                      <p:to>
                                        <p:strVal val="visible"/>
                                      </p:to>
                                    </p:set>
                                    <p:anim calcmode="lin" valueType="num">
                                      <p:cBhvr>
                                        <p:cTn id="7" dur="500" fill="hold"/>
                                        <p:tgtEl>
                                          <p:spTgt spid="1831963"/>
                                        </p:tgtEl>
                                        <p:attrNameLst>
                                          <p:attrName>ppt_w</p:attrName>
                                        </p:attrNameLst>
                                      </p:cBhvr>
                                      <p:tavLst>
                                        <p:tav tm="0">
                                          <p:val>
                                            <p:fltVal val="0"/>
                                          </p:val>
                                        </p:tav>
                                        <p:tav tm="100000">
                                          <p:val>
                                            <p:strVal val="#ppt_w"/>
                                          </p:val>
                                        </p:tav>
                                      </p:tavLst>
                                    </p:anim>
                                    <p:anim calcmode="lin" valueType="num">
                                      <p:cBhvr>
                                        <p:cTn id="8" dur="500" fill="hold"/>
                                        <p:tgtEl>
                                          <p:spTgt spid="1831963"/>
                                        </p:tgtEl>
                                        <p:attrNameLst>
                                          <p:attrName>ppt_h</p:attrName>
                                        </p:attrNameLst>
                                      </p:cBhvr>
                                      <p:tavLst>
                                        <p:tav tm="0">
                                          <p:val>
                                            <p:fltVal val="0"/>
                                          </p:val>
                                        </p:tav>
                                        <p:tav tm="100000">
                                          <p:val>
                                            <p:strVal val="#ppt_h"/>
                                          </p:val>
                                        </p:tav>
                                      </p:tavLst>
                                    </p:anim>
                                    <p:anim calcmode="lin" valueType="num">
                                      <p:cBhvr>
                                        <p:cTn id="9" dur="500" fill="hold"/>
                                        <p:tgtEl>
                                          <p:spTgt spid="1831963"/>
                                        </p:tgtEl>
                                        <p:attrNameLst>
                                          <p:attrName>ppt_x</p:attrName>
                                        </p:attrNameLst>
                                      </p:cBhvr>
                                      <p:tavLst>
                                        <p:tav tm="0">
                                          <p:val>
                                            <p:fltVal val="0.5"/>
                                          </p:val>
                                        </p:tav>
                                        <p:tav tm="100000">
                                          <p:val>
                                            <p:strVal val="#ppt_x"/>
                                          </p:val>
                                        </p:tav>
                                      </p:tavLst>
                                    </p:anim>
                                    <p:anim calcmode="lin" valueType="num">
                                      <p:cBhvr>
                                        <p:cTn id="10" dur="500" fill="hold"/>
                                        <p:tgtEl>
                                          <p:spTgt spid="183196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272" fill="hold" grpId="0" nodeType="afterEffect">
                                  <p:stCondLst>
                                    <p:cond delay="0"/>
                                  </p:stCondLst>
                                  <p:childTnLst>
                                    <p:set>
                                      <p:cBhvr>
                                        <p:cTn id="13" dur="1" fill="hold">
                                          <p:stCondLst>
                                            <p:cond delay="0"/>
                                          </p:stCondLst>
                                        </p:cTn>
                                        <p:tgtEl>
                                          <p:spTgt spid="1831962"/>
                                        </p:tgtEl>
                                        <p:attrNameLst>
                                          <p:attrName>style.visibility</p:attrName>
                                        </p:attrNameLst>
                                      </p:cBhvr>
                                      <p:to>
                                        <p:strVal val="visible"/>
                                      </p:to>
                                    </p:set>
                                    <p:anim calcmode="lin" valueType="num">
                                      <p:cBhvr>
                                        <p:cTn id="14" dur="500" fill="hold"/>
                                        <p:tgtEl>
                                          <p:spTgt spid="1831962"/>
                                        </p:tgtEl>
                                        <p:attrNameLst>
                                          <p:attrName>ppt_w</p:attrName>
                                        </p:attrNameLst>
                                      </p:cBhvr>
                                      <p:tavLst>
                                        <p:tav tm="0">
                                          <p:val>
                                            <p:strVal val="2/3*#ppt_w"/>
                                          </p:val>
                                        </p:tav>
                                        <p:tav tm="100000">
                                          <p:val>
                                            <p:strVal val="#ppt_w"/>
                                          </p:val>
                                        </p:tav>
                                      </p:tavLst>
                                    </p:anim>
                                    <p:anim calcmode="lin" valueType="num">
                                      <p:cBhvr>
                                        <p:cTn id="15" dur="500" fill="hold"/>
                                        <p:tgtEl>
                                          <p:spTgt spid="1831962"/>
                                        </p:tgtEl>
                                        <p:attrNameLst>
                                          <p:attrName>ppt_h</p:attrName>
                                        </p:attrNameLst>
                                      </p:cBhvr>
                                      <p:tavLst>
                                        <p:tav tm="0">
                                          <p:val>
                                            <p:strVal val="2/3*#ppt_h"/>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831969"/>
                                        </p:tgtEl>
                                        <p:attrNameLst>
                                          <p:attrName>style.visibility</p:attrName>
                                        </p:attrNameLst>
                                      </p:cBhvr>
                                      <p:to>
                                        <p:strVal val="visible"/>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1832004"/>
                                        </p:tgtEl>
                                        <p:attrNameLst>
                                          <p:attrName>style.visibility</p:attrName>
                                        </p:attrNameLst>
                                      </p:cBhvr>
                                      <p:to>
                                        <p:strVal val="visible"/>
                                      </p:to>
                                    </p:set>
                                  </p:childTnLst>
                                  <p:subTnLst>
                                    <p:set>
                                      <p:cBhvr override="childStyle">
                                        <p:cTn dur="1" fill="hold" display="0" masterRel="nextClick" afterEffect="1"/>
                                        <p:tgtEl>
                                          <p:spTgt spid="1832004"/>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831964"/>
                                        </p:tgtEl>
                                        <p:attrNameLst>
                                          <p:attrName>style.visibility</p:attrName>
                                        </p:attrNameLst>
                                      </p:cBhvr>
                                      <p:to>
                                        <p:strVal val="visible"/>
                                      </p:to>
                                    </p:set>
                                  </p:childTnLst>
                                </p:cTn>
                              </p:par>
                            </p:childTnLst>
                          </p:cTn>
                        </p:par>
                        <p:par>
                          <p:cTn id="27" fill="hold" nodeType="afterGroup">
                            <p:stCondLst>
                              <p:cond delay="500"/>
                            </p:stCondLst>
                            <p:childTnLst>
                              <p:par>
                                <p:cTn id="28" presetID="9" presetClass="exit" presetSubtype="0" fill="hold" grpId="1" nodeType="afterEffect">
                                  <p:stCondLst>
                                    <p:cond delay="0"/>
                                  </p:stCondLst>
                                  <p:childTnLst>
                                    <p:animEffect transition="out" filter="dissolve">
                                      <p:cBhvr>
                                        <p:cTn id="29" dur="500"/>
                                        <p:tgtEl>
                                          <p:spTgt spid="1831962"/>
                                        </p:tgtEl>
                                      </p:cBhvr>
                                    </p:animEffect>
                                    <p:set>
                                      <p:cBhvr>
                                        <p:cTn id="30" dur="1" fill="hold">
                                          <p:stCondLst>
                                            <p:cond delay="499"/>
                                          </p:stCondLst>
                                        </p:cTn>
                                        <p:tgtEl>
                                          <p:spTgt spid="1831962"/>
                                        </p:tgtEl>
                                        <p:attrNameLst>
                                          <p:attrName>style.visibility</p:attrName>
                                        </p:attrNameLst>
                                      </p:cBhvr>
                                      <p:to>
                                        <p:strVal val="hidden"/>
                                      </p:to>
                                    </p:set>
                                  </p:childTnLst>
                                </p:cTn>
                              </p:par>
                            </p:childTnLst>
                          </p:cTn>
                        </p:par>
                        <p:par>
                          <p:cTn id="31" fill="hold" nodeType="afterGroup">
                            <p:stCondLst>
                              <p:cond delay="1000"/>
                            </p:stCondLst>
                            <p:childTnLst>
                              <p:par>
                                <p:cTn id="32" presetID="1" presetClass="entr" presetSubtype="0" fill="hold" grpId="0" nodeType="afterEffect">
                                  <p:stCondLst>
                                    <p:cond delay="0"/>
                                  </p:stCondLst>
                                  <p:childTnLst>
                                    <p:set>
                                      <p:cBhvr>
                                        <p:cTn id="33" dur="1" fill="hold">
                                          <p:stCondLst>
                                            <p:cond delay="499"/>
                                          </p:stCondLst>
                                        </p:cTn>
                                        <p:tgtEl>
                                          <p:spTgt spid="1832005"/>
                                        </p:tgtEl>
                                        <p:attrNameLst>
                                          <p:attrName>style.visibility</p:attrName>
                                        </p:attrNameLst>
                                      </p:cBhvr>
                                      <p:to>
                                        <p:strVal val="visible"/>
                                      </p:to>
                                    </p:set>
                                  </p:childTnLst>
                                  <p:subTnLst>
                                    <p:set>
                                      <p:cBhvr override="childStyle">
                                        <p:cTn dur="1" fill="hold" display="0" masterRel="nextClick" afterEffect="1"/>
                                        <p:tgtEl>
                                          <p:spTgt spid="1832005"/>
                                        </p:tgtEl>
                                        <p:attrNameLst>
                                          <p:attrName>style.visibility</p:attrName>
                                        </p:attrNameLst>
                                      </p:cBhvr>
                                      <p:to>
                                        <p:strVal val="hidden"/>
                                      </p:to>
                                    </p:set>
                                  </p:sub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499"/>
                                          </p:stCondLst>
                                        </p:cTn>
                                        <p:tgtEl>
                                          <p:spTgt spid="1831965"/>
                                        </p:tgtEl>
                                        <p:attrNameLst>
                                          <p:attrName>style.visibility</p:attrName>
                                        </p:attrNameLst>
                                      </p:cBhvr>
                                      <p:to>
                                        <p:strVal val="visible"/>
                                      </p:to>
                                    </p:set>
                                  </p:childTnLst>
                                </p:cTn>
                              </p:par>
                            </p:childTnLst>
                          </p:cTn>
                        </p:par>
                        <p:par>
                          <p:cTn id="38" fill="hold" nodeType="afterGroup">
                            <p:stCondLst>
                              <p:cond delay="500"/>
                            </p:stCondLst>
                            <p:childTnLst>
                              <p:par>
                                <p:cTn id="39" presetID="1" presetClass="entr" presetSubtype="0" fill="hold" grpId="0" nodeType="afterEffect">
                                  <p:stCondLst>
                                    <p:cond delay="0"/>
                                  </p:stCondLst>
                                  <p:childTnLst>
                                    <p:set>
                                      <p:cBhvr>
                                        <p:cTn id="40" dur="1" fill="hold">
                                          <p:stCondLst>
                                            <p:cond delay="499"/>
                                          </p:stCondLst>
                                        </p:cTn>
                                        <p:tgtEl>
                                          <p:spTgt spid="1832006"/>
                                        </p:tgtEl>
                                        <p:attrNameLst>
                                          <p:attrName>style.visibility</p:attrName>
                                        </p:attrNameLst>
                                      </p:cBhvr>
                                      <p:to>
                                        <p:strVal val="visible"/>
                                      </p:to>
                                    </p:set>
                                  </p:childTnLst>
                                  <p:subTnLst>
                                    <p:set>
                                      <p:cBhvr override="childStyle">
                                        <p:cTn dur="1" fill="hold" display="0" masterRel="nextClick" afterEffect="1"/>
                                        <p:tgtEl>
                                          <p:spTgt spid="1832006"/>
                                        </p:tgtEl>
                                        <p:attrNameLst>
                                          <p:attrName>style.visibility</p:attrName>
                                        </p:attrNameLst>
                                      </p:cBhvr>
                                      <p:to>
                                        <p:strVal val="hidden"/>
                                      </p:to>
                                    </p:set>
                                  </p:sub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499"/>
                                          </p:stCondLst>
                                        </p:cTn>
                                        <p:tgtEl>
                                          <p:spTgt spid="1831966"/>
                                        </p:tgtEl>
                                        <p:attrNameLst>
                                          <p:attrName>style.visibility</p:attrName>
                                        </p:attrNameLst>
                                      </p:cBhvr>
                                      <p:to>
                                        <p:strVal val="visible"/>
                                      </p:to>
                                    </p:set>
                                  </p:childTnLst>
                                </p:cTn>
                              </p:par>
                            </p:childTnLst>
                          </p:cTn>
                        </p:par>
                        <p:par>
                          <p:cTn id="45" fill="hold" nodeType="afterGroup">
                            <p:stCondLst>
                              <p:cond delay="500"/>
                            </p:stCondLst>
                            <p:childTnLst>
                              <p:par>
                                <p:cTn id="46" presetID="1" presetClass="entr" presetSubtype="0" fill="hold" grpId="0" nodeType="afterEffect">
                                  <p:stCondLst>
                                    <p:cond delay="0"/>
                                  </p:stCondLst>
                                  <p:childTnLst>
                                    <p:set>
                                      <p:cBhvr>
                                        <p:cTn id="47" dur="1" fill="hold">
                                          <p:stCondLst>
                                            <p:cond delay="499"/>
                                          </p:stCondLst>
                                        </p:cTn>
                                        <p:tgtEl>
                                          <p:spTgt spid="1832007"/>
                                        </p:tgtEl>
                                        <p:attrNameLst>
                                          <p:attrName>style.visibility</p:attrName>
                                        </p:attrNameLst>
                                      </p:cBhvr>
                                      <p:to>
                                        <p:strVal val="visible"/>
                                      </p:to>
                                    </p:set>
                                  </p:childTnLst>
                                  <p:subTnLst>
                                    <p:set>
                                      <p:cBhvr override="childStyle">
                                        <p:cTn dur="1" fill="hold" display="0" masterRel="nextClick" afterEffect="1"/>
                                        <p:tgtEl>
                                          <p:spTgt spid="1832007"/>
                                        </p:tgtEl>
                                        <p:attrNameLst>
                                          <p:attrName>style.visibility</p:attrName>
                                        </p:attrNameLst>
                                      </p:cBhvr>
                                      <p:to>
                                        <p:strVal val="hidden"/>
                                      </p:to>
                                    </p:set>
                                  </p:sub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499"/>
                                          </p:stCondLst>
                                        </p:cTn>
                                        <p:tgtEl>
                                          <p:spTgt spid="1831968"/>
                                        </p:tgtEl>
                                        <p:attrNameLst>
                                          <p:attrName>style.visibility</p:attrName>
                                        </p:attrNameLst>
                                      </p:cBhvr>
                                      <p:to>
                                        <p:strVal val="visible"/>
                                      </p:to>
                                    </p:se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499"/>
                                          </p:stCondLst>
                                        </p:cTn>
                                        <p:tgtEl>
                                          <p:spTgt spid="1832008"/>
                                        </p:tgtEl>
                                        <p:attrNameLst>
                                          <p:attrName>style.visibility</p:attrName>
                                        </p:attrNameLst>
                                      </p:cBhvr>
                                      <p:to>
                                        <p:strVal val="visible"/>
                                      </p:to>
                                    </p:set>
                                  </p:childTnLst>
                                  <p:subTnLst>
                                    <p:set>
                                      <p:cBhvr override="childStyle">
                                        <p:cTn dur="1" fill="hold" display="0" masterRel="nextClick" afterEffect="1"/>
                                        <p:tgtEl>
                                          <p:spTgt spid="1832008"/>
                                        </p:tgtEl>
                                        <p:attrNameLst>
                                          <p:attrName>style.visibility</p:attrName>
                                        </p:attrNameLst>
                                      </p:cBhvr>
                                      <p:to>
                                        <p:strVal val="hidden"/>
                                      </p:to>
                                    </p:set>
                                  </p:sub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1831967"/>
                                        </p:tgtEl>
                                        <p:attrNameLst>
                                          <p:attrName>style.visibility</p:attrName>
                                        </p:attrNameLst>
                                      </p:cBhvr>
                                      <p:to>
                                        <p:strVal val="visible"/>
                                      </p:to>
                                    </p:set>
                                  </p:childTnLst>
                                </p:cTn>
                              </p:par>
                            </p:childTnLst>
                          </p:cTn>
                        </p:par>
                        <p:par>
                          <p:cTn id="59" fill="hold" nodeType="afterGroup">
                            <p:stCondLst>
                              <p:cond delay="500"/>
                            </p:stCondLst>
                            <p:childTnLst>
                              <p:par>
                                <p:cTn id="60" presetID="1" presetClass="entr" presetSubtype="0" fill="hold" grpId="0" nodeType="afterEffect">
                                  <p:stCondLst>
                                    <p:cond delay="0"/>
                                  </p:stCondLst>
                                  <p:childTnLst>
                                    <p:set>
                                      <p:cBhvr>
                                        <p:cTn id="61" dur="1" fill="hold">
                                          <p:stCondLst>
                                            <p:cond delay="499"/>
                                          </p:stCondLst>
                                        </p:cTn>
                                        <p:tgtEl>
                                          <p:spTgt spid="1832009"/>
                                        </p:tgtEl>
                                        <p:attrNameLst>
                                          <p:attrName>style.visibility</p:attrName>
                                        </p:attrNameLst>
                                      </p:cBhvr>
                                      <p:to>
                                        <p:strVal val="visible"/>
                                      </p:to>
                                    </p:set>
                                  </p:childTnLst>
                                  <p:subTnLst>
                                    <p:set>
                                      <p:cBhvr override="childStyle">
                                        <p:cTn dur="1" fill="hold" display="0" masterRel="nextClick" afterEffect="1"/>
                                        <p:tgtEl>
                                          <p:spTgt spid="1832009"/>
                                        </p:tgtEl>
                                        <p:attrNameLst>
                                          <p:attrName>style.visibility</p:attrName>
                                        </p:attrNameLst>
                                      </p:cBhvr>
                                      <p:to>
                                        <p:strVal val="hidden"/>
                                      </p:to>
                                    </p:set>
                                  </p:subTnLst>
                                </p:cTn>
                              </p:par>
                            </p:childTnLst>
                          </p:cTn>
                        </p:par>
                      </p:childTnLst>
                    </p:cTn>
                  </p:par>
                  <p:par>
                    <p:cTn id="62" fill="hold" nodeType="clickPar">
                      <p:stCondLst>
                        <p:cond delay="indefinite"/>
                      </p:stCondLst>
                      <p:childTnLst>
                        <p:par>
                          <p:cTn id="63" fill="hold" nodeType="withGroup">
                            <p:stCondLst>
                              <p:cond delay="0"/>
                            </p:stCondLst>
                            <p:childTnLst>
                              <p:par>
                                <p:cTn id="64" presetID="1" presetClass="entr" presetSubtype="0" fill="hold" grpId="0" nodeType="clickEffect">
                                  <p:stCondLst>
                                    <p:cond delay="0"/>
                                  </p:stCondLst>
                                  <p:childTnLst>
                                    <p:set>
                                      <p:cBhvr>
                                        <p:cTn id="65" dur="1" fill="hold">
                                          <p:stCondLst>
                                            <p:cond delay="499"/>
                                          </p:stCondLst>
                                        </p:cTn>
                                        <p:tgtEl>
                                          <p:spTgt spid="1831971"/>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499"/>
                                          </p:stCondLst>
                                        </p:cTn>
                                        <p:tgtEl>
                                          <p:spTgt spid="1832010"/>
                                        </p:tgtEl>
                                        <p:attrNameLst>
                                          <p:attrName>style.visibility</p:attrName>
                                        </p:attrNameLst>
                                      </p:cBhvr>
                                      <p:to>
                                        <p:strVal val="visible"/>
                                      </p:to>
                                    </p:set>
                                  </p:childTnLst>
                                  <p:subTnLst>
                                    <p:set>
                                      <p:cBhvr override="childStyle">
                                        <p:cTn dur="1" fill="hold" display="0" masterRel="nextClick" afterEffect="1"/>
                                        <p:tgtEl>
                                          <p:spTgt spid="1832010"/>
                                        </p:tgtEl>
                                        <p:attrNameLst>
                                          <p:attrName>style.visibility</p:attrName>
                                        </p:attrNameLst>
                                      </p:cBhvr>
                                      <p:to>
                                        <p:strVal val="hidden"/>
                                      </p:to>
                                    </p:set>
                                  </p:sub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nodeType="clickEffect">
                                  <p:stCondLst>
                                    <p:cond delay="0"/>
                                  </p:stCondLst>
                                  <p:childTnLst>
                                    <p:set>
                                      <p:cBhvr>
                                        <p:cTn id="72" dur="1" fill="hold">
                                          <p:stCondLst>
                                            <p:cond delay="499"/>
                                          </p:stCondLst>
                                        </p:cTn>
                                        <p:tgtEl>
                                          <p:spTgt spid="1831995"/>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499"/>
                                          </p:stCondLst>
                                        </p:cTn>
                                        <p:tgtEl>
                                          <p:spTgt spid="1831994"/>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nodeType="clickEffect">
                                  <p:stCondLst>
                                    <p:cond delay="0"/>
                                  </p:stCondLst>
                                  <p:childTnLst>
                                    <p:set>
                                      <p:cBhvr>
                                        <p:cTn id="80" dur="1" fill="hold">
                                          <p:stCondLst>
                                            <p:cond delay="499"/>
                                          </p:stCondLst>
                                        </p:cTn>
                                        <p:tgtEl>
                                          <p:spTgt spid="1831976"/>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nodeType="clickEffect">
                                  <p:stCondLst>
                                    <p:cond delay="0"/>
                                  </p:stCondLst>
                                  <p:childTnLst>
                                    <p:set>
                                      <p:cBhvr>
                                        <p:cTn id="84" dur="1" fill="hold">
                                          <p:stCondLst>
                                            <p:cond delay="499"/>
                                          </p:stCondLst>
                                        </p:cTn>
                                        <p:tgtEl>
                                          <p:spTgt spid="1831979"/>
                                        </p:tgtEl>
                                        <p:attrNameLst>
                                          <p:attrName>style.visibility</p:attrName>
                                        </p:attrNameLst>
                                      </p:cBhvr>
                                      <p:to>
                                        <p:strVal val="visible"/>
                                      </p:to>
                                    </p:set>
                                  </p:childTnLst>
                                </p:cTn>
                              </p:par>
                            </p:childTnLst>
                          </p:cTn>
                        </p:par>
                        <p:par>
                          <p:cTn id="85" fill="hold" nodeType="afterGroup">
                            <p:stCondLst>
                              <p:cond delay="500"/>
                            </p:stCondLst>
                            <p:childTnLst>
                              <p:par>
                                <p:cTn id="86" presetID="1" presetClass="entr" presetSubtype="0" fill="hold" grpId="0" nodeType="afterEffect">
                                  <p:stCondLst>
                                    <p:cond delay="0"/>
                                  </p:stCondLst>
                                  <p:childTnLst>
                                    <p:set>
                                      <p:cBhvr>
                                        <p:cTn id="87" dur="1" fill="hold">
                                          <p:stCondLst>
                                            <p:cond delay="499"/>
                                          </p:stCondLst>
                                        </p:cTn>
                                        <p:tgtEl>
                                          <p:spTgt spid="1831980"/>
                                        </p:tgtEl>
                                        <p:attrNameLst>
                                          <p:attrName>style.visibility</p:attrName>
                                        </p:attrNameLst>
                                      </p:cBhvr>
                                      <p:to>
                                        <p:strVal val="visible"/>
                                      </p:to>
                                    </p:set>
                                  </p:childTnLst>
                                </p:cTn>
                              </p:par>
                            </p:childTnLst>
                          </p:cTn>
                        </p:par>
                      </p:childTnLst>
                    </p:cTn>
                  </p:par>
                  <p:par>
                    <p:cTn id="88" fill="hold" nodeType="clickPar">
                      <p:stCondLst>
                        <p:cond delay="indefinite"/>
                      </p:stCondLst>
                      <p:childTnLst>
                        <p:par>
                          <p:cTn id="89" fill="hold" nodeType="withGroup">
                            <p:stCondLst>
                              <p:cond delay="0"/>
                            </p:stCondLst>
                            <p:childTnLst>
                              <p:par>
                                <p:cTn id="90" presetID="1" presetClass="entr" presetSubtype="0" fill="hold" nodeType="clickEffect">
                                  <p:stCondLst>
                                    <p:cond delay="0"/>
                                  </p:stCondLst>
                                  <p:childTnLst>
                                    <p:set>
                                      <p:cBhvr>
                                        <p:cTn id="91" dur="1" fill="hold">
                                          <p:stCondLst>
                                            <p:cond delay="499"/>
                                          </p:stCondLst>
                                        </p:cTn>
                                        <p:tgtEl>
                                          <p:spTgt spid="1832001"/>
                                        </p:tgtEl>
                                        <p:attrNameLst>
                                          <p:attrName>style.visibility</p:attrName>
                                        </p:attrNameLst>
                                      </p:cBhvr>
                                      <p:to>
                                        <p:strVal val="visible"/>
                                      </p:to>
                                    </p:set>
                                  </p:childTnLst>
                                </p:cTn>
                              </p:par>
                            </p:childTnLst>
                          </p:cTn>
                        </p:par>
                      </p:childTnLst>
                    </p:cTn>
                  </p:par>
                  <p:par>
                    <p:cTn id="92" fill="hold" nodeType="clickPar">
                      <p:stCondLst>
                        <p:cond delay="indefinite"/>
                      </p:stCondLst>
                      <p:childTnLst>
                        <p:par>
                          <p:cTn id="93" fill="hold" nodeType="withGroup">
                            <p:stCondLst>
                              <p:cond delay="0"/>
                            </p:stCondLst>
                            <p:childTnLst>
                              <p:par>
                                <p:cTn id="94" presetID="1" presetClass="entr" presetSubtype="0" fill="hold" grpId="0" nodeType="clickEffect">
                                  <p:stCondLst>
                                    <p:cond delay="0"/>
                                  </p:stCondLst>
                                  <p:childTnLst>
                                    <p:set>
                                      <p:cBhvr>
                                        <p:cTn id="95" dur="1" fill="hold">
                                          <p:stCondLst>
                                            <p:cond delay="499"/>
                                          </p:stCondLst>
                                        </p:cTn>
                                        <p:tgtEl>
                                          <p:spTgt spid="1831984"/>
                                        </p:tgtEl>
                                        <p:attrNameLst>
                                          <p:attrName>style.visibility</p:attrName>
                                        </p:attrNameLst>
                                      </p:cBhvr>
                                      <p:to>
                                        <p:strVal val="visible"/>
                                      </p:to>
                                    </p:set>
                                  </p:childTnLst>
                                </p:cTn>
                              </p:par>
                            </p:childTnLst>
                          </p:cTn>
                        </p:par>
                        <p:par>
                          <p:cTn id="96" fill="hold" nodeType="afterGroup">
                            <p:stCondLst>
                              <p:cond delay="500"/>
                            </p:stCondLst>
                            <p:childTnLst>
                              <p:par>
                                <p:cTn id="97" presetID="1" presetClass="entr" presetSubtype="0" fill="hold" grpId="0" nodeType="afterEffect">
                                  <p:stCondLst>
                                    <p:cond delay="0"/>
                                  </p:stCondLst>
                                  <p:childTnLst>
                                    <p:set>
                                      <p:cBhvr>
                                        <p:cTn id="98" dur="1" fill="hold">
                                          <p:stCondLst>
                                            <p:cond delay="499"/>
                                          </p:stCondLst>
                                        </p:cTn>
                                        <p:tgtEl>
                                          <p:spTgt spid="1831985"/>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ntr" presetSubtype="272" fill="hold" nodeType="clickEffect">
                                  <p:stCondLst>
                                    <p:cond delay="0"/>
                                  </p:stCondLst>
                                  <p:childTnLst>
                                    <p:set>
                                      <p:cBhvr>
                                        <p:cTn id="102" dur="1" fill="hold">
                                          <p:stCondLst>
                                            <p:cond delay="0"/>
                                          </p:stCondLst>
                                        </p:cTn>
                                        <p:tgtEl>
                                          <p:spTgt spid="1831986"/>
                                        </p:tgtEl>
                                        <p:attrNameLst>
                                          <p:attrName>style.visibility</p:attrName>
                                        </p:attrNameLst>
                                      </p:cBhvr>
                                      <p:to>
                                        <p:strVal val="visible"/>
                                      </p:to>
                                    </p:set>
                                    <p:anim calcmode="lin" valueType="num">
                                      <p:cBhvr>
                                        <p:cTn id="103" dur="500" fill="hold"/>
                                        <p:tgtEl>
                                          <p:spTgt spid="1831986"/>
                                        </p:tgtEl>
                                        <p:attrNameLst>
                                          <p:attrName>ppt_w</p:attrName>
                                        </p:attrNameLst>
                                      </p:cBhvr>
                                      <p:tavLst>
                                        <p:tav tm="0">
                                          <p:val>
                                            <p:strVal val="2/3*#ppt_w"/>
                                          </p:val>
                                        </p:tav>
                                        <p:tav tm="100000">
                                          <p:val>
                                            <p:strVal val="#ppt_w"/>
                                          </p:val>
                                        </p:tav>
                                      </p:tavLst>
                                    </p:anim>
                                    <p:anim calcmode="lin" valueType="num">
                                      <p:cBhvr>
                                        <p:cTn id="104" dur="500" fill="hold"/>
                                        <p:tgtEl>
                                          <p:spTgt spid="1831986"/>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1962" grpId="0" autoUpdateAnimBg="0"/>
      <p:bldP spid="1831962" grpId="1" autoUpdateAnimBg="0"/>
      <p:bldP spid="1831963" grpId="0" animBg="1" autoUpdateAnimBg="0"/>
      <p:bldP spid="1831964" grpId="0" autoUpdateAnimBg="0"/>
      <p:bldP spid="1831965" grpId="0" autoUpdateAnimBg="0"/>
      <p:bldP spid="1831966" grpId="0" autoUpdateAnimBg="0"/>
      <p:bldP spid="1831967" grpId="0" autoUpdateAnimBg="0"/>
      <p:bldP spid="1831968" grpId="0" autoUpdateAnimBg="0"/>
      <p:bldP spid="1831969" grpId="0" autoUpdateAnimBg="0"/>
      <p:bldP spid="1831971" grpId="0" autoUpdateAnimBg="0"/>
      <p:bldP spid="1831980" grpId="0" animBg="1"/>
      <p:bldP spid="1831984" grpId="0" animBg="1" autoUpdateAnimBg="0"/>
      <p:bldP spid="1831985" grpId="0" animBg="1"/>
      <p:bldP spid="1831994" grpId="0" animBg="1" autoUpdateAnimBg="0"/>
      <p:bldP spid="1832004" grpId="0" animBg="1" autoUpdateAnimBg="0"/>
      <p:bldP spid="1832005" grpId="0" animBg="1" autoUpdateAnimBg="0"/>
      <p:bldP spid="1832006" grpId="0" animBg="1" autoUpdateAnimBg="0"/>
      <p:bldP spid="1832007" grpId="0" animBg="1" autoUpdateAnimBg="0"/>
      <p:bldP spid="1832008" grpId="0" animBg="1" autoUpdateAnimBg="0"/>
      <p:bldP spid="1832009" grpId="0" animBg="1" autoUpdateAnimBg="0"/>
      <p:bldP spid="1832010"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06" tIns="45653" rIns="91306" bIns="45653"/>
          <a:lstStyle/>
          <a:p>
            <a:pPr algn="ctr" eaLnBrk="1" hangingPunct="1"/>
            <a:endParaRPr lang="en-US" sz="2400" b="1">
              <a:solidFill>
                <a:srgbClr val="000000"/>
              </a:solidFill>
              <a:latin typeface="Arial" charset="0"/>
              <a:ea typeface="ＭＳ Ｐゴシック" charset="0"/>
            </a:endParaRPr>
          </a:p>
        </p:txBody>
      </p:sp>
      <p:sp>
        <p:nvSpPr>
          <p:cNvPr id="265219" name="Title 2"/>
          <p:cNvSpPr>
            <a:spLocks noGrp="1"/>
          </p:cNvSpPr>
          <p:nvPr>
            <p:ph type="title" idx="4294967295"/>
          </p:nvPr>
        </p:nvSpPr>
        <p:spPr>
          <a:xfrm>
            <a:off x="0" y="116842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使徒</a:t>
            </a:r>
            <a:r>
              <a:rPr lang="en-US" sz="8800" dirty="0">
                <a:latin typeface="Arial" charset="0"/>
                <a:ea typeface="Osaka" charset="0"/>
                <a:cs typeface="Arial" charset="0"/>
              </a:rPr>
              <a:t> 15</a:t>
            </a:r>
          </a:p>
        </p:txBody>
      </p:sp>
    </p:spTree>
    <p:extLst>
      <p:ext uri="{BB962C8B-B14F-4D97-AF65-F5344CB8AC3E}">
        <p14:creationId xmlns:p14="http://schemas.microsoft.com/office/powerpoint/2010/main" val="24954504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5010" name="Rectangle 2"/>
          <p:cNvSpPr>
            <a:spLocks noChangeArrowheads="1"/>
          </p:cNvSpPr>
          <p:nvPr/>
        </p:nvSpPr>
        <p:spPr bwMode="auto">
          <a:xfrm>
            <a:off x="0" y="0"/>
            <a:ext cx="9144000" cy="6858000"/>
          </a:xfrm>
          <a:prstGeom prst="rect">
            <a:avLst/>
          </a:prstGeom>
          <a:gradFill rotWithShape="0">
            <a:gsLst>
              <a:gs pos="0">
                <a:srgbClr val="121D91">
                  <a:gamma/>
                  <a:shade val="0"/>
                  <a:invGamma/>
                </a:srgbClr>
              </a:gs>
              <a:gs pos="50000">
                <a:srgbClr val="121D91"/>
              </a:gs>
              <a:gs pos="100000">
                <a:srgbClr val="121D91">
                  <a:gamma/>
                  <a:shade val="0"/>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30" tIns="41015" rIns="82030" bIns="41015" anchor="ctr"/>
          <a:lstStyle/>
          <a:p>
            <a:pPr>
              <a:defRPr/>
            </a:pPr>
            <a:endParaRPr lang="en-US">
              <a:cs typeface="+mn-cs"/>
            </a:endParaRPr>
          </a:p>
        </p:txBody>
      </p:sp>
      <p:pic>
        <p:nvPicPr>
          <p:cNvPr id="74754"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1501" y="507068"/>
            <a:ext cx="7950489" cy="5780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A50021"/>
                </a:solidFill>
                <a:miter lim="800000"/>
                <a:headEnd/>
                <a:tailEnd/>
              </a14:hiddenLine>
            </a:ext>
          </a:extLst>
        </p:spPr>
      </p:pic>
      <p:sp>
        <p:nvSpPr>
          <p:cNvPr id="1835012" name="Text Box 4"/>
          <p:cNvSpPr txBox="1">
            <a:spLocks noChangeArrowheads="1"/>
          </p:cNvSpPr>
          <p:nvPr/>
        </p:nvSpPr>
        <p:spPr bwMode="auto">
          <a:xfrm>
            <a:off x="1765013" y="2332225"/>
            <a:ext cx="1320511" cy="584106"/>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zh-CN" altLang="en-US" sz="3200">
                <a:solidFill>
                  <a:srgbClr val="0033CC"/>
                </a:solidFill>
                <a:latin typeface="Comic Sans MS" charset="0"/>
                <a:ea typeface="黑体" charset="0"/>
                <a:cs typeface="黑体" charset="0"/>
              </a:rPr>
              <a:t>欧洲</a:t>
            </a:r>
          </a:p>
        </p:txBody>
      </p:sp>
      <p:sp>
        <p:nvSpPr>
          <p:cNvPr id="1835013" name="Text Box 5"/>
          <p:cNvSpPr txBox="1">
            <a:spLocks noChangeArrowheads="1"/>
          </p:cNvSpPr>
          <p:nvPr/>
        </p:nvSpPr>
        <p:spPr bwMode="auto">
          <a:xfrm rot="1299097">
            <a:off x="3202421" y="4195204"/>
            <a:ext cx="2108488" cy="43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zh-CN" altLang="en-US" sz="2200">
                <a:solidFill>
                  <a:schemeClr val="bg1"/>
                </a:solidFill>
                <a:latin typeface="Comic Sans MS" charset="0"/>
                <a:ea typeface="宋体" charset="0"/>
                <a:cs typeface="宋体" charset="0"/>
              </a:rPr>
              <a:t>地中海</a:t>
            </a:r>
          </a:p>
        </p:txBody>
      </p:sp>
      <p:sp>
        <p:nvSpPr>
          <p:cNvPr id="1835014" name="Text Box 6"/>
          <p:cNvSpPr txBox="1">
            <a:spLocks noChangeArrowheads="1"/>
          </p:cNvSpPr>
          <p:nvPr/>
        </p:nvSpPr>
        <p:spPr bwMode="auto">
          <a:xfrm rot="1299097">
            <a:off x="601809" y="1273269"/>
            <a:ext cx="1363806" cy="431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zh-CN" altLang="en-US" sz="2200">
                <a:solidFill>
                  <a:schemeClr val="bg1"/>
                </a:solidFill>
                <a:latin typeface="Comic Sans MS" charset="0"/>
                <a:ea typeface="宋体" charset="0"/>
                <a:cs typeface="宋体" charset="0"/>
              </a:rPr>
              <a:t>大西洋</a:t>
            </a:r>
          </a:p>
        </p:txBody>
      </p:sp>
      <p:sp>
        <p:nvSpPr>
          <p:cNvPr id="1835015" name="Freeform 7" descr="Purple mesh"/>
          <p:cNvSpPr>
            <a:spLocks/>
          </p:cNvSpPr>
          <p:nvPr/>
        </p:nvSpPr>
        <p:spPr bwMode="auto">
          <a:xfrm>
            <a:off x="6251864" y="5350810"/>
            <a:ext cx="913535" cy="998725"/>
          </a:xfrm>
          <a:custGeom>
            <a:avLst/>
            <a:gdLst>
              <a:gd name="T0" fmla="*/ 302 w 576"/>
              <a:gd name="T1" fmla="*/ 533 h 629"/>
              <a:gd name="T2" fmla="*/ 262 w 576"/>
              <a:gd name="T3" fmla="*/ 461 h 629"/>
              <a:gd name="T4" fmla="*/ 238 w 576"/>
              <a:gd name="T5" fmla="*/ 437 h 629"/>
              <a:gd name="T6" fmla="*/ 206 w 576"/>
              <a:gd name="T7" fmla="*/ 389 h 629"/>
              <a:gd name="T8" fmla="*/ 94 w 576"/>
              <a:gd name="T9" fmla="*/ 261 h 629"/>
              <a:gd name="T10" fmla="*/ 62 w 576"/>
              <a:gd name="T11" fmla="*/ 213 h 629"/>
              <a:gd name="T12" fmla="*/ 46 w 576"/>
              <a:gd name="T13" fmla="*/ 125 h 629"/>
              <a:gd name="T14" fmla="*/ 6 w 576"/>
              <a:gd name="T15" fmla="*/ 53 h 629"/>
              <a:gd name="T16" fmla="*/ 54 w 576"/>
              <a:gd name="T17" fmla="*/ 29 h 629"/>
              <a:gd name="T18" fmla="*/ 70 w 576"/>
              <a:gd name="T19" fmla="*/ 85 h 629"/>
              <a:gd name="T20" fmla="*/ 126 w 576"/>
              <a:gd name="T21" fmla="*/ 181 h 629"/>
              <a:gd name="T22" fmla="*/ 174 w 576"/>
              <a:gd name="T23" fmla="*/ 213 h 629"/>
              <a:gd name="T24" fmla="*/ 222 w 576"/>
              <a:gd name="T25" fmla="*/ 269 h 629"/>
              <a:gd name="T26" fmla="*/ 230 w 576"/>
              <a:gd name="T27" fmla="*/ 109 h 629"/>
              <a:gd name="T28" fmla="*/ 254 w 576"/>
              <a:gd name="T29" fmla="*/ 117 h 629"/>
              <a:gd name="T30" fmla="*/ 238 w 576"/>
              <a:gd name="T31" fmla="*/ 197 h 629"/>
              <a:gd name="T32" fmla="*/ 254 w 576"/>
              <a:gd name="T33" fmla="*/ 261 h 629"/>
              <a:gd name="T34" fmla="*/ 334 w 576"/>
              <a:gd name="T35" fmla="*/ 293 h 629"/>
              <a:gd name="T36" fmla="*/ 358 w 576"/>
              <a:gd name="T37" fmla="*/ 317 h 629"/>
              <a:gd name="T38" fmla="*/ 390 w 576"/>
              <a:gd name="T39" fmla="*/ 389 h 629"/>
              <a:gd name="T40" fmla="*/ 438 w 576"/>
              <a:gd name="T41" fmla="*/ 413 h 629"/>
              <a:gd name="T42" fmla="*/ 494 w 576"/>
              <a:gd name="T43" fmla="*/ 477 h 629"/>
              <a:gd name="T44" fmla="*/ 542 w 576"/>
              <a:gd name="T45" fmla="*/ 493 h 629"/>
              <a:gd name="T46" fmla="*/ 566 w 576"/>
              <a:gd name="T47" fmla="*/ 581 h 629"/>
              <a:gd name="T48" fmla="*/ 470 w 576"/>
              <a:gd name="T49" fmla="*/ 605 h 629"/>
              <a:gd name="T50" fmla="*/ 422 w 576"/>
              <a:gd name="T51" fmla="*/ 621 h 629"/>
              <a:gd name="T52" fmla="*/ 398 w 576"/>
              <a:gd name="T53" fmla="*/ 629 h 629"/>
              <a:gd name="T54" fmla="*/ 302 w 576"/>
              <a:gd name="T55" fmla="*/ 589 h 629"/>
              <a:gd name="T56" fmla="*/ 302 w 576"/>
              <a:gd name="T57" fmla="*/ 533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3"/>
            <a:srcRect/>
            <a:tile tx="0" ty="0" sx="100000" sy="100000" flip="none" algn="tl"/>
          </a:blipFill>
          <a:ln w="12700" cap="flat" cmpd="sng">
            <a:solidFill>
              <a:schemeClr val="tx1"/>
            </a:solidFill>
            <a:prstDash val="solid"/>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30" tIns="41015" rIns="82030" bIns="41015" anchor="ctr"/>
          <a:lstStyle/>
          <a:p>
            <a:pPr>
              <a:defRPr/>
            </a:pPr>
            <a:endParaRPr lang="en-US">
              <a:cs typeface="+mn-cs"/>
            </a:endParaRPr>
          </a:p>
        </p:txBody>
      </p:sp>
      <p:sp>
        <p:nvSpPr>
          <p:cNvPr id="1835016" name="Rectangle 8"/>
          <p:cNvSpPr>
            <a:spLocks noChangeArrowheads="1"/>
          </p:cNvSpPr>
          <p:nvPr/>
        </p:nvSpPr>
        <p:spPr bwMode="auto">
          <a:xfrm>
            <a:off x="571501" y="495860"/>
            <a:ext cx="7950489" cy="5828460"/>
          </a:xfrm>
          <a:prstGeom prst="rect">
            <a:avLst/>
          </a:prstGeom>
          <a:noFill/>
          <a:ln w="76200">
            <a:solidFill>
              <a:srgbClr val="A5002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30" tIns="41015" rIns="82030" bIns="41015" anchor="ctr"/>
          <a:lstStyle/>
          <a:p>
            <a:pPr>
              <a:defRPr/>
            </a:pPr>
            <a:endParaRPr lang="en-US">
              <a:cs typeface="+mn-cs"/>
            </a:endParaRPr>
          </a:p>
        </p:txBody>
      </p:sp>
      <p:sp>
        <p:nvSpPr>
          <p:cNvPr id="1835017" name="Text Box 9"/>
          <p:cNvSpPr txBox="1">
            <a:spLocks noChangeArrowheads="1"/>
          </p:cNvSpPr>
          <p:nvPr/>
        </p:nvSpPr>
        <p:spPr bwMode="auto">
          <a:xfrm>
            <a:off x="8756625" y="89941"/>
            <a:ext cx="184492" cy="4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54" tIns="45678" rIns="91354" bIns="45678" anchor="ctr">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zh-CN" altLang="en-US" sz="2000">
                <a:solidFill>
                  <a:srgbClr val="FFA27C"/>
                </a:solidFill>
                <a:latin typeface="Comic Sans MS" charset="0"/>
                <a:ea typeface="宋体" charset="0"/>
                <a:cs typeface="宋体" charset="0"/>
              </a:rPr>
              <a:t> </a:t>
            </a:r>
          </a:p>
        </p:txBody>
      </p:sp>
      <p:sp>
        <p:nvSpPr>
          <p:cNvPr id="1835018" name="Text Box 10"/>
          <p:cNvSpPr txBox="1">
            <a:spLocks noChangeArrowheads="1"/>
          </p:cNvSpPr>
          <p:nvPr/>
        </p:nvSpPr>
        <p:spPr bwMode="auto">
          <a:xfrm>
            <a:off x="8020671" y="6535846"/>
            <a:ext cx="165589" cy="221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1994" tIns="40995" rIns="81994" bIns="40995"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endParaRPr lang="zh-CN" altLang="en-US" sz="900">
              <a:solidFill>
                <a:srgbClr val="FFFFFF"/>
              </a:solidFill>
              <a:latin typeface="Comic Sans MS" charset="0"/>
              <a:ea typeface="宋体" charset="0"/>
              <a:cs typeface="宋体" charset="0"/>
            </a:endParaRPr>
          </a:p>
        </p:txBody>
      </p:sp>
      <p:sp>
        <p:nvSpPr>
          <p:cNvPr id="1835019" name="Text Box 11"/>
          <p:cNvSpPr txBox="1">
            <a:spLocks noChangeArrowheads="1"/>
          </p:cNvSpPr>
          <p:nvPr/>
        </p:nvSpPr>
        <p:spPr bwMode="auto">
          <a:xfrm>
            <a:off x="8355763" y="6538647"/>
            <a:ext cx="306478" cy="221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1994" tIns="40995" rIns="81994" bIns="40995"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en-US" altLang="zh-CN" sz="900">
                <a:solidFill>
                  <a:srgbClr val="FFFFFF"/>
                </a:solidFill>
                <a:latin typeface="Comic Sans MS" charset="0"/>
                <a:ea typeface="宋体" charset="0"/>
                <a:cs typeface="宋体" charset="0"/>
              </a:rPr>
              <a:t>43</a:t>
            </a:r>
          </a:p>
        </p:txBody>
      </p:sp>
      <p:sp>
        <p:nvSpPr>
          <p:cNvPr id="1835020" name="Rectangle 12"/>
          <p:cNvSpPr>
            <a:spLocks noChangeArrowheads="1"/>
          </p:cNvSpPr>
          <p:nvPr/>
        </p:nvSpPr>
        <p:spPr bwMode="auto">
          <a:xfrm>
            <a:off x="7934615" y="6537935"/>
            <a:ext cx="518581" cy="221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12" tIns="41005" rIns="82012" bIns="41005" anchor="ctr">
            <a:spAutoFit/>
          </a:bodyPr>
          <a:lstStyle/>
          <a:p>
            <a:pPr>
              <a:defRPr/>
            </a:pPr>
            <a:r>
              <a:rPr lang="en-US" altLang="zh-CN" sz="900">
                <a:solidFill>
                  <a:schemeClr val="bg1"/>
                </a:solidFill>
                <a:ea typeface="宋体" charset="0"/>
                <a:cs typeface="宋体" charset="0"/>
              </a:rPr>
              <a:t>8.0.08.</a:t>
            </a:r>
          </a:p>
        </p:txBody>
      </p:sp>
      <p:sp>
        <p:nvSpPr>
          <p:cNvPr id="1835021" name="Text Box 13"/>
          <p:cNvSpPr txBox="1">
            <a:spLocks noChangeArrowheads="1"/>
          </p:cNvSpPr>
          <p:nvPr/>
        </p:nvSpPr>
        <p:spPr bwMode="auto">
          <a:xfrm>
            <a:off x="6856559" y="4915182"/>
            <a:ext cx="1744806" cy="1077165"/>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A50021"/>
                </a:solidFill>
                <a:miter lim="800000"/>
                <a:headEnd/>
                <a:tailEnd/>
              </a14:hiddenLine>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zh-CN" altLang="en-US" sz="3200">
                <a:solidFill>
                  <a:srgbClr val="0033CC"/>
                </a:solidFill>
                <a:latin typeface="Comic Sans MS" charset="0"/>
                <a:ea typeface="黑体" charset="0"/>
                <a:cs typeface="黑体" charset="0"/>
              </a:rPr>
              <a:t>阿拉伯半岛</a:t>
            </a:r>
          </a:p>
        </p:txBody>
      </p:sp>
      <p:sp>
        <p:nvSpPr>
          <p:cNvPr id="1835022" name="Text Box 14"/>
          <p:cNvSpPr txBox="1">
            <a:spLocks noChangeArrowheads="1"/>
          </p:cNvSpPr>
          <p:nvPr/>
        </p:nvSpPr>
        <p:spPr bwMode="auto">
          <a:xfrm>
            <a:off x="1160318" y="3989294"/>
            <a:ext cx="2615045" cy="584107"/>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zh-CN" altLang="en-US" sz="3200">
                <a:solidFill>
                  <a:srgbClr val="0033CC"/>
                </a:solidFill>
                <a:latin typeface="Comic Sans MS" charset="0"/>
                <a:ea typeface="黑体" charset="0"/>
                <a:cs typeface="黑体" charset="0"/>
              </a:rPr>
              <a:t>非洲</a:t>
            </a:r>
          </a:p>
        </p:txBody>
      </p:sp>
      <p:sp>
        <p:nvSpPr>
          <p:cNvPr id="1835023" name="Text Box 15"/>
          <p:cNvSpPr txBox="1">
            <a:spLocks noChangeArrowheads="1"/>
          </p:cNvSpPr>
          <p:nvPr/>
        </p:nvSpPr>
        <p:spPr bwMode="auto">
          <a:xfrm>
            <a:off x="6787286" y="2723029"/>
            <a:ext cx="1486477" cy="584107"/>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zh-CN" altLang="en-US" sz="3200">
                <a:solidFill>
                  <a:srgbClr val="0033CC"/>
                </a:solidFill>
                <a:latin typeface="Comic Sans MS" charset="0"/>
                <a:ea typeface="黑体" charset="0"/>
                <a:cs typeface="黑体" charset="0"/>
              </a:rPr>
              <a:t>亚西亚</a:t>
            </a:r>
          </a:p>
        </p:txBody>
      </p:sp>
      <p:sp>
        <p:nvSpPr>
          <p:cNvPr id="1835024" name="Text Box 16"/>
          <p:cNvSpPr txBox="1">
            <a:spLocks noChangeArrowheads="1"/>
          </p:cNvSpPr>
          <p:nvPr/>
        </p:nvSpPr>
        <p:spPr bwMode="auto">
          <a:xfrm>
            <a:off x="4231409" y="656945"/>
            <a:ext cx="3733512" cy="1753721"/>
          </a:xfrm>
          <a:prstGeom prst="rect">
            <a:avLst/>
          </a:prstGeom>
          <a:noFill/>
          <a:ln>
            <a:noFill/>
          </a:ln>
          <a:effectLst>
            <a:outerShdw blurRad="63500" dist="71842" dir="2700000" algn="ctr" rotWithShape="0">
              <a:srgbClr val="0A0A0A">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lgn="r">
              <a:spcBef>
                <a:spcPct val="50000"/>
              </a:spcBef>
              <a:defRPr/>
            </a:pPr>
            <a:r>
              <a:rPr lang="ja-JP" altLang="en-US" sz="5400">
                <a:solidFill>
                  <a:srgbClr val="FFFFFF"/>
                </a:solidFill>
                <a:latin typeface="NJ Chinese Simplified" charset="0"/>
                <a:ea typeface="黑体" charset="0"/>
                <a:cs typeface="黑体" charset="0"/>
              </a:rPr>
              <a:t>保罗行程   </a:t>
            </a:r>
            <a:r>
              <a:rPr lang="ja-JP" altLang="en-US" sz="5400" i="1">
                <a:solidFill>
                  <a:schemeClr val="bg1"/>
                </a:solidFill>
                <a:latin typeface="NJ Chinese Simplified" charset="0"/>
                <a:ea typeface="黑体" charset="0"/>
                <a:cs typeface="黑体" charset="0"/>
              </a:rPr>
              <a:t>一瞥</a:t>
            </a:r>
            <a:endParaRPr lang="zh-CN" altLang="en-US" sz="5400">
              <a:solidFill>
                <a:srgbClr val="FFFFFF"/>
              </a:solidFill>
              <a:latin typeface="NJ Chinese Simplified" charset="0"/>
              <a:ea typeface="黑体" charset="0"/>
              <a:cs typeface="黑体" charset="0"/>
            </a:endParaRPr>
          </a:p>
        </p:txBody>
      </p:sp>
      <p:sp>
        <p:nvSpPr>
          <p:cNvPr id="1835026" name="Text Box 18"/>
          <p:cNvSpPr txBox="1">
            <a:spLocks noChangeArrowheads="1"/>
          </p:cNvSpPr>
          <p:nvPr/>
        </p:nvSpPr>
        <p:spPr bwMode="auto">
          <a:xfrm>
            <a:off x="6459683" y="4150379"/>
            <a:ext cx="2249921"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altLang="zh-CN" sz="1800">
                <a:latin typeface="Comic Sans MS"/>
                <a:ea typeface="宋体" charset="0"/>
                <a:cs typeface="宋体" charset="0"/>
              </a:rPr>
              <a:t>•</a:t>
            </a:r>
            <a:r>
              <a:rPr lang="zh-CN" altLang="en-US" sz="1600">
                <a:latin typeface="宋体" charset="0"/>
                <a:ea typeface="宋体" charset="0"/>
                <a:cs typeface="宋体" charset="0"/>
              </a:rPr>
              <a:t>叙 利 亚 安 提 阿</a:t>
            </a:r>
            <a:r>
              <a:rPr lang="zh-CN" altLang="en-US" sz="1800">
                <a:latin typeface="宋体" charset="0"/>
                <a:ea typeface="宋体" charset="0"/>
                <a:cs typeface="宋体" charset="0"/>
              </a:rPr>
              <a:t> </a:t>
            </a:r>
          </a:p>
        </p:txBody>
      </p:sp>
      <p:sp>
        <p:nvSpPr>
          <p:cNvPr id="1835027" name="Text Box 19"/>
          <p:cNvSpPr txBox="1">
            <a:spLocks noChangeArrowheads="1"/>
          </p:cNvSpPr>
          <p:nvPr/>
        </p:nvSpPr>
        <p:spPr bwMode="auto">
          <a:xfrm>
            <a:off x="5964672" y="3501838"/>
            <a:ext cx="2498147"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altLang="zh-CN" sz="1800">
                <a:latin typeface="Comic Sans MS"/>
                <a:ea typeface="宋体" charset="0"/>
                <a:cs typeface="宋体" charset="0"/>
              </a:rPr>
              <a:t>•</a:t>
            </a:r>
            <a:r>
              <a:rPr lang="zh-CN" altLang="en-US" sz="1600">
                <a:latin typeface="宋体" charset="0"/>
                <a:ea typeface="宋体" charset="0"/>
                <a:cs typeface="宋体" charset="0"/>
              </a:rPr>
              <a:t>彼 西 底 安 提 阿</a:t>
            </a:r>
          </a:p>
        </p:txBody>
      </p:sp>
      <p:sp>
        <p:nvSpPr>
          <p:cNvPr id="1835028" name="Text Box 20"/>
          <p:cNvSpPr txBox="1">
            <a:spLocks noChangeArrowheads="1"/>
          </p:cNvSpPr>
          <p:nvPr/>
        </p:nvSpPr>
        <p:spPr bwMode="auto">
          <a:xfrm>
            <a:off x="5191126" y="3704945"/>
            <a:ext cx="1935306"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altLang="zh-CN" sz="1800">
                <a:latin typeface="Comic Sans MS"/>
                <a:ea typeface="宋体" charset="0"/>
                <a:cs typeface="宋体" charset="0"/>
              </a:rPr>
              <a:t>•</a:t>
            </a:r>
            <a:r>
              <a:rPr lang="zh-CN" altLang="en-US" sz="1600">
                <a:latin typeface="宋体" charset="0"/>
                <a:ea typeface="宋体" charset="0"/>
                <a:cs typeface="宋体" charset="0"/>
              </a:rPr>
              <a:t>以 </a:t>
            </a:r>
            <a:r>
              <a:rPr lang="ja-JP" altLang="en-US" sz="1600">
                <a:latin typeface="宋体" charset="0"/>
                <a:ea typeface="宋体" charset="0"/>
                <a:cs typeface="宋体" charset="0"/>
              </a:rPr>
              <a:t>弗</a:t>
            </a:r>
            <a:r>
              <a:rPr lang="zh-CN" altLang="en-US" sz="1600">
                <a:latin typeface="宋体" charset="0"/>
                <a:ea typeface="宋体" charset="0"/>
                <a:cs typeface="宋体" charset="0"/>
              </a:rPr>
              <a:t> </a:t>
            </a:r>
            <a:r>
              <a:rPr lang="ja-JP" altLang="en-US" sz="1600">
                <a:latin typeface="宋体" charset="0"/>
                <a:ea typeface="宋体" charset="0"/>
                <a:cs typeface="宋体" charset="0"/>
              </a:rPr>
              <a:t>所</a:t>
            </a:r>
            <a:endParaRPr lang="zh-CN" altLang="en-US" sz="1600">
              <a:latin typeface="宋体" charset="0"/>
              <a:ea typeface="宋体" charset="0"/>
              <a:cs typeface="宋体" charset="0"/>
            </a:endParaRPr>
          </a:p>
        </p:txBody>
      </p:sp>
      <p:sp>
        <p:nvSpPr>
          <p:cNvPr id="1835029" name="Text Box 21"/>
          <p:cNvSpPr txBox="1">
            <a:spLocks noChangeArrowheads="1"/>
          </p:cNvSpPr>
          <p:nvPr/>
        </p:nvSpPr>
        <p:spPr bwMode="auto">
          <a:xfrm>
            <a:off x="3899477" y="3762375"/>
            <a:ext cx="1056409" cy="369794"/>
          </a:xfrm>
          <a:prstGeom prst="rect">
            <a:avLst/>
          </a:prstGeom>
          <a:noFill/>
          <a:ln>
            <a:noFill/>
          </a:ln>
          <a:effectLst>
            <a:outerShdw blurRad="63500" dist="107763" dir="2700000" algn="ctr" rotWithShape="0">
              <a:schemeClr val="tx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ja-JP" altLang="en-US" sz="1800">
                <a:solidFill>
                  <a:schemeClr val="bg1"/>
                </a:solidFill>
                <a:latin typeface="NJ Chinese Simplified" charset="0"/>
                <a:ea typeface="MS PGothic" charset="0"/>
                <a:cs typeface="MS PGothic" charset="0"/>
              </a:rPr>
              <a:t>雅</a:t>
            </a:r>
            <a:r>
              <a:rPr lang="zh-CN" altLang="en-US" sz="1800">
                <a:solidFill>
                  <a:schemeClr val="bg1"/>
                </a:solidFill>
                <a:latin typeface="NJ Chinese Simplified" charset="0"/>
                <a:ea typeface="NJ Chinese Simplified" charset="0"/>
                <a:cs typeface="NJ Chinese Simplified" charset="0"/>
              </a:rPr>
              <a:t> </a:t>
            </a:r>
            <a:r>
              <a:rPr lang="ja-JP" altLang="en-US" sz="1800">
                <a:solidFill>
                  <a:schemeClr val="bg1"/>
                </a:solidFill>
                <a:latin typeface="NJ Chinese Simplified" charset="0"/>
                <a:ea typeface="MS PGothic" charset="0"/>
                <a:cs typeface="MS PGothic" charset="0"/>
              </a:rPr>
              <a:t>典</a:t>
            </a:r>
            <a:endParaRPr lang="zh-CN" altLang="en-US" sz="1800">
              <a:solidFill>
                <a:schemeClr val="bg1"/>
              </a:solidFill>
              <a:latin typeface="NJ Chinese Simplified" charset="0"/>
              <a:ea typeface="NJ Chinese Simplified" charset="0"/>
              <a:cs typeface="NJ Chinese Simplified" charset="0"/>
            </a:endParaRPr>
          </a:p>
        </p:txBody>
      </p:sp>
      <p:sp>
        <p:nvSpPr>
          <p:cNvPr id="1835030" name="Text Box 22"/>
          <p:cNvSpPr txBox="1">
            <a:spLocks noChangeArrowheads="1"/>
          </p:cNvSpPr>
          <p:nvPr/>
        </p:nvSpPr>
        <p:spPr bwMode="auto">
          <a:xfrm>
            <a:off x="4664364" y="3088622"/>
            <a:ext cx="1733262"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altLang="zh-CN" sz="1800">
                <a:latin typeface="Arial" charset="0"/>
                <a:ea typeface="宋体" charset="0"/>
                <a:cs typeface="宋体" charset="0"/>
              </a:rPr>
              <a:t>•</a:t>
            </a:r>
            <a:r>
              <a:rPr lang="ja-JP" altLang="en-US" sz="1600">
                <a:latin typeface="Arial" charset="0"/>
                <a:ea typeface="宋体" charset="0"/>
                <a:cs typeface="宋体" charset="0"/>
              </a:rPr>
              <a:t>马</a:t>
            </a:r>
            <a:r>
              <a:rPr lang="zh-CN" altLang="en-US" sz="1600">
                <a:latin typeface="Arial" charset="0"/>
                <a:ea typeface="宋体" charset="0"/>
                <a:cs typeface="宋体" charset="0"/>
              </a:rPr>
              <a:t> </a:t>
            </a:r>
            <a:r>
              <a:rPr lang="ja-JP" altLang="en-US" sz="1600">
                <a:latin typeface="Arial" charset="0"/>
                <a:ea typeface="宋体" charset="0"/>
                <a:cs typeface="宋体" charset="0"/>
              </a:rPr>
              <a:t>其</a:t>
            </a:r>
            <a:r>
              <a:rPr lang="zh-CN" altLang="en-US" sz="1600">
                <a:latin typeface="Arial" charset="0"/>
                <a:ea typeface="宋体" charset="0"/>
                <a:cs typeface="宋体" charset="0"/>
              </a:rPr>
              <a:t> </a:t>
            </a:r>
            <a:r>
              <a:rPr lang="ja-JP" altLang="en-US" sz="1600">
                <a:latin typeface="Arial" charset="0"/>
                <a:ea typeface="宋体" charset="0"/>
                <a:cs typeface="宋体" charset="0"/>
              </a:rPr>
              <a:t>顿</a:t>
            </a:r>
            <a:endParaRPr lang="zh-CN" altLang="en-US" sz="1600">
              <a:latin typeface="Arial" charset="0"/>
              <a:ea typeface="宋体" charset="0"/>
              <a:cs typeface="宋体" charset="0"/>
            </a:endParaRPr>
          </a:p>
        </p:txBody>
      </p:sp>
      <p:sp>
        <p:nvSpPr>
          <p:cNvPr id="1835031" name="Text Box 23"/>
          <p:cNvSpPr txBox="1">
            <a:spLocks noChangeArrowheads="1"/>
          </p:cNvSpPr>
          <p:nvPr/>
        </p:nvSpPr>
        <p:spPr bwMode="auto">
          <a:xfrm>
            <a:off x="6459683" y="4668651"/>
            <a:ext cx="1744807"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altLang="zh-CN" sz="1800">
                <a:latin typeface="Comic Sans MS"/>
                <a:ea typeface="宋体" charset="0"/>
                <a:cs typeface="宋体" charset="0"/>
              </a:rPr>
              <a:t>•</a:t>
            </a:r>
            <a:r>
              <a:rPr lang="ja-JP" altLang="en-US" sz="1600">
                <a:latin typeface="宋体" charset="0"/>
                <a:ea typeface="宋体" charset="0"/>
                <a:cs typeface="宋体" charset="0"/>
              </a:rPr>
              <a:t>耶</a:t>
            </a:r>
            <a:r>
              <a:rPr lang="zh-CN" altLang="en-US" sz="1600">
                <a:latin typeface="宋体" charset="0"/>
                <a:ea typeface="宋体" charset="0"/>
                <a:cs typeface="宋体" charset="0"/>
              </a:rPr>
              <a:t> </a:t>
            </a:r>
            <a:r>
              <a:rPr lang="ja-JP" altLang="en-US" sz="1600">
                <a:latin typeface="宋体" charset="0"/>
                <a:ea typeface="宋体" charset="0"/>
                <a:cs typeface="宋体" charset="0"/>
              </a:rPr>
              <a:t>路</a:t>
            </a:r>
            <a:r>
              <a:rPr lang="zh-CN" altLang="en-US" sz="1600">
                <a:latin typeface="宋体" charset="0"/>
                <a:ea typeface="宋体" charset="0"/>
                <a:cs typeface="宋体" charset="0"/>
              </a:rPr>
              <a:t> </a:t>
            </a:r>
            <a:r>
              <a:rPr lang="ja-JP" altLang="en-US" sz="1600">
                <a:latin typeface="宋体" charset="0"/>
                <a:ea typeface="宋体" charset="0"/>
                <a:cs typeface="宋体" charset="0"/>
              </a:rPr>
              <a:t>撒</a:t>
            </a:r>
            <a:r>
              <a:rPr lang="zh-CN" altLang="en-US" sz="1600">
                <a:latin typeface="宋体" charset="0"/>
                <a:ea typeface="宋体" charset="0"/>
                <a:cs typeface="宋体" charset="0"/>
              </a:rPr>
              <a:t> </a:t>
            </a:r>
            <a:r>
              <a:rPr lang="ja-JP" altLang="en-US" sz="1600">
                <a:latin typeface="宋体" charset="0"/>
                <a:ea typeface="宋体" charset="0"/>
                <a:cs typeface="宋体" charset="0"/>
              </a:rPr>
              <a:t>冷</a:t>
            </a:r>
            <a:endParaRPr lang="zh-CN" altLang="en-US" sz="1600">
              <a:latin typeface="宋体" charset="0"/>
              <a:ea typeface="宋体" charset="0"/>
              <a:cs typeface="宋体" charset="0"/>
            </a:endParaRPr>
          </a:p>
        </p:txBody>
      </p:sp>
      <p:sp>
        <p:nvSpPr>
          <p:cNvPr id="1835032" name="Text Box 24"/>
          <p:cNvSpPr txBox="1">
            <a:spLocks noChangeArrowheads="1"/>
          </p:cNvSpPr>
          <p:nvPr/>
        </p:nvSpPr>
        <p:spPr bwMode="auto">
          <a:xfrm>
            <a:off x="4675909" y="3650316"/>
            <a:ext cx="307398" cy="584107"/>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altLang="zh-CN" sz="3200">
                <a:solidFill>
                  <a:schemeClr val="bg2"/>
                </a:solidFill>
                <a:latin typeface="Comic Sans MS" charset="0"/>
                <a:ea typeface="宋体" charset="0"/>
                <a:cs typeface="宋体" charset="0"/>
              </a:rPr>
              <a:t>•</a:t>
            </a:r>
            <a:endParaRPr lang="en-US" altLang="zh-CN" sz="2000">
              <a:solidFill>
                <a:schemeClr val="bg2"/>
              </a:solidFill>
              <a:latin typeface="Comic Sans MS" charset="0"/>
              <a:ea typeface="宋体" charset="0"/>
              <a:cs typeface="宋体" charset="0"/>
            </a:endParaRPr>
          </a:p>
        </p:txBody>
      </p:sp>
      <p:sp>
        <p:nvSpPr>
          <p:cNvPr id="1835033" name="Text Box 25"/>
          <p:cNvSpPr txBox="1">
            <a:spLocks noChangeArrowheads="1"/>
          </p:cNvSpPr>
          <p:nvPr/>
        </p:nvSpPr>
        <p:spPr bwMode="auto">
          <a:xfrm>
            <a:off x="2933991" y="2972360"/>
            <a:ext cx="1346488" cy="369794"/>
          </a:xfrm>
          <a:prstGeom prst="rect">
            <a:avLst/>
          </a:prstGeom>
          <a:noFill/>
          <a:ln>
            <a:noFill/>
          </a:ln>
          <a:effectLst>
            <a:outerShdw blurRad="63500" dist="107763"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ja-JP" altLang="en-US" sz="1800">
                <a:solidFill>
                  <a:schemeClr val="bg1"/>
                </a:solidFill>
                <a:latin typeface="NJ Chinese Simplified" charset="0"/>
                <a:ea typeface="华文细黑" charset="0"/>
                <a:cs typeface="华文细黑" charset="0"/>
              </a:rPr>
              <a:t>罗</a:t>
            </a:r>
            <a:r>
              <a:rPr lang="zh-CN" altLang="en-US" sz="1800">
                <a:solidFill>
                  <a:schemeClr val="bg1"/>
                </a:solidFill>
                <a:latin typeface="NJ Chinese Simplified" charset="0"/>
                <a:ea typeface="NJ Chinese Simplified" charset="0"/>
                <a:cs typeface="NJ Chinese Simplified" charset="0"/>
              </a:rPr>
              <a:t> </a:t>
            </a:r>
            <a:r>
              <a:rPr lang="ja-JP" altLang="en-US" sz="1800">
                <a:solidFill>
                  <a:schemeClr val="bg1"/>
                </a:solidFill>
                <a:latin typeface="NJ Chinese Simplified" charset="0"/>
                <a:ea typeface="华文细黑" charset="0"/>
                <a:cs typeface="华文细黑" charset="0"/>
              </a:rPr>
              <a:t>马</a:t>
            </a:r>
            <a:r>
              <a:rPr lang="en-US" altLang="zh-CN" sz="1800">
                <a:solidFill>
                  <a:schemeClr val="bg1"/>
                </a:solidFill>
                <a:latin typeface="Comic Sans MS" charset="0"/>
                <a:ea typeface="宋体" charset="0"/>
                <a:cs typeface="宋体" charset="0"/>
              </a:rPr>
              <a:t>•</a:t>
            </a:r>
            <a:endParaRPr lang="zh-CN" altLang="en-US" sz="1800">
              <a:solidFill>
                <a:schemeClr val="bg1"/>
              </a:solidFill>
              <a:latin typeface="Comic Sans MS" charset="0"/>
              <a:ea typeface="宋体" charset="0"/>
              <a:cs typeface="宋体" charset="0"/>
            </a:endParaRPr>
          </a:p>
        </p:txBody>
      </p:sp>
      <p:sp>
        <p:nvSpPr>
          <p:cNvPr id="1835051" name="Text Box 43"/>
          <p:cNvSpPr txBox="1">
            <a:spLocks noChangeArrowheads="1"/>
          </p:cNvSpPr>
          <p:nvPr/>
        </p:nvSpPr>
        <p:spPr bwMode="auto">
          <a:xfrm>
            <a:off x="8758539" y="6486881"/>
            <a:ext cx="267252" cy="282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1949" tIns="40973" rIns="81949" bIns="40973"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en-US" altLang="zh-CN" sz="1300">
                <a:solidFill>
                  <a:srgbClr val="FFFFFF"/>
                </a:solidFill>
                <a:latin typeface="Comic Sans MS" charset="0"/>
                <a:ea typeface="宋体" charset="0"/>
                <a:cs typeface="宋体" charset="0"/>
              </a:rPr>
              <a:t>4</a:t>
            </a:r>
          </a:p>
        </p:txBody>
      </p:sp>
      <p:pic>
        <p:nvPicPr>
          <p:cNvPr id="1835052" name="Picture 44"/>
          <p:cNvPicPr>
            <a:picLocks noChangeArrowheads="1"/>
          </p:cNvPicPr>
          <p:nvPr/>
        </p:nvPicPr>
        <p:blipFill>
          <a:blip r:embed="rId4" cstate="screen">
            <a:lum contrast="18000"/>
            <a:extLst>
              <a:ext uri="{28A0092B-C50C-407E-A947-70E740481C1C}">
                <a14:useLocalDpi xmlns:a14="http://schemas.microsoft.com/office/drawing/2010/main"/>
              </a:ext>
            </a:extLst>
          </a:blip>
          <a:srcRect/>
          <a:stretch>
            <a:fillRect/>
          </a:stretch>
        </p:blipFill>
        <p:spPr bwMode="auto">
          <a:xfrm>
            <a:off x="3668570" y="2092700"/>
            <a:ext cx="2694421" cy="2176743"/>
          </a:xfrm>
          <a:prstGeom prst="rect">
            <a:avLst/>
          </a:prstGeom>
          <a:noFill/>
          <a:ln w="76200">
            <a:solidFill>
              <a:schemeClr val="accent2"/>
            </a:solidFill>
            <a:miter lim="800000"/>
            <a:headEnd/>
            <a:tailEnd/>
          </a:ln>
          <a:effectLst>
            <a:outerShdw blurRad="63500" dist="89803"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Lst>
        </p:spPr>
      </p:pic>
      <p:grpSp>
        <p:nvGrpSpPr>
          <p:cNvPr id="74778" name="Group 47"/>
          <p:cNvGrpSpPr>
            <a:grpSpLocks/>
          </p:cNvGrpSpPr>
          <p:nvPr/>
        </p:nvGrpSpPr>
        <p:grpSpPr bwMode="auto">
          <a:xfrm>
            <a:off x="4429127" y="189101"/>
            <a:ext cx="4636943" cy="1404937"/>
            <a:chOff x="3069" y="135"/>
            <a:chExt cx="3213" cy="1003"/>
          </a:xfrm>
        </p:grpSpPr>
        <p:sp>
          <p:nvSpPr>
            <p:cNvPr id="1835053" name="AutoShape 45"/>
            <p:cNvSpPr>
              <a:spLocks noChangeArrowheads="1"/>
            </p:cNvSpPr>
            <p:nvPr/>
          </p:nvSpPr>
          <p:spPr bwMode="auto">
            <a:xfrm flipH="1">
              <a:off x="3476" y="135"/>
              <a:ext cx="2459" cy="1003"/>
            </a:xfrm>
            <a:prstGeom prst="roundRect">
              <a:avLst>
                <a:gd name="adj" fmla="val 16667"/>
              </a:avLst>
            </a:prstGeom>
            <a:gradFill rotWithShape="0">
              <a:gsLst>
                <a:gs pos="0">
                  <a:srgbClr val="2828FF">
                    <a:gamma/>
                    <a:shade val="0"/>
                    <a:invGamma/>
                  </a:srgbClr>
                </a:gs>
                <a:gs pos="50000">
                  <a:srgbClr val="2828FF"/>
                </a:gs>
                <a:gs pos="100000">
                  <a:srgbClr val="2828FF">
                    <a:gamma/>
                    <a:shade val="0"/>
                    <a:invGamma/>
                  </a:srgbClr>
                </a:gs>
              </a:gsLst>
              <a:lin ang="5400000" scaled="1"/>
            </a:gradFill>
            <a:ln w="76200">
              <a:solidFill>
                <a:schemeClr va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835054" name="Text Box 46"/>
            <p:cNvSpPr txBox="1">
              <a:spLocks noChangeArrowheads="1"/>
            </p:cNvSpPr>
            <p:nvPr/>
          </p:nvSpPr>
          <p:spPr bwMode="auto">
            <a:xfrm>
              <a:off x="3069" y="220"/>
              <a:ext cx="3213" cy="714"/>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418" tIns="45710" rIns="91418" bIns="45710">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zh-CN" altLang="en-US" sz="5900">
                  <a:solidFill>
                    <a:srgbClr val="FFEA18"/>
                  </a:solidFill>
                  <a:latin typeface="Comic Sans MS" charset="0"/>
                  <a:ea typeface="宋体" charset="0"/>
                  <a:cs typeface="宋体" charset="0"/>
                </a:rPr>
                <a:t>公元49年</a:t>
              </a:r>
            </a:p>
          </p:txBody>
        </p:sp>
      </p:grpSp>
      <p:sp>
        <p:nvSpPr>
          <p:cNvPr id="1835056" name="Oval 48"/>
          <p:cNvSpPr>
            <a:spLocks noChangeArrowheads="1"/>
          </p:cNvSpPr>
          <p:nvPr/>
        </p:nvSpPr>
        <p:spPr bwMode="auto">
          <a:xfrm>
            <a:off x="6342786" y="4511769"/>
            <a:ext cx="610465" cy="579904"/>
          </a:xfrm>
          <a:prstGeom prst="ellipse">
            <a:avLst/>
          </a:prstGeom>
          <a:noFill/>
          <a:ln w="76200">
            <a:solidFill>
              <a:srgbClr val="FFFF00"/>
            </a:solidFill>
            <a:round/>
            <a:headEnd/>
            <a:tailEnd/>
          </a:ln>
          <a:effectLst>
            <a:outerShdw blurRad="63500" dist="7184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Lst>
        </p:spPr>
        <p:txBody>
          <a:bodyPr wrap="none" lIns="82030" tIns="41015" rIns="82030" bIns="41015" anchor="ctr"/>
          <a:lstStyle/>
          <a:p>
            <a:pPr>
              <a:defRPr/>
            </a:pPr>
            <a:endParaRPr lang="en-US">
              <a:cs typeface="+mn-cs"/>
            </a:endParaRPr>
          </a:p>
        </p:txBody>
      </p:sp>
      <p:sp>
        <p:nvSpPr>
          <p:cNvPr id="1835057" name="Freeform 49"/>
          <p:cNvSpPr>
            <a:spLocks/>
          </p:cNvSpPr>
          <p:nvPr/>
        </p:nvSpPr>
        <p:spPr bwMode="auto">
          <a:xfrm>
            <a:off x="6612661" y="4269441"/>
            <a:ext cx="79375" cy="532279"/>
          </a:xfrm>
          <a:custGeom>
            <a:avLst/>
            <a:gdLst>
              <a:gd name="T0" fmla="*/ 19 w 56"/>
              <a:gd name="T1" fmla="*/ 381 h 381"/>
              <a:gd name="T2" fmla="*/ 38 w 56"/>
              <a:gd name="T3" fmla="*/ 257 h 381"/>
              <a:gd name="T4" fmla="*/ 19 w 56"/>
              <a:gd name="T5" fmla="*/ 86 h 381"/>
              <a:gd name="T6" fmla="*/ 0 w 56"/>
              <a:gd name="T7" fmla="*/ 0 h 381"/>
            </a:gdLst>
            <a:ahLst/>
            <a:cxnLst>
              <a:cxn ang="0">
                <a:pos x="T0" y="T1"/>
              </a:cxn>
              <a:cxn ang="0">
                <a:pos x="T2" y="T3"/>
              </a:cxn>
              <a:cxn ang="0">
                <a:pos x="T4" y="T5"/>
              </a:cxn>
              <a:cxn ang="0">
                <a:pos x="T6" y="T7"/>
              </a:cxn>
            </a:cxnLst>
            <a:rect l="0" t="0" r="r" b="b"/>
            <a:pathLst>
              <a:path w="56" h="381">
                <a:moveTo>
                  <a:pt x="19" y="381"/>
                </a:moveTo>
                <a:cubicBezTo>
                  <a:pt x="4" y="335"/>
                  <a:pt x="24" y="300"/>
                  <a:pt x="38" y="257"/>
                </a:cubicBezTo>
                <a:cubicBezTo>
                  <a:pt x="47" y="194"/>
                  <a:pt x="56" y="141"/>
                  <a:pt x="19" y="86"/>
                </a:cubicBezTo>
                <a:cubicBezTo>
                  <a:pt x="10" y="57"/>
                  <a:pt x="0" y="30"/>
                  <a:pt x="0" y="0"/>
                </a:cubicBezTo>
              </a:path>
            </a:pathLst>
          </a:custGeom>
          <a:noFill/>
          <a:ln w="76200" cap="flat" cmpd="sng">
            <a:solidFill>
              <a:srgbClr val="FFEA18"/>
            </a:solidFill>
            <a:prstDash val="solid"/>
            <a:round/>
            <a:headEnd type="none" w="med" len="med"/>
            <a:tailEnd type="none" w="med" len="med"/>
          </a:ln>
          <a:effectLst>
            <a:outerShdw blurRad="63500" dist="7184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Lst>
        </p:spPr>
        <p:txBody>
          <a:bodyPr wrap="none" lIns="82030" tIns="41015" rIns="82030" bIns="41015" anchor="ctr"/>
          <a:lstStyle/>
          <a:p>
            <a:pPr>
              <a:defRPr/>
            </a:pPr>
            <a:endParaRPr lang="en-US">
              <a:cs typeface="+mn-cs"/>
            </a:endParaRPr>
          </a:p>
        </p:txBody>
      </p:sp>
      <p:sp>
        <p:nvSpPr>
          <p:cNvPr id="1835062" name="AutoShape 54"/>
          <p:cNvSpPr>
            <a:spLocks noChangeArrowheads="1"/>
          </p:cNvSpPr>
          <p:nvPr/>
        </p:nvSpPr>
        <p:spPr bwMode="auto">
          <a:xfrm rot="10103664">
            <a:off x="6840682" y="4120965"/>
            <a:ext cx="526762" cy="719978"/>
          </a:xfrm>
          <a:prstGeom prst="upArrow">
            <a:avLst>
              <a:gd name="adj1" fmla="val 50000"/>
              <a:gd name="adj2" fmla="val 35205"/>
            </a:avLst>
          </a:prstGeom>
          <a:solidFill>
            <a:srgbClr val="FFEA18"/>
          </a:solidFill>
          <a:ln w="38100">
            <a:solidFill>
              <a:schemeClr val="hlink"/>
            </a:solidFill>
            <a:miter lim="800000"/>
            <a:headEnd/>
            <a:tailEnd/>
          </a:ln>
          <a:effectLst>
            <a:outerShdw blurRad="63500" dist="71842" dir="2700000" algn="ctr" rotWithShape="0">
              <a:schemeClr val="tx1">
                <a:alpha val="74998"/>
              </a:schemeClr>
            </a:outerShdw>
          </a:effectLst>
        </p:spPr>
        <p:txBody>
          <a:bodyPr wrap="none" lIns="82030" tIns="41015" rIns="82030" bIns="41015" anchor="ctr"/>
          <a:lstStyle/>
          <a:p>
            <a:pPr>
              <a:defRPr/>
            </a:pPr>
            <a:endParaRPr lang="en-US">
              <a:cs typeface="+mn-cs"/>
            </a:endParaRPr>
          </a:p>
        </p:txBody>
      </p:sp>
      <p:grpSp>
        <p:nvGrpSpPr>
          <p:cNvPr id="1835072" name="Group 64"/>
          <p:cNvGrpSpPr>
            <a:grpSpLocks/>
          </p:cNvGrpSpPr>
          <p:nvPr/>
        </p:nvGrpSpPr>
        <p:grpSpPr bwMode="auto">
          <a:xfrm>
            <a:off x="913534" y="1127592"/>
            <a:ext cx="2164773" cy="1232647"/>
            <a:chOff x="633" y="805"/>
            <a:chExt cx="1500" cy="880"/>
          </a:xfrm>
        </p:grpSpPr>
        <p:sp>
          <p:nvSpPr>
            <p:cNvPr id="1835066" name="Rectangle 58"/>
            <p:cNvSpPr>
              <a:spLocks noChangeArrowheads="1"/>
            </p:cNvSpPr>
            <p:nvPr/>
          </p:nvSpPr>
          <p:spPr bwMode="auto">
            <a:xfrm>
              <a:off x="633" y="805"/>
              <a:ext cx="1500" cy="880"/>
            </a:xfrm>
            <a:prstGeom prst="rect">
              <a:avLst/>
            </a:prstGeom>
            <a:solidFill>
              <a:schemeClr val="accent1"/>
            </a:solidFill>
            <a:ln w="12700">
              <a:solidFill>
                <a:schemeClr val="tx1"/>
              </a:solidFill>
              <a:miter lim="800000"/>
              <a:headEnd/>
              <a:tailEnd/>
            </a:ln>
            <a:effectLst>
              <a:outerShdw blurRad="63500" dist="53882" dir="2700000" algn="ctr" rotWithShape="0">
                <a:schemeClr val="tx1">
                  <a:alpha val="74998"/>
                </a:schemeClr>
              </a:outerShdw>
            </a:effectLst>
          </p:spPr>
          <p:txBody>
            <a:bodyPr wrap="none" anchor="ctr"/>
            <a:lstStyle/>
            <a:p>
              <a:pPr>
                <a:defRPr/>
              </a:pPr>
              <a:endParaRPr lang="en-US">
                <a:cs typeface="+mn-cs"/>
              </a:endParaRPr>
            </a:p>
          </p:txBody>
        </p:sp>
        <p:sp>
          <p:nvSpPr>
            <p:cNvPr id="1835067" name="Text Box 59"/>
            <p:cNvSpPr txBox="1">
              <a:spLocks noChangeArrowheads="1"/>
            </p:cNvSpPr>
            <p:nvPr/>
          </p:nvSpPr>
          <p:spPr bwMode="auto">
            <a:xfrm>
              <a:off x="650" y="823"/>
              <a:ext cx="1483" cy="857"/>
            </a:xfrm>
            <a:prstGeom prst="rect">
              <a:avLst/>
            </a:prstGeom>
            <a:solidFill>
              <a:schemeClr val="accent2">
                <a:lumMod val="50000"/>
              </a:schemeClr>
            </a:solidFill>
            <a:ln>
              <a:noFill/>
            </a:ln>
            <a:effectLst>
              <a:outerShdw blurRad="63500" dist="57501" dir="1676261" algn="ctr" rotWithShape="0">
                <a:schemeClr val="tx1">
                  <a:alpha val="74998"/>
                </a:schemeClr>
              </a:outerShdw>
            </a:effectLst>
            <a:extLst>
              <a:ext uri="{91240B29-F687-4F45-9708-019B960494DF}">
                <a14:hiddenLine xmlns:a14="http://schemas.microsoft.com/office/drawing/2010/main" w="12700">
                  <a:solidFill>
                    <a:schemeClr val="tx1"/>
                  </a:solidFill>
                  <a:miter lim="800000"/>
                  <a:headEnd/>
                  <a:tailEnd/>
                </a14:hiddenLine>
              </a:ext>
            </a:extLst>
          </p:spPr>
          <p:txBody>
            <a:bodyPr lIns="91348" tIns="45672" rIns="91348" bIns="45672">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ja-JP" altLang="en-US" sz="1600">
                  <a:solidFill>
                    <a:schemeClr val="bg1"/>
                  </a:solidFill>
                  <a:latin typeface="NJ Chinese Simplified" charset="0"/>
                  <a:ea typeface="宋体" charset="0"/>
                  <a:cs typeface="宋体" charset="0"/>
                </a:rPr>
                <a:t>使徒行传</a:t>
              </a:r>
              <a:r>
                <a:rPr lang="zh-CN" altLang="en-US" sz="1600" dirty="0">
                  <a:solidFill>
                    <a:schemeClr val="bg1"/>
                  </a:solidFill>
                  <a:latin typeface="NJ Chinese Simplified" charset="0"/>
                  <a:ea typeface="宋体" charset="0"/>
                  <a:cs typeface="宋体" charset="0"/>
                </a:rPr>
                <a:t> </a:t>
              </a:r>
              <a:r>
                <a:rPr lang="en-US" altLang="zh-CN" sz="1600" dirty="0">
                  <a:solidFill>
                    <a:schemeClr val="bg1"/>
                  </a:solidFill>
                  <a:latin typeface="宋体" charset="0"/>
                  <a:ea typeface="宋体" charset="0"/>
                  <a:cs typeface="宋体" charset="0"/>
                </a:rPr>
                <a:t>15:1</a:t>
              </a:r>
            </a:p>
            <a:p>
              <a:pPr algn="ctr">
                <a:spcBef>
                  <a:spcPct val="50000"/>
                </a:spcBef>
                <a:defRPr/>
              </a:pPr>
              <a:r>
                <a:rPr lang="zh-CN" altLang="en-US" sz="1600" dirty="0">
                  <a:solidFill>
                    <a:schemeClr val="bg1"/>
                  </a:solidFill>
                  <a:latin typeface="NJ Chinese Simplified" charset="0"/>
                  <a:ea typeface="宋体" charset="0"/>
                  <a:cs typeface="宋体" charset="0"/>
                </a:rPr>
                <a:t>你 们 若 不 按 摩 西 的 规 条 受 割 礼，不 能 得 救。</a:t>
              </a:r>
              <a:endParaRPr lang="en-US" altLang="zh-CN" sz="1600" dirty="0">
                <a:solidFill>
                  <a:schemeClr val="bg1"/>
                </a:solidFill>
                <a:latin typeface="NJ Chinese Simplified" charset="0"/>
                <a:ea typeface="宋体" charset="0"/>
                <a:cs typeface="宋体" charset="0"/>
              </a:endParaRPr>
            </a:p>
          </p:txBody>
        </p:sp>
      </p:grpSp>
      <p:grpSp>
        <p:nvGrpSpPr>
          <p:cNvPr id="1835073" name="Group 65"/>
          <p:cNvGrpSpPr>
            <a:grpSpLocks/>
          </p:cNvGrpSpPr>
          <p:nvPr/>
        </p:nvGrpSpPr>
        <p:grpSpPr bwMode="auto">
          <a:xfrm>
            <a:off x="787978" y="5588935"/>
            <a:ext cx="4964545" cy="1033743"/>
            <a:chOff x="546" y="3837"/>
            <a:chExt cx="3440" cy="866"/>
          </a:xfrm>
        </p:grpSpPr>
        <p:sp>
          <p:nvSpPr>
            <p:cNvPr id="1835069" name="Rectangle 61" descr="10%"/>
            <p:cNvSpPr>
              <a:spLocks noChangeArrowheads="1"/>
            </p:cNvSpPr>
            <p:nvPr/>
          </p:nvSpPr>
          <p:spPr bwMode="auto">
            <a:xfrm>
              <a:off x="546" y="3837"/>
              <a:ext cx="3440" cy="853"/>
            </a:xfrm>
            <a:prstGeom prst="rect">
              <a:avLst/>
            </a:prstGeom>
            <a:pattFill prst="pct10">
              <a:fgClr>
                <a:schemeClr val="accent1"/>
              </a:fgClr>
              <a:bgClr>
                <a:srgbClr val="FFFFFF"/>
              </a:bgClr>
            </a:pattFill>
            <a:ln w="76200" cmpd="tri">
              <a:solidFill>
                <a:schemeClr val="accent1"/>
              </a:solidFill>
              <a:miter lim="800000"/>
              <a:headEnd/>
              <a:tailEnd/>
            </a:ln>
            <a:effectLst>
              <a:outerShdw blurRad="63500" dist="99190" dir="2388334" algn="ctr" rotWithShape="0">
                <a:schemeClr val="tx1">
                  <a:alpha val="74998"/>
                </a:schemeClr>
              </a:outerShdw>
            </a:effectLst>
          </p:spPr>
          <p:txBody>
            <a:bodyPr wrap="none" anchor="ctr"/>
            <a:lstStyle/>
            <a:p>
              <a:pPr>
                <a:defRPr/>
              </a:pPr>
              <a:endParaRPr lang="en-US">
                <a:cs typeface="+mn-cs"/>
              </a:endParaRPr>
            </a:p>
          </p:txBody>
        </p:sp>
        <p:sp>
          <p:nvSpPr>
            <p:cNvPr id="1835070" name="Text Box 62"/>
            <p:cNvSpPr txBox="1">
              <a:spLocks noChangeArrowheads="1"/>
            </p:cNvSpPr>
            <p:nvPr/>
          </p:nvSpPr>
          <p:spPr bwMode="auto">
            <a:xfrm>
              <a:off x="616" y="3878"/>
              <a:ext cx="3289" cy="82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48" tIns="45672" rIns="91348" bIns="45672">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zh-CN" altLang="en-US" sz="2900" dirty="0">
                  <a:latin typeface="黑体" charset="0"/>
                  <a:ea typeface="黑体" charset="0"/>
                  <a:cs typeface="黑体" charset="0"/>
                </a:rPr>
                <a:t>问题得到永久性的解决:       是</a:t>
              </a:r>
              <a:r>
                <a:rPr lang="ja-JP" altLang="en-US" sz="2900" u="sng">
                  <a:solidFill>
                    <a:srgbClr val="C00000"/>
                  </a:solidFill>
                  <a:latin typeface="黑体" charset="0"/>
                  <a:ea typeface="黑体" charset="0"/>
                  <a:cs typeface="黑体" charset="0"/>
                </a:rPr>
                <a:t>恩</a:t>
              </a:r>
              <a:r>
                <a:rPr lang="zh-CN" altLang="en-US" sz="2900" u="sng" dirty="0">
                  <a:solidFill>
                    <a:srgbClr val="C00000"/>
                  </a:solidFill>
                  <a:latin typeface="黑体" charset="0"/>
                  <a:ea typeface="黑体" charset="0"/>
                  <a:cs typeface="黑体" charset="0"/>
                </a:rPr>
                <a:t>典</a:t>
              </a:r>
              <a:r>
                <a:rPr lang="zh-CN" altLang="en-US" sz="2900" dirty="0">
                  <a:latin typeface="黑体" charset="0"/>
                  <a:ea typeface="黑体" charset="0"/>
                  <a:cs typeface="黑体" charset="0"/>
                </a:rPr>
                <a:t>，不是</a:t>
              </a:r>
              <a:r>
                <a:rPr lang="zh-CN" altLang="en-US" sz="2900" u="sng" dirty="0">
                  <a:solidFill>
                    <a:srgbClr val="C00000"/>
                  </a:solidFill>
                  <a:latin typeface="黑体" charset="0"/>
                  <a:ea typeface="黑体" charset="0"/>
                  <a:cs typeface="黑体" charset="0"/>
                </a:rPr>
                <a:t>律法</a:t>
              </a:r>
              <a:r>
                <a:rPr lang="zh-CN" altLang="en-US" sz="2900" dirty="0">
                  <a:latin typeface="黑体" charset="0"/>
                  <a:ea typeface="黑体" charset="0"/>
                  <a:cs typeface="黑体" charset="0"/>
                </a:rPr>
                <a:t>!</a:t>
              </a:r>
            </a:p>
          </p:txBody>
        </p:sp>
      </p:grpSp>
      <p:sp>
        <p:nvSpPr>
          <p:cNvPr id="1835071" name="Text Box 63"/>
          <p:cNvSpPr txBox="1">
            <a:spLocks noChangeArrowheads="1"/>
          </p:cNvSpPr>
          <p:nvPr/>
        </p:nvSpPr>
        <p:spPr bwMode="auto">
          <a:xfrm>
            <a:off x="4009161" y="2257987"/>
            <a:ext cx="2669886" cy="1784537"/>
          </a:xfrm>
          <a:prstGeom prst="rect">
            <a:avLst/>
          </a:prstGeom>
          <a:noFill/>
          <a:ln>
            <a:noFill/>
          </a:ln>
          <a:effectLst>
            <a:outerShdw blurRad="63500" dist="81320" dir="3080412" algn="ctr" rotWithShape="0">
              <a:srgbClr val="0A0A0A">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6" tIns="45688" rIns="91376" bIns="4568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zh-CN" altLang="en-US" sz="5500">
                <a:solidFill>
                  <a:srgbClr val="FFFF00"/>
                </a:solidFill>
                <a:latin typeface="Comic Sans MS" charset="0"/>
                <a:ea typeface="宋体" charset="0"/>
                <a:cs typeface="宋体" charset="0"/>
              </a:rPr>
              <a:t>只 有 恩 典!</a:t>
            </a:r>
          </a:p>
        </p:txBody>
      </p:sp>
      <p:sp>
        <p:nvSpPr>
          <p:cNvPr id="1835075" name="AutoShape 67"/>
          <p:cNvSpPr>
            <a:spLocks noChangeArrowheads="1"/>
          </p:cNvSpPr>
          <p:nvPr/>
        </p:nvSpPr>
        <p:spPr bwMode="auto">
          <a:xfrm rot="20701039">
            <a:off x="7342909" y="3945872"/>
            <a:ext cx="526762" cy="719978"/>
          </a:xfrm>
          <a:prstGeom prst="upArrow">
            <a:avLst>
              <a:gd name="adj1" fmla="val 50000"/>
              <a:gd name="adj2" fmla="val 35205"/>
            </a:avLst>
          </a:prstGeom>
          <a:solidFill>
            <a:srgbClr val="FFEA18"/>
          </a:solidFill>
          <a:ln w="38100">
            <a:solidFill>
              <a:schemeClr val="hlink"/>
            </a:solidFill>
            <a:miter lim="800000"/>
            <a:headEnd/>
            <a:tailEnd/>
          </a:ln>
          <a:effectLst>
            <a:outerShdw blurRad="63500" dist="71842" dir="2700000" algn="ctr" rotWithShape="0">
              <a:schemeClr val="tx1">
                <a:alpha val="74998"/>
              </a:schemeClr>
            </a:outerShdw>
          </a:effectLst>
        </p:spPr>
        <p:txBody>
          <a:bodyPr wrap="none" lIns="82030" tIns="41015" rIns="82030" bIns="41015" anchor="ctr"/>
          <a:lstStyle/>
          <a:p>
            <a:pPr>
              <a:defRPr/>
            </a:pPr>
            <a:endParaRPr lang="en-US">
              <a:cs typeface="+mn-cs"/>
            </a:endParaRPr>
          </a:p>
        </p:txBody>
      </p:sp>
      <p:sp>
        <p:nvSpPr>
          <p:cNvPr id="1835076" name="Text Box 68"/>
          <p:cNvSpPr txBox="1">
            <a:spLocks noChangeArrowheads="1"/>
          </p:cNvSpPr>
          <p:nvPr/>
        </p:nvSpPr>
        <p:spPr bwMode="auto">
          <a:xfrm>
            <a:off x="780762" y="4349285"/>
            <a:ext cx="2425988" cy="315165"/>
          </a:xfrm>
          <a:prstGeom prst="rect">
            <a:avLst/>
          </a:prstGeom>
          <a:solidFill>
            <a:srgbClr val="A7FDFA"/>
          </a:solidFill>
          <a:ln w="9525">
            <a:solidFill>
              <a:schemeClr val="tx1"/>
            </a:solidFill>
            <a:miter lim="800000"/>
            <a:headEnd/>
            <a:tailEnd/>
          </a:ln>
          <a:effectLst>
            <a:outerShdw blurRad="63500" dist="71842" dir="2700000" algn="ctr" rotWithShape="0">
              <a:schemeClr val="tx1">
                <a:alpha val="74998"/>
              </a:schemeClr>
            </a:outerShdw>
          </a:effec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ja-JP" altLang="en-US" sz="1400">
                <a:latin typeface="宋体" charset="0"/>
                <a:ea typeface="宋体" charset="0"/>
                <a:cs typeface="宋体" charset="0"/>
              </a:rPr>
              <a:t>  使</a:t>
            </a:r>
            <a:r>
              <a:rPr lang="zh-CN" altLang="en-US" sz="1400">
                <a:latin typeface="宋体" charset="0"/>
                <a:ea typeface="宋体" charset="0"/>
                <a:cs typeface="宋体" charset="0"/>
              </a:rPr>
              <a:t> </a:t>
            </a:r>
            <a:r>
              <a:rPr lang="ja-JP" altLang="en-US" sz="1400">
                <a:latin typeface="宋体" charset="0"/>
                <a:ea typeface="宋体" charset="0"/>
                <a:cs typeface="宋体" charset="0"/>
              </a:rPr>
              <a:t>徒</a:t>
            </a:r>
            <a:r>
              <a:rPr lang="zh-CN" altLang="en-US" sz="1400">
                <a:latin typeface="宋体" charset="0"/>
                <a:ea typeface="宋体" charset="0"/>
                <a:cs typeface="宋体" charset="0"/>
              </a:rPr>
              <a:t> </a:t>
            </a:r>
            <a:r>
              <a:rPr lang="ja-JP" altLang="en-US" sz="1400">
                <a:latin typeface="宋体" charset="0"/>
                <a:ea typeface="宋体" charset="0"/>
                <a:cs typeface="宋体" charset="0"/>
              </a:rPr>
              <a:t>行</a:t>
            </a:r>
            <a:r>
              <a:rPr lang="zh-CN" altLang="en-US" sz="1400">
                <a:latin typeface="宋体" charset="0"/>
                <a:ea typeface="宋体" charset="0"/>
                <a:cs typeface="宋体" charset="0"/>
              </a:rPr>
              <a:t> </a:t>
            </a:r>
            <a:r>
              <a:rPr lang="ja-JP" altLang="en-US" sz="1400">
                <a:latin typeface="宋体" charset="0"/>
                <a:ea typeface="宋体" charset="0"/>
                <a:cs typeface="宋体" charset="0"/>
              </a:rPr>
              <a:t>传</a:t>
            </a:r>
            <a:r>
              <a:rPr lang="zh-CN" altLang="en-US" sz="1400">
                <a:latin typeface="宋体" charset="0"/>
                <a:ea typeface="宋体" charset="0"/>
                <a:cs typeface="宋体" charset="0"/>
              </a:rPr>
              <a:t> </a:t>
            </a:r>
            <a:r>
              <a:rPr lang="en-US" altLang="zh-CN" sz="1400">
                <a:latin typeface="宋体" charset="0"/>
                <a:ea typeface="宋体" charset="0"/>
                <a:cs typeface="宋体" charset="0"/>
              </a:rPr>
              <a:t>15 </a:t>
            </a:r>
            <a:r>
              <a:rPr lang="zh-CN" altLang="en-US" sz="1400">
                <a:latin typeface="宋体" charset="0"/>
                <a:ea typeface="宋体" charset="0"/>
                <a:cs typeface="宋体" charset="0"/>
              </a:rPr>
              <a:t>章</a:t>
            </a:r>
          </a:p>
        </p:txBody>
      </p:sp>
      <p:grpSp>
        <p:nvGrpSpPr>
          <p:cNvPr id="1835077" name="Group 69"/>
          <p:cNvGrpSpPr>
            <a:grpSpLocks/>
          </p:cNvGrpSpPr>
          <p:nvPr/>
        </p:nvGrpSpPr>
        <p:grpSpPr bwMode="auto">
          <a:xfrm>
            <a:off x="789421" y="4805925"/>
            <a:ext cx="4846205" cy="613522"/>
            <a:chOff x="547" y="3431"/>
            <a:chExt cx="2419" cy="438"/>
          </a:xfrm>
        </p:grpSpPr>
        <p:sp>
          <p:nvSpPr>
            <p:cNvPr id="1835078" name="Rectangle 70" descr="10%"/>
            <p:cNvSpPr>
              <a:spLocks noChangeArrowheads="1"/>
            </p:cNvSpPr>
            <p:nvPr/>
          </p:nvSpPr>
          <p:spPr bwMode="auto">
            <a:xfrm>
              <a:off x="547" y="3431"/>
              <a:ext cx="2419" cy="438"/>
            </a:xfrm>
            <a:prstGeom prst="rect">
              <a:avLst/>
            </a:prstGeom>
            <a:pattFill prst="pct10">
              <a:fgClr>
                <a:schemeClr val="accent1"/>
              </a:fgClr>
              <a:bgClr>
                <a:schemeClr val="bg1"/>
              </a:bgClr>
            </a:pattFill>
            <a:ln w="76200" cmpd="tri">
              <a:solidFill>
                <a:srgbClr val="0067C9"/>
              </a:solidFill>
              <a:miter lim="800000"/>
              <a:headEnd/>
              <a:tailEnd/>
            </a:ln>
            <a:effectLst>
              <a:outerShdw blurRad="63500" dist="89803" dir="2700000" algn="ctr" rotWithShape="0">
                <a:schemeClr val="tx1">
                  <a:alpha val="74998"/>
                </a:schemeClr>
              </a:outerShdw>
            </a:effectLst>
          </p:spPr>
          <p:txBody>
            <a:bodyPr wrap="none" anchor="ctr"/>
            <a:lstStyle/>
            <a:p>
              <a:pPr>
                <a:defRPr/>
              </a:pPr>
              <a:endParaRPr lang="en-US">
                <a:cs typeface="+mn-cs"/>
              </a:endParaRPr>
            </a:p>
          </p:txBody>
        </p:sp>
        <p:sp>
          <p:nvSpPr>
            <p:cNvPr id="1835079" name="Text Box 71"/>
            <p:cNvSpPr txBox="1">
              <a:spLocks noChangeArrowheads="1"/>
            </p:cNvSpPr>
            <p:nvPr/>
          </p:nvSpPr>
          <p:spPr bwMode="auto">
            <a:xfrm>
              <a:off x="577" y="3440"/>
              <a:ext cx="2254" cy="384"/>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48" tIns="45672" rIns="91348" bIns="45672">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altLang="zh-CN" sz="2900">
                  <a:latin typeface="黑体" charset="0"/>
                  <a:ea typeface="黑体" charset="0"/>
                  <a:cs typeface="黑体" charset="0"/>
                </a:rPr>
                <a:t> 1(--)2 </a:t>
              </a:r>
              <a:r>
                <a:rPr lang="en-US" altLang="zh-CN" sz="2900">
                  <a:latin typeface="MS PGothic"/>
                  <a:ea typeface="黑体" charset="0"/>
                  <a:cs typeface="黑体" charset="0"/>
                </a:rPr>
                <a:t>“</a:t>
              </a:r>
              <a:r>
                <a:rPr lang="ja-JP" altLang="en-US" sz="2900">
                  <a:latin typeface="黑体" charset="0"/>
                  <a:ea typeface="黑体" charset="0"/>
                  <a:cs typeface="黑体" charset="0"/>
                </a:rPr>
                <a:t>耶路撒冷会</a:t>
              </a:r>
              <a:r>
                <a:rPr lang="zh-CN" altLang="en-US" sz="2900">
                  <a:latin typeface="黑体" charset="0"/>
                  <a:ea typeface="黑体" charset="0"/>
                  <a:cs typeface="黑体" charset="0"/>
                </a:rPr>
                <a:t>议</a:t>
              </a:r>
              <a:r>
                <a:rPr lang="zh-CN" altLang="en-US" sz="2900">
                  <a:latin typeface="MS PGothic"/>
                  <a:ea typeface="黑体" charset="0"/>
                  <a:cs typeface="黑体" charset="0"/>
                </a:rPr>
                <a:t>”</a:t>
              </a:r>
              <a:endParaRPr lang="zh-CN" altLang="en-US" sz="2900">
                <a:latin typeface="黑体" charset="0"/>
                <a:ea typeface="黑体" charset="0"/>
                <a:cs typeface="黑体" charset="0"/>
              </a:endParaRPr>
            </a:p>
          </p:txBody>
        </p:sp>
      </p:grpSp>
      <p:sp>
        <p:nvSpPr>
          <p:cNvPr id="1835063" name="AutoShape 55"/>
          <p:cNvSpPr>
            <a:spLocks noChangeArrowheads="1"/>
          </p:cNvSpPr>
          <p:nvPr/>
        </p:nvSpPr>
        <p:spPr bwMode="auto">
          <a:xfrm>
            <a:off x="1431638" y="4647639"/>
            <a:ext cx="495012" cy="825034"/>
          </a:xfrm>
          <a:prstGeom prst="lightningBolt">
            <a:avLst/>
          </a:prstGeom>
          <a:solidFill>
            <a:srgbClr val="ED181E"/>
          </a:solidFill>
          <a:ln w="38100">
            <a:solidFill>
              <a:srgbClr val="FFEA18"/>
            </a:solidFill>
            <a:miter lim="800000"/>
            <a:headEnd/>
            <a:tailEnd/>
          </a:ln>
          <a:effectLst>
            <a:outerShdw blurRad="63500" dist="91581" dir="3378596" algn="ctr" rotWithShape="0">
              <a:schemeClr val="tx1">
                <a:alpha val="74998"/>
              </a:schemeClr>
            </a:outerShdw>
          </a:effectLst>
        </p:spPr>
        <p:txBody>
          <a:bodyPr wrap="none" lIns="82030" tIns="41015" rIns="82030" bIns="41015" anchor="ctr"/>
          <a:lstStyle/>
          <a:p>
            <a:pPr>
              <a:defRPr/>
            </a:pPr>
            <a:endParaRPr lang="en-US">
              <a:cs typeface="+mn-cs"/>
            </a:endParaRPr>
          </a:p>
        </p:txBody>
      </p:sp>
      <p:sp>
        <p:nvSpPr>
          <p:cNvPr id="1835080" name="Text Box 72"/>
          <p:cNvSpPr txBox="1">
            <a:spLocks noChangeArrowheads="1"/>
          </p:cNvSpPr>
          <p:nvPr/>
        </p:nvSpPr>
        <p:spPr bwMode="auto">
          <a:xfrm>
            <a:off x="512331" y="6541428"/>
            <a:ext cx="890113" cy="22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30" tIns="41015" rIns="82030" bIns="41015" anchor="ctr">
            <a:spAutoFit/>
          </a:bodyPr>
          <a:lstStyle/>
          <a:p>
            <a:pPr>
              <a:spcBef>
                <a:spcPct val="50000"/>
              </a:spcBef>
              <a:defRPr/>
            </a:pPr>
            <a:r>
              <a:rPr lang="en-US" altLang="zh-CN" sz="900">
                <a:solidFill>
                  <a:schemeClr val="bg1"/>
                </a:solidFill>
                <a:latin typeface="Arial" charset="0"/>
                <a:ea typeface="宋体" charset="0"/>
                <a:cs typeface="宋体" charset="0"/>
              </a:rPr>
              <a:t>©2006 TBBMI</a:t>
            </a:r>
          </a:p>
        </p:txBody>
      </p:sp>
    </p:spTree>
    <p:extLst>
      <p:ext uri="{BB962C8B-B14F-4D97-AF65-F5344CB8AC3E}">
        <p14:creationId xmlns:p14="http://schemas.microsoft.com/office/powerpoint/2010/main" val="27457106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835077"/>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1" fill="hold" grpId="0" nodeType="afterEffect">
                                  <p:stCondLst>
                                    <p:cond delay="0"/>
                                  </p:stCondLst>
                                  <p:childTnLst>
                                    <p:set>
                                      <p:cBhvr>
                                        <p:cTn id="9" dur="1" fill="hold">
                                          <p:stCondLst>
                                            <p:cond delay="0"/>
                                          </p:stCondLst>
                                        </p:cTn>
                                        <p:tgtEl>
                                          <p:spTgt spid="1835063"/>
                                        </p:tgtEl>
                                        <p:attrNameLst>
                                          <p:attrName>style.visibility</p:attrName>
                                        </p:attrNameLst>
                                      </p:cBhvr>
                                      <p:to>
                                        <p:strVal val="visible"/>
                                      </p:to>
                                    </p:set>
                                    <p:anim calcmode="lin" valueType="num">
                                      <p:cBhvr additive="base">
                                        <p:cTn id="10" dur="500" fill="hold"/>
                                        <p:tgtEl>
                                          <p:spTgt spid="1835063"/>
                                        </p:tgtEl>
                                        <p:attrNameLst>
                                          <p:attrName>ppt_x</p:attrName>
                                        </p:attrNameLst>
                                      </p:cBhvr>
                                      <p:tavLst>
                                        <p:tav tm="0">
                                          <p:val>
                                            <p:strVal val="#ppt_x"/>
                                          </p:val>
                                        </p:tav>
                                        <p:tav tm="100000">
                                          <p:val>
                                            <p:strVal val="#ppt_x"/>
                                          </p:val>
                                        </p:tav>
                                      </p:tavLst>
                                    </p:anim>
                                    <p:anim calcmode="lin" valueType="num">
                                      <p:cBhvr additive="base">
                                        <p:cTn id="11" dur="500" fill="hold"/>
                                        <p:tgtEl>
                                          <p:spTgt spid="1835063"/>
                                        </p:tgtEl>
                                        <p:attrNameLst>
                                          <p:attrName>ppt_y</p:attrName>
                                        </p:attrNameLst>
                                      </p:cBhvr>
                                      <p:tavLst>
                                        <p:tav tm="0">
                                          <p:val>
                                            <p:strVal val="0-#ppt_h/2"/>
                                          </p:val>
                                        </p:tav>
                                        <p:tav tm="100000">
                                          <p:val>
                                            <p:strVal val="#ppt_y"/>
                                          </p:val>
                                        </p:tav>
                                      </p:tavLst>
                                    </p:anim>
                                  </p:childTnLst>
                                </p:cTn>
                              </p:par>
                            </p:childTnLst>
                          </p:cTn>
                        </p:par>
                        <p:par>
                          <p:cTn id="12" fill="hold" nodeType="afterGroup">
                            <p:stCondLst>
                              <p:cond delay="1000"/>
                            </p:stCondLst>
                            <p:childTnLst>
                              <p:par>
                                <p:cTn id="13" presetID="1" presetClass="entr" presetSubtype="0" fill="hold" nodeType="afterEffect">
                                  <p:stCondLst>
                                    <p:cond delay="0"/>
                                  </p:stCondLst>
                                  <p:childTnLst>
                                    <p:set>
                                      <p:cBhvr>
                                        <p:cTn id="14" dur="1" fill="hold">
                                          <p:stCondLst>
                                            <p:cond delay="499"/>
                                          </p:stCondLst>
                                        </p:cTn>
                                        <p:tgtEl>
                                          <p:spTgt spid="1835057"/>
                                        </p:tgtEl>
                                        <p:attrNameLst>
                                          <p:attrName>style.visibility</p:attrName>
                                        </p:attrNameLst>
                                      </p:cBhvr>
                                      <p:to>
                                        <p:strVal val="visible"/>
                                      </p:to>
                                    </p:set>
                                  </p:childTnLst>
                                </p:cTn>
                              </p:par>
                            </p:childTnLst>
                          </p:cTn>
                        </p:par>
                        <p:par>
                          <p:cTn id="15" fill="hold" nodeType="afterGroup">
                            <p:stCondLst>
                              <p:cond delay="1500"/>
                            </p:stCondLst>
                            <p:childTnLst>
                              <p:par>
                                <p:cTn id="16" presetID="1" presetClass="entr" presetSubtype="0" fill="hold" grpId="0" nodeType="afterEffect">
                                  <p:stCondLst>
                                    <p:cond delay="0"/>
                                  </p:stCondLst>
                                  <p:childTnLst>
                                    <p:set>
                                      <p:cBhvr>
                                        <p:cTn id="17" dur="1" fill="hold">
                                          <p:stCondLst>
                                            <p:cond delay="499"/>
                                          </p:stCondLst>
                                        </p:cTn>
                                        <p:tgtEl>
                                          <p:spTgt spid="1835056"/>
                                        </p:tgtEl>
                                        <p:attrNameLst>
                                          <p:attrName>style.visibility</p:attrName>
                                        </p:attrNameLst>
                                      </p:cBhvr>
                                      <p:to>
                                        <p:strVal val="visible"/>
                                      </p:to>
                                    </p:set>
                                  </p:childTnLst>
                                </p:cTn>
                              </p:par>
                            </p:childTnLst>
                          </p:cTn>
                        </p:par>
                        <p:par>
                          <p:cTn id="18" fill="hold" nodeType="afterGroup">
                            <p:stCondLst>
                              <p:cond delay="2000"/>
                            </p:stCondLst>
                            <p:childTnLst>
                              <p:par>
                                <p:cTn id="19" presetID="2" presetClass="entr" presetSubtype="1" fill="hold" grpId="0" nodeType="afterEffect">
                                  <p:stCondLst>
                                    <p:cond delay="0"/>
                                  </p:stCondLst>
                                  <p:childTnLst>
                                    <p:set>
                                      <p:cBhvr>
                                        <p:cTn id="20" dur="1" fill="hold">
                                          <p:stCondLst>
                                            <p:cond delay="0"/>
                                          </p:stCondLst>
                                        </p:cTn>
                                        <p:tgtEl>
                                          <p:spTgt spid="1835062"/>
                                        </p:tgtEl>
                                        <p:attrNameLst>
                                          <p:attrName>style.visibility</p:attrName>
                                        </p:attrNameLst>
                                      </p:cBhvr>
                                      <p:to>
                                        <p:strVal val="visible"/>
                                      </p:to>
                                    </p:set>
                                    <p:anim calcmode="lin" valueType="num">
                                      <p:cBhvr additive="base">
                                        <p:cTn id="21" dur="500" fill="hold"/>
                                        <p:tgtEl>
                                          <p:spTgt spid="1835062"/>
                                        </p:tgtEl>
                                        <p:attrNameLst>
                                          <p:attrName>ppt_x</p:attrName>
                                        </p:attrNameLst>
                                      </p:cBhvr>
                                      <p:tavLst>
                                        <p:tav tm="0">
                                          <p:val>
                                            <p:strVal val="#ppt_x"/>
                                          </p:val>
                                        </p:tav>
                                        <p:tav tm="100000">
                                          <p:val>
                                            <p:strVal val="#ppt_x"/>
                                          </p:val>
                                        </p:tav>
                                      </p:tavLst>
                                    </p:anim>
                                    <p:anim calcmode="lin" valueType="num">
                                      <p:cBhvr additive="base">
                                        <p:cTn id="22" dur="500" fill="hold"/>
                                        <p:tgtEl>
                                          <p:spTgt spid="1835062"/>
                                        </p:tgtEl>
                                        <p:attrNameLst>
                                          <p:attrName>ppt_y</p:attrName>
                                        </p:attrNameLst>
                                      </p:cBhvr>
                                      <p:tavLst>
                                        <p:tav tm="0">
                                          <p:val>
                                            <p:strVal val="0-#ppt_h/2"/>
                                          </p:val>
                                        </p:tav>
                                        <p:tav tm="100000">
                                          <p:val>
                                            <p:strVal val="#ppt_y"/>
                                          </p:val>
                                        </p:tav>
                                      </p:tavLst>
                                    </p:anim>
                                  </p:childTnLst>
                                </p:cTn>
                              </p:par>
                            </p:childTnLst>
                          </p:cTn>
                        </p:par>
                        <p:par>
                          <p:cTn id="23" fill="hold" nodeType="afterGroup">
                            <p:stCondLst>
                              <p:cond delay="2500"/>
                            </p:stCondLst>
                            <p:childTnLst>
                              <p:par>
                                <p:cTn id="24" presetID="9" presetClass="exit" presetSubtype="0" fill="hold" grpId="0" nodeType="afterEffect">
                                  <p:stCondLst>
                                    <p:cond delay="0"/>
                                  </p:stCondLst>
                                  <p:childTnLst>
                                    <p:animEffect transition="out" filter="dissolve">
                                      <p:cBhvr>
                                        <p:cTn id="25" dur="500"/>
                                        <p:tgtEl>
                                          <p:spTgt spid="1835024"/>
                                        </p:tgtEl>
                                      </p:cBhvr>
                                    </p:animEffect>
                                    <p:set>
                                      <p:cBhvr>
                                        <p:cTn id="26" dur="1" fill="hold">
                                          <p:stCondLst>
                                            <p:cond delay="499"/>
                                          </p:stCondLst>
                                        </p:cTn>
                                        <p:tgtEl>
                                          <p:spTgt spid="1835024"/>
                                        </p:tgtEl>
                                        <p:attrNameLst>
                                          <p:attrName>style.visibility</p:attrName>
                                        </p:attrNameLst>
                                      </p:cBhvr>
                                      <p:to>
                                        <p:strVal val="hidden"/>
                                      </p:to>
                                    </p:set>
                                  </p:childTnLst>
                                </p:cTn>
                              </p:par>
                            </p:childTnLst>
                          </p:cTn>
                        </p:par>
                        <p:par>
                          <p:cTn id="27" fill="hold" nodeType="afterGroup">
                            <p:stCondLst>
                              <p:cond delay="3000"/>
                            </p:stCondLst>
                            <p:childTnLst>
                              <p:par>
                                <p:cTn id="28" presetID="1" presetClass="entr" presetSubtype="0" fill="hold" grpId="0" nodeType="afterEffect">
                                  <p:stCondLst>
                                    <p:cond delay="0"/>
                                  </p:stCondLst>
                                  <p:childTnLst>
                                    <p:set>
                                      <p:cBhvr>
                                        <p:cTn id="29" dur="1" fill="hold">
                                          <p:stCondLst>
                                            <p:cond delay="499"/>
                                          </p:stCondLst>
                                        </p:cTn>
                                        <p:tgtEl>
                                          <p:spTgt spid="1835076"/>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499"/>
                                          </p:stCondLst>
                                        </p:cTn>
                                        <p:tgtEl>
                                          <p:spTgt spid="1835072"/>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499"/>
                                          </p:stCondLst>
                                        </p:cTn>
                                        <p:tgtEl>
                                          <p:spTgt spid="1835073"/>
                                        </p:tgtEl>
                                        <p:attrNameLst>
                                          <p:attrName>style.visibility</p:attrName>
                                        </p:attrNameLst>
                                      </p:cBhvr>
                                      <p:to>
                                        <p:strVal val="visible"/>
                                      </p:to>
                                    </p:set>
                                  </p:childTnLst>
                                </p:cTn>
                              </p:par>
                            </p:childTnLst>
                          </p:cTn>
                        </p:par>
                        <p:par>
                          <p:cTn id="38" fill="hold" nodeType="afterGroup">
                            <p:stCondLst>
                              <p:cond delay="500"/>
                            </p:stCondLst>
                            <p:childTnLst>
                              <p:par>
                                <p:cTn id="39" presetID="1" presetClass="entr" presetSubtype="0" fill="hold" grpId="0" nodeType="afterEffect">
                                  <p:stCondLst>
                                    <p:cond delay="0"/>
                                  </p:stCondLst>
                                  <p:childTnLst>
                                    <p:set>
                                      <p:cBhvr>
                                        <p:cTn id="40" dur="1" fill="hold">
                                          <p:stCondLst>
                                            <p:cond delay="499"/>
                                          </p:stCondLst>
                                        </p:cTn>
                                        <p:tgtEl>
                                          <p:spTgt spid="1835071"/>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835075"/>
                                        </p:tgtEl>
                                        <p:attrNameLst>
                                          <p:attrName>style.visibility</p:attrName>
                                        </p:attrNameLst>
                                      </p:cBhvr>
                                      <p:to>
                                        <p:strVal val="visible"/>
                                      </p:to>
                                    </p:set>
                                    <p:anim calcmode="lin" valueType="num">
                                      <p:cBhvr additive="base">
                                        <p:cTn id="45" dur="500" fill="hold"/>
                                        <p:tgtEl>
                                          <p:spTgt spid="1835075"/>
                                        </p:tgtEl>
                                        <p:attrNameLst>
                                          <p:attrName>ppt_x</p:attrName>
                                        </p:attrNameLst>
                                      </p:cBhvr>
                                      <p:tavLst>
                                        <p:tav tm="0">
                                          <p:val>
                                            <p:strVal val="#ppt_x"/>
                                          </p:val>
                                        </p:tav>
                                        <p:tav tm="100000">
                                          <p:val>
                                            <p:strVal val="#ppt_x"/>
                                          </p:val>
                                        </p:tav>
                                      </p:tavLst>
                                    </p:anim>
                                    <p:anim calcmode="lin" valueType="num">
                                      <p:cBhvr additive="base">
                                        <p:cTn id="46" dur="500" fill="hold"/>
                                        <p:tgtEl>
                                          <p:spTgt spid="1835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5024" grpId="0" autoUpdateAnimBg="0"/>
      <p:bldP spid="1835056" grpId="0" animBg="1"/>
      <p:bldP spid="1835062" grpId="0" animBg="1"/>
      <p:bldP spid="1835071" grpId="0" autoUpdateAnimBg="0"/>
      <p:bldP spid="1835075" grpId="0" animBg="1"/>
      <p:bldP spid="1835076" grpId="0" animBg="1" autoUpdateAnimBg="0"/>
      <p:bldP spid="183506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5986" name="Picture 4" descr="Cross-church.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 y="0"/>
            <a:ext cx="456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1" y="381000"/>
            <a:ext cx="7696200" cy="1143000"/>
          </a:xfrm>
        </p:spPr>
        <p:txBody>
          <a:bodyPr>
            <a:normAutofit/>
          </a:bodyPr>
          <a:lstStyle/>
          <a:p>
            <a:r>
              <a:rPr lang="zh-CN" altLang="en-US" b="1" dirty="0">
                <a:effectLst>
                  <a:outerShdw blurRad="38100" dist="38100" dir="2700000" algn="tl">
                    <a:srgbClr val="808080"/>
                  </a:outerShdw>
                </a:effectLst>
                <a:latin typeface="Arial" charset="0"/>
                <a:ea typeface="ＭＳ Ｐゴシック" charset="0"/>
                <a:cs typeface="ＭＳ Ｐゴシック" charset="0"/>
              </a:rPr>
              <a:t>使徒</a:t>
            </a:r>
            <a:r>
              <a:rPr lang="en-US" b="1" dirty="0">
                <a:effectLst>
                  <a:outerShdw blurRad="38100" dist="38100" dir="2700000" algn="tl">
                    <a:srgbClr val="808080"/>
                  </a:outerShdw>
                </a:effectLst>
                <a:latin typeface="Arial" charset="0"/>
                <a:ea typeface="ＭＳ Ｐゴシック" charset="0"/>
                <a:cs typeface="ＭＳ Ｐゴシック" charset="0"/>
              </a:rPr>
              <a:t> 15</a:t>
            </a:r>
            <a:r>
              <a:rPr lang="zh-CN" altLang="en-US" b="1" dirty="0">
                <a:effectLst>
                  <a:outerShdw blurRad="38100" dist="38100" dir="2700000" algn="tl">
                    <a:srgbClr val="808080"/>
                  </a:outerShdw>
                </a:effectLst>
                <a:latin typeface="Arial" charset="0"/>
                <a:ea typeface="ＭＳ Ｐゴシック" charset="0"/>
                <a:cs typeface="ＭＳ Ｐゴシック" charset="0"/>
              </a:rPr>
              <a:t>章的重要决定</a:t>
            </a:r>
            <a:endParaRPr lang="en-US" b="1" dirty="0">
              <a:effectLst>
                <a:outerShdw blurRad="38100" dist="38100" dir="2700000" algn="tl">
                  <a:srgbClr val="808080"/>
                </a:outerShdw>
              </a:effectLst>
              <a:latin typeface="Arial" charset="0"/>
              <a:ea typeface="ＭＳ Ｐゴシック" charset="0"/>
              <a:cs typeface="ＭＳ Ｐゴシック" charset="0"/>
            </a:endParaRPr>
          </a:p>
        </p:txBody>
      </p:sp>
      <p:sp>
        <p:nvSpPr>
          <p:cNvPr id="425988" name="Subtitle 2"/>
          <p:cNvSpPr txBox="1">
            <a:spLocks/>
          </p:cNvSpPr>
          <p:nvPr/>
        </p:nvSpPr>
        <p:spPr bwMode="auto">
          <a:xfrm>
            <a:off x="4876800" y="1981200"/>
            <a:ext cx="4267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8" tIns="45679" rIns="91358" bIns="45679"/>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20000"/>
              </a:spcBef>
            </a:pPr>
            <a:r>
              <a:rPr lang="zh-CN" altLang="en-US" sz="3200" b="1" dirty="0">
                <a:solidFill>
                  <a:srgbClr val="FFFFFF"/>
                </a:solidFill>
              </a:rPr>
              <a:t>耶路撒冷议会关于割礼</a:t>
            </a:r>
            <a:r>
              <a:rPr lang="en-US" sz="3200" b="1" dirty="0">
                <a:solidFill>
                  <a:srgbClr val="FFFFFF"/>
                </a:solidFill>
              </a:rPr>
              <a:t> (vv. 1-35)</a:t>
            </a:r>
          </a:p>
          <a:p>
            <a:pPr>
              <a:spcBef>
                <a:spcPct val="20000"/>
              </a:spcBef>
            </a:pPr>
            <a:endParaRPr lang="en-US" sz="3200" b="1" dirty="0">
              <a:solidFill>
                <a:srgbClr val="FFFFFF"/>
              </a:solidFill>
            </a:endParaRPr>
          </a:p>
          <a:p>
            <a:pPr>
              <a:spcBef>
                <a:spcPct val="20000"/>
              </a:spcBef>
            </a:pPr>
            <a:r>
              <a:rPr lang="zh-CN" altLang="en-US" sz="3200" b="1" dirty="0">
                <a:solidFill>
                  <a:srgbClr val="FFFFFF"/>
                </a:solidFill>
              </a:rPr>
              <a:t>针对马可的复职与约翰冲突</a:t>
            </a:r>
            <a:r>
              <a:rPr lang="en-US" sz="3200" b="1" dirty="0">
                <a:solidFill>
                  <a:srgbClr val="FFFFFF"/>
                </a:solidFill>
              </a:rPr>
              <a:t>  (vv. 36-40)</a:t>
            </a:r>
          </a:p>
        </p:txBody>
      </p:sp>
      <p:sp>
        <p:nvSpPr>
          <p:cNvPr id="5" name="Text Box 1028"/>
          <p:cNvSpPr txBox="1">
            <a:spLocks noChangeArrowheads="1"/>
          </p:cNvSpPr>
          <p:nvPr/>
        </p:nvSpPr>
        <p:spPr bwMode="auto">
          <a:xfrm>
            <a:off x="9252520" y="2"/>
            <a:ext cx="2304256" cy="830997"/>
          </a:xfrm>
          <a:prstGeom prst="rect">
            <a:avLst/>
          </a:prstGeom>
          <a:noFill/>
          <a:ln>
            <a:noFill/>
          </a:ln>
          <a:effectLst>
            <a:outerShdw blurRad="63500" dist="35921" dir="2700000" algn="ctr" rotWithShape="0">
              <a:srgbClr val="000000">
                <a:alpha val="74998"/>
              </a:srgbClr>
            </a:outerShdw>
          </a:effectLst>
        </p:spPr>
        <p:txBody>
          <a:bodyPr wrap="square" lIns="91358" tIns="45679" rIns="91358" bIns="45679">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zh-CN" altLang="en-US" sz="2400" b="1" dirty="0"/>
              <a:t>教会学</a:t>
            </a:r>
            <a:endParaRPr lang="en-US" altLang="zh-CN" sz="2400" b="1" dirty="0"/>
          </a:p>
          <a:p>
            <a:pPr eaLnBrk="1" hangingPunct="1"/>
            <a:r>
              <a:rPr lang="en-US" sz="2400" b="1" dirty="0">
                <a:cs typeface="Arial" charset="0"/>
              </a:rPr>
              <a:t>86-87</a:t>
            </a:r>
          </a:p>
        </p:txBody>
      </p:sp>
    </p:spTree>
    <p:extLst>
      <p:ext uri="{BB962C8B-B14F-4D97-AF65-F5344CB8AC3E}">
        <p14:creationId xmlns:p14="http://schemas.microsoft.com/office/powerpoint/2010/main" val="447959757"/>
      </p:ext>
    </p:extLst>
  </p:cSld>
  <p:clrMapOvr>
    <a:overrideClrMapping bg1="lt1" tx1="dk1" bg2="lt2" tx2="dk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06" tIns="45653" rIns="91306" bIns="45653"/>
          <a:lstStyle/>
          <a:p>
            <a:pPr algn="ctr" eaLnBrk="1" hangingPunct="1"/>
            <a:endParaRPr lang="en-US" sz="2400" b="1">
              <a:solidFill>
                <a:srgbClr val="000000"/>
              </a:solidFill>
              <a:latin typeface="Arial" charset="0"/>
              <a:ea typeface="ＭＳ Ｐゴシック" charset="0"/>
            </a:endParaRPr>
          </a:p>
        </p:txBody>
      </p:sp>
      <p:sp>
        <p:nvSpPr>
          <p:cNvPr id="265219" name="Title 2"/>
          <p:cNvSpPr>
            <a:spLocks noGrp="1"/>
          </p:cNvSpPr>
          <p:nvPr>
            <p:ph type="title" idx="4294967295"/>
          </p:nvPr>
        </p:nvSpPr>
        <p:spPr>
          <a:xfrm>
            <a:off x="0" y="116842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使徒</a:t>
            </a:r>
            <a:r>
              <a:rPr lang="en-US" sz="8800" dirty="0">
                <a:latin typeface="Arial" charset="0"/>
                <a:ea typeface="Osaka" charset="0"/>
                <a:cs typeface="Arial" charset="0"/>
              </a:rPr>
              <a:t> 16</a:t>
            </a:r>
          </a:p>
        </p:txBody>
      </p:sp>
    </p:spTree>
    <p:extLst>
      <p:ext uri="{BB962C8B-B14F-4D97-AF65-F5344CB8AC3E}">
        <p14:creationId xmlns:p14="http://schemas.microsoft.com/office/powerpoint/2010/main" val="1745893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6" name="Picture 2" descr="https://i1.wp.com/redeeminggod.com/wp-content/uploads/2011/12/bullhorn-evangelism-570x384.jpg?resize=570%2C384&amp;ssl=1">
            <a:extLst>
              <a:ext uri="{FF2B5EF4-FFF2-40B4-BE49-F238E27FC236}">
                <a16:creationId xmlns:a16="http://schemas.microsoft.com/office/drawing/2014/main" id="{74304327-7E8E-3B4B-B8FA-7777A3F3C3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67" y="0"/>
            <a:ext cx="9151623" cy="616530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3144" y="4365104"/>
            <a:ext cx="9144000" cy="167806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有一些作见证的方法无效。</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839136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84A9BFF-D88D-4CFF-95D5-E0C31BF8DABB}"/>
              </a:ext>
            </a:extLst>
          </p:cNvPr>
          <p:cNvSpPr txBox="1">
            <a:spLocks/>
          </p:cNvSpPr>
          <p:nvPr/>
        </p:nvSpPr>
        <p:spPr bwMode="auto">
          <a:xfrm>
            <a:off x="94084" y="5525689"/>
            <a:ext cx="9049916" cy="904672"/>
          </a:xfrm>
          <a:prstGeom prst="rect">
            <a:avLst/>
          </a:prstGeom>
          <a:noFill/>
          <a:ln w="12700">
            <a:noFill/>
            <a:miter lim="800000"/>
            <a:headEnd/>
            <a:tailEnd/>
          </a:ln>
          <a:effec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a:lstStyle>
          <a:p>
            <a:pPr lvl="0">
              <a:defRPr/>
            </a:pPr>
            <a:r>
              <a:rPr lang="zh-CN" altLang="en-US" sz="3600" b="1" kern="0" dirty="0">
                <a:solidFill>
                  <a:srgbClr val="FFFFFF"/>
                </a:solidFill>
                <a:effectLst>
                  <a:glow rad="101600">
                    <a:srgbClr val="000000">
                      <a:alpha val="75000"/>
                    </a:srgbClr>
                  </a:glow>
                  <a:outerShdw blurRad="50800" dist="88900" dir="2700000" algn="tl" rotWithShape="0">
                    <a:srgbClr val="000000"/>
                  </a:outerShdw>
                </a:effectLst>
                <a:latin typeface="Arial"/>
                <a:cs typeface="Arial"/>
              </a:rPr>
              <a:t>第二次宣教旅程 </a:t>
            </a:r>
            <a:r>
              <a:rPr lang="en-US" altLang="zh-CN" sz="3600" b="1" kern="0" dirty="0">
                <a:solidFill>
                  <a:srgbClr val="FFFFFF"/>
                </a:solidFill>
                <a:effectLst>
                  <a:glow rad="101600">
                    <a:srgbClr val="000000">
                      <a:alpha val="75000"/>
                    </a:srgbClr>
                  </a:glow>
                  <a:outerShdw blurRad="50800" dist="88900" dir="2700000" algn="tl" rotWithShape="0">
                    <a:srgbClr val="000000"/>
                  </a:outerShdw>
                </a:effectLst>
                <a:latin typeface="Arial"/>
                <a:cs typeface="Arial"/>
              </a:rPr>
              <a:t>- </a:t>
            </a:r>
            <a:r>
              <a:rPr lang="zh-CN" altLang="en-US" sz="3600" b="1" kern="0" dirty="0">
                <a:solidFill>
                  <a:srgbClr val="FFFFFF"/>
                </a:solidFill>
                <a:effectLst>
                  <a:glow rad="101600">
                    <a:srgbClr val="000000">
                      <a:alpha val="75000"/>
                    </a:srgbClr>
                  </a:glow>
                  <a:outerShdw blurRad="50800" dist="88900" dir="2700000" algn="tl" rotWithShape="0">
                    <a:srgbClr val="000000"/>
                  </a:outerShdw>
                </a:effectLst>
                <a:latin typeface="Arial"/>
                <a:cs typeface="Arial"/>
              </a:rPr>
              <a:t>第二部分：马其顿使命</a:t>
            </a:r>
          </a:p>
          <a:p>
            <a:pPr lvl="0">
              <a:defRPr/>
            </a:pPr>
            <a:r>
              <a:rPr lang="zh-CN" altLang="en-US" sz="3600" b="1" kern="0" dirty="0">
                <a:solidFill>
                  <a:srgbClr val="FFFFFF"/>
                </a:solidFill>
                <a:effectLst>
                  <a:glow rad="101600">
                    <a:srgbClr val="000000">
                      <a:alpha val="75000"/>
                    </a:srgbClr>
                  </a:glow>
                  <a:outerShdw blurRad="50800" dist="88900" dir="2700000" algn="tl" rotWithShape="0">
                    <a:srgbClr val="000000"/>
                  </a:outerShdw>
                </a:effectLst>
                <a:latin typeface="Arial"/>
                <a:cs typeface="Arial"/>
              </a:rPr>
              <a:t>（使徒行传</a:t>
            </a:r>
            <a:r>
              <a:rPr lang="en-US" altLang="zh-CN" sz="3600" b="1" kern="0" dirty="0">
                <a:solidFill>
                  <a:srgbClr val="FFFFFF"/>
                </a:solidFill>
                <a:effectLst>
                  <a:glow rad="101600">
                    <a:srgbClr val="000000">
                      <a:alpha val="75000"/>
                    </a:srgbClr>
                  </a:glow>
                  <a:outerShdw blurRad="50800" dist="88900" dir="2700000" algn="tl" rotWithShape="0">
                    <a:srgbClr val="000000"/>
                  </a:outerShdw>
                </a:effectLst>
                <a:latin typeface="Arial"/>
                <a:cs typeface="Arial"/>
              </a:rPr>
              <a:t>16:11-18:22</a:t>
            </a:r>
            <a:r>
              <a:rPr lang="zh-CN" altLang="en-US" sz="3600" b="1" kern="0" dirty="0">
                <a:solidFill>
                  <a:srgbClr val="FFFFFF"/>
                </a:solidFill>
                <a:effectLst>
                  <a:glow rad="101600">
                    <a:srgbClr val="000000">
                      <a:alpha val="75000"/>
                    </a:srgbClr>
                  </a:glow>
                  <a:outerShdw blurRad="50800" dist="88900" dir="2700000" algn="tl" rotWithShape="0">
                    <a:srgbClr val="000000"/>
                  </a:outerShdw>
                </a:effectLst>
                <a:latin typeface="Arial"/>
                <a:cs typeface="Arial"/>
              </a:rPr>
              <a:t>）</a:t>
            </a:r>
          </a:p>
        </p:txBody>
      </p:sp>
      <p:sp>
        <p:nvSpPr>
          <p:cNvPr id="25" name="Right Arrow 16">
            <a:extLst>
              <a:ext uri="{FF2B5EF4-FFF2-40B4-BE49-F238E27FC236}">
                <a16:creationId xmlns:a16="http://schemas.microsoft.com/office/drawing/2014/main" id="{4A347218-FF65-4C4D-B476-1312720B489F}"/>
              </a:ext>
            </a:extLst>
          </p:cNvPr>
          <p:cNvSpPr/>
          <p:nvPr/>
        </p:nvSpPr>
        <p:spPr bwMode="auto">
          <a:xfrm rot="13757680">
            <a:off x="7779555" y="2201184"/>
            <a:ext cx="870040" cy="504056"/>
          </a:xfrm>
          <a:prstGeom prst="rightArrow">
            <a:avLst/>
          </a:prstGeom>
          <a:solidFill>
            <a:srgbClr val="FFFFFF"/>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5" name="Text Box 76">
            <a:extLst>
              <a:ext uri="{FF2B5EF4-FFF2-40B4-BE49-F238E27FC236}">
                <a16:creationId xmlns:a16="http://schemas.microsoft.com/office/drawing/2014/main" id="{7973416D-6AB7-4B24-93BA-11194BB32FF3}"/>
              </a:ext>
            </a:extLst>
          </p:cNvPr>
          <p:cNvSpPr txBox="1">
            <a:spLocks noChangeArrowheads="1"/>
          </p:cNvSpPr>
          <p:nvPr/>
        </p:nvSpPr>
        <p:spPr bwMode="auto">
          <a:xfrm>
            <a:off x="6262633" y="578215"/>
            <a:ext cx="1953978"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比推尼亚</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6" name="Right Arrow 19">
            <a:extLst>
              <a:ext uri="{FF2B5EF4-FFF2-40B4-BE49-F238E27FC236}">
                <a16:creationId xmlns:a16="http://schemas.microsoft.com/office/drawing/2014/main" id="{29254C7E-A3A1-4E28-8F1B-2B7F8A587CE1}"/>
              </a:ext>
            </a:extLst>
          </p:cNvPr>
          <p:cNvSpPr/>
          <p:nvPr/>
        </p:nvSpPr>
        <p:spPr bwMode="auto">
          <a:xfrm rot="10381056">
            <a:off x="6378105" y="1723392"/>
            <a:ext cx="870040"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7" name="Text Box 76">
            <a:extLst>
              <a:ext uri="{FF2B5EF4-FFF2-40B4-BE49-F238E27FC236}">
                <a16:creationId xmlns:a16="http://schemas.microsoft.com/office/drawing/2014/main" id="{7B56B1A6-8457-4D6A-869A-EF459550B89F}"/>
              </a:ext>
            </a:extLst>
          </p:cNvPr>
          <p:cNvSpPr txBox="1">
            <a:spLocks noChangeArrowheads="1"/>
          </p:cNvSpPr>
          <p:nvPr/>
        </p:nvSpPr>
        <p:spPr bwMode="auto">
          <a:xfrm>
            <a:off x="4635754" y="1718798"/>
            <a:ext cx="132126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亚细亚</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8" name="Right Arrow 17">
            <a:extLst>
              <a:ext uri="{FF2B5EF4-FFF2-40B4-BE49-F238E27FC236}">
                <a16:creationId xmlns:a16="http://schemas.microsoft.com/office/drawing/2014/main" id="{76BEB8E0-ACFF-429F-BFC9-5B50AA967DB8}"/>
              </a:ext>
            </a:extLst>
          </p:cNvPr>
          <p:cNvSpPr/>
          <p:nvPr/>
        </p:nvSpPr>
        <p:spPr bwMode="auto">
          <a:xfrm rot="16200000">
            <a:off x="7192922" y="1186437"/>
            <a:ext cx="66460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9" name="Right Arrow 18">
            <a:extLst>
              <a:ext uri="{FF2B5EF4-FFF2-40B4-BE49-F238E27FC236}">
                <a16:creationId xmlns:a16="http://schemas.microsoft.com/office/drawing/2014/main" id="{A76EC8FE-1511-475C-9503-34DC5DF44CE7}"/>
              </a:ext>
            </a:extLst>
          </p:cNvPr>
          <p:cNvSpPr/>
          <p:nvPr/>
        </p:nvSpPr>
        <p:spPr bwMode="auto">
          <a:xfrm rot="11732237">
            <a:off x="5761402" y="1109617"/>
            <a:ext cx="1269806"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0" name="Text Box 76">
            <a:extLst>
              <a:ext uri="{FF2B5EF4-FFF2-40B4-BE49-F238E27FC236}">
                <a16:creationId xmlns:a16="http://schemas.microsoft.com/office/drawing/2014/main" id="{8A693B65-2AE0-4443-8BD3-DB67D4B200D6}"/>
              </a:ext>
            </a:extLst>
          </p:cNvPr>
          <p:cNvSpPr txBox="1">
            <a:spLocks noChangeArrowheads="1"/>
          </p:cNvSpPr>
          <p:nvPr/>
        </p:nvSpPr>
        <p:spPr bwMode="auto">
          <a:xfrm>
            <a:off x="3869080" y="1210875"/>
            <a:ext cx="1417256"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特罗亚</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32" name="Oval 58">
            <a:extLst>
              <a:ext uri="{FF2B5EF4-FFF2-40B4-BE49-F238E27FC236}">
                <a16:creationId xmlns:a16="http://schemas.microsoft.com/office/drawing/2014/main" id="{D53D04BE-1018-4FC6-9E89-37047E87F8F8}"/>
              </a:ext>
            </a:extLst>
          </p:cNvPr>
          <p:cNvSpPr>
            <a:spLocks noChangeArrowheads="1"/>
          </p:cNvSpPr>
          <p:nvPr/>
        </p:nvSpPr>
        <p:spPr bwMode="auto">
          <a:xfrm>
            <a:off x="5067890" y="1094194"/>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3" name="&quot;No&quot; Symbol 2">
            <a:extLst>
              <a:ext uri="{FF2B5EF4-FFF2-40B4-BE49-F238E27FC236}">
                <a16:creationId xmlns:a16="http://schemas.microsoft.com/office/drawing/2014/main" id="{4ADCB62F-5531-4A04-B23E-1B5B24618D48}"/>
              </a:ext>
            </a:extLst>
          </p:cNvPr>
          <p:cNvSpPr/>
          <p:nvPr/>
        </p:nvSpPr>
        <p:spPr bwMode="auto">
          <a:xfrm>
            <a:off x="7124121" y="884169"/>
            <a:ext cx="830179" cy="733926"/>
          </a:xfrm>
          <a:prstGeom prst="noSmoking">
            <a:avLst/>
          </a:prstGeom>
          <a:solidFill>
            <a:srgbClr val="FF0000"/>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4" name="&quot;No&quot; Symbol 23">
            <a:extLst>
              <a:ext uri="{FF2B5EF4-FFF2-40B4-BE49-F238E27FC236}">
                <a16:creationId xmlns:a16="http://schemas.microsoft.com/office/drawing/2014/main" id="{F9786E53-1241-4ECC-B59E-14F57B3ABD0B}"/>
              </a:ext>
            </a:extLst>
          </p:cNvPr>
          <p:cNvSpPr/>
          <p:nvPr/>
        </p:nvSpPr>
        <p:spPr bwMode="auto">
          <a:xfrm>
            <a:off x="5881064" y="1429458"/>
            <a:ext cx="830179" cy="733926"/>
          </a:xfrm>
          <a:prstGeom prst="noSmoking">
            <a:avLst/>
          </a:prstGeom>
          <a:solidFill>
            <a:srgbClr val="FF0000"/>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6" name="Text Box 76">
            <a:extLst>
              <a:ext uri="{FF2B5EF4-FFF2-40B4-BE49-F238E27FC236}">
                <a16:creationId xmlns:a16="http://schemas.microsoft.com/office/drawing/2014/main" id="{C1FF5E38-0B49-4863-9373-9D3DCCDBBFDD}"/>
              </a:ext>
            </a:extLst>
          </p:cNvPr>
          <p:cNvSpPr txBox="1">
            <a:spLocks noChangeArrowheads="1"/>
          </p:cNvSpPr>
          <p:nvPr/>
        </p:nvSpPr>
        <p:spPr bwMode="auto">
          <a:xfrm>
            <a:off x="3022169" y="327472"/>
            <a:ext cx="2110005"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马其顿</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37" name="Text Box 76">
            <a:extLst>
              <a:ext uri="{FF2B5EF4-FFF2-40B4-BE49-F238E27FC236}">
                <a16:creationId xmlns:a16="http://schemas.microsoft.com/office/drawing/2014/main" id="{641A00F3-5E68-40C0-B480-0B988E876CB5}"/>
              </a:ext>
            </a:extLst>
          </p:cNvPr>
          <p:cNvSpPr txBox="1">
            <a:spLocks noChangeArrowheads="1"/>
          </p:cNvSpPr>
          <p:nvPr/>
        </p:nvSpPr>
        <p:spPr bwMode="auto">
          <a:xfrm>
            <a:off x="7838646" y="1294411"/>
            <a:ext cx="1178619" cy="830997"/>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保罗与西拉s</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6" name="Oval 58">
            <a:extLst>
              <a:ext uri="{FF2B5EF4-FFF2-40B4-BE49-F238E27FC236}">
                <a16:creationId xmlns:a16="http://schemas.microsoft.com/office/drawing/2014/main" id="{7429C926-1BD5-074F-B51E-F47E1F0A5DA3}"/>
              </a:ext>
            </a:extLst>
          </p:cNvPr>
          <p:cNvSpPr>
            <a:spLocks noChangeArrowheads="1"/>
          </p:cNvSpPr>
          <p:nvPr/>
        </p:nvSpPr>
        <p:spPr bwMode="auto">
          <a:xfrm>
            <a:off x="8335888" y="3067333"/>
            <a:ext cx="234950" cy="233362"/>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1" name="Text Box 76">
            <a:extLst>
              <a:ext uri="{FF2B5EF4-FFF2-40B4-BE49-F238E27FC236}">
                <a16:creationId xmlns:a16="http://schemas.microsoft.com/office/drawing/2014/main" id="{F333608F-AD50-E146-80B0-5A5F66E4B6A0}"/>
              </a:ext>
            </a:extLst>
          </p:cNvPr>
          <p:cNvSpPr txBox="1">
            <a:spLocks noChangeArrowheads="1"/>
          </p:cNvSpPr>
          <p:nvPr/>
        </p:nvSpPr>
        <p:spPr bwMode="auto">
          <a:xfrm>
            <a:off x="7736307" y="2632053"/>
            <a:ext cx="1385706"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安提阿</a:t>
            </a:r>
            <a:endParaRPr kumimoji="0" lang="en-US" sz="28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35" name="Text Box 11">
            <a:extLst>
              <a:ext uri="{FF2B5EF4-FFF2-40B4-BE49-F238E27FC236}">
                <a16:creationId xmlns:a16="http://schemas.microsoft.com/office/drawing/2014/main" id="{1376B5C5-237D-A64B-841A-41A55BE3374A}"/>
              </a:ext>
            </a:extLst>
          </p:cNvPr>
          <p:cNvSpPr txBox="1">
            <a:spLocks noChangeArrowheads="1"/>
          </p:cNvSpPr>
          <p:nvPr/>
        </p:nvSpPr>
        <p:spPr bwMode="auto">
          <a:xfrm>
            <a:off x="7064503" y="4356180"/>
            <a:ext cx="2057510"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defPPr>
              <a:defRPr lang="en-US"/>
            </a:defPPr>
            <a:lvl1pPr marR="0" lvl="0" indent="0" algn="r" eaLnBrk="0" fontAlgn="auto"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耶路撒冷</a:t>
            </a:r>
            <a:endParaRPr kumimoji="0" lang="en-US" sz="28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38" name="Oval 58">
            <a:extLst>
              <a:ext uri="{FF2B5EF4-FFF2-40B4-BE49-F238E27FC236}">
                <a16:creationId xmlns:a16="http://schemas.microsoft.com/office/drawing/2014/main" id="{2CA736DE-4F65-C943-B1E5-2FB86B13F2B9}"/>
              </a:ext>
            </a:extLst>
          </p:cNvPr>
          <p:cNvSpPr>
            <a:spLocks noChangeArrowheads="1"/>
          </p:cNvSpPr>
          <p:nvPr/>
        </p:nvSpPr>
        <p:spPr bwMode="auto">
          <a:xfrm>
            <a:off x="7838646" y="4232341"/>
            <a:ext cx="234950" cy="233362"/>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grpSp>
        <p:nvGrpSpPr>
          <p:cNvPr id="4" name="Group 3">
            <a:extLst>
              <a:ext uri="{FF2B5EF4-FFF2-40B4-BE49-F238E27FC236}">
                <a16:creationId xmlns:a16="http://schemas.microsoft.com/office/drawing/2014/main" id="{02449384-2DF2-CF46-BD21-1B7C73A7635E}"/>
              </a:ext>
            </a:extLst>
          </p:cNvPr>
          <p:cNvGrpSpPr/>
          <p:nvPr/>
        </p:nvGrpSpPr>
        <p:grpSpPr>
          <a:xfrm>
            <a:off x="-36512" y="1454260"/>
            <a:ext cx="4893988" cy="3730947"/>
            <a:chOff x="-36512" y="1454260"/>
            <a:chExt cx="4893988" cy="3730947"/>
          </a:xfrm>
        </p:grpSpPr>
        <p:pic>
          <p:nvPicPr>
            <p:cNvPr id="1026" name="Picture 2" descr="ACTS Dig Site 11 Acts 16: ppt download">
              <a:extLst>
                <a:ext uri="{FF2B5EF4-FFF2-40B4-BE49-F238E27FC236}">
                  <a16:creationId xmlns:a16="http://schemas.microsoft.com/office/drawing/2014/main" id="{151CFF02-2DA7-4591-AED1-6A772FFCA80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225" y="1875292"/>
              <a:ext cx="4850251" cy="330991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ular Callout 2">
              <a:extLst>
                <a:ext uri="{FF2B5EF4-FFF2-40B4-BE49-F238E27FC236}">
                  <a16:creationId xmlns:a16="http://schemas.microsoft.com/office/drawing/2014/main" id="{4D68D022-0F0F-B44D-9108-37864F419D84}"/>
                </a:ext>
              </a:extLst>
            </p:cNvPr>
            <p:cNvSpPr/>
            <p:nvPr/>
          </p:nvSpPr>
          <p:spPr>
            <a:xfrm>
              <a:off x="1817680" y="2614336"/>
              <a:ext cx="2304256" cy="1152128"/>
            </a:xfrm>
            <a:prstGeom prst="wedgeRectCallout">
              <a:avLst>
                <a:gd name="adj1" fmla="val -67216"/>
                <a:gd name="adj2" fmla="val -26143"/>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过来</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帮助我们</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ular Callout 22">
              <a:extLst>
                <a:ext uri="{FF2B5EF4-FFF2-40B4-BE49-F238E27FC236}">
                  <a16:creationId xmlns:a16="http://schemas.microsoft.com/office/drawing/2014/main" id="{399C6637-2136-AD41-9892-9E544EF11E64}"/>
                </a:ext>
              </a:extLst>
            </p:cNvPr>
            <p:cNvSpPr/>
            <p:nvPr/>
          </p:nvSpPr>
          <p:spPr>
            <a:xfrm>
              <a:off x="-36512" y="1454260"/>
              <a:ext cx="3527802" cy="1152128"/>
            </a:xfrm>
            <a:prstGeom prst="wedgeRectCallout">
              <a:avLst>
                <a:gd name="adj1" fmla="val -67216"/>
                <a:gd name="adj2" fmla="val -26143"/>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prstClr val="white"/>
                  </a:solidFill>
                  <a:effectLst/>
                  <a:uLnTx/>
                  <a:uFillTx/>
                  <a:latin typeface="Calibri" panose="020F0502020204030204"/>
                  <a:ea typeface="+mn-ea"/>
                  <a:cs typeface="+mn-cs"/>
                </a:rPr>
                <a:t>保罗在夜间看见一个马其顿人站着，求他前来帮助。</a:t>
              </a:r>
            </a:p>
          </p:txBody>
        </p:sp>
      </p:grpSp>
      <p:sp>
        <p:nvSpPr>
          <p:cNvPr id="2" name="Rectangle 1">
            <a:extLst>
              <a:ext uri="{FF2B5EF4-FFF2-40B4-BE49-F238E27FC236}">
                <a16:creationId xmlns:a16="http://schemas.microsoft.com/office/drawing/2014/main" id="{0EA5DA84-649B-40C9-92FD-CDE3DD2B0021}"/>
              </a:ext>
            </a:extLst>
          </p:cNvPr>
          <p:cNvSpPr/>
          <p:nvPr/>
        </p:nvSpPr>
        <p:spPr>
          <a:xfrm>
            <a:off x="2801703" y="48085"/>
            <a:ext cx="3420720" cy="2862928"/>
          </a:xfrm>
          <a:prstGeom prst="rect">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737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par>
                          <p:cTn id="9" fill="hold">
                            <p:stCondLst>
                              <p:cond delay="0"/>
                            </p:stCondLst>
                            <p:childTnLst>
                              <p:par>
                                <p:cTn id="10" presetID="55" presetClass="entr" presetSubtype="0" fill="hold" grpId="0"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1000" fill="hold"/>
                                        <p:tgtEl>
                                          <p:spTgt spid="34"/>
                                        </p:tgtEl>
                                        <p:attrNameLst>
                                          <p:attrName>ppt_w</p:attrName>
                                        </p:attrNameLst>
                                      </p:cBhvr>
                                      <p:tavLst>
                                        <p:tav tm="0">
                                          <p:val>
                                            <p:strVal val="#ppt_w*0.70"/>
                                          </p:val>
                                        </p:tav>
                                        <p:tav tm="100000">
                                          <p:val>
                                            <p:strVal val="#ppt_w"/>
                                          </p:val>
                                        </p:tav>
                                      </p:tavLst>
                                    </p:anim>
                                    <p:anim calcmode="lin" valueType="num">
                                      <p:cBhvr>
                                        <p:cTn id="13" dur="1000" fill="hold"/>
                                        <p:tgtEl>
                                          <p:spTgt spid="34"/>
                                        </p:tgtEl>
                                        <p:attrNameLst>
                                          <p:attrName>ppt_h</p:attrName>
                                        </p:attrNameLst>
                                      </p:cBhvr>
                                      <p:tavLst>
                                        <p:tav tm="0">
                                          <p:val>
                                            <p:strVal val="#ppt_h"/>
                                          </p:val>
                                        </p:tav>
                                        <p:tav tm="100000">
                                          <p:val>
                                            <p:strVal val="#ppt_h"/>
                                          </p:val>
                                        </p:tav>
                                      </p:tavLst>
                                    </p:anim>
                                    <p:animEffect transition="in" filter="fade">
                                      <p:cBhvr>
                                        <p:cTn id="14" dur="10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par>
                          <p:cTn id="21" fill="hold">
                            <p:stCondLst>
                              <p:cond delay="0"/>
                            </p:stCondLst>
                            <p:childTnLst>
                              <p:par>
                                <p:cTn id="22" presetID="55"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1000" fill="hold"/>
                                        <p:tgtEl>
                                          <p:spTgt spid="33"/>
                                        </p:tgtEl>
                                        <p:attrNameLst>
                                          <p:attrName>ppt_w</p:attrName>
                                        </p:attrNameLst>
                                      </p:cBhvr>
                                      <p:tavLst>
                                        <p:tav tm="0">
                                          <p:val>
                                            <p:strVal val="#ppt_w*0.70"/>
                                          </p:val>
                                        </p:tav>
                                        <p:tav tm="100000">
                                          <p:val>
                                            <p:strVal val="#ppt_w"/>
                                          </p:val>
                                        </p:tav>
                                      </p:tavLst>
                                    </p:anim>
                                    <p:anim calcmode="lin" valueType="num">
                                      <p:cBhvr>
                                        <p:cTn id="25" dur="1000" fill="hold"/>
                                        <p:tgtEl>
                                          <p:spTgt spid="33"/>
                                        </p:tgtEl>
                                        <p:attrNameLst>
                                          <p:attrName>ppt_h</p:attrName>
                                        </p:attrNameLst>
                                      </p:cBhvr>
                                      <p:tavLst>
                                        <p:tav tm="0">
                                          <p:val>
                                            <p:strVal val="#ppt_h"/>
                                          </p:val>
                                        </p:tav>
                                        <p:tav tm="100000">
                                          <p:val>
                                            <p:strVal val="#ppt_h"/>
                                          </p:val>
                                        </p:tav>
                                      </p:tavLst>
                                    </p:anim>
                                    <p:animEffect transition="in" filter="fade">
                                      <p:cBhvr>
                                        <p:cTn id="26" dur="10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27" grpId="0"/>
      <p:bldP spid="28" grpId="0" animBg="1"/>
      <p:bldP spid="29" grpId="0" animBg="1"/>
      <p:bldP spid="30" grpId="0"/>
      <p:bldP spid="32" grpId="0" animBg="1"/>
      <p:bldP spid="33" grpId="0" animBg="1"/>
      <p:bldP spid="34" grpId="0" animBg="1"/>
      <p:bldP spid="36" grpId="0"/>
      <p:bldP spid="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2C0F0439-F6E4-4FF8-A1E9-63D03759CA7E}"/>
              </a:ext>
            </a:extLst>
          </p:cNvPr>
          <p:cNvSpPr txBox="1">
            <a:spLocks noChangeArrowheads="1"/>
          </p:cNvSpPr>
          <p:nvPr/>
        </p:nvSpPr>
        <p:spPr bwMode="auto">
          <a:xfrm>
            <a:off x="345431" y="2718320"/>
            <a:ext cx="3039795" cy="221446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457200" indent="-457200" algn="l">
              <a:lnSpc>
                <a:spcPct val="108000"/>
              </a:lnSpc>
              <a:buFont typeface="+mj-lt"/>
              <a:buAutoNum type="arabicPeriod"/>
              <a:defRPr/>
            </a:pP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吕底亚</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457200" marR="0" lvl="0" indent="-457200" algn="l" defTabSz="914400" rtl="0" eaLnBrk="0" fontAlgn="base" latinLnBrk="0" hangingPunct="0">
              <a:lnSpc>
                <a:spcPct val="108000"/>
              </a:lnSpc>
              <a:spcBef>
                <a:spcPct val="0"/>
              </a:spcBef>
              <a:spcAft>
                <a:spcPct val="0"/>
              </a:spcAft>
              <a:buClrTx/>
              <a:buSzTx/>
              <a:buFont typeface="+mj-lt"/>
              <a:buAutoNum type="arabicPeriod"/>
              <a:tabLst/>
              <a:defRPr/>
            </a:pP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457200" marR="0" lvl="0" indent="-457200" algn="l" defTabSz="914400" rtl="0" eaLnBrk="0" fontAlgn="base" latinLnBrk="0" hangingPunct="0">
              <a:lnSpc>
                <a:spcPct val="108000"/>
              </a:lnSpc>
              <a:spcBef>
                <a:spcPct val="0"/>
              </a:spcBef>
              <a:spcAft>
                <a:spcPct val="0"/>
              </a:spcAft>
              <a:buClrTx/>
              <a:buSzTx/>
              <a:buFont typeface="+mj-lt"/>
              <a:buAutoNum type="arabicPeriod"/>
              <a:tabLst/>
              <a:defRPr/>
            </a:pPr>
            <a:r>
              <a:rPr kumimoji="0" lang="en-US" sz="36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女奴</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457200" marR="0" lvl="0" indent="-457200" algn="l" defTabSz="914400" rtl="0" eaLnBrk="0" fontAlgn="base" latinLnBrk="0" hangingPunct="0">
              <a:lnSpc>
                <a:spcPct val="108000"/>
              </a:lnSpc>
              <a:spcBef>
                <a:spcPct val="0"/>
              </a:spcBef>
              <a:spcAft>
                <a:spcPct val="0"/>
              </a:spcAft>
              <a:buClrTx/>
              <a:buSzTx/>
              <a:buFont typeface="+mj-lt"/>
              <a:buAutoNum type="arabicPeriod"/>
              <a:tabLst/>
              <a:defRPr/>
            </a:pP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457200" marR="0" lvl="0" indent="-457200" algn="l" defTabSz="914400" rtl="0" eaLnBrk="0" fontAlgn="base" latinLnBrk="0" hangingPunct="0">
              <a:lnSpc>
                <a:spcPct val="108000"/>
              </a:lnSpc>
              <a:spcBef>
                <a:spcPct val="0"/>
              </a:spcBef>
              <a:spcAft>
                <a:spcPct val="0"/>
              </a:spcAft>
              <a:buClrTx/>
              <a:buSzTx/>
              <a:buFont typeface="+mj-lt"/>
              <a:buAutoNum type="arabicPeriod"/>
              <a:tabLst/>
              <a:defRPr/>
            </a:pPr>
            <a:r>
              <a:rPr kumimoji="0" lang="en-US" sz="36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狱卒</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0EB05224-B04B-4468-8D10-EC4F18BB5E32}"/>
              </a:ext>
            </a:extLst>
          </p:cNvPr>
          <p:cNvSpPr txBox="1">
            <a:spLocks noChangeArrowheads="1"/>
          </p:cNvSpPr>
          <p:nvPr/>
        </p:nvSpPr>
        <p:spPr bwMode="auto">
          <a:xfrm>
            <a:off x="204280" y="157821"/>
            <a:ext cx="8735439" cy="194249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lnSpc>
                <a:spcPct val="108000"/>
              </a:lnSpc>
              <a:defRPr/>
            </a:pPr>
            <a:r>
              <a:rPr kumimoji="0" lang="zh-CN" altLang="en-US" sz="4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神向那些寻求和敬拜他的人显现</a:t>
            </a:r>
            <a:endParaRPr kumimoji="0" lang="en-US" altLang="zh-CN" sz="4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a:p>
            <a:pPr>
              <a:lnSpc>
                <a:spcPct val="108000"/>
              </a:lnSpc>
              <a:defRPr/>
            </a:pPr>
            <a:r>
              <a:rPr kumimoji="0" lang="zh-CN" altLang="en-US" sz="4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（使徒行传</a:t>
            </a:r>
            <a:r>
              <a:rPr kumimoji="0" lang="en-US" altLang="zh-CN" sz="4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16</a:t>
            </a:r>
            <a:r>
              <a:rPr kumimoji="0" lang="zh-CN" altLang="en-US" sz="4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a:t>
            </a:r>
            <a:endPar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8346DE67-748D-4FD9-BE32-3CEEECCC7F75}"/>
              </a:ext>
            </a:extLst>
          </p:cNvPr>
          <p:cNvSpPr txBox="1">
            <a:spLocks noChangeArrowheads="1"/>
          </p:cNvSpPr>
          <p:nvPr/>
        </p:nvSpPr>
        <p:spPr bwMode="auto">
          <a:xfrm>
            <a:off x="3385226" y="2695625"/>
            <a:ext cx="5554493" cy="375330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lgn="l">
              <a:lnSpc>
                <a:spcPct val="108000"/>
              </a:lnSpc>
              <a:defRPr/>
            </a:pPr>
            <a:r>
              <a:rPr lang="zh-CN" altLang="en-US" sz="3200" b="1" i="1" kern="0" dirty="0">
                <a:solidFill>
                  <a:srgbClr val="FFFFFF"/>
                </a:solidFill>
                <a:effectLst>
                  <a:glow rad="127000">
                    <a:srgbClr val="000000"/>
                  </a:glow>
                </a:effectLst>
                <a:latin typeface="Arial" charset="0"/>
                <a:ea typeface="ＭＳ Ｐゴシック" charset="0"/>
                <a:cs typeface="ＭＳ Ｐゴシック" charset="0"/>
              </a:rPr>
              <a:t>通过保罗和其他被召唤来传道的人（</a:t>
            </a:r>
            <a:r>
              <a:rPr lang="en-US" altLang="zh-CN" sz="3200" b="1" i="1" kern="0" dirty="0">
                <a:solidFill>
                  <a:srgbClr val="FFFFFF"/>
                </a:solidFill>
                <a:effectLst>
                  <a:glow rad="127000">
                    <a:srgbClr val="000000"/>
                  </a:glow>
                </a:effectLst>
                <a:latin typeface="Arial" charset="0"/>
                <a:ea typeface="ＭＳ Ｐゴシック" charset="0"/>
                <a:cs typeface="ＭＳ Ｐゴシック" charset="0"/>
              </a:rPr>
              <a:t>16:11-15</a:t>
            </a:r>
            <a:r>
              <a:rPr lang="zh-CN" altLang="en-US" sz="3200" b="1" i="1" kern="0" dirty="0">
                <a:solidFill>
                  <a:srgbClr val="FFFFFF"/>
                </a:solidFill>
                <a:effectLst>
                  <a:glow rad="127000">
                    <a:srgbClr val="000000"/>
                  </a:glow>
                </a:effectLst>
                <a:latin typeface="Arial" charset="0"/>
                <a:ea typeface="ＭＳ Ｐゴシック" charset="0"/>
                <a:cs typeface="ＭＳ Ｐゴシック" charset="0"/>
              </a:rPr>
              <a:t>）</a:t>
            </a:r>
            <a:endPar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l" defTabSz="914400" rtl="0" eaLnBrk="0" fontAlgn="base" latinLnBrk="0" hangingPunct="0">
              <a:lnSpc>
                <a:spcPct val="108000"/>
              </a:lnSpc>
              <a:spcBef>
                <a:spcPct val="0"/>
              </a:spcBef>
              <a:spcAft>
                <a:spcPct val="0"/>
              </a:spcAft>
              <a:buClrTx/>
              <a:buSzTx/>
              <a:buFontTx/>
              <a:buNone/>
              <a:tabLst/>
              <a:defRPr/>
            </a:pPr>
            <a:endParaRPr kumimoji="0" lang="en-US" sz="105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algn="l">
              <a:lnSpc>
                <a:spcPct val="108000"/>
              </a:lnSpc>
              <a:defRPr/>
            </a:pPr>
            <a:r>
              <a:rPr lang="zh-CN" altLang="en-US" sz="3200" b="1" i="1" kern="0" dirty="0">
                <a:solidFill>
                  <a:srgbClr val="FFFFFF"/>
                </a:solidFill>
                <a:effectLst>
                  <a:glow rad="127000">
                    <a:srgbClr val="000000"/>
                  </a:glow>
                </a:effectLst>
                <a:latin typeface="Arial" charset="0"/>
                <a:ea typeface="ＭＳ Ｐゴシック" charset="0"/>
                <a:cs typeface="ＭＳ Ｐゴシック" charset="0"/>
              </a:rPr>
              <a:t>不是通过恶魔的见证</a:t>
            </a:r>
            <a:endParaRPr lang="en-US" altLang="zh-CN" sz="3200" b="1" i="1" kern="0" dirty="0">
              <a:solidFill>
                <a:srgbClr val="FFFFFF"/>
              </a:solidFill>
              <a:effectLst>
                <a:glow rad="127000">
                  <a:srgbClr val="000000"/>
                </a:glow>
              </a:effectLst>
              <a:latin typeface="Arial" charset="0"/>
              <a:ea typeface="ＭＳ Ｐゴシック" charset="0"/>
              <a:cs typeface="ＭＳ Ｐゴシック" charset="0"/>
            </a:endParaRPr>
          </a:p>
          <a:p>
            <a:pPr algn="l">
              <a:lnSpc>
                <a:spcPct val="108000"/>
              </a:lnSpc>
              <a:defRPr/>
            </a:pPr>
            <a:r>
              <a:rPr lang="zh-CN" altLang="en-US" sz="3200" b="1" i="1" kern="0"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i="1" kern="0" dirty="0">
                <a:solidFill>
                  <a:srgbClr val="FFFFFF"/>
                </a:solidFill>
                <a:effectLst>
                  <a:glow rad="127000">
                    <a:srgbClr val="000000"/>
                  </a:glow>
                </a:effectLst>
                <a:latin typeface="Arial" charset="0"/>
                <a:ea typeface="ＭＳ Ｐゴシック" charset="0"/>
                <a:cs typeface="ＭＳ Ｐゴシック" charset="0"/>
              </a:rPr>
              <a:t>16:16-23</a:t>
            </a:r>
            <a:r>
              <a:rPr lang="zh-CN" altLang="en-US" sz="3200" b="1" i="1" kern="0" dirty="0">
                <a:solidFill>
                  <a:srgbClr val="FFFFFF"/>
                </a:solidFill>
                <a:effectLst>
                  <a:glow rad="127000">
                    <a:srgbClr val="000000"/>
                  </a:glow>
                </a:effectLst>
                <a:latin typeface="Arial" charset="0"/>
                <a:ea typeface="ＭＳ Ｐゴシック" charset="0"/>
                <a:cs typeface="ＭＳ Ｐゴシック" charset="0"/>
              </a:rPr>
              <a:t>）</a:t>
            </a:r>
            <a:endParaRPr kumimoji="0" lang="en-US" sz="105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algn="l">
              <a:lnSpc>
                <a:spcPct val="108000"/>
              </a:lnSpc>
              <a:defRPr/>
            </a:pPr>
            <a:r>
              <a:rPr lang="zh-CN" altLang="en-US" sz="3200" b="1" i="1" kern="0" dirty="0">
                <a:solidFill>
                  <a:srgbClr val="FFFFFF"/>
                </a:solidFill>
                <a:effectLst>
                  <a:glow rad="127000">
                    <a:srgbClr val="000000"/>
                  </a:glow>
                </a:effectLst>
                <a:latin typeface="Arial" charset="0"/>
                <a:ea typeface="ＭＳ Ｐゴシック" charset="0"/>
                <a:cs typeface="ＭＳ Ｐゴシック" charset="0"/>
              </a:rPr>
              <a:t>通过他的门徒的行动（</a:t>
            </a:r>
            <a:r>
              <a:rPr lang="en-US" altLang="zh-CN" sz="3200" b="1" i="1" kern="0" dirty="0">
                <a:solidFill>
                  <a:srgbClr val="FFFFFF"/>
                </a:solidFill>
                <a:effectLst>
                  <a:glow rad="127000">
                    <a:srgbClr val="000000"/>
                  </a:glow>
                </a:effectLst>
                <a:latin typeface="Arial" charset="0"/>
                <a:ea typeface="ＭＳ Ｐゴシック" charset="0"/>
                <a:cs typeface="ＭＳ Ｐゴシック" charset="0"/>
              </a:rPr>
              <a:t>16:24-40</a:t>
            </a:r>
            <a:r>
              <a:rPr lang="zh-CN" altLang="en-US" sz="3200" b="1" i="1" kern="0" dirty="0">
                <a:solidFill>
                  <a:srgbClr val="FFFFFF"/>
                </a:solidFill>
                <a:effectLst>
                  <a:glow rad="127000">
                    <a:srgbClr val="000000"/>
                  </a:glow>
                </a:effectLst>
                <a:latin typeface="Arial" charset="0"/>
                <a:ea typeface="ＭＳ Ｐゴシック" charset="0"/>
                <a:cs typeface="ＭＳ Ｐゴシック" charset="0"/>
              </a:rPr>
              <a:t>）</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94875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06" tIns="45653" rIns="91306" bIns="45653"/>
          <a:lstStyle/>
          <a:p>
            <a:pPr algn="ctr" eaLnBrk="1" hangingPunct="1"/>
            <a:endParaRPr lang="en-US" sz="2400" b="1">
              <a:solidFill>
                <a:srgbClr val="000000"/>
              </a:solidFill>
              <a:latin typeface="Arial" charset="0"/>
              <a:ea typeface="ＭＳ Ｐゴシック" charset="0"/>
            </a:endParaRPr>
          </a:p>
        </p:txBody>
      </p:sp>
      <p:sp>
        <p:nvSpPr>
          <p:cNvPr id="265219" name="Title 2"/>
          <p:cNvSpPr>
            <a:spLocks noGrp="1"/>
          </p:cNvSpPr>
          <p:nvPr>
            <p:ph type="title" idx="4294967295"/>
          </p:nvPr>
        </p:nvSpPr>
        <p:spPr>
          <a:xfrm>
            <a:off x="0" y="116842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使徒</a:t>
            </a:r>
            <a:r>
              <a:rPr lang="en-US" sz="8800" dirty="0">
                <a:latin typeface="Arial" charset="0"/>
                <a:ea typeface="Osaka" charset="0"/>
                <a:cs typeface="Arial" charset="0"/>
              </a:rPr>
              <a:t> 17</a:t>
            </a:r>
          </a:p>
        </p:txBody>
      </p:sp>
    </p:spTree>
    <p:extLst>
      <p:ext uri="{BB962C8B-B14F-4D97-AF65-F5344CB8AC3E}">
        <p14:creationId xmlns:p14="http://schemas.microsoft.com/office/powerpoint/2010/main" val="20121032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6034" name="Rectangle 2"/>
          <p:cNvSpPr>
            <a:spLocks noChangeArrowheads="1"/>
          </p:cNvSpPr>
          <p:nvPr/>
        </p:nvSpPr>
        <p:spPr bwMode="auto">
          <a:xfrm>
            <a:off x="0" y="0"/>
            <a:ext cx="9144000" cy="6858000"/>
          </a:xfrm>
          <a:prstGeom prst="rect">
            <a:avLst/>
          </a:prstGeom>
          <a:gradFill rotWithShape="0">
            <a:gsLst>
              <a:gs pos="0">
                <a:srgbClr val="121D91">
                  <a:gamma/>
                  <a:shade val="0"/>
                  <a:invGamma/>
                </a:srgbClr>
              </a:gs>
              <a:gs pos="50000">
                <a:srgbClr val="121D91"/>
              </a:gs>
              <a:gs pos="100000">
                <a:srgbClr val="121D91">
                  <a:gamma/>
                  <a:shade val="0"/>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30" tIns="41015" rIns="82030" bIns="41015" anchor="ctr"/>
          <a:lstStyle/>
          <a:p>
            <a:pPr>
              <a:defRPr/>
            </a:pPr>
            <a:endParaRPr lang="en-US">
              <a:cs typeface="+mn-cs"/>
            </a:endParaRPr>
          </a:p>
        </p:txBody>
      </p:sp>
      <p:pic>
        <p:nvPicPr>
          <p:cNvPr id="75778"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1501" y="507068"/>
            <a:ext cx="7950489" cy="5780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A50021"/>
                </a:solidFill>
                <a:miter lim="800000"/>
                <a:headEnd/>
                <a:tailEnd/>
              </a14:hiddenLine>
            </a:ext>
          </a:extLst>
        </p:spPr>
      </p:pic>
      <p:sp>
        <p:nvSpPr>
          <p:cNvPr id="1836036" name="Text Box 4"/>
          <p:cNvSpPr txBox="1">
            <a:spLocks noChangeArrowheads="1"/>
          </p:cNvSpPr>
          <p:nvPr/>
        </p:nvSpPr>
        <p:spPr bwMode="auto">
          <a:xfrm>
            <a:off x="1765013" y="2332225"/>
            <a:ext cx="1320511" cy="584106"/>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zh-CN" altLang="en-US" sz="3200">
                <a:solidFill>
                  <a:srgbClr val="0033CC"/>
                </a:solidFill>
                <a:latin typeface="Comic Sans MS" charset="0"/>
                <a:ea typeface="黑体" charset="0"/>
                <a:cs typeface="黑体" charset="0"/>
              </a:rPr>
              <a:t>欧洲</a:t>
            </a:r>
          </a:p>
        </p:txBody>
      </p:sp>
      <p:sp>
        <p:nvSpPr>
          <p:cNvPr id="1836037" name="Text Box 5"/>
          <p:cNvSpPr txBox="1">
            <a:spLocks noChangeArrowheads="1"/>
          </p:cNvSpPr>
          <p:nvPr/>
        </p:nvSpPr>
        <p:spPr bwMode="auto">
          <a:xfrm rot="1299097">
            <a:off x="3202421" y="4195204"/>
            <a:ext cx="2108488" cy="43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zh-CN" altLang="en-US" sz="2200">
                <a:solidFill>
                  <a:schemeClr val="bg1"/>
                </a:solidFill>
                <a:latin typeface="Comic Sans MS" charset="0"/>
                <a:ea typeface="宋体" charset="0"/>
                <a:cs typeface="宋体" charset="0"/>
              </a:rPr>
              <a:t>地中海</a:t>
            </a:r>
          </a:p>
        </p:txBody>
      </p:sp>
      <p:sp>
        <p:nvSpPr>
          <p:cNvPr id="1836038" name="Text Box 6"/>
          <p:cNvSpPr txBox="1">
            <a:spLocks noChangeArrowheads="1"/>
          </p:cNvSpPr>
          <p:nvPr/>
        </p:nvSpPr>
        <p:spPr bwMode="auto">
          <a:xfrm rot="1299097">
            <a:off x="601809" y="1273269"/>
            <a:ext cx="1363806" cy="431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zh-CN" altLang="en-US" sz="2200">
                <a:solidFill>
                  <a:schemeClr val="bg1"/>
                </a:solidFill>
                <a:latin typeface="Comic Sans MS" charset="0"/>
                <a:ea typeface="宋体" charset="0"/>
                <a:cs typeface="宋体" charset="0"/>
              </a:rPr>
              <a:t>大西洋</a:t>
            </a:r>
          </a:p>
        </p:txBody>
      </p:sp>
      <p:sp>
        <p:nvSpPr>
          <p:cNvPr id="1836039" name="Freeform 7" descr="Purple mesh"/>
          <p:cNvSpPr>
            <a:spLocks/>
          </p:cNvSpPr>
          <p:nvPr/>
        </p:nvSpPr>
        <p:spPr bwMode="auto">
          <a:xfrm>
            <a:off x="6251864" y="5350810"/>
            <a:ext cx="913535" cy="998725"/>
          </a:xfrm>
          <a:custGeom>
            <a:avLst/>
            <a:gdLst>
              <a:gd name="T0" fmla="*/ 302 w 576"/>
              <a:gd name="T1" fmla="*/ 533 h 629"/>
              <a:gd name="T2" fmla="*/ 262 w 576"/>
              <a:gd name="T3" fmla="*/ 461 h 629"/>
              <a:gd name="T4" fmla="*/ 238 w 576"/>
              <a:gd name="T5" fmla="*/ 437 h 629"/>
              <a:gd name="T6" fmla="*/ 206 w 576"/>
              <a:gd name="T7" fmla="*/ 389 h 629"/>
              <a:gd name="T8" fmla="*/ 94 w 576"/>
              <a:gd name="T9" fmla="*/ 261 h 629"/>
              <a:gd name="T10" fmla="*/ 62 w 576"/>
              <a:gd name="T11" fmla="*/ 213 h 629"/>
              <a:gd name="T12" fmla="*/ 46 w 576"/>
              <a:gd name="T13" fmla="*/ 125 h 629"/>
              <a:gd name="T14" fmla="*/ 6 w 576"/>
              <a:gd name="T15" fmla="*/ 53 h 629"/>
              <a:gd name="T16" fmla="*/ 54 w 576"/>
              <a:gd name="T17" fmla="*/ 29 h 629"/>
              <a:gd name="T18" fmla="*/ 70 w 576"/>
              <a:gd name="T19" fmla="*/ 85 h 629"/>
              <a:gd name="T20" fmla="*/ 126 w 576"/>
              <a:gd name="T21" fmla="*/ 181 h 629"/>
              <a:gd name="T22" fmla="*/ 174 w 576"/>
              <a:gd name="T23" fmla="*/ 213 h 629"/>
              <a:gd name="T24" fmla="*/ 222 w 576"/>
              <a:gd name="T25" fmla="*/ 269 h 629"/>
              <a:gd name="T26" fmla="*/ 230 w 576"/>
              <a:gd name="T27" fmla="*/ 109 h 629"/>
              <a:gd name="T28" fmla="*/ 254 w 576"/>
              <a:gd name="T29" fmla="*/ 117 h 629"/>
              <a:gd name="T30" fmla="*/ 238 w 576"/>
              <a:gd name="T31" fmla="*/ 197 h 629"/>
              <a:gd name="T32" fmla="*/ 254 w 576"/>
              <a:gd name="T33" fmla="*/ 261 h 629"/>
              <a:gd name="T34" fmla="*/ 334 w 576"/>
              <a:gd name="T35" fmla="*/ 293 h 629"/>
              <a:gd name="T36" fmla="*/ 358 w 576"/>
              <a:gd name="T37" fmla="*/ 317 h 629"/>
              <a:gd name="T38" fmla="*/ 390 w 576"/>
              <a:gd name="T39" fmla="*/ 389 h 629"/>
              <a:gd name="T40" fmla="*/ 438 w 576"/>
              <a:gd name="T41" fmla="*/ 413 h 629"/>
              <a:gd name="T42" fmla="*/ 494 w 576"/>
              <a:gd name="T43" fmla="*/ 477 h 629"/>
              <a:gd name="T44" fmla="*/ 542 w 576"/>
              <a:gd name="T45" fmla="*/ 493 h 629"/>
              <a:gd name="T46" fmla="*/ 566 w 576"/>
              <a:gd name="T47" fmla="*/ 581 h 629"/>
              <a:gd name="T48" fmla="*/ 470 w 576"/>
              <a:gd name="T49" fmla="*/ 605 h 629"/>
              <a:gd name="T50" fmla="*/ 422 w 576"/>
              <a:gd name="T51" fmla="*/ 621 h 629"/>
              <a:gd name="T52" fmla="*/ 398 w 576"/>
              <a:gd name="T53" fmla="*/ 629 h 629"/>
              <a:gd name="T54" fmla="*/ 302 w 576"/>
              <a:gd name="T55" fmla="*/ 589 h 629"/>
              <a:gd name="T56" fmla="*/ 302 w 576"/>
              <a:gd name="T57" fmla="*/ 533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3"/>
            <a:srcRect/>
            <a:tile tx="0" ty="0" sx="100000" sy="100000" flip="none" algn="tl"/>
          </a:blipFill>
          <a:ln w="12700" cap="flat" cmpd="sng">
            <a:solidFill>
              <a:schemeClr val="tx1"/>
            </a:solidFill>
            <a:prstDash val="solid"/>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30" tIns="41015" rIns="82030" bIns="41015" anchor="ctr"/>
          <a:lstStyle/>
          <a:p>
            <a:pPr>
              <a:defRPr/>
            </a:pPr>
            <a:endParaRPr lang="en-US">
              <a:cs typeface="+mn-cs"/>
            </a:endParaRPr>
          </a:p>
        </p:txBody>
      </p:sp>
      <p:sp>
        <p:nvSpPr>
          <p:cNvPr id="1836040" name="Rectangle 8"/>
          <p:cNvSpPr>
            <a:spLocks noChangeArrowheads="1"/>
          </p:cNvSpPr>
          <p:nvPr/>
        </p:nvSpPr>
        <p:spPr bwMode="auto">
          <a:xfrm>
            <a:off x="571501" y="495860"/>
            <a:ext cx="7950489" cy="5828460"/>
          </a:xfrm>
          <a:prstGeom prst="rect">
            <a:avLst/>
          </a:prstGeom>
          <a:noFill/>
          <a:ln w="76200">
            <a:solidFill>
              <a:srgbClr val="A5002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30" tIns="41015" rIns="82030" bIns="41015" anchor="ctr"/>
          <a:lstStyle/>
          <a:p>
            <a:pPr>
              <a:defRPr/>
            </a:pPr>
            <a:endParaRPr lang="en-US">
              <a:cs typeface="+mn-cs"/>
            </a:endParaRPr>
          </a:p>
        </p:txBody>
      </p:sp>
      <p:sp>
        <p:nvSpPr>
          <p:cNvPr id="1836041" name="Text Box 9"/>
          <p:cNvSpPr txBox="1">
            <a:spLocks noChangeArrowheads="1"/>
          </p:cNvSpPr>
          <p:nvPr/>
        </p:nvSpPr>
        <p:spPr bwMode="auto">
          <a:xfrm>
            <a:off x="8756625" y="89941"/>
            <a:ext cx="184492" cy="4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54" tIns="45678" rIns="91354" bIns="45678" anchor="ctr">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zh-CN" altLang="en-US" sz="2000">
                <a:solidFill>
                  <a:srgbClr val="FFA27C"/>
                </a:solidFill>
                <a:latin typeface="Comic Sans MS" charset="0"/>
                <a:ea typeface="宋体" charset="0"/>
                <a:cs typeface="宋体" charset="0"/>
              </a:rPr>
              <a:t> </a:t>
            </a:r>
          </a:p>
        </p:txBody>
      </p:sp>
      <p:sp>
        <p:nvSpPr>
          <p:cNvPr id="1836042" name="Text Box 10"/>
          <p:cNvSpPr txBox="1">
            <a:spLocks noChangeArrowheads="1"/>
          </p:cNvSpPr>
          <p:nvPr/>
        </p:nvSpPr>
        <p:spPr bwMode="auto">
          <a:xfrm>
            <a:off x="8020671" y="6535846"/>
            <a:ext cx="165589" cy="221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1994" tIns="40995" rIns="81994" bIns="40995"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endParaRPr lang="zh-CN" altLang="en-US" sz="900">
              <a:solidFill>
                <a:srgbClr val="FFFFFF"/>
              </a:solidFill>
              <a:latin typeface="Comic Sans MS" charset="0"/>
              <a:ea typeface="宋体" charset="0"/>
              <a:cs typeface="宋体" charset="0"/>
            </a:endParaRPr>
          </a:p>
        </p:txBody>
      </p:sp>
      <p:sp>
        <p:nvSpPr>
          <p:cNvPr id="1836043" name="Text Box 11"/>
          <p:cNvSpPr txBox="1">
            <a:spLocks noChangeArrowheads="1"/>
          </p:cNvSpPr>
          <p:nvPr/>
        </p:nvSpPr>
        <p:spPr bwMode="auto">
          <a:xfrm>
            <a:off x="8355674" y="6539347"/>
            <a:ext cx="306654" cy="221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1994" tIns="40995" rIns="81994" bIns="40995"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en-US" altLang="zh-CN" sz="900">
                <a:solidFill>
                  <a:srgbClr val="FFFFFF"/>
                </a:solidFill>
                <a:latin typeface="Comic Sans MS" charset="0"/>
                <a:ea typeface="宋体" charset="0"/>
                <a:cs typeface="宋体" charset="0"/>
              </a:rPr>
              <a:t>44</a:t>
            </a:r>
          </a:p>
        </p:txBody>
      </p:sp>
      <p:sp>
        <p:nvSpPr>
          <p:cNvPr id="1836044" name="Rectangle 12"/>
          <p:cNvSpPr>
            <a:spLocks noChangeArrowheads="1"/>
          </p:cNvSpPr>
          <p:nvPr/>
        </p:nvSpPr>
        <p:spPr bwMode="auto">
          <a:xfrm>
            <a:off x="7934615" y="6537935"/>
            <a:ext cx="518581" cy="221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12" tIns="41005" rIns="82012" bIns="41005" anchor="ctr">
            <a:spAutoFit/>
          </a:bodyPr>
          <a:lstStyle/>
          <a:p>
            <a:pPr>
              <a:defRPr/>
            </a:pPr>
            <a:r>
              <a:rPr lang="en-US" altLang="zh-CN" sz="900">
                <a:solidFill>
                  <a:schemeClr val="bg1"/>
                </a:solidFill>
                <a:ea typeface="宋体" charset="0"/>
                <a:cs typeface="宋体" charset="0"/>
              </a:rPr>
              <a:t>8.0.08.</a:t>
            </a:r>
          </a:p>
        </p:txBody>
      </p:sp>
      <p:sp>
        <p:nvSpPr>
          <p:cNvPr id="1836045" name="Text Box 13"/>
          <p:cNvSpPr txBox="1">
            <a:spLocks noChangeArrowheads="1"/>
          </p:cNvSpPr>
          <p:nvPr/>
        </p:nvSpPr>
        <p:spPr bwMode="auto">
          <a:xfrm>
            <a:off x="6856559" y="4915182"/>
            <a:ext cx="1744806" cy="1077165"/>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A50021"/>
                </a:solidFill>
                <a:miter lim="800000"/>
                <a:headEnd/>
                <a:tailEnd/>
              </a14:hiddenLine>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zh-CN" altLang="en-US" sz="3200">
                <a:solidFill>
                  <a:srgbClr val="0033CC"/>
                </a:solidFill>
                <a:latin typeface="Comic Sans MS" charset="0"/>
                <a:ea typeface="黑体" charset="0"/>
                <a:cs typeface="黑体" charset="0"/>
              </a:rPr>
              <a:t>阿拉伯半岛</a:t>
            </a:r>
          </a:p>
        </p:txBody>
      </p:sp>
      <p:sp>
        <p:nvSpPr>
          <p:cNvPr id="1836046" name="Text Box 14"/>
          <p:cNvSpPr txBox="1">
            <a:spLocks noChangeArrowheads="1"/>
          </p:cNvSpPr>
          <p:nvPr/>
        </p:nvSpPr>
        <p:spPr bwMode="auto">
          <a:xfrm>
            <a:off x="1160318" y="3989294"/>
            <a:ext cx="2615045" cy="584107"/>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zh-CN" altLang="en-US" sz="3200">
                <a:solidFill>
                  <a:srgbClr val="0033CC"/>
                </a:solidFill>
                <a:latin typeface="Comic Sans MS" charset="0"/>
                <a:ea typeface="黑体" charset="0"/>
                <a:cs typeface="黑体" charset="0"/>
              </a:rPr>
              <a:t>非洲</a:t>
            </a:r>
          </a:p>
        </p:txBody>
      </p:sp>
      <p:sp>
        <p:nvSpPr>
          <p:cNvPr id="1836047" name="Text Box 15"/>
          <p:cNvSpPr txBox="1">
            <a:spLocks noChangeArrowheads="1"/>
          </p:cNvSpPr>
          <p:nvPr/>
        </p:nvSpPr>
        <p:spPr bwMode="auto">
          <a:xfrm>
            <a:off x="6787286" y="2723029"/>
            <a:ext cx="1486477" cy="584107"/>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zh-CN" altLang="en-US" sz="3200">
                <a:solidFill>
                  <a:srgbClr val="0033CC"/>
                </a:solidFill>
                <a:latin typeface="Comic Sans MS" charset="0"/>
                <a:ea typeface="黑体" charset="0"/>
                <a:cs typeface="黑体" charset="0"/>
              </a:rPr>
              <a:t>亚西亚</a:t>
            </a:r>
          </a:p>
        </p:txBody>
      </p:sp>
      <p:sp>
        <p:nvSpPr>
          <p:cNvPr id="1836049" name="Text Box 17"/>
          <p:cNvSpPr txBox="1">
            <a:spLocks noChangeArrowheads="1"/>
          </p:cNvSpPr>
          <p:nvPr/>
        </p:nvSpPr>
        <p:spPr bwMode="auto">
          <a:xfrm>
            <a:off x="6459683" y="4150379"/>
            <a:ext cx="2249921"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altLang="zh-CN" sz="1800">
                <a:latin typeface="Comic Sans MS"/>
                <a:ea typeface="宋体" charset="0"/>
                <a:cs typeface="宋体" charset="0"/>
              </a:rPr>
              <a:t>•</a:t>
            </a:r>
            <a:r>
              <a:rPr lang="zh-CN" altLang="en-US" sz="1600">
                <a:latin typeface="宋体" charset="0"/>
                <a:ea typeface="宋体" charset="0"/>
                <a:cs typeface="宋体" charset="0"/>
              </a:rPr>
              <a:t>叙 利 亚 安 提 阿</a:t>
            </a:r>
            <a:r>
              <a:rPr lang="zh-CN" altLang="en-US" sz="1800">
                <a:latin typeface="宋体" charset="0"/>
                <a:ea typeface="宋体" charset="0"/>
                <a:cs typeface="宋体" charset="0"/>
              </a:rPr>
              <a:t> </a:t>
            </a:r>
          </a:p>
        </p:txBody>
      </p:sp>
      <p:sp>
        <p:nvSpPr>
          <p:cNvPr id="1836050" name="Text Box 18"/>
          <p:cNvSpPr txBox="1">
            <a:spLocks noChangeArrowheads="1"/>
          </p:cNvSpPr>
          <p:nvPr/>
        </p:nvSpPr>
        <p:spPr bwMode="auto">
          <a:xfrm>
            <a:off x="5964672" y="3501838"/>
            <a:ext cx="2498147"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altLang="zh-CN" sz="1800">
                <a:latin typeface="Comic Sans MS"/>
                <a:ea typeface="宋体" charset="0"/>
                <a:cs typeface="宋体" charset="0"/>
              </a:rPr>
              <a:t>•</a:t>
            </a:r>
            <a:r>
              <a:rPr lang="zh-CN" altLang="en-US" sz="1600">
                <a:latin typeface="宋体" charset="0"/>
                <a:ea typeface="宋体" charset="0"/>
                <a:cs typeface="宋体" charset="0"/>
              </a:rPr>
              <a:t>彼 西 底 安 提 阿</a:t>
            </a:r>
          </a:p>
        </p:txBody>
      </p:sp>
      <p:sp>
        <p:nvSpPr>
          <p:cNvPr id="1836051" name="Text Box 19"/>
          <p:cNvSpPr txBox="1">
            <a:spLocks noChangeArrowheads="1"/>
          </p:cNvSpPr>
          <p:nvPr/>
        </p:nvSpPr>
        <p:spPr bwMode="auto">
          <a:xfrm>
            <a:off x="5191126" y="3704945"/>
            <a:ext cx="1935306"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altLang="zh-CN" sz="1800">
                <a:latin typeface="Comic Sans MS"/>
                <a:ea typeface="宋体" charset="0"/>
                <a:cs typeface="宋体" charset="0"/>
              </a:rPr>
              <a:t>•</a:t>
            </a:r>
            <a:r>
              <a:rPr lang="zh-CN" altLang="en-US" sz="1600">
                <a:latin typeface="宋体" charset="0"/>
                <a:ea typeface="宋体" charset="0"/>
                <a:cs typeface="宋体" charset="0"/>
              </a:rPr>
              <a:t>以 </a:t>
            </a:r>
            <a:r>
              <a:rPr lang="ja-JP" altLang="en-US" sz="1600">
                <a:latin typeface="宋体" charset="0"/>
                <a:ea typeface="宋体" charset="0"/>
                <a:cs typeface="宋体" charset="0"/>
              </a:rPr>
              <a:t>弗</a:t>
            </a:r>
            <a:r>
              <a:rPr lang="zh-CN" altLang="en-US" sz="1600">
                <a:latin typeface="宋体" charset="0"/>
                <a:ea typeface="宋体" charset="0"/>
                <a:cs typeface="宋体" charset="0"/>
              </a:rPr>
              <a:t> </a:t>
            </a:r>
            <a:r>
              <a:rPr lang="ja-JP" altLang="en-US" sz="1600">
                <a:latin typeface="宋体" charset="0"/>
                <a:ea typeface="宋体" charset="0"/>
                <a:cs typeface="宋体" charset="0"/>
              </a:rPr>
              <a:t>所</a:t>
            </a:r>
            <a:endParaRPr lang="zh-CN" altLang="en-US" sz="1600">
              <a:latin typeface="宋体" charset="0"/>
              <a:ea typeface="宋体" charset="0"/>
              <a:cs typeface="宋体" charset="0"/>
            </a:endParaRPr>
          </a:p>
        </p:txBody>
      </p:sp>
      <p:sp>
        <p:nvSpPr>
          <p:cNvPr id="1836052" name="Text Box 20"/>
          <p:cNvSpPr txBox="1">
            <a:spLocks noChangeArrowheads="1"/>
          </p:cNvSpPr>
          <p:nvPr/>
        </p:nvSpPr>
        <p:spPr bwMode="auto">
          <a:xfrm>
            <a:off x="3899477" y="3762375"/>
            <a:ext cx="1056409" cy="369794"/>
          </a:xfrm>
          <a:prstGeom prst="rect">
            <a:avLst/>
          </a:prstGeom>
          <a:noFill/>
          <a:ln>
            <a:noFill/>
          </a:ln>
          <a:effectLst>
            <a:outerShdw blurRad="63500" dist="107763" dir="2700000" algn="ctr" rotWithShape="0">
              <a:schemeClr val="tx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ja-JP" altLang="en-US" sz="1800">
                <a:solidFill>
                  <a:schemeClr val="bg1"/>
                </a:solidFill>
                <a:latin typeface="NJ Chinese Simplified" charset="0"/>
                <a:ea typeface="MS PGothic" charset="0"/>
                <a:cs typeface="MS PGothic" charset="0"/>
              </a:rPr>
              <a:t>雅</a:t>
            </a:r>
            <a:r>
              <a:rPr lang="zh-CN" altLang="en-US" sz="1800">
                <a:solidFill>
                  <a:schemeClr val="bg1"/>
                </a:solidFill>
                <a:latin typeface="NJ Chinese Simplified" charset="0"/>
                <a:ea typeface="NJ Chinese Simplified" charset="0"/>
                <a:cs typeface="NJ Chinese Simplified" charset="0"/>
              </a:rPr>
              <a:t> </a:t>
            </a:r>
            <a:r>
              <a:rPr lang="ja-JP" altLang="en-US" sz="1800">
                <a:solidFill>
                  <a:schemeClr val="bg1"/>
                </a:solidFill>
                <a:latin typeface="NJ Chinese Simplified" charset="0"/>
                <a:ea typeface="MS PGothic" charset="0"/>
                <a:cs typeface="MS PGothic" charset="0"/>
              </a:rPr>
              <a:t>典</a:t>
            </a:r>
            <a:endParaRPr lang="zh-CN" altLang="en-US" sz="1800">
              <a:solidFill>
                <a:schemeClr val="bg1"/>
              </a:solidFill>
              <a:latin typeface="NJ Chinese Simplified" charset="0"/>
              <a:ea typeface="NJ Chinese Simplified" charset="0"/>
              <a:cs typeface="NJ Chinese Simplified" charset="0"/>
            </a:endParaRPr>
          </a:p>
        </p:txBody>
      </p:sp>
      <p:sp>
        <p:nvSpPr>
          <p:cNvPr id="1836053" name="Text Box 21"/>
          <p:cNvSpPr txBox="1">
            <a:spLocks noChangeArrowheads="1"/>
          </p:cNvSpPr>
          <p:nvPr/>
        </p:nvSpPr>
        <p:spPr bwMode="auto">
          <a:xfrm>
            <a:off x="4664364" y="3088622"/>
            <a:ext cx="1733262"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altLang="zh-CN" sz="1800">
                <a:latin typeface="Arial" charset="0"/>
                <a:ea typeface="宋体" charset="0"/>
                <a:cs typeface="宋体" charset="0"/>
              </a:rPr>
              <a:t>•</a:t>
            </a:r>
            <a:r>
              <a:rPr lang="ja-JP" altLang="en-US" sz="1600">
                <a:latin typeface="Arial" charset="0"/>
                <a:ea typeface="宋体" charset="0"/>
                <a:cs typeface="宋体" charset="0"/>
              </a:rPr>
              <a:t>马</a:t>
            </a:r>
            <a:r>
              <a:rPr lang="zh-CN" altLang="en-US" sz="1600">
                <a:latin typeface="Arial" charset="0"/>
                <a:ea typeface="宋体" charset="0"/>
                <a:cs typeface="宋体" charset="0"/>
              </a:rPr>
              <a:t> </a:t>
            </a:r>
            <a:r>
              <a:rPr lang="ja-JP" altLang="en-US" sz="1600">
                <a:latin typeface="Arial" charset="0"/>
                <a:ea typeface="宋体" charset="0"/>
                <a:cs typeface="宋体" charset="0"/>
              </a:rPr>
              <a:t>其</a:t>
            </a:r>
            <a:r>
              <a:rPr lang="zh-CN" altLang="en-US" sz="1600">
                <a:latin typeface="Arial" charset="0"/>
                <a:ea typeface="宋体" charset="0"/>
                <a:cs typeface="宋体" charset="0"/>
              </a:rPr>
              <a:t> </a:t>
            </a:r>
            <a:r>
              <a:rPr lang="ja-JP" altLang="en-US" sz="1600">
                <a:latin typeface="Arial" charset="0"/>
                <a:ea typeface="宋体" charset="0"/>
                <a:cs typeface="宋体" charset="0"/>
              </a:rPr>
              <a:t>顿</a:t>
            </a:r>
            <a:endParaRPr lang="zh-CN" altLang="en-US" sz="1600">
              <a:latin typeface="Arial" charset="0"/>
              <a:ea typeface="宋体" charset="0"/>
              <a:cs typeface="宋体" charset="0"/>
            </a:endParaRPr>
          </a:p>
        </p:txBody>
      </p:sp>
      <p:sp>
        <p:nvSpPr>
          <p:cNvPr id="1836054" name="Text Box 22"/>
          <p:cNvSpPr txBox="1">
            <a:spLocks noChangeArrowheads="1"/>
          </p:cNvSpPr>
          <p:nvPr/>
        </p:nvSpPr>
        <p:spPr bwMode="auto">
          <a:xfrm>
            <a:off x="6459683" y="4668651"/>
            <a:ext cx="1744807"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altLang="zh-CN" sz="1800">
                <a:latin typeface="Comic Sans MS"/>
                <a:ea typeface="宋体" charset="0"/>
                <a:cs typeface="宋体" charset="0"/>
              </a:rPr>
              <a:t>•</a:t>
            </a:r>
            <a:r>
              <a:rPr lang="ja-JP" altLang="en-US" sz="1600">
                <a:latin typeface="宋体" charset="0"/>
                <a:ea typeface="宋体" charset="0"/>
                <a:cs typeface="宋体" charset="0"/>
              </a:rPr>
              <a:t>耶</a:t>
            </a:r>
            <a:r>
              <a:rPr lang="zh-CN" altLang="en-US" sz="1600">
                <a:latin typeface="宋体" charset="0"/>
                <a:ea typeface="宋体" charset="0"/>
                <a:cs typeface="宋体" charset="0"/>
              </a:rPr>
              <a:t> </a:t>
            </a:r>
            <a:r>
              <a:rPr lang="ja-JP" altLang="en-US" sz="1600">
                <a:latin typeface="宋体" charset="0"/>
                <a:ea typeface="宋体" charset="0"/>
                <a:cs typeface="宋体" charset="0"/>
              </a:rPr>
              <a:t>路</a:t>
            </a:r>
            <a:r>
              <a:rPr lang="zh-CN" altLang="en-US" sz="1600">
                <a:latin typeface="宋体" charset="0"/>
                <a:ea typeface="宋体" charset="0"/>
                <a:cs typeface="宋体" charset="0"/>
              </a:rPr>
              <a:t> </a:t>
            </a:r>
            <a:r>
              <a:rPr lang="ja-JP" altLang="en-US" sz="1600">
                <a:latin typeface="宋体" charset="0"/>
                <a:ea typeface="宋体" charset="0"/>
                <a:cs typeface="宋体" charset="0"/>
              </a:rPr>
              <a:t>撒</a:t>
            </a:r>
            <a:r>
              <a:rPr lang="zh-CN" altLang="en-US" sz="1600">
                <a:latin typeface="宋体" charset="0"/>
                <a:ea typeface="宋体" charset="0"/>
                <a:cs typeface="宋体" charset="0"/>
              </a:rPr>
              <a:t> </a:t>
            </a:r>
            <a:r>
              <a:rPr lang="ja-JP" altLang="en-US" sz="1600">
                <a:latin typeface="宋体" charset="0"/>
                <a:ea typeface="宋体" charset="0"/>
                <a:cs typeface="宋体" charset="0"/>
              </a:rPr>
              <a:t>冷</a:t>
            </a:r>
            <a:endParaRPr lang="zh-CN" altLang="en-US" sz="1600">
              <a:latin typeface="宋体" charset="0"/>
              <a:ea typeface="宋体" charset="0"/>
              <a:cs typeface="宋体" charset="0"/>
            </a:endParaRPr>
          </a:p>
        </p:txBody>
      </p:sp>
      <p:sp>
        <p:nvSpPr>
          <p:cNvPr id="1836055" name="Text Box 23"/>
          <p:cNvSpPr txBox="1">
            <a:spLocks noChangeArrowheads="1"/>
          </p:cNvSpPr>
          <p:nvPr/>
        </p:nvSpPr>
        <p:spPr bwMode="auto">
          <a:xfrm>
            <a:off x="4675909" y="3650316"/>
            <a:ext cx="307398" cy="584107"/>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altLang="zh-CN" sz="3200">
                <a:solidFill>
                  <a:schemeClr val="bg2"/>
                </a:solidFill>
                <a:latin typeface="Comic Sans MS" charset="0"/>
                <a:ea typeface="宋体" charset="0"/>
                <a:cs typeface="宋体" charset="0"/>
              </a:rPr>
              <a:t>•</a:t>
            </a:r>
            <a:endParaRPr lang="en-US" altLang="zh-CN" sz="2000">
              <a:solidFill>
                <a:schemeClr val="bg2"/>
              </a:solidFill>
              <a:latin typeface="Comic Sans MS" charset="0"/>
              <a:ea typeface="宋体" charset="0"/>
              <a:cs typeface="宋体" charset="0"/>
            </a:endParaRPr>
          </a:p>
        </p:txBody>
      </p:sp>
      <p:sp>
        <p:nvSpPr>
          <p:cNvPr id="1836056" name="Text Box 24"/>
          <p:cNvSpPr txBox="1">
            <a:spLocks noChangeArrowheads="1"/>
          </p:cNvSpPr>
          <p:nvPr/>
        </p:nvSpPr>
        <p:spPr bwMode="auto">
          <a:xfrm>
            <a:off x="2933991" y="2972360"/>
            <a:ext cx="1346488" cy="369794"/>
          </a:xfrm>
          <a:prstGeom prst="rect">
            <a:avLst/>
          </a:prstGeom>
          <a:noFill/>
          <a:ln>
            <a:noFill/>
          </a:ln>
          <a:effectLst>
            <a:outerShdw blurRad="63500" dist="107763"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ja-JP" altLang="en-US" sz="1800">
                <a:solidFill>
                  <a:schemeClr val="bg1"/>
                </a:solidFill>
                <a:latin typeface="NJ Chinese Simplified" charset="0"/>
                <a:ea typeface="华文细黑" charset="0"/>
                <a:cs typeface="华文细黑" charset="0"/>
              </a:rPr>
              <a:t>罗</a:t>
            </a:r>
            <a:r>
              <a:rPr lang="zh-CN" altLang="en-US" sz="1800">
                <a:solidFill>
                  <a:schemeClr val="bg1"/>
                </a:solidFill>
                <a:latin typeface="NJ Chinese Simplified" charset="0"/>
                <a:ea typeface="NJ Chinese Simplified" charset="0"/>
                <a:cs typeface="NJ Chinese Simplified" charset="0"/>
              </a:rPr>
              <a:t> </a:t>
            </a:r>
            <a:r>
              <a:rPr lang="ja-JP" altLang="en-US" sz="1800">
                <a:solidFill>
                  <a:schemeClr val="bg1"/>
                </a:solidFill>
                <a:latin typeface="NJ Chinese Simplified" charset="0"/>
                <a:ea typeface="华文细黑" charset="0"/>
                <a:cs typeface="华文细黑" charset="0"/>
              </a:rPr>
              <a:t>马</a:t>
            </a:r>
            <a:r>
              <a:rPr lang="en-US" altLang="zh-CN" sz="1800">
                <a:solidFill>
                  <a:schemeClr val="bg1"/>
                </a:solidFill>
                <a:latin typeface="Comic Sans MS" charset="0"/>
                <a:ea typeface="宋体" charset="0"/>
                <a:cs typeface="宋体" charset="0"/>
              </a:rPr>
              <a:t>•</a:t>
            </a:r>
            <a:endParaRPr lang="zh-CN" altLang="en-US" sz="1800">
              <a:solidFill>
                <a:schemeClr val="bg1"/>
              </a:solidFill>
              <a:latin typeface="Comic Sans MS" charset="0"/>
              <a:ea typeface="宋体" charset="0"/>
              <a:cs typeface="宋体" charset="0"/>
            </a:endParaRPr>
          </a:p>
        </p:txBody>
      </p:sp>
      <p:sp>
        <p:nvSpPr>
          <p:cNvPr id="1836057" name="Text Box 25"/>
          <p:cNvSpPr txBox="1">
            <a:spLocks noChangeArrowheads="1"/>
          </p:cNvSpPr>
          <p:nvPr/>
        </p:nvSpPr>
        <p:spPr bwMode="auto">
          <a:xfrm>
            <a:off x="8758539" y="6486881"/>
            <a:ext cx="267252" cy="282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1949" tIns="40973" rIns="81949" bIns="40973"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en-US" altLang="zh-CN" sz="1300">
                <a:solidFill>
                  <a:srgbClr val="FFFFFF"/>
                </a:solidFill>
                <a:latin typeface="Comic Sans MS" charset="0"/>
                <a:ea typeface="宋体" charset="0"/>
                <a:cs typeface="宋体" charset="0"/>
              </a:rPr>
              <a:t>5</a:t>
            </a:r>
          </a:p>
        </p:txBody>
      </p:sp>
      <p:sp>
        <p:nvSpPr>
          <p:cNvPr id="1836078" name="Freeform 46"/>
          <p:cNvSpPr>
            <a:spLocks/>
          </p:cNvSpPr>
          <p:nvPr/>
        </p:nvSpPr>
        <p:spPr bwMode="auto">
          <a:xfrm>
            <a:off x="4686012" y="3378573"/>
            <a:ext cx="1985818" cy="1529603"/>
          </a:xfrm>
          <a:custGeom>
            <a:avLst/>
            <a:gdLst>
              <a:gd name="T0" fmla="*/ 1331 w 1376"/>
              <a:gd name="T1" fmla="*/ 1093 h 1093"/>
              <a:gd name="T2" fmla="*/ 1343 w 1376"/>
              <a:gd name="T3" fmla="*/ 969 h 1093"/>
              <a:gd name="T4" fmla="*/ 1365 w 1376"/>
              <a:gd name="T5" fmla="*/ 833 h 1093"/>
              <a:gd name="T6" fmla="*/ 1354 w 1376"/>
              <a:gd name="T7" fmla="*/ 788 h 1093"/>
              <a:gd name="T8" fmla="*/ 1320 w 1376"/>
              <a:gd name="T9" fmla="*/ 777 h 1093"/>
              <a:gd name="T10" fmla="*/ 1309 w 1376"/>
              <a:gd name="T11" fmla="*/ 743 h 1093"/>
              <a:gd name="T12" fmla="*/ 1343 w 1376"/>
              <a:gd name="T13" fmla="*/ 586 h 1093"/>
              <a:gd name="T14" fmla="*/ 1331 w 1376"/>
              <a:gd name="T15" fmla="*/ 462 h 1093"/>
              <a:gd name="T16" fmla="*/ 1275 w 1376"/>
              <a:gd name="T17" fmla="*/ 416 h 1093"/>
              <a:gd name="T18" fmla="*/ 993 w 1376"/>
              <a:gd name="T19" fmla="*/ 405 h 1093"/>
              <a:gd name="T20" fmla="*/ 870 w 1376"/>
              <a:gd name="T21" fmla="*/ 360 h 1093"/>
              <a:gd name="T22" fmla="*/ 813 w 1376"/>
              <a:gd name="T23" fmla="*/ 315 h 1093"/>
              <a:gd name="T24" fmla="*/ 757 w 1376"/>
              <a:gd name="T25" fmla="*/ 270 h 1093"/>
              <a:gd name="T26" fmla="*/ 644 w 1376"/>
              <a:gd name="T27" fmla="*/ 225 h 1093"/>
              <a:gd name="T28" fmla="*/ 554 w 1376"/>
              <a:gd name="T29" fmla="*/ 124 h 1093"/>
              <a:gd name="T30" fmla="*/ 408 w 1376"/>
              <a:gd name="T31" fmla="*/ 56 h 1093"/>
              <a:gd name="T32" fmla="*/ 340 w 1376"/>
              <a:gd name="T33" fmla="*/ 22 h 1093"/>
              <a:gd name="T34" fmla="*/ 227 w 1376"/>
              <a:gd name="T35" fmla="*/ 0 h 1093"/>
              <a:gd name="T36" fmla="*/ 70 w 1376"/>
              <a:gd name="T37" fmla="*/ 33 h 1093"/>
              <a:gd name="T38" fmla="*/ 58 w 1376"/>
              <a:gd name="T39" fmla="*/ 225 h 1093"/>
              <a:gd name="T40" fmla="*/ 70 w 1376"/>
              <a:gd name="T41" fmla="*/ 259 h 1093"/>
              <a:gd name="T42" fmla="*/ 137 w 1376"/>
              <a:gd name="T43" fmla="*/ 281 h 1093"/>
              <a:gd name="T44" fmla="*/ 137 w 1376"/>
              <a:gd name="T45" fmla="*/ 394 h 1093"/>
              <a:gd name="T46" fmla="*/ 126 w 1376"/>
              <a:gd name="T47" fmla="*/ 484 h 1093"/>
              <a:gd name="T48" fmla="*/ 194 w 1376"/>
              <a:gd name="T49" fmla="*/ 507 h 1093"/>
              <a:gd name="T50" fmla="*/ 239 w 1376"/>
              <a:gd name="T51" fmla="*/ 574 h 1093"/>
              <a:gd name="T52" fmla="*/ 577 w 1376"/>
              <a:gd name="T53" fmla="*/ 687 h 1093"/>
              <a:gd name="T54" fmla="*/ 712 w 1376"/>
              <a:gd name="T55" fmla="*/ 721 h 1093"/>
              <a:gd name="T56" fmla="*/ 858 w 1376"/>
              <a:gd name="T57" fmla="*/ 833 h 1093"/>
              <a:gd name="T58" fmla="*/ 892 w 1376"/>
              <a:gd name="T59" fmla="*/ 856 h 1093"/>
              <a:gd name="T60" fmla="*/ 926 w 1376"/>
              <a:gd name="T61" fmla="*/ 867 h 1093"/>
              <a:gd name="T62" fmla="*/ 1027 w 1376"/>
              <a:gd name="T63" fmla="*/ 924 h 1093"/>
              <a:gd name="T64" fmla="*/ 1162 w 1376"/>
              <a:gd name="T65" fmla="*/ 991 h 1093"/>
              <a:gd name="T66" fmla="*/ 1264 w 1376"/>
              <a:gd name="T67" fmla="*/ 1014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76" h="1093">
                <a:moveTo>
                  <a:pt x="1331" y="1093"/>
                </a:moveTo>
                <a:cubicBezTo>
                  <a:pt x="1376" y="1025"/>
                  <a:pt x="1343" y="1091"/>
                  <a:pt x="1343" y="969"/>
                </a:cubicBezTo>
                <a:cubicBezTo>
                  <a:pt x="1343" y="893"/>
                  <a:pt x="1347" y="886"/>
                  <a:pt x="1365" y="833"/>
                </a:cubicBezTo>
                <a:cubicBezTo>
                  <a:pt x="1361" y="818"/>
                  <a:pt x="1363" y="800"/>
                  <a:pt x="1354" y="788"/>
                </a:cubicBezTo>
                <a:cubicBezTo>
                  <a:pt x="1346" y="778"/>
                  <a:pt x="1328" y="785"/>
                  <a:pt x="1320" y="777"/>
                </a:cubicBezTo>
                <a:cubicBezTo>
                  <a:pt x="1311" y="768"/>
                  <a:pt x="1312" y="754"/>
                  <a:pt x="1309" y="743"/>
                </a:cubicBezTo>
                <a:cubicBezTo>
                  <a:pt x="1316" y="679"/>
                  <a:pt x="1322" y="642"/>
                  <a:pt x="1343" y="586"/>
                </a:cubicBezTo>
                <a:cubicBezTo>
                  <a:pt x="1339" y="544"/>
                  <a:pt x="1339" y="502"/>
                  <a:pt x="1331" y="462"/>
                </a:cubicBezTo>
                <a:cubicBezTo>
                  <a:pt x="1325" y="434"/>
                  <a:pt x="1301" y="417"/>
                  <a:pt x="1275" y="416"/>
                </a:cubicBezTo>
                <a:cubicBezTo>
                  <a:pt x="1181" y="409"/>
                  <a:pt x="1087" y="408"/>
                  <a:pt x="993" y="405"/>
                </a:cubicBezTo>
                <a:cubicBezTo>
                  <a:pt x="937" y="394"/>
                  <a:pt x="920" y="376"/>
                  <a:pt x="870" y="360"/>
                </a:cubicBezTo>
                <a:cubicBezTo>
                  <a:pt x="801" y="259"/>
                  <a:pt x="893" y="379"/>
                  <a:pt x="813" y="315"/>
                </a:cubicBezTo>
                <a:cubicBezTo>
                  <a:pt x="740" y="256"/>
                  <a:pt x="842" y="297"/>
                  <a:pt x="757" y="270"/>
                </a:cubicBezTo>
                <a:cubicBezTo>
                  <a:pt x="718" y="243"/>
                  <a:pt x="689" y="236"/>
                  <a:pt x="644" y="225"/>
                </a:cubicBezTo>
                <a:cubicBezTo>
                  <a:pt x="629" y="137"/>
                  <a:pt x="636" y="144"/>
                  <a:pt x="554" y="124"/>
                </a:cubicBezTo>
                <a:cubicBezTo>
                  <a:pt x="491" y="81"/>
                  <a:pt x="477" y="72"/>
                  <a:pt x="408" y="56"/>
                </a:cubicBezTo>
                <a:cubicBezTo>
                  <a:pt x="375" y="34"/>
                  <a:pt x="376" y="30"/>
                  <a:pt x="340" y="22"/>
                </a:cubicBezTo>
                <a:cubicBezTo>
                  <a:pt x="302" y="13"/>
                  <a:pt x="227" y="0"/>
                  <a:pt x="227" y="0"/>
                </a:cubicBezTo>
                <a:cubicBezTo>
                  <a:pt x="173" y="8"/>
                  <a:pt x="121" y="15"/>
                  <a:pt x="70" y="33"/>
                </a:cubicBezTo>
                <a:cubicBezTo>
                  <a:pt x="0" y="102"/>
                  <a:pt x="28" y="136"/>
                  <a:pt x="58" y="225"/>
                </a:cubicBezTo>
                <a:cubicBezTo>
                  <a:pt x="61" y="236"/>
                  <a:pt x="58" y="255"/>
                  <a:pt x="70" y="259"/>
                </a:cubicBezTo>
                <a:cubicBezTo>
                  <a:pt x="92" y="266"/>
                  <a:pt x="137" y="281"/>
                  <a:pt x="137" y="281"/>
                </a:cubicBezTo>
                <a:cubicBezTo>
                  <a:pt x="198" y="322"/>
                  <a:pt x="197" y="352"/>
                  <a:pt x="137" y="394"/>
                </a:cubicBezTo>
                <a:cubicBezTo>
                  <a:pt x="120" y="419"/>
                  <a:pt x="90" y="448"/>
                  <a:pt x="126" y="484"/>
                </a:cubicBezTo>
                <a:cubicBezTo>
                  <a:pt x="142" y="500"/>
                  <a:pt x="194" y="507"/>
                  <a:pt x="194" y="507"/>
                </a:cubicBezTo>
                <a:cubicBezTo>
                  <a:pt x="209" y="529"/>
                  <a:pt x="216" y="559"/>
                  <a:pt x="239" y="574"/>
                </a:cubicBezTo>
                <a:cubicBezTo>
                  <a:pt x="375" y="665"/>
                  <a:pt x="406" y="671"/>
                  <a:pt x="577" y="687"/>
                </a:cubicBezTo>
                <a:cubicBezTo>
                  <a:pt x="621" y="701"/>
                  <a:pt x="667" y="705"/>
                  <a:pt x="712" y="721"/>
                </a:cubicBezTo>
                <a:cubicBezTo>
                  <a:pt x="731" y="781"/>
                  <a:pt x="799" y="814"/>
                  <a:pt x="858" y="833"/>
                </a:cubicBezTo>
                <a:cubicBezTo>
                  <a:pt x="869" y="840"/>
                  <a:pt x="879" y="849"/>
                  <a:pt x="892" y="856"/>
                </a:cubicBezTo>
                <a:cubicBezTo>
                  <a:pt x="902" y="861"/>
                  <a:pt x="915" y="861"/>
                  <a:pt x="926" y="867"/>
                </a:cubicBezTo>
                <a:cubicBezTo>
                  <a:pt x="1047" y="934"/>
                  <a:pt x="947" y="895"/>
                  <a:pt x="1027" y="924"/>
                </a:cubicBezTo>
                <a:cubicBezTo>
                  <a:pt x="1058" y="969"/>
                  <a:pt x="1108" y="982"/>
                  <a:pt x="1162" y="991"/>
                </a:cubicBezTo>
                <a:cubicBezTo>
                  <a:pt x="1262" y="1007"/>
                  <a:pt x="1231" y="978"/>
                  <a:pt x="1264" y="1014"/>
                </a:cubicBezTo>
              </a:path>
            </a:pathLst>
          </a:custGeom>
          <a:noFill/>
          <a:ln w="57150" cap="flat" cmpd="sng">
            <a:solidFill>
              <a:srgbClr val="FFEA18"/>
            </a:solidFill>
            <a:prstDash val="solid"/>
            <a:round/>
            <a:headEnd type="none" w="med" len="med"/>
            <a:tailEnd type="none" w="med" len="med"/>
          </a:ln>
          <a:effectLst>
            <a:outerShdw blurRad="63500" dist="57501" dir="1676261" algn="ctr" rotWithShape="0">
              <a:schemeClr val="tx1">
                <a:alpha val="74998"/>
              </a:schemeClr>
            </a:outerShdw>
          </a:effectLst>
          <a:extLst>
            <a:ext uri="{909E8E84-426E-40DD-AFC4-6F175D3DCCD1}">
              <a14:hiddenFill xmlns:a14="http://schemas.microsoft.com/office/drawing/2010/main">
                <a:solidFill>
                  <a:srgbClr val="FFEA18"/>
                </a:solidFill>
              </a14:hiddenFill>
            </a:ext>
          </a:extLst>
        </p:spPr>
        <p:txBody>
          <a:bodyPr wrap="none" lIns="82030" tIns="41015" rIns="82030" bIns="41015" anchor="ctr"/>
          <a:lstStyle/>
          <a:p>
            <a:pPr>
              <a:defRPr/>
            </a:pPr>
            <a:endParaRPr lang="en-US">
              <a:cs typeface="+mn-cs"/>
            </a:endParaRPr>
          </a:p>
        </p:txBody>
      </p:sp>
      <p:grpSp>
        <p:nvGrpSpPr>
          <p:cNvPr id="1836098" name="Group 66"/>
          <p:cNvGrpSpPr>
            <a:grpSpLocks/>
          </p:cNvGrpSpPr>
          <p:nvPr/>
        </p:nvGrpSpPr>
        <p:grpSpPr bwMode="auto">
          <a:xfrm>
            <a:off x="793750" y="5535707"/>
            <a:ext cx="6414944" cy="1197629"/>
            <a:chOff x="541" y="4020"/>
            <a:chExt cx="4445" cy="855"/>
          </a:xfrm>
        </p:grpSpPr>
        <p:sp>
          <p:nvSpPr>
            <p:cNvPr id="1836080" name="Rectangle 48" descr="10%"/>
            <p:cNvSpPr>
              <a:spLocks noChangeArrowheads="1"/>
            </p:cNvSpPr>
            <p:nvPr/>
          </p:nvSpPr>
          <p:spPr bwMode="auto">
            <a:xfrm>
              <a:off x="541" y="4020"/>
              <a:ext cx="4445" cy="827"/>
            </a:xfrm>
            <a:prstGeom prst="rect">
              <a:avLst/>
            </a:prstGeom>
            <a:pattFill prst="pct10">
              <a:fgClr>
                <a:schemeClr val="accent1"/>
              </a:fgClr>
              <a:bgClr>
                <a:srgbClr val="FFFFFF"/>
              </a:bgClr>
            </a:pattFill>
            <a:ln w="76200" cmpd="tri">
              <a:solidFill>
                <a:schemeClr val="accent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cs typeface="+mn-cs"/>
              </a:endParaRPr>
            </a:p>
          </p:txBody>
        </p:sp>
        <p:sp>
          <p:nvSpPr>
            <p:cNvPr id="1836081" name="Rectangle 49"/>
            <p:cNvSpPr>
              <a:spLocks noChangeArrowheads="1"/>
            </p:cNvSpPr>
            <p:nvPr/>
          </p:nvSpPr>
          <p:spPr bwMode="auto">
            <a:xfrm>
              <a:off x="614" y="4063"/>
              <a:ext cx="4324" cy="81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48" tIns="45672" rIns="91348" bIns="45672">
              <a:spAutoFit/>
            </a:bodyPr>
            <a:lstStyle/>
            <a:p>
              <a:pPr algn="l">
                <a:lnSpc>
                  <a:spcPct val="90000"/>
                </a:lnSpc>
                <a:defRPr/>
              </a:pPr>
              <a:r>
                <a:rPr lang="ja-JP" altLang="en-US" sz="2500">
                  <a:latin typeface="黑体" charset="0"/>
                  <a:ea typeface="黑体" charset="0"/>
                  <a:cs typeface="黑体" charset="0"/>
                </a:rPr>
                <a:t>重要性</a:t>
              </a:r>
              <a:r>
                <a:rPr lang="zh-CN" altLang="en-US" sz="2500">
                  <a:latin typeface="黑体" charset="0"/>
                  <a:ea typeface="黑体" charset="0"/>
                  <a:cs typeface="黑体" charset="0"/>
                </a:rPr>
                <a:t>：</a:t>
              </a:r>
              <a:r>
                <a:rPr lang="ja-JP" altLang="en-US" sz="2500">
                  <a:latin typeface="黑体" charset="0"/>
                  <a:ea typeface="黑体" charset="0"/>
                  <a:cs typeface="黑体" charset="0"/>
                </a:rPr>
                <a:t>建立许多教</a:t>
              </a:r>
              <a:r>
                <a:rPr lang="zh-CN" altLang="en-US" sz="2500">
                  <a:latin typeface="黑体" charset="0"/>
                  <a:ea typeface="黑体" charset="0"/>
                  <a:cs typeface="黑体" charset="0"/>
                </a:rPr>
                <a:t>会；</a:t>
              </a:r>
              <a:r>
                <a:rPr lang="zh-CN" altLang="en-US" sz="2500" u="sng">
                  <a:solidFill>
                    <a:schemeClr val="hlink"/>
                  </a:solidFill>
                  <a:latin typeface="黑体" charset="0"/>
                  <a:ea typeface="黑体" charset="0"/>
                  <a:cs typeface="黑体" charset="0"/>
                </a:rPr>
                <a:t>马其顿</a:t>
              </a:r>
              <a:r>
                <a:rPr lang="zh-CN" altLang="en-US" sz="2500">
                  <a:latin typeface="黑体" charset="0"/>
                  <a:ea typeface="黑体" charset="0"/>
                  <a:cs typeface="黑体" charset="0"/>
                </a:rPr>
                <a:t>呼声 后到雅典，</a:t>
              </a:r>
              <a:r>
                <a:rPr lang="zh-CN" altLang="en-US" sz="2500">
                  <a:latin typeface="MS PGothic"/>
                  <a:ea typeface="黑体" charset="0"/>
                  <a:cs typeface="黑体" charset="0"/>
                </a:rPr>
                <a:t>“</a:t>
              </a:r>
              <a:r>
                <a:rPr lang="zh-CN" altLang="en-US" sz="2500">
                  <a:latin typeface="黑体" charset="0"/>
                  <a:ea typeface="黑体" charset="0"/>
                  <a:cs typeface="黑体" charset="0"/>
                </a:rPr>
                <a:t>未识之神</a:t>
              </a:r>
              <a:r>
                <a:rPr lang="zh-CN" altLang="en-US" sz="2500">
                  <a:latin typeface="MS PGothic"/>
                  <a:ea typeface="黑体" charset="0"/>
                  <a:cs typeface="黑体" charset="0"/>
                </a:rPr>
                <a:t>”</a:t>
              </a:r>
              <a:r>
                <a:rPr lang="zh-CN" altLang="en-US" sz="2500">
                  <a:latin typeface="黑体" charset="0"/>
                  <a:ea typeface="黑体" charset="0"/>
                  <a:cs typeface="黑体" charset="0"/>
                </a:rPr>
                <a:t>；亚里斯山；在</a:t>
              </a:r>
              <a:r>
                <a:rPr lang="zh-CN" altLang="en-US" sz="2500" u="sng">
                  <a:solidFill>
                    <a:schemeClr val="hlink"/>
                  </a:solidFill>
                  <a:latin typeface="黑体" charset="0"/>
                  <a:ea typeface="黑体" charset="0"/>
                  <a:cs typeface="黑体" charset="0"/>
                </a:rPr>
                <a:t>哥林多</a:t>
              </a:r>
              <a:r>
                <a:rPr lang="zh-CN" altLang="en-US" sz="2500">
                  <a:latin typeface="黑体" charset="0"/>
                  <a:ea typeface="黑体" charset="0"/>
                  <a:cs typeface="黑体" charset="0"/>
                </a:rPr>
                <a:t>长时间逗留。</a:t>
              </a:r>
            </a:p>
          </p:txBody>
        </p:sp>
      </p:grpSp>
      <p:grpSp>
        <p:nvGrpSpPr>
          <p:cNvPr id="1836096" name="Group 64"/>
          <p:cNvGrpSpPr>
            <a:grpSpLocks/>
          </p:cNvGrpSpPr>
          <p:nvPr/>
        </p:nvGrpSpPr>
        <p:grpSpPr bwMode="auto">
          <a:xfrm>
            <a:off x="789422" y="4780708"/>
            <a:ext cx="3112943" cy="613522"/>
            <a:chOff x="547" y="3431"/>
            <a:chExt cx="2419" cy="438"/>
          </a:xfrm>
        </p:grpSpPr>
        <p:sp>
          <p:nvSpPr>
            <p:cNvPr id="1836083" name="Rectangle 51" descr="10%"/>
            <p:cNvSpPr>
              <a:spLocks noChangeArrowheads="1"/>
            </p:cNvSpPr>
            <p:nvPr/>
          </p:nvSpPr>
          <p:spPr bwMode="auto">
            <a:xfrm>
              <a:off x="547" y="3431"/>
              <a:ext cx="2419" cy="438"/>
            </a:xfrm>
            <a:prstGeom prst="rect">
              <a:avLst/>
            </a:prstGeom>
            <a:pattFill prst="pct10">
              <a:fgClr>
                <a:schemeClr val="accent1"/>
              </a:fgClr>
              <a:bgClr>
                <a:schemeClr val="bg1"/>
              </a:bgClr>
            </a:pattFill>
            <a:ln w="76200" cmpd="tri">
              <a:solidFill>
                <a:srgbClr val="0067C9"/>
              </a:solidFill>
              <a:miter lim="800000"/>
              <a:headEnd/>
              <a:tailEnd/>
            </a:ln>
            <a:effectLst>
              <a:outerShdw blurRad="63500" dist="89803" dir="2700000" algn="ctr" rotWithShape="0">
                <a:schemeClr val="tx1">
                  <a:alpha val="74998"/>
                </a:schemeClr>
              </a:outerShdw>
            </a:effectLst>
          </p:spPr>
          <p:txBody>
            <a:bodyPr wrap="none" anchor="ctr"/>
            <a:lstStyle/>
            <a:p>
              <a:pPr>
                <a:defRPr/>
              </a:pPr>
              <a:endParaRPr lang="en-US">
                <a:cs typeface="+mn-cs"/>
              </a:endParaRPr>
            </a:p>
          </p:txBody>
        </p:sp>
        <p:sp>
          <p:nvSpPr>
            <p:cNvPr id="1836084" name="Text Box 52"/>
            <p:cNvSpPr txBox="1">
              <a:spLocks noChangeArrowheads="1"/>
            </p:cNvSpPr>
            <p:nvPr/>
          </p:nvSpPr>
          <p:spPr bwMode="auto">
            <a:xfrm>
              <a:off x="577" y="3440"/>
              <a:ext cx="2254" cy="384"/>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48" tIns="45672" rIns="91348" bIns="45672">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altLang="zh-CN" sz="2900">
                  <a:latin typeface="Comic Sans MS" charset="0"/>
                  <a:ea typeface="宋体" charset="0"/>
                  <a:cs typeface="宋体" charset="0"/>
                </a:rPr>
                <a:t> </a:t>
              </a:r>
              <a:r>
                <a:rPr lang="en-US" altLang="zh-CN" sz="2900">
                  <a:latin typeface="黑体" charset="0"/>
                  <a:ea typeface="黑体" charset="0"/>
                  <a:cs typeface="黑体" charset="0"/>
                </a:rPr>
                <a:t>2.</a:t>
              </a:r>
              <a:r>
                <a:rPr lang="zh-CN" altLang="en-US" sz="2900">
                  <a:latin typeface="黑体" charset="0"/>
                  <a:ea typeface="黑体" charset="0"/>
                  <a:cs typeface="黑体" charset="0"/>
                </a:rPr>
                <a:t>进军</a:t>
              </a:r>
              <a:r>
                <a:rPr lang="zh-CN" altLang="en-US" sz="2900">
                  <a:latin typeface="MS PGothic"/>
                  <a:ea typeface="黑体" charset="0"/>
                  <a:cs typeface="黑体" charset="0"/>
                </a:rPr>
                <a:t>“</a:t>
              </a:r>
              <a:r>
                <a:rPr lang="zh-CN" altLang="en-US" sz="2900" u="sng">
                  <a:solidFill>
                    <a:schemeClr val="hlink"/>
                  </a:solidFill>
                  <a:latin typeface="黑体" charset="0"/>
                  <a:ea typeface="黑体" charset="0"/>
                  <a:cs typeface="黑体" charset="0"/>
                </a:rPr>
                <a:t>欧洲</a:t>
              </a:r>
              <a:r>
                <a:rPr lang="zh-CN" altLang="en-US" sz="2900">
                  <a:latin typeface="MS PGothic"/>
                  <a:ea typeface="黑体" charset="0"/>
                  <a:cs typeface="黑体" charset="0"/>
                </a:rPr>
                <a:t>”</a:t>
              </a:r>
              <a:endParaRPr lang="zh-CN" altLang="en-US" sz="2900">
                <a:latin typeface="黑体" charset="0"/>
                <a:ea typeface="黑体" charset="0"/>
                <a:cs typeface="黑体" charset="0"/>
              </a:endParaRPr>
            </a:p>
          </p:txBody>
        </p:sp>
      </p:grpSp>
      <p:sp>
        <p:nvSpPr>
          <p:cNvPr id="1836085" name="Text Box 53"/>
          <p:cNvSpPr txBox="1">
            <a:spLocks noChangeArrowheads="1"/>
          </p:cNvSpPr>
          <p:nvPr/>
        </p:nvSpPr>
        <p:spPr bwMode="auto">
          <a:xfrm>
            <a:off x="780762" y="4349285"/>
            <a:ext cx="2425988" cy="315165"/>
          </a:xfrm>
          <a:prstGeom prst="rect">
            <a:avLst/>
          </a:prstGeom>
          <a:solidFill>
            <a:srgbClr val="A7FDFA"/>
          </a:solidFill>
          <a:ln w="9525">
            <a:solidFill>
              <a:schemeClr val="tx1"/>
            </a:solidFill>
            <a:miter lim="800000"/>
            <a:headEnd/>
            <a:tailEnd/>
          </a:ln>
          <a:effectLst>
            <a:outerShdw blurRad="63500" dist="71842" dir="2700000" algn="ctr" rotWithShape="0">
              <a:schemeClr val="tx1">
                <a:alpha val="74998"/>
              </a:schemeClr>
            </a:outerShdw>
          </a:effec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ja-JP" altLang="en-US" sz="1400">
                <a:latin typeface="宋体" charset="0"/>
                <a:ea typeface="宋体" charset="0"/>
                <a:cs typeface="宋体" charset="0"/>
              </a:rPr>
              <a:t>  使</a:t>
            </a:r>
            <a:r>
              <a:rPr lang="zh-CN" altLang="en-US" sz="1400">
                <a:latin typeface="宋体" charset="0"/>
                <a:ea typeface="宋体" charset="0"/>
                <a:cs typeface="宋体" charset="0"/>
              </a:rPr>
              <a:t> </a:t>
            </a:r>
            <a:r>
              <a:rPr lang="ja-JP" altLang="en-US" sz="1400">
                <a:latin typeface="宋体" charset="0"/>
                <a:ea typeface="宋体" charset="0"/>
                <a:cs typeface="宋体" charset="0"/>
              </a:rPr>
              <a:t>徒</a:t>
            </a:r>
            <a:r>
              <a:rPr lang="zh-CN" altLang="en-US" sz="1400">
                <a:latin typeface="宋体" charset="0"/>
                <a:ea typeface="宋体" charset="0"/>
                <a:cs typeface="宋体" charset="0"/>
              </a:rPr>
              <a:t> </a:t>
            </a:r>
            <a:r>
              <a:rPr lang="ja-JP" altLang="en-US" sz="1400">
                <a:latin typeface="宋体" charset="0"/>
                <a:ea typeface="宋体" charset="0"/>
                <a:cs typeface="宋体" charset="0"/>
              </a:rPr>
              <a:t>行</a:t>
            </a:r>
            <a:r>
              <a:rPr lang="zh-CN" altLang="en-US" sz="1400">
                <a:latin typeface="宋体" charset="0"/>
                <a:ea typeface="宋体" charset="0"/>
                <a:cs typeface="宋体" charset="0"/>
              </a:rPr>
              <a:t> </a:t>
            </a:r>
            <a:r>
              <a:rPr lang="ja-JP" altLang="en-US" sz="1400">
                <a:latin typeface="宋体" charset="0"/>
                <a:ea typeface="宋体" charset="0"/>
                <a:cs typeface="宋体" charset="0"/>
              </a:rPr>
              <a:t>传</a:t>
            </a:r>
            <a:r>
              <a:rPr lang="zh-CN" altLang="en-US" sz="1400">
                <a:latin typeface="宋体" charset="0"/>
                <a:ea typeface="宋体" charset="0"/>
                <a:cs typeface="宋体" charset="0"/>
              </a:rPr>
              <a:t> </a:t>
            </a:r>
            <a:r>
              <a:rPr lang="en-US" altLang="zh-CN" sz="1400">
                <a:latin typeface="宋体" charset="0"/>
                <a:ea typeface="宋体" charset="0"/>
                <a:cs typeface="宋体" charset="0"/>
              </a:rPr>
              <a:t>15-18 </a:t>
            </a:r>
            <a:r>
              <a:rPr lang="zh-CN" altLang="en-US" sz="1400">
                <a:latin typeface="宋体" charset="0"/>
                <a:ea typeface="宋体" charset="0"/>
                <a:cs typeface="宋体" charset="0"/>
              </a:rPr>
              <a:t>章</a:t>
            </a:r>
          </a:p>
        </p:txBody>
      </p:sp>
      <p:pic>
        <p:nvPicPr>
          <p:cNvPr id="1836086" name="Picture 5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85172" y="680758"/>
            <a:ext cx="3127375" cy="2276195"/>
          </a:xfrm>
          <a:prstGeom prst="rect">
            <a:avLst/>
          </a:prstGeom>
          <a:noFill/>
          <a:ln w="76200">
            <a:solidFill>
              <a:srgbClr val="A50021"/>
            </a:solidFill>
            <a:miter lim="800000"/>
            <a:headEnd/>
            <a:tailEnd/>
          </a:ln>
          <a:effectLst>
            <a:outerShdw blurRad="63500" dist="89803"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Lst>
        </p:spPr>
      </p:pic>
      <p:sp>
        <p:nvSpPr>
          <p:cNvPr id="1836087" name="AutoShape 55"/>
          <p:cNvSpPr>
            <a:spLocks noChangeArrowheads="1"/>
          </p:cNvSpPr>
          <p:nvPr/>
        </p:nvSpPr>
        <p:spPr bwMode="auto">
          <a:xfrm rot="5381696">
            <a:off x="6684670" y="3934899"/>
            <a:ext cx="609319" cy="412750"/>
          </a:xfrm>
          <a:prstGeom prst="leftArrow">
            <a:avLst>
              <a:gd name="adj1" fmla="val 50000"/>
              <a:gd name="adj2" fmla="val 38024"/>
            </a:avLst>
          </a:prstGeom>
          <a:solidFill>
            <a:srgbClr val="FFEA18"/>
          </a:solidFill>
          <a:ln w="38100">
            <a:solidFill>
              <a:schemeClr val="hlink"/>
            </a:solidFill>
            <a:miter lim="800000"/>
            <a:headEnd/>
            <a:tailEnd/>
          </a:ln>
          <a:effectLst>
            <a:outerShdw blurRad="63500" dist="71842" dir="2700000" algn="ctr" rotWithShape="0">
              <a:schemeClr val="tx1">
                <a:alpha val="74998"/>
              </a:schemeClr>
            </a:outerShdw>
          </a:effectLst>
        </p:spPr>
        <p:txBody>
          <a:bodyPr wrap="none" lIns="82030" tIns="41015" rIns="82030" bIns="41015" anchor="ctr"/>
          <a:lstStyle/>
          <a:p>
            <a:pPr>
              <a:defRPr/>
            </a:pPr>
            <a:endParaRPr lang="en-US">
              <a:cs typeface="+mn-cs"/>
            </a:endParaRPr>
          </a:p>
        </p:txBody>
      </p:sp>
      <p:sp>
        <p:nvSpPr>
          <p:cNvPr id="1836088" name="AutoShape 56"/>
          <p:cNvSpPr>
            <a:spLocks noChangeArrowheads="1"/>
          </p:cNvSpPr>
          <p:nvPr/>
        </p:nvSpPr>
        <p:spPr bwMode="auto">
          <a:xfrm rot="1195348">
            <a:off x="5439353" y="3263715"/>
            <a:ext cx="627784" cy="400610"/>
          </a:xfrm>
          <a:prstGeom prst="leftArrow">
            <a:avLst>
              <a:gd name="adj1" fmla="val 50000"/>
              <a:gd name="adj2" fmla="val 38024"/>
            </a:avLst>
          </a:prstGeom>
          <a:solidFill>
            <a:srgbClr val="FFEA18"/>
          </a:solidFill>
          <a:ln w="38100">
            <a:solidFill>
              <a:schemeClr val="hlink"/>
            </a:solidFill>
            <a:miter lim="800000"/>
            <a:headEnd/>
            <a:tailEnd/>
          </a:ln>
          <a:effectLst>
            <a:outerShdw blurRad="63500" dist="71842" dir="2700000" algn="ctr" rotWithShape="0">
              <a:schemeClr val="tx1">
                <a:alpha val="74998"/>
              </a:schemeClr>
            </a:outerShdw>
          </a:effectLst>
        </p:spPr>
        <p:txBody>
          <a:bodyPr wrap="none" lIns="82030" tIns="41015" rIns="82030" bIns="41015" anchor="ctr"/>
          <a:lstStyle/>
          <a:p>
            <a:pPr>
              <a:defRPr/>
            </a:pPr>
            <a:endParaRPr lang="en-US">
              <a:cs typeface="+mn-cs"/>
            </a:endParaRPr>
          </a:p>
        </p:txBody>
      </p:sp>
      <p:sp>
        <p:nvSpPr>
          <p:cNvPr id="1836089" name="AutoShape 57"/>
          <p:cNvSpPr>
            <a:spLocks noChangeArrowheads="1"/>
          </p:cNvSpPr>
          <p:nvPr/>
        </p:nvSpPr>
        <p:spPr bwMode="auto">
          <a:xfrm rot="15166005">
            <a:off x="4796988" y="3734594"/>
            <a:ext cx="609320" cy="412750"/>
          </a:xfrm>
          <a:prstGeom prst="leftArrow">
            <a:avLst>
              <a:gd name="adj1" fmla="val 50000"/>
              <a:gd name="adj2" fmla="val 38025"/>
            </a:avLst>
          </a:prstGeom>
          <a:solidFill>
            <a:srgbClr val="FFEA18"/>
          </a:solidFill>
          <a:ln w="38100">
            <a:solidFill>
              <a:schemeClr val="hlink"/>
            </a:solidFill>
            <a:miter lim="800000"/>
            <a:headEnd/>
            <a:tailEnd/>
          </a:ln>
          <a:effectLst>
            <a:outerShdw blurRad="63500" dist="71842" dir="2700000" algn="ctr" rotWithShape="0">
              <a:schemeClr val="tx1">
                <a:alpha val="74998"/>
              </a:schemeClr>
            </a:outerShdw>
          </a:effectLst>
        </p:spPr>
        <p:txBody>
          <a:bodyPr wrap="none" lIns="82030" tIns="41015" rIns="82030" bIns="41015" anchor="ctr"/>
          <a:lstStyle/>
          <a:p>
            <a:pPr>
              <a:defRPr/>
            </a:pPr>
            <a:endParaRPr lang="en-US">
              <a:cs typeface="+mn-cs"/>
            </a:endParaRPr>
          </a:p>
        </p:txBody>
      </p:sp>
      <p:sp>
        <p:nvSpPr>
          <p:cNvPr id="1836090" name="AutoShape 58"/>
          <p:cNvSpPr>
            <a:spLocks noChangeArrowheads="1"/>
          </p:cNvSpPr>
          <p:nvPr/>
        </p:nvSpPr>
        <p:spPr bwMode="auto">
          <a:xfrm rot="11618004">
            <a:off x="5048250" y="4405314"/>
            <a:ext cx="627785" cy="400610"/>
          </a:xfrm>
          <a:prstGeom prst="leftArrow">
            <a:avLst>
              <a:gd name="adj1" fmla="val 50000"/>
              <a:gd name="adj2" fmla="val 38025"/>
            </a:avLst>
          </a:prstGeom>
          <a:solidFill>
            <a:srgbClr val="FFEA18"/>
          </a:solidFill>
          <a:ln w="38100">
            <a:solidFill>
              <a:schemeClr val="hlink"/>
            </a:solidFill>
            <a:miter lim="800000"/>
            <a:headEnd/>
            <a:tailEnd/>
          </a:ln>
          <a:effectLst>
            <a:outerShdw blurRad="63500" dist="71842" dir="2700000" algn="ctr" rotWithShape="0">
              <a:schemeClr val="tx1">
                <a:alpha val="74998"/>
              </a:schemeClr>
            </a:outerShdw>
          </a:effectLst>
        </p:spPr>
        <p:txBody>
          <a:bodyPr wrap="none" lIns="82030" tIns="41015" rIns="82030" bIns="41015" anchor="ctr"/>
          <a:lstStyle/>
          <a:p>
            <a:pPr>
              <a:defRPr/>
            </a:pPr>
            <a:endParaRPr lang="en-US">
              <a:cs typeface="+mn-cs"/>
            </a:endParaRPr>
          </a:p>
        </p:txBody>
      </p:sp>
      <p:sp>
        <p:nvSpPr>
          <p:cNvPr id="1836091" name="AutoShape 59"/>
          <p:cNvSpPr>
            <a:spLocks noChangeArrowheads="1"/>
          </p:cNvSpPr>
          <p:nvPr/>
        </p:nvSpPr>
        <p:spPr bwMode="auto">
          <a:xfrm rot="11618004">
            <a:off x="5824683" y="4636435"/>
            <a:ext cx="629227" cy="402011"/>
          </a:xfrm>
          <a:prstGeom prst="leftArrow">
            <a:avLst>
              <a:gd name="adj1" fmla="val 50000"/>
              <a:gd name="adj2" fmla="val 37979"/>
            </a:avLst>
          </a:prstGeom>
          <a:solidFill>
            <a:srgbClr val="FFEA18"/>
          </a:solidFill>
          <a:ln w="38100">
            <a:solidFill>
              <a:schemeClr val="hlink"/>
            </a:solidFill>
            <a:miter lim="800000"/>
            <a:headEnd/>
            <a:tailEnd/>
          </a:ln>
          <a:effectLst>
            <a:outerShdw blurRad="63500" dist="71842" dir="2700000" algn="ctr" rotWithShape="0">
              <a:schemeClr val="tx1">
                <a:alpha val="74998"/>
              </a:schemeClr>
            </a:outerShdw>
          </a:effectLst>
        </p:spPr>
        <p:txBody>
          <a:bodyPr wrap="none" lIns="82030" tIns="41015" rIns="82030" bIns="41015" anchor="ctr"/>
          <a:lstStyle/>
          <a:p>
            <a:pPr>
              <a:defRPr/>
            </a:pPr>
            <a:endParaRPr lang="en-US">
              <a:cs typeface="+mn-cs"/>
            </a:endParaRPr>
          </a:p>
        </p:txBody>
      </p:sp>
      <p:sp>
        <p:nvSpPr>
          <p:cNvPr id="1836092" name="AutoShape 60"/>
          <p:cNvSpPr>
            <a:spLocks noChangeArrowheads="1"/>
          </p:cNvSpPr>
          <p:nvPr/>
        </p:nvSpPr>
        <p:spPr bwMode="auto">
          <a:xfrm>
            <a:off x="5029491" y="1416144"/>
            <a:ext cx="2893579" cy="1009930"/>
          </a:xfrm>
          <a:prstGeom prst="roundRect">
            <a:avLst>
              <a:gd name="adj" fmla="val 16667"/>
            </a:avLst>
          </a:prstGeom>
          <a:noFill/>
          <a:ln w="57150">
            <a:solidFill>
              <a:srgbClr val="FFEA18"/>
            </a:solidFill>
            <a:round/>
            <a:headEnd/>
            <a:tailEnd/>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Lst>
        </p:spPr>
        <p:txBody>
          <a:bodyPr wrap="none" lIns="82030" tIns="41015" rIns="82030" bIns="41015" anchor="ctr"/>
          <a:lstStyle/>
          <a:p>
            <a:pPr>
              <a:defRPr/>
            </a:pPr>
            <a:endParaRPr lang="en-US">
              <a:cs typeface="+mn-cs"/>
            </a:endParaRPr>
          </a:p>
        </p:txBody>
      </p:sp>
      <p:grpSp>
        <p:nvGrpSpPr>
          <p:cNvPr id="1836093" name="Group 61"/>
          <p:cNvGrpSpPr>
            <a:grpSpLocks/>
          </p:cNvGrpSpPr>
          <p:nvPr/>
        </p:nvGrpSpPr>
        <p:grpSpPr bwMode="auto">
          <a:xfrm>
            <a:off x="763444" y="1393733"/>
            <a:ext cx="3713306" cy="2386853"/>
            <a:chOff x="585" y="999"/>
            <a:chExt cx="2573" cy="1703"/>
          </a:xfrm>
        </p:grpSpPr>
        <p:sp>
          <p:nvSpPr>
            <p:cNvPr id="1836094" name="AutoShape 62"/>
            <p:cNvSpPr>
              <a:spLocks noChangeArrowheads="1"/>
            </p:cNvSpPr>
            <p:nvPr/>
          </p:nvSpPr>
          <p:spPr bwMode="auto">
            <a:xfrm flipH="1">
              <a:off x="622" y="999"/>
              <a:ext cx="2459" cy="1703"/>
            </a:xfrm>
            <a:prstGeom prst="roundRect">
              <a:avLst>
                <a:gd name="adj" fmla="val 16667"/>
              </a:avLst>
            </a:prstGeom>
            <a:gradFill rotWithShape="0">
              <a:gsLst>
                <a:gs pos="0">
                  <a:srgbClr val="2828FF">
                    <a:gamma/>
                    <a:shade val="0"/>
                    <a:invGamma/>
                  </a:srgbClr>
                </a:gs>
                <a:gs pos="50000">
                  <a:srgbClr val="2828FF"/>
                </a:gs>
                <a:gs pos="100000">
                  <a:srgbClr val="2828FF">
                    <a:gamma/>
                    <a:shade val="0"/>
                    <a:invGamma/>
                  </a:srgbClr>
                </a:gs>
              </a:gsLst>
              <a:lin ang="5400000" scaled="1"/>
            </a:gradFill>
            <a:ln w="76200">
              <a:solidFill>
                <a:schemeClr va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836095" name="Text Box 63"/>
            <p:cNvSpPr txBox="1">
              <a:spLocks noChangeArrowheads="1"/>
            </p:cNvSpPr>
            <p:nvPr/>
          </p:nvSpPr>
          <p:spPr bwMode="auto">
            <a:xfrm>
              <a:off x="585" y="1066"/>
              <a:ext cx="2573" cy="1361"/>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408" tIns="45704" rIns="91408" bIns="45704">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zh-CN" altLang="en-US" sz="5900" dirty="0">
                  <a:solidFill>
                    <a:srgbClr val="FFEA18"/>
                  </a:solidFill>
                  <a:latin typeface="Comic Sans MS" charset="0"/>
                  <a:ea typeface="宋体" charset="0"/>
                  <a:cs typeface="宋体" charset="0"/>
                </a:rPr>
                <a:t>公元  </a:t>
              </a:r>
              <a:br>
                <a:rPr lang="en-US" altLang="zh-CN" sz="5900" dirty="0">
                  <a:solidFill>
                    <a:srgbClr val="FFEA18"/>
                  </a:solidFill>
                  <a:latin typeface="Comic Sans MS" charset="0"/>
                  <a:ea typeface="宋体" charset="0"/>
                  <a:cs typeface="宋体" charset="0"/>
                </a:rPr>
              </a:br>
              <a:r>
                <a:rPr lang="en-US" altLang="zh-CN" sz="5900" dirty="0">
                  <a:solidFill>
                    <a:srgbClr val="FFEA18"/>
                  </a:solidFill>
                  <a:latin typeface="Comic Sans MS" charset="0"/>
                  <a:ea typeface="宋体" charset="0"/>
                  <a:cs typeface="宋体" charset="0"/>
                </a:rPr>
                <a:t>49-52</a:t>
              </a:r>
              <a:r>
                <a:rPr lang="zh-CN" altLang="en-US" sz="5900" dirty="0">
                  <a:solidFill>
                    <a:srgbClr val="FFEA18"/>
                  </a:solidFill>
                  <a:latin typeface="Comic Sans MS" charset="0"/>
                  <a:ea typeface="宋体" charset="0"/>
                  <a:cs typeface="宋体" charset="0"/>
                </a:rPr>
                <a:t>年</a:t>
              </a:r>
            </a:p>
          </p:txBody>
        </p:sp>
      </p:grpSp>
      <p:sp>
        <p:nvSpPr>
          <p:cNvPr id="1836099" name="Text Box 67"/>
          <p:cNvSpPr txBox="1">
            <a:spLocks noChangeArrowheads="1"/>
          </p:cNvSpPr>
          <p:nvPr/>
        </p:nvSpPr>
        <p:spPr bwMode="auto">
          <a:xfrm>
            <a:off x="512331" y="6541428"/>
            <a:ext cx="890113" cy="22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30" tIns="41015" rIns="82030" bIns="41015" anchor="ctr">
            <a:spAutoFit/>
          </a:bodyPr>
          <a:lstStyle/>
          <a:p>
            <a:pPr>
              <a:spcBef>
                <a:spcPct val="50000"/>
              </a:spcBef>
              <a:defRPr/>
            </a:pPr>
            <a:r>
              <a:rPr lang="en-US" altLang="zh-CN" sz="900">
                <a:solidFill>
                  <a:schemeClr val="bg1"/>
                </a:solidFill>
                <a:latin typeface="Arial" charset="0"/>
                <a:ea typeface="宋体" charset="0"/>
                <a:cs typeface="宋体" charset="0"/>
              </a:rPr>
              <a:t>©2006 TBBMI</a:t>
            </a:r>
          </a:p>
        </p:txBody>
      </p:sp>
    </p:spTree>
    <p:extLst>
      <p:ext uri="{BB962C8B-B14F-4D97-AF65-F5344CB8AC3E}">
        <p14:creationId xmlns:p14="http://schemas.microsoft.com/office/powerpoint/2010/main" val="5767363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836086"/>
                                        </p:tgtEl>
                                        <p:attrNameLst>
                                          <p:attrName>style.visibility</p:attrName>
                                        </p:attrNameLst>
                                      </p:cBhvr>
                                      <p:to>
                                        <p:strVal val="visible"/>
                                      </p:to>
                                    </p:set>
                                    <p:animEffect transition="in" filter="fade">
                                      <p:cBhvr>
                                        <p:cTn id="7" dur="500"/>
                                        <p:tgtEl>
                                          <p:spTgt spid="18360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836096"/>
                                        </p:tgtEl>
                                        <p:attrNameLst>
                                          <p:attrName>style.visibility</p:attrName>
                                        </p:attrNameLst>
                                      </p:cBhvr>
                                      <p:to>
                                        <p:strVal val="visible"/>
                                      </p:to>
                                    </p:set>
                                    <p:animEffect transition="in" filter="fade">
                                      <p:cBhvr>
                                        <p:cTn id="12" dur="500"/>
                                        <p:tgtEl>
                                          <p:spTgt spid="1836096"/>
                                        </p:tgtEl>
                                      </p:cBhvr>
                                    </p:animEffect>
                                  </p:childTnLst>
                                </p:cTn>
                              </p:par>
                            </p:childTnLst>
                          </p:cTn>
                        </p:par>
                        <p:par>
                          <p:cTn id="13" fill="hold" nodeType="afterGroup">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836085"/>
                                        </p:tgtEl>
                                        <p:attrNameLst>
                                          <p:attrName>style.visibility</p:attrName>
                                        </p:attrNameLst>
                                      </p:cBhvr>
                                      <p:to>
                                        <p:strVal val="visible"/>
                                      </p:to>
                                    </p:set>
                                    <p:animEffect transition="in" filter="fade">
                                      <p:cBhvr>
                                        <p:cTn id="16" dur="500"/>
                                        <p:tgtEl>
                                          <p:spTgt spid="183608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1836078"/>
                                        </p:tgtEl>
                                        <p:attrNameLst>
                                          <p:attrName>style.visibility</p:attrName>
                                        </p:attrNameLst>
                                      </p:cBhvr>
                                      <p:to>
                                        <p:strVal val="visible"/>
                                      </p:to>
                                    </p:set>
                                    <p:animEffect transition="in" filter="fade">
                                      <p:cBhvr>
                                        <p:cTn id="21" dur="500"/>
                                        <p:tgtEl>
                                          <p:spTgt spid="1836078"/>
                                        </p:tgtEl>
                                      </p:cBhvr>
                                    </p:animEffect>
                                  </p:childTnLst>
                                </p:cTn>
                              </p:par>
                            </p:childTnLst>
                          </p:cTn>
                        </p:par>
                        <p:par>
                          <p:cTn id="22" fill="hold" nodeType="afterGroup">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836087"/>
                                        </p:tgtEl>
                                        <p:attrNameLst>
                                          <p:attrName>style.visibility</p:attrName>
                                        </p:attrNameLst>
                                      </p:cBhvr>
                                      <p:to>
                                        <p:strVal val="visible"/>
                                      </p:to>
                                    </p:set>
                                    <p:animEffect transition="in" filter="fade">
                                      <p:cBhvr>
                                        <p:cTn id="25" dur="500"/>
                                        <p:tgtEl>
                                          <p:spTgt spid="1836087"/>
                                        </p:tgtEl>
                                      </p:cBhvr>
                                    </p:animEffect>
                                  </p:childTnLst>
                                </p:cTn>
                              </p:par>
                            </p:childTnLst>
                          </p:cTn>
                        </p:par>
                        <p:par>
                          <p:cTn id="26" fill="hold" nodeType="afterGroup">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1836088"/>
                                        </p:tgtEl>
                                        <p:attrNameLst>
                                          <p:attrName>style.visibility</p:attrName>
                                        </p:attrNameLst>
                                      </p:cBhvr>
                                      <p:to>
                                        <p:strVal val="visible"/>
                                      </p:to>
                                    </p:set>
                                    <p:animEffect transition="in" filter="fade">
                                      <p:cBhvr>
                                        <p:cTn id="29" dur="500"/>
                                        <p:tgtEl>
                                          <p:spTgt spid="1836088"/>
                                        </p:tgtEl>
                                      </p:cBhvr>
                                    </p:animEffect>
                                  </p:childTnLst>
                                </p:cTn>
                              </p:par>
                            </p:childTnLst>
                          </p:cTn>
                        </p:par>
                        <p:par>
                          <p:cTn id="30" fill="hold" nodeType="afterGroup">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1836089"/>
                                        </p:tgtEl>
                                        <p:attrNameLst>
                                          <p:attrName>style.visibility</p:attrName>
                                        </p:attrNameLst>
                                      </p:cBhvr>
                                      <p:to>
                                        <p:strVal val="visible"/>
                                      </p:to>
                                    </p:set>
                                    <p:animEffect transition="in" filter="fade">
                                      <p:cBhvr>
                                        <p:cTn id="33" dur="500"/>
                                        <p:tgtEl>
                                          <p:spTgt spid="1836089"/>
                                        </p:tgtEl>
                                      </p:cBhvr>
                                    </p:animEffect>
                                  </p:childTnLst>
                                </p:cTn>
                              </p:par>
                            </p:childTnLst>
                          </p:cTn>
                        </p:par>
                        <p:par>
                          <p:cTn id="34" fill="hold" nodeType="afterGroup">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1836090"/>
                                        </p:tgtEl>
                                        <p:attrNameLst>
                                          <p:attrName>style.visibility</p:attrName>
                                        </p:attrNameLst>
                                      </p:cBhvr>
                                      <p:to>
                                        <p:strVal val="visible"/>
                                      </p:to>
                                    </p:set>
                                    <p:animEffect transition="in" filter="fade">
                                      <p:cBhvr>
                                        <p:cTn id="37" dur="500"/>
                                        <p:tgtEl>
                                          <p:spTgt spid="1836090"/>
                                        </p:tgtEl>
                                      </p:cBhvr>
                                    </p:animEffect>
                                  </p:childTnLst>
                                </p:cTn>
                              </p:par>
                            </p:childTnLst>
                          </p:cTn>
                        </p:par>
                        <p:par>
                          <p:cTn id="38" fill="hold" nodeType="afterGroup">
                            <p:stCondLst>
                              <p:cond delay="2500"/>
                            </p:stCondLst>
                            <p:childTnLst>
                              <p:par>
                                <p:cTn id="39" presetID="10" presetClass="entr" presetSubtype="0" fill="hold" grpId="0" nodeType="afterEffect">
                                  <p:stCondLst>
                                    <p:cond delay="0"/>
                                  </p:stCondLst>
                                  <p:childTnLst>
                                    <p:set>
                                      <p:cBhvr>
                                        <p:cTn id="40" dur="1" fill="hold">
                                          <p:stCondLst>
                                            <p:cond delay="0"/>
                                          </p:stCondLst>
                                        </p:cTn>
                                        <p:tgtEl>
                                          <p:spTgt spid="1836091"/>
                                        </p:tgtEl>
                                        <p:attrNameLst>
                                          <p:attrName>style.visibility</p:attrName>
                                        </p:attrNameLst>
                                      </p:cBhvr>
                                      <p:to>
                                        <p:strVal val="visible"/>
                                      </p:to>
                                    </p:set>
                                    <p:animEffect transition="in" filter="fade">
                                      <p:cBhvr>
                                        <p:cTn id="41" dur="500"/>
                                        <p:tgtEl>
                                          <p:spTgt spid="1836091"/>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1836098"/>
                                        </p:tgtEl>
                                        <p:attrNameLst>
                                          <p:attrName>style.visibility</p:attrName>
                                        </p:attrNameLst>
                                      </p:cBhvr>
                                      <p:to>
                                        <p:strVal val="visible"/>
                                      </p:to>
                                    </p:set>
                                    <p:animEffect transition="in" filter="fade">
                                      <p:cBhvr>
                                        <p:cTn id="46" dur="500"/>
                                        <p:tgtEl>
                                          <p:spTgt spid="1836098"/>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36092"/>
                                        </p:tgtEl>
                                        <p:attrNameLst>
                                          <p:attrName>style.visibility</p:attrName>
                                        </p:attrNameLst>
                                      </p:cBhvr>
                                      <p:to>
                                        <p:strVal val="visible"/>
                                      </p:to>
                                    </p:set>
                                    <p:animEffect transition="in" filter="fade">
                                      <p:cBhvr>
                                        <p:cTn id="51" dur="500"/>
                                        <p:tgtEl>
                                          <p:spTgt spid="183609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3" presetClass="entr" presetSubtype="272" fill="hold" nodeType="clickEffect">
                                  <p:stCondLst>
                                    <p:cond delay="0"/>
                                  </p:stCondLst>
                                  <p:childTnLst>
                                    <p:set>
                                      <p:cBhvr>
                                        <p:cTn id="55" dur="1" fill="hold">
                                          <p:stCondLst>
                                            <p:cond delay="0"/>
                                          </p:stCondLst>
                                        </p:cTn>
                                        <p:tgtEl>
                                          <p:spTgt spid="1836093"/>
                                        </p:tgtEl>
                                        <p:attrNameLst>
                                          <p:attrName>style.visibility</p:attrName>
                                        </p:attrNameLst>
                                      </p:cBhvr>
                                      <p:to>
                                        <p:strVal val="visible"/>
                                      </p:to>
                                    </p:set>
                                    <p:anim calcmode="lin" valueType="num">
                                      <p:cBhvr>
                                        <p:cTn id="56" dur="500" fill="hold"/>
                                        <p:tgtEl>
                                          <p:spTgt spid="1836093"/>
                                        </p:tgtEl>
                                        <p:attrNameLst>
                                          <p:attrName>ppt_w</p:attrName>
                                        </p:attrNameLst>
                                      </p:cBhvr>
                                      <p:tavLst>
                                        <p:tav tm="0">
                                          <p:val>
                                            <p:strVal val="2/3*#ppt_w"/>
                                          </p:val>
                                        </p:tav>
                                        <p:tav tm="100000">
                                          <p:val>
                                            <p:strVal val="#ppt_w"/>
                                          </p:val>
                                        </p:tav>
                                      </p:tavLst>
                                    </p:anim>
                                    <p:anim calcmode="lin" valueType="num">
                                      <p:cBhvr>
                                        <p:cTn id="57" dur="500" fill="hold"/>
                                        <p:tgtEl>
                                          <p:spTgt spid="1836093"/>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6085" grpId="0" animBg="1" autoUpdateAnimBg="0"/>
      <p:bldP spid="1836087" grpId="0" animBg="1"/>
      <p:bldP spid="1836088" grpId="0" animBg="1"/>
      <p:bldP spid="1836089" grpId="0" animBg="1"/>
      <p:bldP spid="1836090" grpId="0" animBg="1"/>
      <p:bldP spid="1836091" grpId="0" animBg="1"/>
      <p:bldP spid="183609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06" tIns="45653" rIns="91306" bIns="45653"/>
          <a:lstStyle/>
          <a:p>
            <a:pPr algn="ctr" eaLnBrk="1" hangingPunct="1"/>
            <a:endParaRPr lang="en-US" sz="2400" b="1">
              <a:solidFill>
                <a:srgbClr val="000000"/>
              </a:solidFill>
              <a:latin typeface="Arial" charset="0"/>
              <a:ea typeface="ＭＳ Ｐゴシック" charset="0"/>
            </a:endParaRPr>
          </a:p>
        </p:txBody>
      </p:sp>
      <p:sp>
        <p:nvSpPr>
          <p:cNvPr id="265219" name="Title 2"/>
          <p:cNvSpPr>
            <a:spLocks noGrp="1"/>
          </p:cNvSpPr>
          <p:nvPr>
            <p:ph type="title" idx="4294967295"/>
          </p:nvPr>
        </p:nvSpPr>
        <p:spPr>
          <a:xfrm>
            <a:off x="0" y="116842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使徒</a:t>
            </a:r>
            <a:r>
              <a:rPr lang="en-US" sz="8800" dirty="0">
                <a:latin typeface="Arial" charset="0"/>
                <a:ea typeface="Osaka" charset="0"/>
                <a:cs typeface="Arial" charset="0"/>
              </a:rPr>
              <a:t> 18</a:t>
            </a:r>
          </a:p>
        </p:txBody>
      </p:sp>
    </p:spTree>
    <p:extLst>
      <p:ext uri="{BB962C8B-B14F-4D97-AF65-F5344CB8AC3E}">
        <p14:creationId xmlns:p14="http://schemas.microsoft.com/office/powerpoint/2010/main" val="3306975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7058" name="Rectangle 2"/>
          <p:cNvSpPr>
            <a:spLocks noChangeArrowheads="1"/>
          </p:cNvSpPr>
          <p:nvPr/>
        </p:nvSpPr>
        <p:spPr bwMode="auto">
          <a:xfrm>
            <a:off x="0" y="0"/>
            <a:ext cx="9144000" cy="6858000"/>
          </a:xfrm>
          <a:prstGeom prst="rect">
            <a:avLst/>
          </a:prstGeom>
          <a:gradFill rotWithShape="0">
            <a:gsLst>
              <a:gs pos="0">
                <a:srgbClr val="121D91">
                  <a:gamma/>
                  <a:shade val="0"/>
                  <a:invGamma/>
                </a:srgbClr>
              </a:gs>
              <a:gs pos="50000">
                <a:srgbClr val="121D91"/>
              </a:gs>
              <a:gs pos="100000">
                <a:srgbClr val="121D91">
                  <a:gamma/>
                  <a:shade val="0"/>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30" tIns="41015" rIns="82030" bIns="41015" anchor="ctr"/>
          <a:lstStyle/>
          <a:p>
            <a:pPr>
              <a:defRPr/>
            </a:pPr>
            <a:endParaRPr lang="en-US">
              <a:cs typeface="+mn-cs"/>
            </a:endParaRPr>
          </a:p>
        </p:txBody>
      </p:sp>
      <p:pic>
        <p:nvPicPr>
          <p:cNvPr id="76802"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1501" y="507068"/>
            <a:ext cx="7950489" cy="5780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A50021"/>
                </a:solidFill>
                <a:miter lim="800000"/>
                <a:headEnd/>
                <a:tailEnd/>
              </a14:hiddenLine>
            </a:ext>
          </a:extLst>
        </p:spPr>
      </p:pic>
      <p:sp>
        <p:nvSpPr>
          <p:cNvPr id="1837060" name="Text Box 4"/>
          <p:cNvSpPr txBox="1">
            <a:spLocks noChangeArrowheads="1"/>
          </p:cNvSpPr>
          <p:nvPr/>
        </p:nvSpPr>
        <p:spPr bwMode="auto">
          <a:xfrm>
            <a:off x="1765013" y="2332225"/>
            <a:ext cx="1320511" cy="584106"/>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zh-CN" altLang="en-US" sz="3200">
                <a:solidFill>
                  <a:srgbClr val="0033CC"/>
                </a:solidFill>
                <a:latin typeface="Comic Sans MS" charset="0"/>
                <a:ea typeface="黑体" charset="0"/>
                <a:cs typeface="黑体" charset="0"/>
              </a:rPr>
              <a:t>欧洲</a:t>
            </a:r>
          </a:p>
        </p:txBody>
      </p:sp>
      <p:sp>
        <p:nvSpPr>
          <p:cNvPr id="1837061" name="Text Box 5"/>
          <p:cNvSpPr txBox="1">
            <a:spLocks noChangeArrowheads="1"/>
          </p:cNvSpPr>
          <p:nvPr/>
        </p:nvSpPr>
        <p:spPr bwMode="auto">
          <a:xfrm rot="1299097">
            <a:off x="3202421" y="4195204"/>
            <a:ext cx="2108488" cy="43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zh-CN" altLang="en-US" sz="2200">
                <a:solidFill>
                  <a:schemeClr val="bg1"/>
                </a:solidFill>
                <a:latin typeface="Comic Sans MS" charset="0"/>
                <a:ea typeface="宋体" charset="0"/>
                <a:cs typeface="宋体" charset="0"/>
              </a:rPr>
              <a:t>地中海</a:t>
            </a:r>
          </a:p>
        </p:txBody>
      </p:sp>
      <p:sp>
        <p:nvSpPr>
          <p:cNvPr id="1837062" name="Text Box 6"/>
          <p:cNvSpPr txBox="1">
            <a:spLocks noChangeArrowheads="1"/>
          </p:cNvSpPr>
          <p:nvPr/>
        </p:nvSpPr>
        <p:spPr bwMode="auto">
          <a:xfrm rot="1299097">
            <a:off x="601809" y="1273269"/>
            <a:ext cx="1363806" cy="431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zh-CN" altLang="en-US" sz="2200">
                <a:solidFill>
                  <a:schemeClr val="bg1"/>
                </a:solidFill>
                <a:latin typeface="Comic Sans MS" charset="0"/>
                <a:ea typeface="宋体" charset="0"/>
                <a:cs typeface="宋体" charset="0"/>
              </a:rPr>
              <a:t>大西洋</a:t>
            </a:r>
          </a:p>
        </p:txBody>
      </p:sp>
      <p:sp>
        <p:nvSpPr>
          <p:cNvPr id="1837063" name="Freeform 7" descr="Purple mesh"/>
          <p:cNvSpPr>
            <a:spLocks/>
          </p:cNvSpPr>
          <p:nvPr/>
        </p:nvSpPr>
        <p:spPr bwMode="auto">
          <a:xfrm>
            <a:off x="6251864" y="5350810"/>
            <a:ext cx="913535" cy="998725"/>
          </a:xfrm>
          <a:custGeom>
            <a:avLst/>
            <a:gdLst>
              <a:gd name="T0" fmla="*/ 302 w 576"/>
              <a:gd name="T1" fmla="*/ 533 h 629"/>
              <a:gd name="T2" fmla="*/ 262 w 576"/>
              <a:gd name="T3" fmla="*/ 461 h 629"/>
              <a:gd name="T4" fmla="*/ 238 w 576"/>
              <a:gd name="T5" fmla="*/ 437 h 629"/>
              <a:gd name="T6" fmla="*/ 206 w 576"/>
              <a:gd name="T7" fmla="*/ 389 h 629"/>
              <a:gd name="T8" fmla="*/ 94 w 576"/>
              <a:gd name="T9" fmla="*/ 261 h 629"/>
              <a:gd name="T10" fmla="*/ 62 w 576"/>
              <a:gd name="T11" fmla="*/ 213 h 629"/>
              <a:gd name="T12" fmla="*/ 46 w 576"/>
              <a:gd name="T13" fmla="*/ 125 h 629"/>
              <a:gd name="T14" fmla="*/ 6 w 576"/>
              <a:gd name="T15" fmla="*/ 53 h 629"/>
              <a:gd name="T16" fmla="*/ 54 w 576"/>
              <a:gd name="T17" fmla="*/ 29 h 629"/>
              <a:gd name="T18" fmla="*/ 70 w 576"/>
              <a:gd name="T19" fmla="*/ 85 h 629"/>
              <a:gd name="T20" fmla="*/ 126 w 576"/>
              <a:gd name="T21" fmla="*/ 181 h 629"/>
              <a:gd name="T22" fmla="*/ 174 w 576"/>
              <a:gd name="T23" fmla="*/ 213 h 629"/>
              <a:gd name="T24" fmla="*/ 222 w 576"/>
              <a:gd name="T25" fmla="*/ 269 h 629"/>
              <a:gd name="T26" fmla="*/ 230 w 576"/>
              <a:gd name="T27" fmla="*/ 109 h 629"/>
              <a:gd name="T28" fmla="*/ 254 w 576"/>
              <a:gd name="T29" fmla="*/ 117 h 629"/>
              <a:gd name="T30" fmla="*/ 238 w 576"/>
              <a:gd name="T31" fmla="*/ 197 h 629"/>
              <a:gd name="T32" fmla="*/ 254 w 576"/>
              <a:gd name="T33" fmla="*/ 261 h 629"/>
              <a:gd name="T34" fmla="*/ 334 w 576"/>
              <a:gd name="T35" fmla="*/ 293 h 629"/>
              <a:gd name="T36" fmla="*/ 358 w 576"/>
              <a:gd name="T37" fmla="*/ 317 h 629"/>
              <a:gd name="T38" fmla="*/ 390 w 576"/>
              <a:gd name="T39" fmla="*/ 389 h 629"/>
              <a:gd name="T40" fmla="*/ 438 w 576"/>
              <a:gd name="T41" fmla="*/ 413 h 629"/>
              <a:gd name="T42" fmla="*/ 494 w 576"/>
              <a:gd name="T43" fmla="*/ 477 h 629"/>
              <a:gd name="T44" fmla="*/ 542 w 576"/>
              <a:gd name="T45" fmla="*/ 493 h 629"/>
              <a:gd name="T46" fmla="*/ 566 w 576"/>
              <a:gd name="T47" fmla="*/ 581 h 629"/>
              <a:gd name="T48" fmla="*/ 470 w 576"/>
              <a:gd name="T49" fmla="*/ 605 h 629"/>
              <a:gd name="T50" fmla="*/ 422 w 576"/>
              <a:gd name="T51" fmla="*/ 621 h 629"/>
              <a:gd name="T52" fmla="*/ 398 w 576"/>
              <a:gd name="T53" fmla="*/ 629 h 629"/>
              <a:gd name="T54" fmla="*/ 302 w 576"/>
              <a:gd name="T55" fmla="*/ 589 h 629"/>
              <a:gd name="T56" fmla="*/ 302 w 576"/>
              <a:gd name="T57" fmla="*/ 533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3"/>
            <a:srcRect/>
            <a:tile tx="0" ty="0" sx="100000" sy="100000" flip="none" algn="tl"/>
          </a:blipFill>
          <a:ln w="12700" cap="flat" cmpd="sng">
            <a:solidFill>
              <a:schemeClr val="tx1"/>
            </a:solidFill>
            <a:prstDash val="solid"/>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30" tIns="41015" rIns="82030" bIns="41015" anchor="ctr"/>
          <a:lstStyle/>
          <a:p>
            <a:pPr>
              <a:defRPr/>
            </a:pPr>
            <a:endParaRPr lang="en-US">
              <a:cs typeface="+mn-cs"/>
            </a:endParaRPr>
          </a:p>
        </p:txBody>
      </p:sp>
      <p:sp>
        <p:nvSpPr>
          <p:cNvPr id="1837064" name="Rectangle 8"/>
          <p:cNvSpPr>
            <a:spLocks noChangeArrowheads="1"/>
          </p:cNvSpPr>
          <p:nvPr/>
        </p:nvSpPr>
        <p:spPr bwMode="auto">
          <a:xfrm>
            <a:off x="571501" y="495860"/>
            <a:ext cx="7950489" cy="5828460"/>
          </a:xfrm>
          <a:prstGeom prst="rect">
            <a:avLst/>
          </a:prstGeom>
          <a:noFill/>
          <a:ln w="76200">
            <a:solidFill>
              <a:srgbClr val="A5002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30" tIns="41015" rIns="82030" bIns="41015" anchor="ctr"/>
          <a:lstStyle/>
          <a:p>
            <a:pPr>
              <a:defRPr/>
            </a:pPr>
            <a:endParaRPr lang="en-US">
              <a:cs typeface="+mn-cs"/>
            </a:endParaRPr>
          </a:p>
        </p:txBody>
      </p:sp>
      <p:sp>
        <p:nvSpPr>
          <p:cNvPr id="1837065" name="Text Box 9"/>
          <p:cNvSpPr txBox="1">
            <a:spLocks noChangeArrowheads="1"/>
          </p:cNvSpPr>
          <p:nvPr/>
        </p:nvSpPr>
        <p:spPr bwMode="auto">
          <a:xfrm>
            <a:off x="8756625" y="89941"/>
            <a:ext cx="184492" cy="4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54" tIns="45678" rIns="91354" bIns="45678" anchor="ctr">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zh-CN" altLang="en-US" sz="2000">
                <a:solidFill>
                  <a:srgbClr val="FFA27C"/>
                </a:solidFill>
                <a:latin typeface="Comic Sans MS" charset="0"/>
                <a:ea typeface="宋体" charset="0"/>
                <a:cs typeface="宋体" charset="0"/>
              </a:rPr>
              <a:t> </a:t>
            </a:r>
          </a:p>
        </p:txBody>
      </p:sp>
      <p:sp>
        <p:nvSpPr>
          <p:cNvPr id="1837066" name="Text Box 10"/>
          <p:cNvSpPr txBox="1">
            <a:spLocks noChangeArrowheads="1"/>
          </p:cNvSpPr>
          <p:nvPr/>
        </p:nvSpPr>
        <p:spPr bwMode="auto">
          <a:xfrm>
            <a:off x="8020671" y="6535846"/>
            <a:ext cx="165589" cy="221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1994" tIns="40995" rIns="81994" bIns="40995"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endParaRPr lang="zh-CN" altLang="en-US" sz="900">
              <a:solidFill>
                <a:srgbClr val="FFFFFF"/>
              </a:solidFill>
              <a:latin typeface="Comic Sans MS" charset="0"/>
              <a:ea typeface="宋体" charset="0"/>
              <a:cs typeface="宋体" charset="0"/>
            </a:endParaRPr>
          </a:p>
        </p:txBody>
      </p:sp>
      <p:sp>
        <p:nvSpPr>
          <p:cNvPr id="1837067" name="Text Box 11"/>
          <p:cNvSpPr txBox="1">
            <a:spLocks noChangeArrowheads="1"/>
          </p:cNvSpPr>
          <p:nvPr/>
        </p:nvSpPr>
        <p:spPr bwMode="auto">
          <a:xfrm>
            <a:off x="8355763" y="6539347"/>
            <a:ext cx="306478" cy="221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1994" tIns="40995" rIns="81994" bIns="40995"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en-US" altLang="zh-CN" sz="900">
                <a:solidFill>
                  <a:srgbClr val="FFFFFF"/>
                </a:solidFill>
                <a:latin typeface="Comic Sans MS" charset="0"/>
                <a:ea typeface="宋体" charset="0"/>
                <a:cs typeface="宋体" charset="0"/>
              </a:rPr>
              <a:t>45</a:t>
            </a:r>
          </a:p>
        </p:txBody>
      </p:sp>
      <p:sp>
        <p:nvSpPr>
          <p:cNvPr id="1837068" name="Rectangle 12"/>
          <p:cNvSpPr>
            <a:spLocks noChangeArrowheads="1"/>
          </p:cNvSpPr>
          <p:nvPr/>
        </p:nvSpPr>
        <p:spPr bwMode="auto">
          <a:xfrm>
            <a:off x="7934615" y="6537935"/>
            <a:ext cx="518581" cy="221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12" tIns="41005" rIns="82012" bIns="41005" anchor="ctr">
            <a:spAutoFit/>
          </a:bodyPr>
          <a:lstStyle/>
          <a:p>
            <a:pPr>
              <a:defRPr/>
            </a:pPr>
            <a:r>
              <a:rPr lang="en-US" altLang="zh-CN" sz="900">
                <a:solidFill>
                  <a:schemeClr val="bg1"/>
                </a:solidFill>
                <a:ea typeface="宋体" charset="0"/>
                <a:cs typeface="宋体" charset="0"/>
              </a:rPr>
              <a:t>8.0.08.</a:t>
            </a:r>
          </a:p>
        </p:txBody>
      </p:sp>
      <p:sp>
        <p:nvSpPr>
          <p:cNvPr id="1837069" name="Text Box 13"/>
          <p:cNvSpPr txBox="1">
            <a:spLocks noChangeArrowheads="1"/>
          </p:cNvSpPr>
          <p:nvPr/>
        </p:nvSpPr>
        <p:spPr bwMode="auto">
          <a:xfrm>
            <a:off x="6856559" y="4915182"/>
            <a:ext cx="1744806" cy="1077165"/>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A50021"/>
                </a:solidFill>
                <a:miter lim="800000"/>
                <a:headEnd/>
                <a:tailEnd/>
              </a14:hiddenLine>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zh-CN" altLang="en-US" sz="3200">
                <a:solidFill>
                  <a:srgbClr val="0033CC"/>
                </a:solidFill>
                <a:latin typeface="Comic Sans MS" charset="0"/>
                <a:ea typeface="黑体" charset="0"/>
                <a:cs typeface="黑体" charset="0"/>
              </a:rPr>
              <a:t>阿拉伯半岛</a:t>
            </a:r>
          </a:p>
        </p:txBody>
      </p:sp>
      <p:sp>
        <p:nvSpPr>
          <p:cNvPr id="1837070" name="Text Box 14"/>
          <p:cNvSpPr txBox="1">
            <a:spLocks noChangeArrowheads="1"/>
          </p:cNvSpPr>
          <p:nvPr/>
        </p:nvSpPr>
        <p:spPr bwMode="auto">
          <a:xfrm>
            <a:off x="1160318" y="3989294"/>
            <a:ext cx="2615045" cy="584107"/>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zh-CN" altLang="en-US" sz="3200">
                <a:solidFill>
                  <a:srgbClr val="0033CC"/>
                </a:solidFill>
                <a:latin typeface="Comic Sans MS" charset="0"/>
                <a:ea typeface="黑体" charset="0"/>
                <a:cs typeface="黑体" charset="0"/>
              </a:rPr>
              <a:t>非洲</a:t>
            </a:r>
          </a:p>
        </p:txBody>
      </p:sp>
      <p:sp>
        <p:nvSpPr>
          <p:cNvPr id="1837071" name="Text Box 15"/>
          <p:cNvSpPr txBox="1">
            <a:spLocks noChangeArrowheads="1"/>
          </p:cNvSpPr>
          <p:nvPr/>
        </p:nvSpPr>
        <p:spPr bwMode="auto">
          <a:xfrm>
            <a:off x="6787286" y="2723029"/>
            <a:ext cx="1486477" cy="584107"/>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zh-CN" altLang="en-US" sz="3200">
                <a:solidFill>
                  <a:srgbClr val="0033CC"/>
                </a:solidFill>
                <a:latin typeface="Comic Sans MS" charset="0"/>
                <a:ea typeface="黑体" charset="0"/>
                <a:cs typeface="黑体" charset="0"/>
              </a:rPr>
              <a:t>亚西亚</a:t>
            </a:r>
          </a:p>
        </p:txBody>
      </p:sp>
      <p:sp>
        <p:nvSpPr>
          <p:cNvPr id="1837072" name="Text Box 16"/>
          <p:cNvSpPr txBox="1">
            <a:spLocks noChangeArrowheads="1"/>
          </p:cNvSpPr>
          <p:nvPr/>
        </p:nvSpPr>
        <p:spPr bwMode="auto">
          <a:xfrm>
            <a:off x="6459683" y="4150379"/>
            <a:ext cx="2249921"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altLang="zh-CN" sz="1800">
                <a:latin typeface="Comic Sans MS"/>
                <a:ea typeface="宋体" charset="0"/>
                <a:cs typeface="宋体" charset="0"/>
              </a:rPr>
              <a:t>•</a:t>
            </a:r>
            <a:r>
              <a:rPr lang="zh-CN" altLang="en-US" sz="1600">
                <a:latin typeface="宋体" charset="0"/>
                <a:ea typeface="宋体" charset="0"/>
                <a:cs typeface="宋体" charset="0"/>
              </a:rPr>
              <a:t>叙 利 亚 安 提 阿</a:t>
            </a:r>
            <a:r>
              <a:rPr lang="zh-CN" altLang="en-US" sz="1800">
                <a:latin typeface="宋体" charset="0"/>
                <a:ea typeface="宋体" charset="0"/>
                <a:cs typeface="宋体" charset="0"/>
              </a:rPr>
              <a:t> </a:t>
            </a:r>
          </a:p>
        </p:txBody>
      </p:sp>
      <p:sp>
        <p:nvSpPr>
          <p:cNvPr id="1837073" name="Text Box 17"/>
          <p:cNvSpPr txBox="1">
            <a:spLocks noChangeArrowheads="1"/>
          </p:cNvSpPr>
          <p:nvPr/>
        </p:nvSpPr>
        <p:spPr bwMode="auto">
          <a:xfrm>
            <a:off x="5964672" y="3501838"/>
            <a:ext cx="2498147"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altLang="zh-CN" sz="1800">
                <a:latin typeface="Comic Sans MS"/>
                <a:ea typeface="宋体" charset="0"/>
                <a:cs typeface="宋体" charset="0"/>
              </a:rPr>
              <a:t>•</a:t>
            </a:r>
            <a:r>
              <a:rPr lang="zh-CN" altLang="en-US" sz="1600">
                <a:latin typeface="宋体" charset="0"/>
                <a:ea typeface="宋体" charset="0"/>
                <a:cs typeface="宋体" charset="0"/>
              </a:rPr>
              <a:t>彼 西 底 安 提 阿</a:t>
            </a:r>
          </a:p>
        </p:txBody>
      </p:sp>
      <p:sp>
        <p:nvSpPr>
          <p:cNvPr id="1837074" name="Text Box 18"/>
          <p:cNvSpPr txBox="1">
            <a:spLocks noChangeArrowheads="1"/>
          </p:cNvSpPr>
          <p:nvPr/>
        </p:nvSpPr>
        <p:spPr bwMode="auto">
          <a:xfrm>
            <a:off x="5191126" y="3704945"/>
            <a:ext cx="1935306"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altLang="zh-CN" sz="1800">
                <a:latin typeface="Comic Sans MS"/>
                <a:ea typeface="宋体" charset="0"/>
                <a:cs typeface="宋体" charset="0"/>
              </a:rPr>
              <a:t>•</a:t>
            </a:r>
            <a:r>
              <a:rPr lang="zh-CN" altLang="en-US" sz="1600">
                <a:latin typeface="宋体" charset="0"/>
                <a:ea typeface="宋体" charset="0"/>
                <a:cs typeface="宋体" charset="0"/>
              </a:rPr>
              <a:t>以 </a:t>
            </a:r>
            <a:r>
              <a:rPr lang="ja-JP" altLang="en-US" sz="1600">
                <a:latin typeface="宋体" charset="0"/>
                <a:ea typeface="宋体" charset="0"/>
                <a:cs typeface="宋体" charset="0"/>
              </a:rPr>
              <a:t>弗</a:t>
            </a:r>
            <a:r>
              <a:rPr lang="zh-CN" altLang="en-US" sz="1600">
                <a:latin typeface="宋体" charset="0"/>
                <a:ea typeface="宋体" charset="0"/>
                <a:cs typeface="宋体" charset="0"/>
              </a:rPr>
              <a:t> </a:t>
            </a:r>
            <a:r>
              <a:rPr lang="ja-JP" altLang="en-US" sz="1600">
                <a:latin typeface="宋体" charset="0"/>
                <a:ea typeface="宋体" charset="0"/>
                <a:cs typeface="宋体" charset="0"/>
              </a:rPr>
              <a:t>所</a:t>
            </a:r>
            <a:endParaRPr lang="zh-CN" altLang="en-US" sz="1600">
              <a:latin typeface="宋体" charset="0"/>
              <a:ea typeface="宋体" charset="0"/>
              <a:cs typeface="宋体" charset="0"/>
            </a:endParaRPr>
          </a:p>
        </p:txBody>
      </p:sp>
      <p:sp>
        <p:nvSpPr>
          <p:cNvPr id="1837075" name="Text Box 19"/>
          <p:cNvSpPr txBox="1">
            <a:spLocks noChangeArrowheads="1"/>
          </p:cNvSpPr>
          <p:nvPr/>
        </p:nvSpPr>
        <p:spPr bwMode="auto">
          <a:xfrm>
            <a:off x="3899477" y="3762375"/>
            <a:ext cx="1056409" cy="369794"/>
          </a:xfrm>
          <a:prstGeom prst="rect">
            <a:avLst/>
          </a:prstGeom>
          <a:noFill/>
          <a:ln>
            <a:noFill/>
          </a:ln>
          <a:effectLst>
            <a:outerShdw blurRad="63500" dist="107763" dir="2700000" algn="ctr" rotWithShape="0">
              <a:schemeClr val="tx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ja-JP" altLang="en-US" sz="1800">
                <a:solidFill>
                  <a:schemeClr val="bg1"/>
                </a:solidFill>
                <a:latin typeface="NJ Chinese Simplified" charset="0"/>
                <a:ea typeface="MS PGothic" charset="0"/>
                <a:cs typeface="MS PGothic" charset="0"/>
              </a:rPr>
              <a:t>雅</a:t>
            </a:r>
            <a:r>
              <a:rPr lang="zh-CN" altLang="en-US" sz="1800">
                <a:solidFill>
                  <a:schemeClr val="bg1"/>
                </a:solidFill>
                <a:latin typeface="NJ Chinese Simplified" charset="0"/>
                <a:ea typeface="NJ Chinese Simplified" charset="0"/>
                <a:cs typeface="NJ Chinese Simplified" charset="0"/>
              </a:rPr>
              <a:t> </a:t>
            </a:r>
            <a:r>
              <a:rPr lang="ja-JP" altLang="en-US" sz="1800">
                <a:solidFill>
                  <a:schemeClr val="bg1"/>
                </a:solidFill>
                <a:latin typeface="NJ Chinese Simplified" charset="0"/>
                <a:ea typeface="MS PGothic" charset="0"/>
                <a:cs typeface="MS PGothic" charset="0"/>
              </a:rPr>
              <a:t>典</a:t>
            </a:r>
            <a:endParaRPr lang="zh-CN" altLang="en-US" sz="1800">
              <a:solidFill>
                <a:schemeClr val="bg1"/>
              </a:solidFill>
              <a:latin typeface="NJ Chinese Simplified" charset="0"/>
              <a:ea typeface="NJ Chinese Simplified" charset="0"/>
              <a:cs typeface="NJ Chinese Simplified" charset="0"/>
            </a:endParaRPr>
          </a:p>
        </p:txBody>
      </p:sp>
      <p:sp>
        <p:nvSpPr>
          <p:cNvPr id="1837076" name="Text Box 20"/>
          <p:cNvSpPr txBox="1">
            <a:spLocks noChangeArrowheads="1"/>
          </p:cNvSpPr>
          <p:nvPr/>
        </p:nvSpPr>
        <p:spPr bwMode="auto">
          <a:xfrm>
            <a:off x="4664364" y="3088622"/>
            <a:ext cx="1733262"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altLang="zh-CN" sz="1800">
                <a:latin typeface="Arial" charset="0"/>
                <a:ea typeface="宋体" charset="0"/>
                <a:cs typeface="宋体" charset="0"/>
              </a:rPr>
              <a:t>•</a:t>
            </a:r>
            <a:r>
              <a:rPr lang="ja-JP" altLang="en-US" sz="1600">
                <a:latin typeface="Arial" charset="0"/>
                <a:ea typeface="宋体" charset="0"/>
                <a:cs typeface="宋体" charset="0"/>
              </a:rPr>
              <a:t>马</a:t>
            </a:r>
            <a:r>
              <a:rPr lang="zh-CN" altLang="en-US" sz="1600">
                <a:latin typeface="Arial" charset="0"/>
                <a:ea typeface="宋体" charset="0"/>
                <a:cs typeface="宋体" charset="0"/>
              </a:rPr>
              <a:t> </a:t>
            </a:r>
            <a:r>
              <a:rPr lang="ja-JP" altLang="en-US" sz="1600">
                <a:latin typeface="Arial" charset="0"/>
                <a:ea typeface="宋体" charset="0"/>
                <a:cs typeface="宋体" charset="0"/>
              </a:rPr>
              <a:t>其</a:t>
            </a:r>
            <a:r>
              <a:rPr lang="zh-CN" altLang="en-US" sz="1600">
                <a:latin typeface="Arial" charset="0"/>
                <a:ea typeface="宋体" charset="0"/>
                <a:cs typeface="宋体" charset="0"/>
              </a:rPr>
              <a:t> </a:t>
            </a:r>
            <a:r>
              <a:rPr lang="ja-JP" altLang="en-US" sz="1600">
                <a:latin typeface="Arial" charset="0"/>
                <a:ea typeface="宋体" charset="0"/>
                <a:cs typeface="宋体" charset="0"/>
              </a:rPr>
              <a:t>顿</a:t>
            </a:r>
            <a:endParaRPr lang="zh-CN" altLang="en-US" sz="1600">
              <a:latin typeface="Arial" charset="0"/>
              <a:ea typeface="宋体" charset="0"/>
              <a:cs typeface="宋体" charset="0"/>
            </a:endParaRPr>
          </a:p>
        </p:txBody>
      </p:sp>
      <p:sp>
        <p:nvSpPr>
          <p:cNvPr id="1837077" name="Text Box 21"/>
          <p:cNvSpPr txBox="1">
            <a:spLocks noChangeArrowheads="1"/>
          </p:cNvSpPr>
          <p:nvPr/>
        </p:nvSpPr>
        <p:spPr bwMode="auto">
          <a:xfrm>
            <a:off x="6459683" y="4668651"/>
            <a:ext cx="1744807"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altLang="zh-CN" sz="1800">
                <a:latin typeface="Comic Sans MS"/>
                <a:ea typeface="宋体" charset="0"/>
                <a:cs typeface="宋体" charset="0"/>
              </a:rPr>
              <a:t>•</a:t>
            </a:r>
            <a:r>
              <a:rPr lang="ja-JP" altLang="en-US" sz="1600">
                <a:latin typeface="宋体" charset="0"/>
                <a:ea typeface="宋体" charset="0"/>
                <a:cs typeface="宋体" charset="0"/>
              </a:rPr>
              <a:t>耶</a:t>
            </a:r>
            <a:r>
              <a:rPr lang="zh-CN" altLang="en-US" sz="1600">
                <a:latin typeface="宋体" charset="0"/>
                <a:ea typeface="宋体" charset="0"/>
                <a:cs typeface="宋体" charset="0"/>
              </a:rPr>
              <a:t> </a:t>
            </a:r>
            <a:r>
              <a:rPr lang="ja-JP" altLang="en-US" sz="1600">
                <a:latin typeface="宋体" charset="0"/>
                <a:ea typeface="宋体" charset="0"/>
                <a:cs typeface="宋体" charset="0"/>
              </a:rPr>
              <a:t>路</a:t>
            </a:r>
            <a:r>
              <a:rPr lang="zh-CN" altLang="en-US" sz="1600">
                <a:latin typeface="宋体" charset="0"/>
                <a:ea typeface="宋体" charset="0"/>
                <a:cs typeface="宋体" charset="0"/>
              </a:rPr>
              <a:t> </a:t>
            </a:r>
            <a:r>
              <a:rPr lang="ja-JP" altLang="en-US" sz="1600">
                <a:latin typeface="宋体" charset="0"/>
                <a:ea typeface="宋体" charset="0"/>
                <a:cs typeface="宋体" charset="0"/>
              </a:rPr>
              <a:t>撒</a:t>
            </a:r>
            <a:r>
              <a:rPr lang="zh-CN" altLang="en-US" sz="1600">
                <a:latin typeface="宋体" charset="0"/>
                <a:ea typeface="宋体" charset="0"/>
                <a:cs typeface="宋体" charset="0"/>
              </a:rPr>
              <a:t> </a:t>
            </a:r>
            <a:r>
              <a:rPr lang="ja-JP" altLang="en-US" sz="1600">
                <a:latin typeface="宋体" charset="0"/>
                <a:ea typeface="宋体" charset="0"/>
                <a:cs typeface="宋体" charset="0"/>
              </a:rPr>
              <a:t>冷</a:t>
            </a:r>
            <a:endParaRPr lang="zh-CN" altLang="en-US" sz="1600">
              <a:latin typeface="宋体" charset="0"/>
              <a:ea typeface="宋体" charset="0"/>
              <a:cs typeface="宋体" charset="0"/>
            </a:endParaRPr>
          </a:p>
        </p:txBody>
      </p:sp>
      <p:sp>
        <p:nvSpPr>
          <p:cNvPr id="1837078" name="Text Box 22"/>
          <p:cNvSpPr txBox="1">
            <a:spLocks noChangeArrowheads="1"/>
          </p:cNvSpPr>
          <p:nvPr/>
        </p:nvSpPr>
        <p:spPr bwMode="auto">
          <a:xfrm>
            <a:off x="4675909" y="3650316"/>
            <a:ext cx="307398" cy="584107"/>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altLang="zh-CN" sz="3200">
                <a:solidFill>
                  <a:schemeClr val="bg2"/>
                </a:solidFill>
                <a:latin typeface="Comic Sans MS" charset="0"/>
                <a:ea typeface="宋体" charset="0"/>
                <a:cs typeface="宋体" charset="0"/>
              </a:rPr>
              <a:t>•</a:t>
            </a:r>
            <a:endParaRPr lang="en-US" altLang="zh-CN" sz="2000">
              <a:solidFill>
                <a:schemeClr val="bg2"/>
              </a:solidFill>
              <a:latin typeface="Comic Sans MS" charset="0"/>
              <a:ea typeface="宋体" charset="0"/>
              <a:cs typeface="宋体" charset="0"/>
            </a:endParaRPr>
          </a:p>
        </p:txBody>
      </p:sp>
      <p:sp>
        <p:nvSpPr>
          <p:cNvPr id="1837079" name="Text Box 23"/>
          <p:cNvSpPr txBox="1">
            <a:spLocks noChangeArrowheads="1"/>
          </p:cNvSpPr>
          <p:nvPr/>
        </p:nvSpPr>
        <p:spPr bwMode="auto">
          <a:xfrm>
            <a:off x="2933991" y="2972360"/>
            <a:ext cx="1346488" cy="369794"/>
          </a:xfrm>
          <a:prstGeom prst="rect">
            <a:avLst/>
          </a:prstGeom>
          <a:noFill/>
          <a:ln>
            <a:noFill/>
          </a:ln>
          <a:effectLst>
            <a:outerShdw blurRad="63500" dist="107763"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ja-JP" altLang="en-US" sz="1800">
                <a:solidFill>
                  <a:schemeClr val="bg1"/>
                </a:solidFill>
                <a:latin typeface="NJ Chinese Simplified" charset="0"/>
                <a:ea typeface="华文细黑" charset="0"/>
                <a:cs typeface="华文细黑" charset="0"/>
              </a:rPr>
              <a:t>罗</a:t>
            </a:r>
            <a:r>
              <a:rPr lang="zh-CN" altLang="en-US" sz="1800">
                <a:solidFill>
                  <a:schemeClr val="bg1"/>
                </a:solidFill>
                <a:latin typeface="NJ Chinese Simplified" charset="0"/>
                <a:ea typeface="NJ Chinese Simplified" charset="0"/>
                <a:cs typeface="NJ Chinese Simplified" charset="0"/>
              </a:rPr>
              <a:t> </a:t>
            </a:r>
            <a:r>
              <a:rPr lang="ja-JP" altLang="en-US" sz="1800">
                <a:solidFill>
                  <a:schemeClr val="bg1"/>
                </a:solidFill>
                <a:latin typeface="NJ Chinese Simplified" charset="0"/>
                <a:ea typeface="华文细黑" charset="0"/>
                <a:cs typeface="华文细黑" charset="0"/>
              </a:rPr>
              <a:t>马</a:t>
            </a:r>
            <a:r>
              <a:rPr lang="en-US" altLang="zh-CN" sz="1800">
                <a:solidFill>
                  <a:schemeClr val="bg1"/>
                </a:solidFill>
                <a:latin typeface="Comic Sans MS" charset="0"/>
                <a:ea typeface="宋体" charset="0"/>
                <a:cs typeface="宋体" charset="0"/>
              </a:rPr>
              <a:t>•</a:t>
            </a:r>
            <a:endParaRPr lang="zh-CN" altLang="en-US" sz="1800">
              <a:solidFill>
                <a:schemeClr val="bg1"/>
              </a:solidFill>
              <a:latin typeface="Comic Sans MS" charset="0"/>
              <a:ea typeface="宋体" charset="0"/>
              <a:cs typeface="宋体" charset="0"/>
            </a:endParaRPr>
          </a:p>
        </p:txBody>
      </p:sp>
      <p:sp>
        <p:nvSpPr>
          <p:cNvPr id="1837080" name="Text Box 24"/>
          <p:cNvSpPr txBox="1">
            <a:spLocks noChangeArrowheads="1"/>
          </p:cNvSpPr>
          <p:nvPr/>
        </p:nvSpPr>
        <p:spPr bwMode="auto">
          <a:xfrm>
            <a:off x="8758539" y="6486881"/>
            <a:ext cx="267252" cy="282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1949" tIns="40973" rIns="81949" bIns="40973"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en-US" altLang="zh-CN" sz="1300">
                <a:solidFill>
                  <a:srgbClr val="FFFFFF"/>
                </a:solidFill>
                <a:latin typeface="Comic Sans MS" charset="0"/>
                <a:ea typeface="宋体" charset="0"/>
                <a:cs typeface="宋体" charset="0"/>
              </a:rPr>
              <a:t>4</a:t>
            </a:r>
          </a:p>
        </p:txBody>
      </p:sp>
      <p:sp>
        <p:nvSpPr>
          <p:cNvPr id="1837099" name="Freeform 43"/>
          <p:cNvSpPr>
            <a:spLocks/>
          </p:cNvSpPr>
          <p:nvPr/>
        </p:nvSpPr>
        <p:spPr bwMode="auto">
          <a:xfrm>
            <a:off x="4735081" y="3168463"/>
            <a:ext cx="1956955" cy="1339103"/>
          </a:xfrm>
          <a:custGeom>
            <a:avLst/>
            <a:gdLst>
              <a:gd name="T0" fmla="*/ 1338 w 1356"/>
              <a:gd name="T1" fmla="*/ 820 h 955"/>
              <a:gd name="T2" fmla="*/ 1356 w 1356"/>
              <a:gd name="T3" fmla="*/ 713 h 955"/>
              <a:gd name="T4" fmla="*/ 1212 w 1356"/>
              <a:gd name="T5" fmla="*/ 497 h 955"/>
              <a:gd name="T6" fmla="*/ 691 w 1356"/>
              <a:gd name="T7" fmla="*/ 488 h 955"/>
              <a:gd name="T8" fmla="*/ 448 w 1356"/>
              <a:gd name="T9" fmla="*/ 488 h 955"/>
              <a:gd name="T10" fmla="*/ 430 w 1356"/>
              <a:gd name="T11" fmla="*/ 434 h 955"/>
              <a:gd name="T12" fmla="*/ 412 w 1356"/>
              <a:gd name="T13" fmla="*/ 398 h 955"/>
              <a:gd name="T14" fmla="*/ 457 w 1356"/>
              <a:gd name="T15" fmla="*/ 245 h 955"/>
              <a:gd name="T16" fmla="*/ 367 w 1356"/>
              <a:gd name="T17" fmla="*/ 137 h 955"/>
              <a:gd name="T18" fmla="*/ 340 w 1356"/>
              <a:gd name="T19" fmla="*/ 101 h 955"/>
              <a:gd name="T20" fmla="*/ 305 w 1356"/>
              <a:gd name="T21" fmla="*/ 47 h 955"/>
              <a:gd name="T22" fmla="*/ 152 w 1356"/>
              <a:gd name="T23" fmla="*/ 92 h 955"/>
              <a:gd name="T24" fmla="*/ 134 w 1356"/>
              <a:gd name="T25" fmla="*/ 119 h 955"/>
              <a:gd name="T26" fmla="*/ 143 w 1356"/>
              <a:gd name="T27" fmla="*/ 146 h 955"/>
              <a:gd name="T28" fmla="*/ 125 w 1356"/>
              <a:gd name="T29" fmla="*/ 218 h 955"/>
              <a:gd name="T30" fmla="*/ 89 w 1356"/>
              <a:gd name="T31" fmla="*/ 227 h 955"/>
              <a:gd name="T32" fmla="*/ 125 w 1356"/>
              <a:gd name="T33" fmla="*/ 362 h 955"/>
              <a:gd name="T34" fmla="*/ 80 w 1356"/>
              <a:gd name="T35" fmla="*/ 569 h 955"/>
              <a:gd name="T36" fmla="*/ 8 w 1356"/>
              <a:gd name="T37" fmla="*/ 587 h 955"/>
              <a:gd name="T38" fmla="*/ 17 w 1356"/>
              <a:gd name="T39" fmla="*/ 560 h 955"/>
              <a:gd name="T40" fmla="*/ 62 w 1356"/>
              <a:gd name="T41" fmla="*/ 524 h 955"/>
              <a:gd name="T42" fmla="*/ 71 w 1356"/>
              <a:gd name="T43" fmla="*/ 497 h 955"/>
              <a:gd name="T44" fmla="*/ 89 w 1356"/>
              <a:gd name="T45" fmla="*/ 470 h 955"/>
              <a:gd name="T46" fmla="*/ 53 w 1356"/>
              <a:gd name="T47" fmla="*/ 389 h 955"/>
              <a:gd name="T48" fmla="*/ 62 w 1356"/>
              <a:gd name="T49" fmla="*/ 218 h 955"/>
              <a:gd name="T50" fmla="*/ 107 w 1356"/>
              <a:gd name="T51" fmla="*/ 65 h 955"/>
              <a:gd name="T52" fmla="*/ 161 w 1356"/>
              <a:gd name="T53" fmla="*/ 29 h 955"/>
              <a:gd name="T54" fmla="*/ 385 w 1356"/>
              <a:gd name="T55" fmla="*/ 47 h 955"/>
              <a:gd name="T56" fmla="*/ 430 w 1356"/>
              <a:gd name="T57" fmla="*/ 83 h 955"/>
              <a:gd name="T58" fmla="*/ 448 w 1356"/>
              <a:gd name="T59" fmla="*/ 137 h 955"/>
              <a:gd name="T60" fmla="*/ 493 w 1356"/>
              <a:gd name="T61" fmla="*/ 218 h 955"/>
              <a:gd name="T62" fmla="*/ 457 w 1356"/>
              <a:gd name="T63" fmla="*/ 542 h 955"/>
              <a:gd name="T64" fmla="*/ 493 w 1356"/>
              <a:gd name="T65" fmla="*/ 757 h 955"/>
              <a:gd name="T66" fmla="*/ 574 w 1356"/>
              <a:gd name="T67" fmla="*/ 775 h 955"/>
              <a:gd name="T68" fmla="*/ 700 w 1356"/>
              <a:gd name="T69" fmla="*/ 730 h 955"/>
              <a:gd name="T70" fmla="*/ 772 w 1356"/>
              <a:gd name="T71" fmla="*/ 757 h 955"/>
              <a:gd name="T72" fmla="*/ 817 w 1356"/>
              <a:gd name="T73" fmla="*/ 838 h 955"/>
              <a:gd name="T74" fmla="*/ 1123 w 1356"/>
              <a:gd name="T75" fmla="*/ 928 h 955"/>
              <a:gd name="T76" fmla="*/ 1248 w 1356"/>
              <a:gd name="T77" fmla="*/ 955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56" h="955">
                <a:moveTo>
                  <a:pt x="1338" y="820"/>
                </a:moveTo>
                <a:cubicBezTo>
                  <a:pt x="1342" y="784"/>
                  <a:pt x="1356" y="749"/>
                  <a:pt x="1356" y="713"/>
                </a:cubicBezTo>
                <a:cubicBezTo>
                  <a:pt x="1356" y="616"/>
                  <a:pt x="1325" y="500"/>
                  <a:pt x="1212" y="497"/>
                </a:cubicBezTo>
                <a:cubicBezTo>
                  <a:pt x="1038" y="491"/>
                  <a:pt x="864" y="491"/>
                  <a:pt x="691" y="488"/>
                </a:cubicBezTo>
                <a:cubicBezTo>
                  <a:pt x="672" y="489"/>
                  <a:pt x="485" y="508"/>
                  <a:pt x="448" y="488"/>
                </a:cubicBezTo>
                <a:cubicBezTo>
                  <a:pt x="431" y="479"/>
                  <a:pt x="436" y="452"/>
                  <a:pt x="430" y="434"/>
                </a:cubicBezTo>
                <a:cubicBezTo>
                  <a:pt x="425" y="421"/>
                  <a:pt x="418" y="410"/>
                  <a:pt x="412" y="398"/>
                </a:cubicBezTo>
                <a:cubicBezTo>
                  <a:pt x="429" y="346"/>
                  <a:pt x="446" y="298"/>
                  <a:pt x="457" y="245"/>
                </a:cubicBezTo>
                <a:cubicBezTo>
                  <a:pt x="441" y="181"/>
                  <a:pt x="410" y="195"/>
                  <a:pt x="367" y="137"/>
                </a:cubicBezTo>
                <a:cubicBezTo>
                  <a:pt x="358" y="125"/>
                  <a:pt x="348" y="113"/>
                  <a:pt x="340" y="101"/>
                </a:cubicBezTo>
                <a:cubicBezTo>
                  <a:pt x="327" y="83"/>
                  <a:pt x="305" y="47"/>
                  <a:pt x="305" y="47"/>
                </a:cubicBezTo>
                <a:cubicBezTo>
                  <a:pt x="229" y="54"/>
                  <a:pt x="208" y="54"/>
                  <a:pt x="152" y="92"/>
                </a:cubicBezTo>
                <a:cubicBezTo>
                  <a:pt x="146" y="101"/>
                  <a:pt x="135" y="108"/>
                  <a:pt x="134" y="119"/>
                </a:cubicBezTo>
                <a:cubicBezTo>
                  <a:pt x="132" y="128"/>
                  <a:pt x="143" y="136"/>
                  <a:pt x="143" y="146"/>
                </a:cubicBezTo>
                <a:cubicBezTo>
                  <a:pt x="143" y="150"/>
                  <a:pt x="130" y="213"/>
                  <a:pt x="125" y="218"/>
                </a:cubicBezTo>
                <a:cubicBezTo>
                  <a:pt x="115" y="225"/>
                  <a:pt x="101" y="224"/>
                  <a:pt x="89" y="227"/>
                </a:cubicBezTo>
                <a:cubicBezTo>
                  <a:pt x="71" y="279"/>
                  <a:pt x="79" y="331"/>
                  <a:pt x="125" y="362"/>
                </a:cubicBezTo>
                <a:cubicBezTo>
                  <a:pt x="171" y="431"/>
                  <a:pt x="148" y="523"/>
                  <a:pt x="80" y="569"/>
                </a:cubicBezTo>
                <a:cubicBezTo>
                  <a:pt x="62" y="595"/>
                  <a:pt x="54" y="624"/>
                  <a:pt x="8" y="587"/>
                </a:cubicBezTo>
                <a:cubicBezTo>
                  <a:pt x="0" y="581"/>
                  <a:pt x="12" y="568"/>
                  <a:pt x="17" y="560"/>
                </a:cubicBezTo>
                <a:cubicBezTo>
                  <a:pt x="33" y="527"/>
                  <a:pt x="30" y="534"/>
                  <a:pt x="62" y="524"/>
                </a:cubicBezTo>
                <a:cubicBezTo>
                  <a:pt x="65" y="515"/>
                  <a:pt x="66" y="505"/>
                  <a:pt x="71" y="497"/>
                </a:cubicBezTo>
                <a:cubicBezTo>
                  <a:pt x="75" y="487"/>
                  <a:pt x="89" y="480"/>
                  <a:pt x="89" y="470"/>
                </a:cubicBezTo>
                <a:cubicBezTo>
                  <a:pt x="89" y="437"/>
                  <a:pt x="69" y="413"/>
                  <a:pt x="53" y="389"/>
                </a:cubicBezTo>
                <a:cubicBezTo>
                  <a:pt x="38" y="331"/>
                  <a:pt x="43" y="274"/>
                  <a:pt x="62" y="218"/>
                </a:cubicBezTo>
                <a:cubicBezTo>
                  <a:pt x="66" y="171"/>
                  <a:pt x="57" y="98"/>
                  <a:pt x="107" y="65"/>
                </a:cubicBezTo>
                <a:cubicBezTo>
                  <a:pt x="125" y="53"/>
                  <a:pt x="161" y="29"/>
                  <a:pt x="161" y="29"/>
                </a:cubicBezTo>
                <a:cubicBezTo>
                  <a:pt x="235" y="32"/>
                  <a:pt x="326" y="0"/>
                  <a:pt x="385" y="47"/>
                </a:cubicBezTo>
                <a:cubicBezTo>
                  <a:pt x="443" y="93"/>
                  <a:pt x="362" y="60"/>
                  <a:pt x="430" y="83"/>
                </a:cubicBezTo>
                <a:cubicBezTo>
                  <a:pt x="436" y="101"/>
                  <a:pt x="437" y="121"/>
                  <a:pt x="448" y="137"/>
                </a:cubicBezTo>
                <a:cubicBezTo>
                  <a:pt x="489" y="198"/>
                  <a:pt x="477" y="170"/>
                  <a:pt x="493" y="218"/>
                </a:cubicBezTo>
                <a:cubicBezTo>
                  <a:pt x="472" y="320"/>
                  <a:pt x="557" y="475"/>
                  <a:pt x="457" y="542"/>
                </a:cubicBezTo>
                <a:cubicBezTo>
                  <a:pt x="447" y="589"/>
                  <a:pt x="442" y="723"/>
                  <a:pt x="493" y="757"/>
                </a:cubicBezTo>
                <a:cubicBezTo>
                  <a:pt x="498" y="760"/>
                  <a:pt x="573" y="774"/>
                  <a:pt x="574" y="775"/>
                </a:cubicBezTo>
                <a:cubicBezTo>
                  <a:pt x="626" y="764"/>
                  <a:pt x="652" y="745"/>
                  <a:pt x="700" y="730"/>
                </a:cubicBezTo>
                <a:cubicBezTo>
                  <a:pt x="724" y="734"/>
                  <a:pt x="754" y="734"/>
                  <a:pt x="772" y="757"/>
                </a:cubicBezTo>
                <a:cubicBezTo>
                  <a:pt x="795" y="785"/>
                  <a:pt x="759" y="818"/>
                  <a:pt x="817" y="838"/>
                </a:cubicBezTo>
                <a:cubicBezTo>
                  <a:pt x="919" y="872"/>
                  <a:pt x="1018" y="901"/>
                  <a:pt x="1123" y="928"/>
                </a:cubicBezTo>
                <a:cubicBezTo>
                  <a:pt x="1163" y="938"/>
                  <a:pt x="1205" y="955"/>
                  <a:pt x="1248" y="955"/>
                </a:cubicBezTo>
              </a:path>
            </a:pathLst>
          </a:custGeom>
          <a:noFill/>
          <a:ln w="57150" cap="flat" cmpd="sng">
            <a:solidFill>
              <a:srgbClr val="FFFF00"/>
            </a:solidFill>
            <a:prstDash val="solid"/>
            <a:round/>
            <a:headEnd type="none" w="med" len="med"/>
            <a:tailEnd type="none" w="med" len="med"/>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Lst>
        </p:spPr>
        <p:txBody>
          <a:bodyPr wrap="none" lIns="82030" tIns="41015" rIns="82030" bIns="41015" anchor="ctr"/>
          <a:lstStyle/>
          <a:p>
            <a:pPr>
              <a:defRPr/>
            </a:pPr>
            <a:endParaRPr lang="en-US">
              <a:cs typeface="+mn-cs"/>
            </a:endParaRPr>
          </a:p>
        </p:txBody>
      </p:sp>
      <p:grpSp>
        <p:nvGrpSpPr>
          <p:cNvPr id="1837104" name="Group 48"/>
          <p:cNvGrpSpPr>
            <a:grpSpLocks/>
          </p:cNvGrpSpPr>
          <p:nvPr/>
        </p:nvGrpSpPr>
        <p:grpSpPr bwMode="auto">
          <a:xfrm>
            <a:off x="3535797" y="261939"/>
            <a:ext cx="4968875" cy="2517121"/>
            <a:chOff x="2725" y="137"/>
            <a:chExt cx="3443" cy="1996"/>
          </a:xfrm>
        </p:grpSpPr>
        <p:pic>
          <p:nvPicPr>
            <p:cNvPr id="1837105" name="Picture 4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25" y="137"/>
              <a:ext cx="3443" cy="1996"/>
            </a:xfrm>
            <a:prstGeom prst="rect">
              <a:avLst/>
            </a:prstGeom>
            <a:noFill/>
            <a:ln w="76200">
              <a:solidFill>
                <a:srgbClr val="2F8B20"/>
              </a:solidFill>
              <a:miter lim="800000"/>
              <a:headEnd/>
              <a:tailEnd/>
            </a:ln>
            <a:effectLst>
              <a:outerShdw blurRad="63500" dist="71842"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Lst>
          </p:spPr>
        </p:pic>
        <p:sp>
          <p:nvSpPr>
            <p:cNvPr id="1837106" name="Text Box 50"/>
            <p:cNvSpPr txBox="1">
              <a:spLocks noChangeArrowheads="1"/>
            </p:cNvSpPr>
            <p:nvPr/>
          </p:nvSpPr>
          <p:spPr bwMode="auto">
            <a:xfrm>
              <a:off x="2768" y="1808"/>
              <a:ext cx="2661" cy="293"/>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48" tIns="45672" rIns="91348" bIns="45672">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ja-JP" altLang="en-US" sz="1800">
                  <a:solidFill>
                    <a:srgbClr val="FFEA18"/>
                  </a:solidFill>
                  <a:latin typeface="黑体" charset="0"/>
                  <a:ea typeface="黑体" charset="0"/>
                  <a:cs typeface="黑体" charset="0"/>
                </a:rPr>
                <a:t>古</a:t>
              </a:r>
              <a:r>
                <a:rPr lang="zh-CN" altLang="en-US" sz="1800">
                  <a:solidFill>
                    <a:srgbClr val="FFEA18"/>
                  </a:solidFill>
                  <a:latin typeface="黑体" charset="0"/>
                  <a:ea typeface="黑体" charset="0"/>
                  <a:cs typeface="黑体" charset="0"/>
                </a:rPr>
                <a:t> </a:t>
              </a:r>
              <a:r>
                <a:rPr lang="ja-JP" altLang="en-US" sz="1800">
                  <a:solidFill>
                    <a:srgbClr val="FFEA18"/>
                  </a:solidFill>
                  <a:latin typeface="黑体" charset="0"/>
                  <a:ea typeface="黑体" charset="0"/>
                  <a:cs typeface="黑体" charset="0"/>
                </a:rPr>
                <a:t>老</a:t>
              </a:r>
              <a:r>
                <a:rPr lang="zh-CN" altLang="en-US" sz="1800">
                  <a:solidFill>
                    <a:srgbClr val="FFEA18"/>
                  </a:solidFill>
                  <a:latin typeface="黑体" charset="0"/>
                  <a:ea typeface="黑体" charset="0"/>
                  <a:cs typeface="黑体" charset="0"/>
                </a:rPr>
                <a:t> </a:t>
              </a:r>
              <a:r>
                <a:rPr lang="ja-JP" altLang="en-US" sz="1800">
                  <a:solidFill>
                    <a:srgbClr val="FFEA18"/>
                  </a:solidFill>
                  <a:latin typeface="黑体" charset="0"/>
                  <a:ea typeface="黑体" charset="0"/>
                  <a:cs typeface="黑体" charset="0"/>
                </a:rPr>
                <a:t>的</a:t>
              </a:r>
              <a:r>
                <a:rPr lang="zh-CN" altLang="en-US" sz="1800">
                  <a:solidFill>
                    <a:srgbClr val="FFEA18"/>
                  </a:solidFill>
                  <a:latin typeface="黑体" charset="0"/>
                  <a:ea typeface="黑体" charset="0"/>
                  <a:cs typeface="黑体" charset="0"/>
                </a:rPr>
                <a:t> 以 弗 所</a:t>
              </a:r>
            </a:p>
          </p:txBody>
        </p:sp>
      </p:grpSp>
      <p:sp>
        <p:nvSpPr>
          <p:cNvPr id="1837110" name="AutoShape 54"/>
          <p:cNvSpPr>
            <a:spLocks noChangeArrowheads="1"/>
          </p:cNvSpPr>
          <p:nvPr/>
        </p:nvSpPr>
        <p:spPr bwMode="auto">
          <a:xfrm rot="5381696">
            <a:off x="6621171" y="3954509"/>
            <a:ext cx="609319" cy="412750"/>
          </a:xfrm>
          <a:prstGeom prst="leftArrow">
            <a:avLst>
              <a:gd name="adj1" fmla="val 50000"/>
              <a:gd name="adj2" fmla="val 38024"/>
            </a:avLst>
          </a:prstGeom>
          <a:solidFill>
            <a:srgbClr val="FFEA18"/>
          </a:solidFill>
          <a:ln w="38100">
            <a:solidFill>
              <a:schemeClr val="hlink"/>
            </a:solidFill>
            <a:miter lim="800000"/>
            <a:headEnd/>
            <a:tailEnd/>
          </a:ln>
          <a:effectLst>
            <a:outerShdw blurRad="63500" dist="71842" dir="2700000" algn="ctr" rotWithShape="0">
              <a:schemeClr val="tx1">
                <a:alpha val="74998"/>
              </a:schemeClr>
            </a:outerShdw>
          </a:effectLst>
        </p:spPr>
        <p:txBody>
          <a:bodyPr wrap="none" lIns="82030" tIns="41015" rIns="82030" bIns="41015" anchor="ctr"/>
          <a:lstStyle/>
          <a:p>
            <a:pPr>
              <a:defRPr/>
            </a:pPr>
            <a:endParaRPr lang="en-US">
              <a:cs typeface="+mn-cs"/>
            </a:endParaRPr>
          </a:p>
        </p:txBody>
      </p:sp>
      <p:sp>
        <p:nvSpPr>
          <p:cNvPr id="1837111" name="AutoShape 55"/>
          <p:cNvSpPr>
            <a:spLocks noChangeArrowheads="1"/>
          </p:cNvSpPr>
          <p:nvPr/>
        </p:nvSpPr>
        <p:spPr bwMode="auto">
          <a:xfrm rot="1195348">
            <a:off x="5469661" y="3316941"/>
            <a:ext cx="626341" cy="399210"/>
          </a:xfrm>
          <a:prstGeom prst="leftArrow">
            <a:avLst>
              <a:gd name="adj1" fmla="val 50000"/>
              <a:gd name="adj2" fmla="val 38070"/>
            </a:avLst>
          </a:prstGeom>
          <a:solidFill>
            <a:srgbClr val="FFEA18"/>
          </a:solidFill>
          <a:ln w="38100">
            <a:solidFill>
              <a:schemeClr val="hlink"/>
            </a:solidFill>
            <a:miter lim="800000"/>
            <a:headEnd/>
            <a:tailEnd/>
          </a:ln>
          <a:effectLst>
            <a:outerShdw blurRad="63500" dist="71842" dir="2700000" algn="ctr" rotWithShape="0">
              <a:schemeClr val="tx1">
                <a:alpha val="74998"/>
              </a:schemeClr>
            </a:outerShdw>
          </a:effectLst>
        </p:spPr>
        <p:txBody>
          <a:bodyPr wrap="none" lIns="82030" tIns="41015" rIns="82030" bIns="41015" anchor="ctr"/>
          <a:lstStyle/>
          <a:p>
            <a:pPr>
              <a:defRPr/>
            </a:pPr>
            <a:endParaRPr lang="en-US">
              <a:cs typeface="+mn-cs"/>
            </a:endParaRPr>
          </a:p>
        </p:txBody>
      </p:sp>
      <p:sp>
        <p:nvSpPr>
          <p:cNvPr id="1837112" name="AutoShape 56"/>
          <p:cNvSpPr>
            <a:spLocks noChangeArrowheads="1"/>
          </p:cNvSpPr>
          <p:nvPr/>
        </p:nvSpPr>
        <p:spPr bwMode="auto">
          <a:xfrm rot="15166005">
            <a:off x="4307751" y="3444643"/>
            <a:ext cx="609319" cy="412750"/>
          </a:xfrm>
          <a:prstGeom prst="leftArrow">
            <a:avLst>
              <a:gd name="adj1" fmla="val 50000"/>
              <a:gd name="adj2" fmla="val 38024"/>
            </a:avLst>
          </a:prstGeom>
          <a:solidFill>
            <a:srgbClr val="FFEA18"/>
          </a:solidFill>
          <a:ln w="38100">
            <a:solidFill>
              <a:schemeClr val="hlink"/>
            </a:solidFill>
            <a:miter lim="800000"/>
            <a:headEnd/>
            <a:tailEnd/>
          </a:ln>
          <a:effectLst>
            <a:outerShdw blurRad="63500" dist="71842" dir="2700000" algn="ctr" rotWithShape="0">
              <a:schemeClr val="tx1">
                <a:alpha val="74998"/>
              </a:schemeClr>
            </a:outerShdw>
          </a:effectLst>
        </p:spPr>
        <p:txBody>
          <a:bodyPr wrap="none" lIns="82030" tIns="41015" rIns="82030" bIns="41015" anchor="ctr"/>
          <a:lstStyle/>
          <a:p>
            <a:pPr>
              <a:defRPr/>
            </a:pPr>
            <a:endParaRPr lang="en-US">
              <a:cs typeface="+mn-cs"/>
            </a:endParaRPr>
          </a:p>
        </p:txBody>
      </p:sp>
      <p:sp>
        <p:nvSpPr>
          <p:cNvPr id="1837113" name="AutoShape 57"/>
          <p:cNvSpPr>
            <a:spLocks noChangeArrowheads="1"/>
          </p:cNvSpPr>
          <p:nvPr/>
        </p:nvSpPr>
        <p:spPr bwMode="auto">
          <a:xfrm rot="5932372">
            <a:off x="4801320" y="3727590"/>
            <a:ext cx="609319" cy="412750"/>
          </a:xfrm>
          <a:prstGeom prst="leftArrow">
            <a:avLst>
              <a:gd name="adj1" fmla="val 50000"/>
              <a:gd name="adj2" fmla="val 38024"/>
            </a:avLst>
          </a:prstGeom>
          <a:solidFill>
            <a:srgbClr val="FFEA18"/>
          </a:solidFill>
          <a:ln w="38100">
            <a:solidFill>
              <a:schemeClr val="hlink"/>
            </a:solidFill>
            <a:miter lim="800000"/>
            <a:headEnd/>
            <a:tailEnd/>
          </a:ln>
          <a:effectLst>
            <a:outerShdw blurRad="63500" dist="71842" dir="2700000" algn="ctr" rotWithShape="0">
              <a:schemeClr val="tx1">
                <a:alpha val="74998"/>
              </a:schemeClr>
            </a:outerShdw>
          </a:effectLst>
        </p:spPr>
        <p:txBody>
          <a:bodyPr wrap="none" lIns="82030" tIns="41015" rIns="82030" bIns="41015" anchor="ctr"/>
          <a:lstStyle/>
          <a:p>
            <a:pPr>
              <a:defRPr/>
            </a:pPr>
            <a:endParaRPr lang="en-US">
              <a:cs typeface="+mn-cs"/>
            </a:endParaRPr>
          </a:p>
        </p:txBody>
      </p:sp>
      <p:sp>
        <p:nvSpPr>
          <p:cNvPr id="1837114" name="AutoShape 58"/>
          <p:cNvSpPr>
            <a:spLocks noChangeArrowheads="1"/>
          </p:cNvSpPr>
          <p:nvPr/>
        </p:nvSpPr>
        <p:spPr bwMode="auto">
          <a:xfrm rot="11592089">
            <a:off x="5521615" y="4361890"/>
            <a:ext cx="627785" cy="400610"/>
          </a:xfrm>
          <a:prstGeom prst="leftArrow">
            <a:avLst>
              <a:gd name="adj1" fmla="val 50000"/>
              <a:gd name="adj2" fmla="val 38025"/>
            </a:avLst>
          </a:prstGeom>
          <a:solidFill>
            <a:srgbClr val="FFEA18"/>
          </a:solidFill>
          <a:ln w="38100">
            <a:solidFill>
              <a:schemeClr val="hlink"/>
            </a:solidFill>
            <a:miter lim="800000"/>
            <a:headEnd/>
            <a:tailEnd/>
          </a:ln>
          <a:effectLst>
            <a:outerShdw blurRad="63500" dist="71842" dir="2700000" algn="ctr" rotWithShape="0">
              <a:schemeClr val="tx1">
                <a:alpha val="74998"/>
              </a:schemeClr>
            </a:outerShdw>
          </a:effectLst>
        </p:spPr>
        <p:txBody>
          <a:bodyPr wrap="none" lIns="82030" tIns="41015" rIns="82030" bIns="41015" anchor="ctr"/>
          <a:lstStyle/>
          <a:p>
            <a:pPr>
              <a:defRPr/>
            </a:pPr>
            <a:endParaRPr lang="en-US">
              <a:cs typeface="+mn-cs"/>
            </a:endParaRPr>
          </a:p>
        </p:txBody>
      </p:sp>
      <p:sp>
        <p:nvSpPr>
          <p:cNvPr id="1837115" name="AutoShape 59"/>
          <p:cNvSpPr>
            <a:spLocks noChangeArrowheads="1"/>
          </p:cNvSpPr>
          <p:nvPr/>
        </p:nvSpPr>
        <p:spPr bwMode="auto">
          <a:xfrm>
            <a:off x="3791240" y="588309"/>
            <a:ext cx="3325091" cy="1306886"/>
          </a:xfrm>
          <a:prstGeom prst="roundRect">
            <a:avLst>
              <a:gd name="adj" fmla="val 16667"/>
            </a:avLst>
          </a:prstGeom>
          <a:noFill/>
          <a:ln w="57150">
            <a:solidFill>
              <a:srgbClr val="FFEA18"/>
            </a:solidFill>
            <a:round/>
            <a:headEnd/>
            <a:tailEnd/>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Lst>
        </p:spPr>
        <p:txBody>
          <a:bodyPr wrap="none" lIns="82030" tIns="41015" rIns="82030" bIns="41015" anchor="ctr"/>
          <a:lstStyle/>
          <a:p>
            <a:pPr>
              <a:defRPr/>
            </a:pPr>
            <a:endParaRPr lang="en-US">
              <a:cs typeface="+mn-cs"/>
            </a:endParaRPr>
          </a:p>
        </p:txBody>
      </p:sp>
      <p:grpSp>
        <p:nvGrpSpPr>
          <p:cNvPr id="1837116" name="Group 60"/>
          <p:cNvGrpSpPr>
            <a:grpSpLocks/>
          </p:cNvGrpSpPr>
          <p:nvPr/>
        </p:nvGrpSpPr>
        <p:grpSpPr bwMode="auto">
          <a:xfrm>
            <a:off x="679741" y="1301284"/>
            <a:ext cx="3713306" cy="2386853"/>
            <a:chOff x="585" y="999"/>
            <a:chExt cx="2573" cy="1703"/>
          </a:xfrm>
        </p:grpSpPr>
        <p:sp>
          <p:nvSpPr>
            <p:cNvPr id="1837117" name="AutoShape 61"/>
            <p:cNvSpPr>
              <a:spLocks noChangeArrowheads="1"/>
            </p:cNvSpPr>
            <p:nvPr/>
          </p:nvSpPr>
          <p:spPr bwMode="auto">
            <a:xfrm flipH="1">
              <a:off x="622" y="999"/>
              <a:ext cx="2459" cy="1703"/>
            </a:xfrm>
            <a:prstGeom prst="roundRect">
              <a:avLst>
                <a:gd name="adj" fmla="val 16667"/>
              </a:avLst>
            </a:prstGeom>
            <a:gradFill rotWithShape="0">
              <a:gsLst>
                <a:gs pos="0">
                  <a:srgbClr val="2828FF">
                    <a:gamma/>
                    <a:shade val="0"/>
                    <a:invGamma/>
                  </a:srgbClr>
                </a:gs>
                <a:gs pos="50000">
                  <a:srgbClr val="2828FF"/>
                </a:gs>
                <a:gs pos="100000">
                  <a:srgbClr val="2828FF">
                    <a:gamma/>
                    <a:shade val="0"/>
                    <a:invGamma/>
                  </a:srgbClr>
                </a:gs>
              </a:gsLst>
              <a:lin ang="5400000" scaled="1"/>
            </a:gradFill>
            <a:ln w="76200">
              <a:solidFill>
                <a:schemeClr va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837118" name="Text Box 62"/>
            <p:cNvSpPr txBox="1">
              <a:spLocks noChangeArrowheads="1"/>
            </p:cNvSpPr>
            <p:nvPr/>
          </p:nvSpPr>
          <p:spPr bwMode="auto">
            <a:xfrm>
              <a:off x="585" y="1066"/>
              <a:ext cx="2573" cy="1361"/>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408" tIns="45704" rIns="91408" bIns="45704">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zh-CN" altLang="en-US" sz="5900" dirty="0">
                  <a:solidFill>
                    <a:srgbClr val="FFEA18"/>
                  </a:solidFill>
                  <a:latin typeface="Comic Sans MS" charset="0"/>
                  <a:ea typeface="宋体" charset="0"/>
                  <a:cs typeface="宋体" charset="0"/>
                </a:rPr>
                <a:t>公元  </a:t>
              </a:r>
              <a:br>
                <a:rPr lang="en-US" altLang="zh-CN" sz="5900" dirty="0">
                  <a:solidFill>
                    <a:srgbClr val="FFEA18"/>
                  </a:solidFill>
                  <a:latin typeface="Comic Sans MS" charset="0"/>
                  <a:ea typeface="宋体" charset="0"/>
                  <a:cs typeface="宋体" charset="0"/>
                </a:rPr>
              </a:br>
              <a:r>
                <a:rPr lang="en-US" altLang="zh-CN" sz="5900" dirty="0">
                  <a:solidFill>
                    <a:srgbClr val="FFEA18"/>
                  </a:solidFill>
                  <a:latin typeface="Comic Sans MS" charset="0"/>
                  <a:ea typeface="宋体" charset="0"/>
                  <a:cs typeface="宋体" charset="0"/>
                </a:rPr>
                <a:t>53-57</a:t>
              </a:r>
              <a:r>
                <a:rPr lang="zh-CN" altLang="en-US" sz="5900" dirty="0">
                  <a:solidFill>
                    <a:srgbClr val="FFEA18"/>
                  </a:solidFill>
                  <a:latin typeface="Comic Sans MS" charset="0"/>
                  <a:ea typeface="宋体" charset="0"/>
                  <a:cs typeface="宋体" charset="0"/>
                </a:rPr>
                <a:t>年</a:t>
              </a:r>
            </a:p>
          </p:txBody>
        </p:sp>
      </p:grpSp>
      <p:grpSp>
        <p:nvGrpSpPr>
          <p:cNvPr id="1837137" name="Group 81"/>
          <p:cNvGrpSpPr>
            <a:grpSpLocks/>
          </p:cNvGrpSpPr>
          <p:nvPr/>
        </p:nvGrpSpPr>
        <p:grpSpPr bwMode="auto">
          <a:xfrm>
            <a:off x="793750" y="5611347"/>
            <a:ext cx="6414944" cy="1137397"/>
            <a:chOff x="550" y="4006"/>
            <a:chExt cx="4445" cy="812"/>
          </a:xfrm>
        </p:grpSpPr>
        <p:sp>
          <p:nvSpPr>
            <p:cNvPr id="1837131" name="Rectangle 75" descr="10%"/>
            <p:cNvSpPr>
              <a:spLocks noChangeArrowheads="1"/>
            </p:cNvSpPr>
            <p:nvPr/>
          </p:nvSpPr>
          <p:spPr bwMode="auto">
            <a:xfrm>
              <a:off x="550" y="4011"/>
              <a:ext cx="4445" cy="768"/>
            </a:xfrm>
            <a:prstGeom prst="rect">
              <a:avLst/>
            </a:prstGeom>
            <a:pattFill prst="pct10">
              <a:fgClr>
                <a:schemeClr val="accent1"/>
              </a:fgClr>
              <a:bgClr>
                <a:srgbClr val="FFFFFF"/>
              </a:bgClr>
            </a:pattFill>
            <a:ln w="76200" cmpd="tri">
              <a:solidFill>
                <a:schemeClr val="accent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cs typeface="+mn-cs"/>
              </a:endParaRPr>
            </a:p>
          </p:txBody>
        </p:sp>
        <p:sp>
          <p:nvSpPr>
            <p:cNvPr id="1837132" name="Rectangle 76"/>
            <p:cNvSpPr>
              <a:spLocks noChangeArrowheads="1"/>
            </p:cNvSpPr>
            <p:nvPr/>
          </p:nvSpPr>
          <p:spPr bwMode="auto">
            <a:xfrm>
              <a:off x="623" y="4006"/>
              <a:ext cx="4324" cy="81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48" tIns="45672" rIns="91348" bIns="45672">
              <a:spAutoFit/>
            </a:bodyPr>
            <a:lstStyle/>
            <a:p>
              <a:pPr algn="l">
                <a:lnSpc>
                  <a:spcPct val="90000"/>
                </a:lnSpc>
                <a:defRPr/>
              </a:pPr>
              <a:r>
                <a:rPr lang="zh-CN" altLang="en-US" sz="2500">
                  <a:latin typeface="黑体" charset="0"/>
                  <a:ea typeface="黑体" charset="0"/>
                  <a:cs typeface="黑体" charset="0"/>
                </a:rPr>
                <a:t>重要性：延长逗留在</a:t>
              </a:r>
              <a:r>
                <a:rPr lang="zh-CN" altLang="en-US" sz="2500" u="sng">
                  <a:solidFill>
                    <a:schemeClr val="hlink"/>
                  </a:solidFill>
                  <a:latin typeface="黑体" charset="0"/>
                  <a:ea typeface="黑体" charset="0"/>
                  <a:cs typeface="黑体" charset="0"/>
                </a:rPr>
                <a:t>以弗所</a:t>
              </a:r>
              <a:r>
                <a:rPr lang="zh-CN" altLang="en-US" sz="2500">
                  <a:latin typeface="黑体" charset="0"/>
                  <a:ea typeface="黑体" charset="0"/>
                  <a:cs typeface="黑体" charset="0"/>
                </a:rPr>
                <a:t>教会；少年的复活；完成重要的书信；以弗所工匠</a:t>
              </a:r>
              <a:r>
                <a:rPr lang="zh-CN" altLang="en-US" sz="2500" u="sng">
                  <a:solidFill>
                    <a:schemeClr val="hlink"/>
                  </a:solidFill>
                  <a:latin typeface="黑体" charset="0"/>
                  <a:ea typeface="黑体" charset="0"/>
                  <a:cs typeface="黑体" charset="0"/>
                </a:rPr>
                <a:t>戏园</a:t>
              </a:r>
              <a:r>
                <a:rPr lang="zh-CN" altLang="en-US" sz="2500">
                  <a:latin typeface="黑体" charset="0"/>
                  <a:ea typeface="黑体" charset="0"/>
                  <a:cs typeface="黑体" charset="0"/>
                </a:rPr>
                <a:t>的骚乱。</a:t>
              </a:r>
            </a:p>
          </p:txBody>
        </p:sp>
      </p:grpSp>
      <p:sp>
        <p:nvSpPr>
          <p:cNvPr id="1837133" name="Text Box 77"/>
          <p:cNvSpPr txBox="1">
            <a:spLocks noChangeArrowheads="1"/>
          </p:cNvSpPr>
          <p:nvPr/>
        </p:nvSpPr>
        <p:spPr bwMode="auto">
          <a:xfrm>
            <a:off x="780762" y="4349285"/>
            <a:ext cx="2425988" cy="315165"/>
          </a:xfrm>
          <a:prstGeom prst="rect">
            <a:avLst/>
          </a:prstGeom>
          <a:solidFill>
            <a:srgbClr val="A7FDFA"/>
          </a:solidFill>
          <a:ln w="9525">
            <a:solidFill>
              <a:schemeClr val="tx1"/>
            </a:solidFill>
            <a:miter lim="800000"/>
            <a:headEnd/>
            <a:tailEnd/>
          </a:ln>
          <a:effectLst>
            <a:outerShdw blurRad="63500" dist="71842" dir="2700000" algn="ctr" rotWithShape="0">
              <a:schemeClr val="tx1">
                <a:alpha val="74998"/>
              </a:schemeClr>
            </a:outerShdw>
          </a:effec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ja-JP" altLang="en-US" sz="1400">
                <a:latin typeface="宋体" charset="0"/>
                <a:ea typeface="宋体" charset="0"/>
                <a:cs typeface="宋体" charset="0"/>
              </a:rPr>
              <a:t>  使</a:t>
            </a:r>
            <a:r>
              <a:rPr lang="zh-CN" altLang="en-US" sz="1400">
                <a:latin typeface="宋体" charset="0"/>
                <a:ea typeface="宋体" charset="0"/>
                <a:cs typeface="宋体" charset="0"/>
              </a:rPr>
              <a:t> </a:t>
            </a:r>
            <a:r>
              <a:rPr lang="ja-JP" altLang="en-US" sz="1400">
                <a:latin typeface="宋体" charset="0"/>
                <a:ea typeface="宋体" charset="0"/>
                <a:cs typeface="宋体" charset="0"/>
              </a:rPr>
              <a:t>徒</a:t>
            </a:r>
            <a:r>
              <a:rPr lang="zh-CN" altLang="en-US" sz="1400">
                <a:latin typeface="宋体" charset="0"/>
                <a:ea typeface="宋体" charset="0"/>
                <a:cs typeface="宋体" charset="0"/>
              </a:rPr>
              <a:t> </a:t>
            </a:r>
            <a:r>
              <a:rPr lang="ja-JP" altLang="en-US" sz="1400">
                <a:latin typeface="宋体" charset="0"/>
                <a:ea typeface="宋体" charset="0"/>
                <a:cs typeface="宋体" charset="0"/>
              </a:rPr>
              <a:t>行</a:t>
            </a:r>
            <a:r>
              <a:rPr lang="zh-CN" altLang="en-US" sz="1400">
                <a:latin typeface="宋体" charset="0"/>
                <a:ea typeface="宋体" charset="0"/>
                <a:cs typeface="宋体" charset="0"/>
              </a:rPr>
              <a:t> </a:t>
            </a:r>
            <a:r>
              <a:rPr lang="ja-JP" altLang="en-US" sz="1400">
                <a:latin typeface="宋体" charset="0"/>
                <a:ea typeface="宋体" charset="0"/>
                <a:cs typeface="宋体" charset="0"/>
              </a:rPr>
              <a:t>传</a:t>
            </a:r>
            <a:r>
              <a:rPr lang="zh-CN" altLang="en-US" sz="1400">
                <a:latin typeface="宋体" charset="0"/>
                <a:ea typeface="宋体" charset="0"/>
                <a:cs typeface="宋体" charset="0"/>
              </a:rPr>
              <a:t> </a:t>
            </a:r>
            <a:r>
              <a:rPr lang="en-US" altLang="zh-CN" sz="1400">
                <a:latin typeface="宋体" charset="0"/>
                <a:ea typeface="宋体" charset="0"/>
                <a:cs typeface="宋体" charset="0"/>
              </a:rPr>
              <a:t>18-21 </a:t>
            </a:r>
            <a:r>
              <a:rPr lang="zh-CN" altLang="en-US" sz="1400">
                <a:latin typeface="宋体" charset="0"/>
                <a:ea typeface="宋体" charset="0"/>
                <a:cs typeface="宋体" charset="0"/>
              </a:rPr>
              <a:t>章</a:t>
            </a:r>
          </a:p>
        </p:txBody>
      </p:sp>
      <p:grpSp>
        <p:nvGrpSpPr>
          <p:cNvPr id="1837134" name="Group 78"/>
          <p:cNvGrpSpPr>
            <a:grpSpLocks/>
          </p:cNvGrpSpPr>
          <p:nvPr/>
        </p:nvGrpSpPr>
        <p:grpSpPr bwMode="auto">
          <a:xfrm>
            <a:off x="789422" y="4805924"/>
            <a:ext cx="2985943" cy="997324"/>
            <a:chOff x="547" y="3431"/>
            <a:chExt cx="2419" cy="712"/>
          </a:xfrm>
        </p:grpSpPr>
        <p:sp>
          <p:nvSpPr>
            <p:cNvPr id="1837135" name="Rectangle 79" descr="10%"/>
            <p:cNvSpPr>
              <a:spLocks noChangeArrowheads="1"/>
            </p:cNvSpPr>
            <p:nvPr/>
          </p:nvSpPr>
          <p:spPr bwMode="auto">
            <a:xfrm>
              <a:off x="547" y="3431"/>
              <a:ext cx="2419" cy="438"/>
            </a:xfrm>
            <a:prstGeom prst="rect">
              <a:avLst/>
            </a:prstGeom>
            <a:pattFill prst="pct10">
              <a:fgClr>
                <a:schemeClr val="accent1"/>
              </a:fgClr>
              <a:bgClr>
                <a:schemeClr val="bg1"/>
              </a:bgClr>
            </a:pattFill>
            <a:ln w="76200" cmpd="tri">
              <a:solidFill>
                <a:srgbClr val="0067C9"/>
              </a:solidFill>
              <a:miter lim="800000"/>
              <a:headEnd/>
              <a:tailEnd/>
            </a:ln>
            <a:effectLst>
              <a:outerShdw blurRad="63500" dist="89803" dir="2700000" algn="ctr" rotWithShape="0">
                <a:schemeClr val="tx1">
                  <a:alpha val="74998"/>
                </a:schemeClr>
              </a:outerShdw>
            </a:effectLst>
          </p:spPr>
          <p:txBody>
            <a:bodyPr wrap="none" anchor="ctr"/>
            <a:lstStyle/>
            <a:p>
              <a:pPr>
                <a:defRPr/>
              </a:pPr>
              <a:endParaRPr lang="en-US">
                <a:cs typeface="+mn-cs"/>
              </a:endParaRPr>
            </a:p>
          </p:txBody>
        </p:sp>
        <p:sp>
          <p:nvSpPr>
            <p:cNvPr id="1837136" name="Text Box 80"/>
            <p:cNvSpPr txBox="1">
              <a:spLocks noChangeArrowheads="1"/>
            </p:cNvSpPr>
            <p:nvPr/>
          </p:nvSpPr>
          <p:spPr bwMode="auto">
            <a:xfrm>
              <a:off x="577" y="3440"/>
              <a:ext cx="2254" cy="703"/>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48" tIns="45672" rIns="91348" bIns="45672">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altLang="zh-CN" sz="2900">
                  <a:latin typeface="Comic Sans MS" charset="0"/>
                  <a:ea typeface="宋体" charset="0"/>
                  <a:cs typeface="宋体" charset="0"/>
                </a:rPr>
                <a:t> </a:t>
              </a:r>
              <a:r>
                <a:rPr lang="en-US" altLang="zh-CN" sz="2900">
                  <a:latin typeface="黑体" charset="0"/>
                  <a:ea typeface="黑体" charset="0"/>
                  <a:cs typeface="黑体" charset="0"/>
                </a:rPr>
                <a:t>3.</a:t>
              </a:r>
              <a:r>
                <a:rPr lang="zh-CN" altLang="en-US" sz="2900">
                  <a:latin typeface="黑体" charset="0"/>
                  <a:ea typeface="黑体" charset="0"/>
                  <a:cs typeface="黑体" charset="0"/>
                </a:rPr>
                <a:t>进军</a:t>
              </a:r>
              <a:r>
                <a:rPr lang="zh-CN" altLang="en-US" sz="2900">
                  <a:latin typeface="MS PGothic"/>
                  <a:ea typeface="黑体" charset="0"/>
                  <a:cs typeface="黑体" charset="0"/>
                </a:rPr>
                <a:t>“</a:t>
              </a:r>
              <a:r>
                <a:rPr lang="zh-CN" altLang="en-US" sz="2900" i="1" u="sng">
                  <a:solidFill>
                    <a:schemeClr val="hlink"/>
                  </a:solidFill>
                  <a:latin typeface="黑体" charset="0"/>
                  <a:ea typeface="黑体" charset="0"/>
                  <a:cs typeface="黑体" charset="0"/>
                </a:rPr>
                <a:t>亚洲</a:t>
              </a:r>
              <a:r>
                <a:rPr lang="zh-CN" altLang="en-US" sz="2900">
                  <a:latin typeface="MS PGothic"/>
                  <a:ea typeface="黑体" charset="0"/>
                  <a:cs typeface="黑体" charset="0"/>
                </a:rPr>
                <a:t>”</a:t>
              </a:r>
              <a:endParaRPr lang="zh-CN" altLang="en-US" sz="2900">
                <a:latin typeface="黑体" charset="0"/>
                <a:ea typeface="黑体" charset="0"/>
                <a:cs typeface="黑体" charset="0"/>
              </a:endParaRPr>
            </a:p>
          </p:txBody>
        </p:sp>
      </p:grpSp>
      <p:sp>
        <p:nvSpPr>
          <p:cNvPr id="1837138" name="Text Box 82"/>
          <p:cNvSpPr txBox="1">
            <a:spLocks noChangeArrowheads="1"/>
          </p:cNvSpPr>
          <p:nvPr/>
        </p:nvSpPr>
        <p:spPr bwMode="auto">
          <a:xfrm>
            <a:off x="512331" y="6541428"/>
            <a:ext cx="890113" cy="22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30" tIns="41015" rIns="82030" bIns="41015" anchor="ctr">
            <a:spAutoFit/>
          </a:bodyPr>
          <a:lstStyle/>
          <a:p>
            <a:pPr>
              <a:spcBef>
                <a:spcPct val="50000"/>
              </a:spcBef>
              <a:defRPr/>
            </a:pPr>
            <a:r>
              <a:rPr lang="en-US" altLang="zh-CN" sz="900">
                <a:solidFill>
                  <a:schemeClr val="bg1"/>
                </a:solidFill>
                <a:latin typeface="Arial" charset="0"/>
                <a:ea typeface="宋体" charset="0"/>
                <a:cs typeface="宋体" charset="0"/>
              </a:rPr>
              <a:t>©2006 TBBMI</a:t>
            </a:r>
          </a:p>
        </p:txBody>
      </p:sp>
    </p:spTree>
    <p:extLst>
      <p:ext uri="{BB962C8B-B14F-4D97-AF65-F5344CB8AC3E}">
        <p14:creationId xmlns:p14="http://schemas.microsoft.com/office/powerpoint/2010/main" val="32900450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37133"/>
                                        </p:tgtEl>
                                        <p:attrNameLst>
                                          <p:attrName>style.visibility</p:attrName>
                                        </p:attrNameLst>
                                      </p:cBhvr>
                                      <p:to>
                                        <p:strVal val="visible"/>
                                      </p:to>
                                    </p:set>
                                    <p:animEffect transition="in" filter="fade">
                                      <p:cBhvr>
                                        <p:cTn id="7" dur="500"/>
                                        <p:tgtEl>
                                          <p:spTgt spid="1837133"/>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837134"/>
                                        </p:tgtEl>
                                        <p:attrNameLst>
                                          <p:attrName>style.visibility</p:attrName>
                                        </p:attrNameLst>
                                      </p:cBhvr>
                                      <p:to>
                                        <p:strVal val="visible"/>
                                      </p:to>
                                    </p:set>
                                    <p:animEffect transition="in" filter="fade">
                                      <p:cBhvr>
                                        <p:cTn id="11" dur="500"/>
                                        <p:tgtEl>
                                          <p:spTgt spid="1837134"/>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37104"/>
                                        </p:tgtEl>
                                        <p:attrNameLst>
                                          <p:attrName>style.visibility</p:attrName>
                                        </p:attrNameLst>
                                      </p:cBhvr>
                                      <p:to>
                                        <p:strVal val="visible"/>
                                      </p:to>
                                    </p:set>
                                    <p:animEffect transition="in" filter="fade">
                                      <p:cBhvr>
                                        <p:cTn id="15" dur="500"/>
                                        <p:tgtEl>
                                          <p:spTgt spid="183710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837099"/>
                                        </p:tgtEl>
                                        <p:attrNameLst>
                                          <p:attrName>style.visibility</p:attrName>
                                        </p:attrNameLst>
                                      </p:cBhvr>
                                      <p:to>
                                        <p:strVal val="visible"/>
                                      </p:to>
                                    </p:set>
                                    <p:animEffect transition="in" filter="fade">
                                      <p:cBhvr>
                                        <p:cTn id="20" dur="500"/>
                                        <p:tgtEl>
                                          <p:spTgt spid="1837099"/>
                                        </p:tgtEl>
                                      </p:cBhvr>
                                    </p:animEffect>
                                  </p:childTnLst>
                                </p:cTn>
                              </p:par>
                            </p:childTnLst>
                          </p:cTn>
                        </p:par>
                        <p:par>
                          <p:cTn id="21" fill="hold" nodeType="afterGroup">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837110"/>
                                        </p:tgtEl>
                                        <p:attrNameLst>
                                          <p:attrName>style.visibility</p:attrName>
                                        </p:attrNameLst>
                                      </p:cBhvr>
                                      <p:to>
                                        <p:strVal val="visible"/>
                                      </p:to>
                                    </p:set>
                                    <p:animEffect transition="in" filter="fade">
                                      <p:cBhvr>
                                        <p:cTn id="24" dur="500"/>
                                        <p:tgtEl>
                                          <p:spTgt spid="1837110"/>
                                        </p:tgtEl>
                                      </p:cBhvr>
                                    </p:animEffect>
                                  </p:childTnLst>
                                </p:cTn>
                              </p:par>
                            </p:childTnLst>
                          </p:cTn>
                        </p:par>
                        <p:par>
                          <p:cTn id="25" fill="hold" nodeType="afterGroup">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837111"/>
                                        </p:tgtEl>
                                        <p:attrNameLst>
                                          <p:attrName>style.visibility</p:attrName>
                                        </p:attrNameLst>
                                      </p:cBhvr>
                                      <p:to>
                                        <p:strVal val="visible"/>
                                      </p:to>
                                    </p:set>
                                    <p:animEffect transition="in" filter="fade">
                                      <p:cBhvr>
                                        <p:cTn id="28" dur="500"/>
                                        <p:tgtEl>
                                          <p:spTgt spid="1837111"/>
                                        </p:tgtEl>
                                      </p:cBhvr>
                                    </p:animEffect>
                                  </p:childTnLst>
                                </p:cTn>
                              </p:par>
                            </p:childTnLst>
                          </p:cTn>
                        </p:par>
                        <p:par>
                          <p:cTn id="29" fill="hold" nodeType="afterGroup">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1837112"/>
                                        </p:tgtEl>
                                        <p:attrNameLst>
                                          <p:attrName>style.visibility</p:attrName>
                                        </p:attrNameLst>
                                      </p:cBhvr>
                                      <p:to>
                                        <p:strVal val="visible"/>
                                      </p:to>
                                    </p:set>
                                    <p:animEffect transition="in" filter="fade">
                                      <p:cBhvr>
                                        <p:cTn id="32" dur="500"/>
                                        <p:tgtEl>
                                          <p:spTgt spid="1837112"/>
                                        </p:tgtEl>
                                      </p:cBhvr>
                                    </p:animEffect>
                                  </p:childTnLst>
                                </p:cTn>
                              </p:par>
                            </p:childTnLst>
                          </p:cTn>
                        </p:par>
                        <p:par>
                          <p:cTn id="33" fill="hold" nodeType="afterGroup">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1837113"/>
                                        </p:tgtEl>
                                        <p:attrNameLst>
                                          <p:attrName>style.visibility</p:attrName>
                                        </p:attrNameLst>
                                      </p:cBhvr>
                                      <p:to>
                                        <p:strVal val="visible"/>
                                      </p:to>
                                    </p:set>
                                    <p:animEffect transition="in" filter="fade">
                                      <p:cBhvr>
                                        <p:cTn id="36" dur="500"/>
                                        <p:tgtEl>
                                          <p:spTgt spid="1837113"/>
                                        </p:tgtEl>
                                      </p:cBhvr>
                                    </p:animEffect>
                                  </p:childTnLst>
                                </p:cTn>
                              </p:par>
                            </p:childTnLst>
                          </p:cTn>
                        </p:par>
                        <p:par>
                          <p:cTn id="37" fill="hold" nodeType="afterGroup">
                            <p:stCondLst>
                              <p:cond delay="2500"/>
                            </p:stCondLst>
                            <p:childTnLst>
                              <p:par>
                                <p:cTn id="38" presetID="10" presetClass="entr" presetSubtype="0" fill="hold" grpId="0" nodeType="afterEffect">
                                  <p:stCondLst>
                                    <p:cond delay="0"/>
                                  </p:stCondLst>
                                  <p:childTnLst>
                                    <p:set>
                                      <p:cBhvr>
                                        <p:cTn id="39" dur="1" fill="hold">
                                          <p:stCondLst>
                                            <p:cond delay="0"/>
                                          </p:stCondLst>
                                        </p:cTn>
                                        <p:tgtEl>
                                          <p:spTgt spid="1837114"/>
                                        </p:tgtEl>
                                        <p:attrNameLst>
                                          <p:attrName>style.visibility</p:attrName>
                                        </p:attrNameLst>
                                      </p:cBhvr>
                                      <p:to>
                                        <p:strVal val="visible"/>
                                      </p:to>
                                    </p:set>
                                    <p:animEffect transition="in" filter="fade">
                                      <p:cBhvr>
                                        <p:cTn id="40" dur="500"/>
                                        <p:tgtEl>
                                          <p:spTgt spid="1837114"/>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1837137"/>
                                        </p:tgtEl>
                                        <p:attrNameLst>
                                          <p:attrName>style.visibility</p:attrName>
                                        </p:attrNameLst>
                                      </p:cBhvr>
                                      <p:to>
                                        <p:strVal val="visible"/>
                                      </p:to>
                                    </p:set>
                                    <p:animEffect transition="in" filter="fade">
                                      <p:cBhvr>
                                        <p:cTn id="45" dur="500"/>
                                        <p:tgtEl>
                                          <p:spTgt spid="183713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837115"/>
                                        </p:tgtEl>
                                        <p:attrNameLst>
                                          <p:attrName>style.visibility</p:attrName>
                                        </p:attrNameLst>
                                      </p:cBhvr>
                                      <p:to>
                                        <p:strVal val="visible"/>
                                      </p:to>
                                    </p:set>
                                    <p:animEffect transition="in" filter="fade">
                                      <p:cBhvr>
                                        <p:cTn id="50" dur="500"/>
                                        <p:tgtEl>
                                          <p:spTgt spid="183711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272" fill="hold" nodeType="clickEffect">
                                  <p:stCondLst>
                                    <p:cond delay="0"/>
                                  </p:stCondLst>
                                  <p:childTnLst>
                                    <p:set>
                                      <p:cBhvr>
                                        <p:cTn id="54" dur="1" fill="hold">
                                          <p:stCondLst>
                                            <p:cond delay="0"/>
                                          </p:stCondLst>
                                        </p:cTn>
                                        <p:tgtEl>
                                          <p:spTgt spid="1837116"/>
                                        </p:tgtEl>
                                        <p:attrNameLst>
                                          <p:attrName>style.visibility</p:attrName>
                                        </p:attrNameLst>
                                      </p:cBhvr>
                                      <p:to>
                                        <p:strVal val="visible"/>
                                      </p:to>
                                    </p:set>
                                    <p:anim calcmode="lin" valueType="num">
                                      <p:cBhvr>
                                        <p:cTn id="55" dur="500" fill="hold"/>
                                        <p:tgtEl>
                                          <p:spTgt spid="1837116"/>
                                        </p:tgtEl>
                                        <p:attrNameLst>
                                          <p:attrName>ppt_w</p:attrName>
                                        </p:attrNameLst>
                                      </p:cBhvr>
                                      <p:tavLst>
                                        <p:tav tm="0">
                                          <p:val>
                                            <p:strVal val="2/3*#ppt_w"/>
                                          </p:val>
                                        </p:tav>
                                        <p:tav tm="100000">
                                          <p:val>
                                            <p:strVal val="#ppt_w"/>
                                          </p:val>
                                        </p:tav>
                                      </p:tavLst>
                                    </p:anim>
                                    <p:anim calcmode="lin" valueType="num">
                                      <p:cBhvr>
                                        <p:cTn id="56" dur="500" fill="hold"/>
                                        <p:tgtEl>
                                          <p:spTgt spid="1837116"/>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7110" grpId="0" animBg="1"/>
      <p:bldP spid="1837111" grpId="0" animBg="1"/>
      <p:bldP spid="1837112" grpId="0" animBg="1"/>
      <p:bldP spid="1837113" grpId="0" animBg="1"/>
      <p:bldP spid="1837114" grpId="0" animBg="1"/>
      <p:bldP spid="1837115" grpId="0" animBg="1"/>
      <p:bldP spid="1837133" grpId="0" animBg="1"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06" tIns="45653" rIns="91306" bIns="45653"/>
          <a:lstStyle/>
          <a:p>
            <a:pPr algn="ctr" eaLnBrk="1" hangingPunct="1"/>
            <a:endParaRPr lang="en-US" sz="2400" b="1">
              <a:solidFill>
                <a:srgbClr val="000000"/>
              </a:solidFill>
              <a:latin typeface="Arial" charset="0"/>
              <a:ea typeface="ＭＳ Ｐゴシック" charset="0"/>
            </a:endParaRPr>
          </a:p>
        </p:txBody>
      </p:sp>
      <p:sp>
        <p:nvSpPr>
          <p:cNvPr id="265219" name="Title 2"/>
          <p:cNvSpPr>
            <a:spLocks noGrp="1"/>
          </p:cNvSpPr>
          <p:nvPr>
            <p:ph type="title" idx="4294967295"/>
          </p:nvPr>
        </p:nvSpPr>
        <p:spPr>
          <a:xfrm>
            <a:off x="0" y="116842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使徒</a:t>
            </a:r>
            <a:r>
              <a:rPr lang="en-US" sz="8800" dirty="0">
                <a:latin typeface="Arial" charset="0"/>
                <a:ea typeface="Osaka" charset="0"/>
                <a:cs typeface="Arial" charset="0"/>
              </a:rPr>
              <a:t> 19</a:t>
            </a:r>
          </a:p>
        </p:txBody>
      </p:sp>
    </p:spTree>
    <p:extLst>
      <p:ext uri="{BB962C8B-B14F-4D97-AF65-F5344CB8AC3E}">
        <p14:creationId xmlns:p14="http://schemas.microsoft.com/office/powerpoint/2010/main" val="4960864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EBE4AD"/>
        </a:solidFill>
        <a:effectLst/>
      </p:bgPr>
    </p:bg>
    <p:spTree>
      <p:nvGrpSpPr>
        <p:cNvPr id="1" name=""/>
        <p:cNvGrpSpPr/>
        <p:nvPr/>
      </p:nvGrpSpPr>
      <p:grpSpPr>
        <a:xfrm>
          <a:off x="0" y="0"/>
          <a:ext cx="0" cy="0"/>
          <a:chOff x="0" y="0"/>
          <a:chExt cx="0" cy="0"/>
        </a:xfrm>
      </p:grpSpPr>
      <p:pic>
        <p:nvPicPr>
          <p:cNvPr id="295938" name="Picture 4"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8382000" cy="6910388"/>
          </a:xfrm>
          <a:prstGeom prst="rect">
            <a:avLst/>
          </a:prstGeom>
          <a:noFill/>
          <a:ln w="9525">
            <a:noFill/>
            <a:miter lim="800000"/>
            <a:headEnd/>
            <a:tailEnd/>
          </a:ln>
        </p:spPr>
      </p:pic>
      <p:sp>
        <p:nvSpPr>
          <p:cNvPr id="295939" name="Rectangle 2"/>
          <p:cNvSpPr>
            <a:spLocks noGrp="1" noChangeArrowheads="1"/>
          </p:cNvSpPr>
          <p:nvPr>
            <p:ph type="title" idx="4294967295"/>
          </p:nvPr>
        </p:nvSpPr>
        <p:spPr>
          <a:xfrm>
            <a:off x="0" y="6400800"/>
            <a:ext cx="6096000" cy="457200"/>
          </a:xfrm>
          <a:solidFill>
            <a:schemeClr val="tx1"/>
          </a:solidFill>
        </p:spPr>
        <p:txBody>
          <a:bodyPr>
            <a:normAutofit fontScale="90000"/>
          </a:bodyPr>
          <a:lstStyle/>
          <a:p>
            <a:pPr eaLnBrk="1" hangingPunct="1"/>
            <a:r>
              <a:rPr lang="zh-CN" altLang="en-US" sz="2900">
                <a:solidFill>
                  <a:schemeClr val="bg1"/>
                </a:solidFill>
                <a:ea typeface="MS PGothic" pitchFamily="34" charset="-128"/>
              </a:rPr>
              <a:t>保罗的第三次布道之旅</a:t>
            </a:r>
            <a:endParaRPr lang="en-US" altLang="zh-CN" sz="2900">
              <a:solidFill>
                <a:schemeClr val="bg1"/>
              </a:solidFill>
              <a:ea typeface="MS PGothic" pitchFamily="34" charset="-128"/>
            </a:endParaRPr>
          </a:p>
        </p:txBody>
      </p:sp>
      <p:sp>
        <p:nvSpPr>
          <p:cNvPr id="295940" name="Text Box 5"/>
          <p:cNvSpPr txBox="1">
            <a:spLocks noChangeArrowheads="1"/>
          </p:cNvSpPr>
          <p:nvPr/>
        </p:nvSpPr>
        <p:spPr bwMode="auto">
          <a:xfrm>
            <a:off x="8458204" y="76206"/>
            <a:ext cx="535483" cy="369249"/>
          </a:xfrm>
          <a:prstGeom prst="rect">
            <a:avLst/>
          </a:prstGeom>
          <a:noFill/>
          <a:ln w="12700" cap="sq">
            <a:noFill/>
            <a:miter lim="800000"/>
            <a:headEnd type="none" w="sm" len="sm"/>
            <a:tailEnd type="none" w="sm" len="sm"/>
          </a:ln>
        </p:spPr>
        <p:txBody>
          <a:bodyPr wrap="none" lIns="91358" tIns="45679" rIns="91358" bIns="45679">
            <a:spAutoFit/>
          </a:bodyPr>
          <a:lstStyle/>
          <a:p>
            <a:pPr eaLnBrk="1" hangingPunct="1"/>
            <a:r>
              <a:rPr lang="en-US" altLang="zh-CN">
                <a:latin typeface="Calibri" pitchFamily="34" charset="0"/>
              </a:rPr>
              <a:t>140</a:t>
            </a:r>
          </a:p>
        </p:txBody>
      </p:sp>
      <p:sp>
        <p:nvSpPr>
          <p:cNvPr id="208901" name="Rectangle 2"/>
          <p:cNvSpPr>
            <a:spLocks noChangeArrowheads="1"/>
          </p:cNvSpPr>
          <p:nvPr/>
        </p:nvSpPr>
        <p:spPr bwMode="auto">
          <a:xfrm>
            <a:off x="76200" y="4495801"/>
            <a:ext cx="6096000" cy="1752600"/>
          </a:xfrm>
          <a:prstGeom prst="rect">
            <a:avLst/>
          </a:prstGeom>
          <a:solidFill>
            <a:schemeClr val="tx1"/>
          </a:solidFill>
          <a:ln w="9525">
            <a:noFill/>
            <a:miter lim="800000"/>
            <a:headEnd/>
            <a:tailEnd/>
          </a:ln>
        </p:spPr>
        <p:txBody>
          <a:bodyPr lIns="91992" tIns="45996" rIns="91992" bIns="45996" anchor="ctr"/>
          <a:lstStyle/>
          <a:p>
            <a:pPr eaLnBrk="1" hangingPunct="1"/>
            <a:r>
              <a:rPr lang="zh-CN" altLang="en-US" sz="3200">
                <a:solidFill>
                  <a:schemeClr val="bg1"/>
                </a:solidFill>
                <a:latin typeface="SimSun" pitchFamily="2" charset="-122"/>
              </a:rPr>
              <a:t>保罗在以弗所教导</a:t>
            </a:r>
            <a:r>
              <a:rPr lang="en-US" altLang="zh-CN" sz="3200">
                <a:solidFill>
                  <a:schemeClr val="bg1"/>
                </a:solidFill>
                <a:latin typeface="SimSun" pitchFamily="2" charset="-122"/>
              </a:rPr>
              <a:t>“</a:t>
            </a:r>
            <a:r>
              <a:rPr lang="zh-CN" altLang="en-US" sz="3200">
                <a:solidFill>
                  <a:schemeClr val="bg1"/>
                </a:solidFill>
                <a:latin typeface="SimSun" pitchFamily="2" charset="-122"/>
              </a:rPr>
              <a:t>有两年之久，叫所有住在亚细亚的都听见主的道</a:t>
            </a:r>
            <a:r>
              <a:rPr lang="en-US" altLang="zh-CN" sz="3200">
                <a:solidFill>
                  <a:schemeClr val="bg1"/>
                </a:solidFill>
                <a:latin typeface="SimSun" pitchFamily="2" charset="-122"/>
              </a:rPr>
              <a:t>” (Acts 19:10)</a:t>
            </a:r>
          </a:p>
        </p:txBody>
      </p:sp>
      <p:sp>
        <p:nvSpPr>
          <p:cNvPr id="866327" name="AutoShape 23"/>
          <p:cNvSpPr>
            <a:spLocks noChangeArrowheads="1"/>
          </p:cNvSpPr>
          <p:nvPr/>
        </p:nvSpPr>
        <p:spPr bwMode="auto">
          <a:xfrm rot="4165946">
            <a:off x="3220244" y="1351758"/>
            <a:ext cx="381000" cy="1639888"/>
          </a:xfrm>
          <a:prstGeom prst="upArrow">
            <a:avLst>
              <a:gd name="adj1" fmla="val 50000"/>
              <a:gd name="adj2" fmla="val 107604"/>
            </a:avLst>
          </a:prstGeom>
          <a:solidFill>
            <a:schemeClr val="accent1"/>
          </a:solidFill>
          <a:ln w="9525">
            <a:solidFill>
              <a:schemeClr val="tx1"/>
            </a:solidFill>
            <a:miter lim="800000"/>
            <a:headEnd/>
            <a:tailEnd/>
          </a:ln>
        </p:spPr>
        <p:txBody>
          <a:bodyPr wrap="none" lIns="91358" tIns="45679" rIns="91358" bIns="45679" anchor="ctr"/>
          <a:lstStyle/>
          <a:p>
            <a:pPr eaLnBrk="1" hangingPunct="1"/>
            <a:endParaRPr lang="en-US" sz="4000">
              <a:latin typeface="Calibri" pitchFamily="34" charset="0"/>
            </a:endParaRPr>
          </a:p>
        </p:txBody>
      </p:sp>
      <p:sp>
        <p:nvSpPr>
          <p:cNvPr id="866309" name="AutoShape 5"/>
          <p:cNvSpPr>
            <a:spLocks noChangeArrowheads="1"/>
          </p:cNvSpPr>
          <p:nvPr/>
        </p:nvSpPr>
        <p:spPr bwMode="auto">
          <a:xfrm rot="7052881">
            <a:off x="2971800" y="2209800"/>
            <a:ext cx="381000" cy="1143000"/>
          </a:xfrm>
          <a:prstGeom prst="upArrow">
            <a:avLst>
              <a:gd name="adj1" fmla="val 50000"/>
              <a:gd name="adj2" fmla="val 75000"/>
            </a:avLst>
          </a:prstGeom>
          <a:solidFill>
            <a:schemeClr val="accent1"/>
          </a:solidFill>
          <a:ln w="9525">
            <a:solidFill>
              <a:schemeClr val="tx1"/>
            </a:solidFill>
            <a:miter lim="800000"/>
            <a:headEnd/>
            <a:tailEnd/>
          </a:ln>
        </p:spPr>
        <p:txBody>
          <a:bodyPr wrap="none" lIns="91358" tIns="45679" rIns="91358" bIns="45679" anchor="ctr"/>
          <a:lstStyle/>
          <a:p>
            <a:pPr eaLnBrk="1" hangingPunct="1"/>
            <a:endParaRPr lang="en-US" sz="4000">
              <a:latin typeface="Calibri" pitchFamily="34" charset="0"/>
            </a:endParaRPr>
          </a:p>
        </p:txBody>
      </p:sp>
      <p:sp>
        <p:nvSpPr>
          <p:cNvPr id="866310" name="AutoShape 6"/>
          <p:cNvSpPr>
            <a:spLocks noChangeArrowheads="1"/>
          </p:cNvSpPr>
          <p:nvPr/>
        </p:nvSpPr>
        <p:spPr bwMode="auto">
          <a:xfrm rot="939543">
            <a:off x="2743200" y="1219216"/>
            <a:ext cx="381000" cy="1209675"/>
          </a:xfrm>
          <a:prstGeom prst="upArrow">
            <a:avLst>
              <a:gd name="adj1" fmla="val 50000"/>
              <a:gd name="adj2" fmla="val 79375"/>
            </a:avLst>
          </a:prstGeom>
          <a:solidFill>
            <a:schemeClr val="accent1"/>
          </a:solidFill>
          <a:ln w="9525">
            <a:solidFill>
              <a:schemeClr val="tx1"/>
            </a:solidFill>
            <a:miter lim="800000"/>
            <a:headEnd/>
            <a:tailEnd/>
          </a:ln>
        </p:spPr>
        <p:txBody>
          <a:bodyPr vert="eaVert" wrap="none" lIns="91358" tIns="45679" rIns="91358" bIns="45679" anchor="ctr"/>
          <a:lstStyle/>
          <a:p>
            <a:pPr eaLnBrk="1" hangingPunct="1"/>
            <a:endParaRPr lang="en-US" sz="4000">
              <a:latin typeface="Calibri" pitchFamily="34" charset="0"/>
            </a:endParaRPr>
          </a:p>
        </p:txBody>
      </p:sp>
      <p:sp>
        <p:nvSpPr>
          <p:cNvPr id="866311" name="AutoShape 7"/>
          <p:cNvSpPr>
            <a:spLocks noChangeArrowheads="1"/>
          </p:cNvSpPr>
          <p:nvPr/>
        </p:nvSpPr>
        <p:spPr bwMode="auto">
          <a:xfrm rot="-234652">
            <a:off x="2438400" y="1143000"/>
            <a:ext cx="381000" cy="1295400"/>
          </a:xfrm>
          <a:prstGeom prst="upArrow">
            <a:avLst>
              <a:gd name="adj1" fmla="val 50000"/>
              <a:gd name="adj2" fmla="val 85000"/>
            </a:avLst>
          </a:prstGeom>
          <a:solidFill>
            <a:schemeClr val="accent1"/>
          </a:solidFill>
          <a:ln w="9525">
            <a:solidFill>
              <a:schemeClr val="tx1"/>
            </a:solidFill>
            <a:miter lim="800000"/>
            <a:headEnd/>
            <a:tailEnd/>
          </a:ln>
        </p:spPr>
        <p:txBody>
          <a:bodyPr vert="eaVert" wrap="none" lIns="91358" tIns="45679" rIns="91358" bIns="45679" anchor="ctr"/>
          <a:lstStyle/>
          <a:p>
            <a:pPr eaLnBrk="1" hangingPunct="1"/>
            <a:endParaRPr lang="en-US" sz="4000">
              <a:latin typeface="Calibri" pitchFamily="34" charset="0"/>
            </a:endParaRPr>
          </a:p>
        </p:txBody>
      </p:sp>
      <p:sp>
        <p:nvSpPr>
          <p:cNvPr id="866314" name="Text Box 10"/>
          <p:cNvSpPr txBox="1">
            <a:spLocks noChangeArrowheads="1"/>
          </p:cNvSpPr>
          <p:nvPr/>
        </p:nvSpPr>
        <p:spPr bwMode="auto">
          <a:xfrm>
            <a:off x="1752600" y="2325692"/>
            <a:ext cx="1447800" cy="369249"/>
          </a:xfrm>
          <a:prstGeom prst="rect">
            <a:avLst/>
          </a:prstGeom>
          <a:solidFill>
            <a:srgbClr val="000099"/>
          </a:solidFill>
          <a:ln w="9525">
            <a:noFill/>
            <a:miter lim="800000"/>
            <a:headEnd/>
            <a:tailEnd/>
          </a:ln>
        </p:spPr>
        <p:txBody>
          <a:bodyPr lIns="91358" tIns="45679" rIns="91358" bIns="45679">
            <a:spAutoFit/>
          </a:bodyPr>
          <a:lstStyle/>
          <a:p>
            <a:pPr algn="ctr">
              <a:spcBef>
                <a:spcPct val="50000"/>
              </a:spcBef>
            </a:pPr>
            <a:r>
              <a:rPr lang="zh-CN" altLang="en-US" b="1">
                <a:solidFill>
                  <a:srgbClr val="FFFFFF"/>
                </a:solidFill>
              </a:rPr>
              <a:t>以弗所</a:t>
            </a:r>
            <a:endParaRPr lang="en-US" altLang="zh-CN" b="1">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866314"/>
                                        </p:tgtEl>
                                        <p:attrNameLst>
                                          <p:attrName>style.visibility</p:attrName>
                                        </p:attrNameLst>
                                      </p:cBhvr>
                                      <p:to>
                                        <p:strVal val="visible"/>
                                      </p:to>
                                    </p:set>
                                    <p:anim calcmode="lin" valueType="num">
                                      <p:cBhvr>
                                        <p:cTn id="7" dur="1000" fill="hold"/>
                                        <p:tgtEl>
                                          <p:spTgt spid="866314"/>
                                        </p:tgtEl>
                                        <p:attrNameLst>
                                          <p:attrName>ppt_w</p:attrName>
                                        </p:attrNameLst>
                                      </p:cBhvr>
                                      <p:tavLst>
                                        <p:tav tm="0">
                                          <p:val>
                                            <p:fltVal val="0"/>
                                          </p:val>
                                        </p:tav>
                                        <p:tav tm="100000">
                                          <p:val>
                                            <p:strVal val="#ppt_w"/>
                                          </p:val>
                                        </p:tav>
                                      </p:tavLst>
                                    </p:anim>
                                    <p:anim calcmode="lin" valueType="num">
                                      <p:cBhvr>
                                        <p:cTn id="8" dur="1000" fill="hold"/>
                                        <p:tgtEl>
                                          <p:spTgt spid="866314"/>
                                        </p:tgtEl>
                                        <p:attrNameLst>
                                          <p:attrName>ppt_h</p:attrName>
                                        </p:attrNameLst>
                                      </p:cBhvr>
                                      <p:tavLst>
                                        <p:tav tm="0">
                                          <p:val>
                                            <p:fltVal val="0"/>
                                          </p:val>
                                        </p:tav>
                                        <p:tav tm="100000">
                                          <p:val>
                                            <p:strVal val="#ppt_h"/>
                                          </p:val>
                                        </p:tav>
                                      </p:tavLst>
                                    </p:anim>
                                    <p:anim calcmode="lin" valueType="num">
                                      <p:cBhvr>
                                        <p:cTn id="9" dur="1000" fill="hold"/>
                                        <p:tgtEl>
                                          <p:spTgt spid="8663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663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890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866309"/>
                                        </p:tgtEl>
                                        <p:attrNameLst>
                                          <p:attrName>style.visibility</p:attrName>
                                        </p:attrNameLst>
                                      </p:cBhvr>
                                      <p:to>
                                        <p:strVal val="visible"/>
                                      </p:to>
                                    </p:set>
                                    <p:animEffect transition="in" filter="wipe(up)">
                                      <p:cBhvr>
                                        <p:cTn id="19" dur="500"/>
                                        <p:tgtEl>
                                          <p:spTgt spid="866309"/>
                                        </p:tgtEl>
                                      </p:cBhvr>
                                    </p:animEffect>
                                  </p:childTnLst>
                                </p:cTn>
                              </p:par>
                            </p:childTnLst>
                          </p:cTn>
                        </p:par>
                        <p:par>
                          <p:cTn id="20" fill="hold" nodeType="afterGroup">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866310"/>
                                        </p:tgtEl>
                                        <p:attrNameLst>
                                          <p:attrName>style.visibility</p:attrName>
                                        </p:attrNameLst>
                                      </p:cBhvr>
                                      <p:to>
                                        <p:strVal val="visible"/>
                                      </p:to>
                                    </p:set>
                                    <p:animEffect transition="in" filter="wipe(down)">
                                      <p:cBhvr>
                                        <p:cTn id="23" dur="500"/>
                                        <p:tgtEl>
                                          <p:spTgt spid="866310"/>
                                        </p:tgtEl>
                                      </p:cBhvr>
                                    </p:animEffect>
                                  </p:childTnLst>
                                </p:cTn>
                              </p:par>
                            </p:childTnLst>
                          </p:cTn>
                        </p:par>
                        <p:par>
                          <p:cTn id="24" fill="hold" nodeType="afterGroup">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866327"/>
                                        </p:tgtEl>
                                        <p:attrNameLst>
                                          <p:attrName>style.visibility</p:attrName>
                                        </p:attrNameLst>
                                      </p:cBhvr>
                                      <p:to>
                                        <p:strVal val="visible"/>
                                      </p:to>
                                    </p:set>
                                    <p:animEffect transition="in" filter="wipe(left)">
                                      <p:cBhvr>
                                        <p:cTn id="27" dur="500"/>
                                        <p:tgtEl>
                                          <p:spTgt spid="866327"/>
                                        </p:tgtEl>
                                      </p:cBhvr>
                                    </p:animEffect>
                                  </p:childTnLst>
                                </p:cTn>
                              </p:par>
                            </p:childTnLst>
                          </p:cTn>
                        </p:par>
                        <p:par>
                          <p:cTn id="28" fill="hold" nodeType="afterGroup">
                            <p:stCondLst>
                              <p:cond delay="1500"/>
                            </p:stCondLst>
                            <p:childTnLst>
                              <p:par>
                                <p:cTn id="29" presetID="22" presetClass="entr" presetSubtype="4" fill="hold" grpId="0" nodeType="afterEffect">
                                  <p:stCondLst>
                                    <p:cond delay="0"/>
                                  </p:stCondLst>
                                  <p:childTnLst>
                                    <p:set>
                                      <p:cBhvr>
                                        <p:cTn id="30" dur="1" fill="hold">
                                          <p:stCondLst>
                                            <p:cond delay="0"/>
                                          </p:stCondLst>
                                        </p:cTn>
                                        <p:tgtEl>
                                          <p:spTgt spid="866311"/>
                                        </p:tgtEl>
                                        <p:attrNameLst>
                                          <p:attrName>style.visibility</p:attrName>
                                        </p:attrNameLst>
                                      </p:cBhvr>
                                      <p:to>
                                        <p:strVal val="visible"/>
                                      </p:to>
                                    </p:set>
                                    <p:animEffect transition="in" filter="wipe(down)">
                                      <p:cBhvr>
                                        <p:cTn id="31" dur="500"/>
                                        <p:tgtEl>
                                          <p:spTgt spid="866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1" grpId="0" animBg="1"/>
      <p:bldP spid="866327" grpId="0" animBg="1"/>
      <p:bldP spid="866309" grpId="0" animBg="1"/>
      <p:bldP spid="866310" grpId="0" animBg="1"/>
      <p:bldP spid="866311" grpId="0" animBg="1"/>
      <p:bldP spid="86631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06" tIns="45653" rIns="91306" bIns="45653"/>
          <a:lstStyle/>
          <a:p>
            <a:pPr algn="ctr" eaLnBrk="1" hangingPunct="1"/>
            <a:endParaRPr lang="en-US" sz="2400" b="1">
              <a:solidFill>
                <a:srgbClr val="000000"/>
              </a:solidFill>
              <a:latin typeface="Arial" charset="0"/>
              <a:ea typeface="ＭＳ Ｐゴシック" charset="0"/>
            </a:endParaRPr>
          </a:p>
        </p:txBody>
      </p:sp>
      <p:sp>
        <p:nvSpPr>
          <p:cNvPr id="265219" name="Title 2"/>
          <p:cNvSpPr>
            <a:spLocks noGrp="1"/>
          </p:cNvSpPr>
          <p:nvPr>
            <p:ph type="title" idx="4294967295"/>
          </p:nvPr>
        </p:nvSpPr>
        <p:spPr>
          <a:xfrm>
            <a:off x="0" y="116842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使徒</a:t>
            </a:r>
            <a:r>
              <a:rPr lang="en-US" sz="8800" dirty="0">
                <a:latin typeface="Arial" charset="0"/>
                <a:ea typeface="Osaka" charset="0"/>
                <a:cs typeface="Arial" charset="0"/>
              </a:rPr>
              <a:t> 24</a:t>
            </a:r>
          </a:p>
        </p:txBody>
      </p:sp>
    </p:spTree>
    <p:extLst>
      <p:ext uri="{BB962C8B-B14F-4D97-AF65-F5344CB8AC3E}">
        <p14:creationId xmlns:p14="http://schemas.microsoft.com/office/powerpoint/2010/main" val="26694363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2" descr="Felix"/>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94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4130" name="Rectangle 3"/>
          <p:cNvSpPr>
            <a:spLocks noGrp="1" noRot="1" noChangeArrowheads="1"/>
          </p:cNvSpPr>
          <p:nvPr>
            <p:ph type="title" idx="4294967295"/>
          </p:nvPr>
        </p:nvSpPr>
        <p:spPr>
          <a:xfrm>
            <a:off x="152400" y="3886202"/>
            <a:ext cx="8991600" cy="2773363"/>
          </a:xfrm>
        </p:spPr>
        <p:txBody>
          <a:bodyPr/>
          <a:lstStyle/>
          <a:p>
            <a:pPr eaLnBrk="1" hangingPunct="1"/>
            <a:r>
              <a:rPr lang="zh-CN" altLang="en-US" sz="4000" b="1">
                <a:solidFill>
                  <a:schemeClr val="bg1"/>
                </a:solidFill>
                <a:latin typeface="SimSun" charset="0"/>
                <a:ea typeface="SimSun" charset="0"/>
                <a:cs typeface="SimSun" charset="0"/>
              </a:rPr>
              <a:t>腓力斯</a:t>
            </a:r>
            <a:r>
              <a:rPr lang="en-US" altLang="ja-JP" sz="4000" b="1">
                <a:solidFill>
                  <a:schemeClr val="bg1"/>
                </a:solidFill>
                <a:latin typeface="SimSun" charset="0"/>
                <a:ea typeface="SimSun" charset="0"/>
                <a:cs typeface="SimSun" charset="0"/>
              </a:rPr>
              <a:t> </a:t>
            </a:r>
            <a:r>
              <a:rPr lang="en-US" altLang="zh-CN" sz="4000" b="1">
                <a:solidFill>
                  <a:schemeClr val="bg1"/>
                </a:solidFill>
                <a:latin typeface="SimSun" charset="0"/>
                <a:ea typeface="SimSun" charset="0"/>
                <a:cs typeface="SimSun" charset="0"/>
              </a:rPr>
              <a:t>(</a:t>
            </a:r>
            <a:r>
              <a:rPr lang="zh-CN" altLang="en-US" sz="4000" b="1">
                <a:solidFill>
                  <a:schemeClr val="bg1"/>
                </a:solidFill>
                <a:latin typeface="SimSun" charset="0"/>
                <a:ea typeface="SimSun" charset="0"/>
                <a:cs typeface="SimSun" charset="0"/>
              </a:rPr>
              <a:t>公元</a:t>
            </a:r>
            <a:r>
              <a:rPr lang="en-US" altLang="zh-CN" sz="4000" b="1">
                <a:solidFill>
                  <a:schemeClr val="bg1"/>
                </a:solidFill>
                <a:latin typeface="SimSun" charset="0"/>
                <a:ea typeface="SimSun" charset="0"/>
                <a:cs typeface="SimSun" charset="0"/>
              </a:rPr>
              <a:t>52-59</a:t>
            </a:r>
            <a:r>
              <a:rPr lang="zh-CN" altLang="en-US" sz="4000" b="1">
                <a:solidFill>
                  <a:schemeClr val="bg1"/>
                </a:solidFill>
                <a:latin typeface="SimSun" charset="0"/>
                <a:ea typeface="SimSun" charset="0"/>
                <a:cs typeface="SimSun" charset="0"/>
              </a:rPr>
              <a:t>年</a:t>
            </a:r>
            <a:r>
              <a:rPr lang="en-US" altLang="zh-CN" sz="4000" b="1">
                <a:solidFill>
                  <a:schemeClr val="bg1"/>
                </a:solidFill>
                <a:latin typeface="SimSun" charset="0"/>
                <a:ea typeface="SimSun" charset="0"/>
                <a:cs typeface="SimSun" charset="0"/>
              </a:rPr>
              <a:t>) </a:t>
            </a:r>
            <a:r>
              <a:rPr lang="zh-CN" altLang="en-US" sz="4000" b="1">
                <a:solidFill>
                  <a:schemeClr val="bg1"/>
                </a:solidFill>
                <a:latin typeface="SimSun" charset="0"/>
                <a:ea typeface="SimSun" charset="0"/>
                <a:cs typeface="SimSun" charset="0"/>
              </a:rPr>
              <a:t>在凯撒里亚审判保罗</a:t>
            </a:r>
            <a:r>
              <a:rPr lang="en-US" altLang="zh-CN" sz="4000" b="1">
                <a:solidFill>
                  <a:schemeClr val="bg1"/>
                </a:solidFill>
                <a:latin typeface="SimSun" charset="0"/>
                <a:ea typeface="SimSun" charset="0"/>
                <a:cs typeface="SimSun" charset="0"/>
              </a:rPr>
              <a:t>, </a:t>
            </a:r>
            <a:r>
              <a:rPr lang="zh-CN" altLang="en-US" sz="4000" b="1">
                <a:solidFill>
                  <a:schemeClr val="bg1"/>
                </a:solidFill>
                <a:latin typeface="SimSun" charset="0"/>
                <a:ea typeface="SimSun" charset="0"/>
                <a:cs typeface="SimSun" charset="0"/>
              </a:rPr>
              <a:t>从公元</a:t>
            </a:r>
            <a:r>
              <a:rPr lang="en-US" altLang="zh-CN" sz="4000" b="1">
                <a:solidFill>
                  <a:schemeClr val="bg1"/>
                </a:solidFill>
                <a:latin typeface="SimSun" charset="0"/>
                <a:ea typeface="SimSun" charset="0"/>
                <a:cs typeface="SimSun" charset="0"/>
              </a:rPr>
              <a:t>57-59</a:t>
            </a:r>
            <a:r>
              <a:rPr lang="zh-CN" altLang="en-US" sz="4000" b="1">
                <a:solidFill>
                  <a:schemeClr val="bg1"/>
                </a:solidFill>
                <a:latin typeface="SimSun" charset="0"/>
                <a:ea typeface="SimSun" charset="0"/>
                <a:cs typeface="SimSun" charset="0"/>
              </a:rPr>
              <a:t>年将他囚禁</a:t>
            </a:r>
            <a:r>
              <a:rPr lang="en-US" altLang="ja-JP" sz="4000" b="1">
                <a:solidFill>
                  <a:schemeClr val="bg1"/>
                </a:solidFill>
                <a:latin typeface="SimSun" charset="0"/>
                <a:ea typeface="SimSun" charset="0"/>
                <a:cs typeface="SimSun" charset="0"/>
              </a:rPr>
              <a:t> </a:t>
            </a:r>
            <a:r>
              <a:rPr lang="en-US" altLang="zh-CN" sz="4000" b="1">
                <a:solidFill>
                  <a:schemeClr val="bg1"/>
                </a:solidFill>
                <a:latin typeface="SimSun" charset="0"/>
                <a:ea typeface="SimSun" charset="0"/>
                <a:cs typeface="SimSun" charset="0"/>
              </a:rPr>
              <a:t>(</a:t>
            </a:r>
            <a:r>
              <a:rPr lang="zh-CN" altLang="en-US" sz="4000" b="1">
                <a:solidFill>
                  <a:schemeClr val="bg1"/>
                </a:solidFill>
                <a:latin typeface="SimSun" charset="0"/>
                <a:ea typeface="SimSun" charset="0"/>
                <a:cs typeface="SimSun" charset="0"/>
              </a:rPr>
              <a:t>使徒行传</a:t>
            </a:r>
            <a:r>
              <a:rPr lang="en-US" altLang="ja-JP" sz="4000" b="1">
                <a:solidFill>
                  <a:schemeClr val="bg1"/>
                </a:solidFill>
                <a:latin typeface="SimSun" charset="0"/>
                <a:ea typeface="SimSun" charset="0"/>
                <a:cs typeface="SimSun" charset="0"/>
              </a:rPr>
              <a:t> </a:t>
            </a:r>
            <a:r>
              <a:rPr lang="en-US" altLang="zh-CN" sz="4000" b="1">
                <a:solidFill>
                  <a:schemeClr val="bg1"/>
                </a:solidFill>
                <a:latin typeface="SimSun" charset="0"/>
                <a:ea typeface="SimSun" charset="0"/>
                <a:cs typeface="SimSun" charset="0"/>
              </a:rPr>
              <a:t>24)</a:t>
            </a:r>
            <a:r>
              <a:rPr lang="zh-CN" altLang="en-US" sz="4000" b="1">
                <a:solidFill>
                  <a:schemeClr val="bg1"/>
                </a:solidFill>
                <a:latin typeface="SimSun" charset="0"/>
                <a:ea typeface="SimSun" charset="0"/>
                <a:cs typeface="SimSun" charset="0"/>
              </a:rPr>
              <a:t>。菲利克斯无法定保罗的罪，但还是将他囚禁了。</a:t>
            </a:r>
            <a:endParaRPr lang="en-US" sz="4000" b="1">
              <a:solidFill>
                <a:schemeClr val="bg1"/>
              </a:solidFill>
              <a:latin typeface="SimSun" charset="0"/>
              <a:ea typeface="SimSun" charset="0"/>
              <a:cs typeface="SimSun" charset="0"/>
            </a:endParaRPr>
          </a:p>
        </p:txBody>
      </p:sp>
      <p:sp>
        <p:nvSpPr>
          <p:cNvPr id="138244" name="Text Box 4"/>
          <p:cNvSpPr txBox="1">
            <a:spLocks noChangeArrowheads="1"/>
          </p:cNvSpPr>
          <p:nvPr/>
        </p:nvSpPr>
        <p:spPr bwMode="auto">
          <a:xfrm>
            <a:off x="8388351" y="55565"/>
            <a:ext cx="712086" cy="457321"/>
          </a:xfrm>
          <a:prstGeom prst="rect">
            <a:avLst/>
          </a:prstGeom>
          <a:noFill/>
          <a:ln w="9525">
            <a:noFill/>
            <a:miter lim="800000"/>
            <a:headEnd/>
            <a:tailEnd/>
          </a:ln>
          <a:effectLst/>
        </p:spPr>
        <p:txBody>
          <a:bodyPr wrap="none" lIns="91358" tIns="45679" rIns="91358" bIns="45679">
            <a:spAutoFit/>
          </a:bodyPr>
          <a:lstStyle/>
          <a:p>
            <a:pPr fontAlgn="auto">
              <a:spcBef>
                <a:spcPts val="0"/>
              </a:spcBef>
              <a:spcAft>
                <a:spcPts val="0"/>
              </a:spcAft>
              <a:defRPr/>
            </a:pPr>
            <a:r>
              <a:rPr lang="en-US" sz="2400" b="1" dirty="0">
                <a:solidFill>
                  <a:srgbClr val="FFFFFF"/>
                </a:solidFill>
                <a:latin typeface="Arial"/>
                <a:ea typeface="SimSun"/>
                <a:cs typeface="Arial"/>
              </a:rPr>
              <a:t>129</a:t>
            </a:r>
          </a:p>
        </p:txBody>
      </p:sp>
    </p:spTree>
    <p:extLst>
      <p:ext uri="{BB962C8B-B14F-4D97-AF65-F5344CB8AC3E}">
        <p14:creationId xmlns:p14="http://schemas.microsoft.com/office/powerpoint/2010/main" val="1364944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F987ADF-1A11-3144-8563-52B1A58A59FA}"/>
              </a:ext>
            </a:extLst>
          </p:cNvPr>
          <p:cNvGrpSpPr/>
          <p:nvPr/>
        </p:nvGrpSpPr>
        <p:grpSpPr>
          <a:xfrm>
            <a:off x="1873250" y="1460500"/>
            <a:ext cx="5397500" cy="5397500"/>
            <a:chOff x="1873250" y="1460500"/>
            <a:chExt cx="5397500" cy="5397500"/>
          </a:xfrm>
        </p:grpSpPr>
        <p:pic>
          <p:nvPicPr>
            <p:cNvPr id="252930" name="Picture 2" descr="https://images-na.ssl-images-amazon.com/images/I/51YAZOdu3wL._SX425_.jpg">
              <a:extLst>
                <a:ext uri="{FF2B5EF4-FFF2-40B4-BE49-F238E27FC236}">
                  <a16:creationId xmlns:a16="http://schemas.microsoft.com/office/drawing/2014/main" id="{3102DF08-CC8D-6A4F-8432-8F9BD02472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0" y="1460500"/>
              <a:ext cx="5397500" cy="5397500"/>
            </a:xfrm>
            <a:prstGeom prst="rect">
              <a:avLst/>
            </a:prstGeom>
            <a:noFill/>
            <a:extLst>
              <a:ext uri="{909E8E84-426E-40DD-AFC4-6F175D3DCCD1}">
                <a14:hiddenFill xmlns:a14="http://schemas.microsoft.com/office/drawing/2010/main">
                  <a:solidFill>
                    <a:srgbClr val="FFFFFF"/>
                  </a:solidFill>
                </a14:hiddenFill>
              </a:ext>
            </a:extLst>
          </p:spPr>
        </p:pic>
        <p:sp>
          <p:nvSpPr>
            <p:cNvPr id="2" name="Trapezoid 1">
              <a:extLst>
                <a:ext uri="{FF2B5EF4-FFF2-40B4-BE49-F238E27FC236}">
                  <a16:creationId xmlns:a16="http://schemas.microsoft.com/office/drawing/2014/main" id="{3DE42589-40C5-7C4F-A15D-DE61FAF2DF46}"/>
                </a:ext>
              </a:extLst>
            </p:cNvPr>
            <p:cNvSpPr/>
            <p:nvPr/>
          </p:nvSpPr>
          <p:spPr bwMode="auto">
            <a:xfrm rot="10800000">
              <a:off x="2915816" y="2517180"/>
              <a:ext cx="3528392" cy="2880320"/>
            </a:xfrm>
            <a:prstGeom prst="trapezoid">
              <a:avLst>
                <a:gd name="adj" fmla="val 13410"/>
              </a:avLst>
            </a:prstGeom>
            <a:solidFill>
              <a:srgbClr val="CCCBC5"/>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这是你的杯吗？</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8289B02F-CBCA-534B-9811-03FFBCD029EB}"/>
              </a:ext>
            </a:extLst>
          </p:cNvPr>
          <p:cNvSpPr txBox="1">
            <a:spLocks noChangeArrowheads="1"/>
          </p:cNvSpPr>
          <p:nvPr/>
        </p:nvSpPr>
        <p:spPr bwMode="auto">
          <a:xfrm>
            <a:off x="2915815" y="3101869"/>
            <a:ext cx="3384377" cy="10573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2800" b="1" kern="0" dirty="0">
                <a:solidFill>
                  <a:schemeClr val="tx1"/>
                </a:solidFill>
                <a:effectLst/>
                <a:latin typeface="Arial" charset="0"/>
                <a:ea typeface="ＭＳ Ｐゴシック" charset="0"/>
                <a:cs typeface="ＭＳ Ｐゴシック" charset="0"/>
              </a:rPr>
              <a:t>我宁愿去作见证</a:t>
            </a:r>
          </a:p>
        </p:txBody>
      </p:sp>
    </p:spTree>
    <p:extLst>
      <p:ext uri="{BB962C8B-B14F-4D97-AF65-F5344CB8AC3E}">
        <p14:creationId xmlns:p14="http://schemas.microsoft.com/office/powerpoint/2010/main" val="19553177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06" tIns="45653" rIns="91306" bIns="45653"/>
          <a:lstStyle/>
          <a:p>
            <a:pPr algn="ctr" eaLnBrk="1" hangingPunct="1"/>
            <a:endParaRPr lang="en-US" sz="2400" b="1">
              <a:solidFill>
                <a:srgbClr val="000000"/>
              </a:solidFill>
              <a:latin typeface="Arial" charset="0"/>
              <a:ea typeface="ＭＳ Ｐゴシック" charset="0"/>
            </a:endParaRPr>
          </a:p>
        </p:txBody>
      </p:sp>
      <p:sp>
        <p:nvSpPr>
          <p:cNvPr id="265219" name="Title 2"/>
          <p:cNvSpPr>
            <a:spLocks noGrp="1"/>
          </p:cNvSpPr>
          <p:nvPr>
            <p:ph type="title" idx="4294967295"/>
          </p:nvPr>
        </p:nvSpPr>
        <p:spPr>
          <a:xfrm>
            <a:off x="0" y="116842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使徒</a:t>
            </a:r>
            <a:r>
              <a:rPr lang="en-US" sz="8800" dirty="0">
                <a:latin typeface="Arial" charset="0"/>
                <a:ea typeface="Osaka" charset="0"/>
                <a:cs typeface="Arial" charset="0"/>
              </a:rPr>
              <a:t> 25</a:t>
            </a:r>
          </a:p>
        </p:txBody>
      </p:sp>
    </p:spTree>
    <p:extLst>
      <p:ext uri="{BB962C8B-B14F-4D97-AF65-F5344CB8AC3E}">
        <p14:creationId xmlns:p14="http://schemas.microsoft.com/office/powerpoint/2010/main" val="16577616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2" descr="Fes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178" name="Rectangle 3"/>
          <p:cNvSpPr>
            <a:spLocks noGrp="1" noRot="1" noChangeArrowheads="1"/>
          </p:cNvSpPr>
          <p:nvPr>
            <p:ph type="title" idx="4294967295"/>
          </p:nvPr>
        </p:nvSpPr>
        <p:spPr/>
        <p:txBody>
          <a:bodyPr/>
          <a:lstStyle/>
          <a:p>
            <a:pPr eaLnBrk="1" hangingPunct="1"/>
            <a:r>
              <a:rPr lang="zh-CN" altLang="en-US" sz="4000" b="1">
                <a:solidFill>
                  <a:schemeClr val="bg1"/>
                </a:solidFill>
                <a:latin typeface="SimSun" charset="0"/>
                <a:ea typeface="SimSun" charset="0"/>
                <a:cs typeface="SimSun" charset="0"/>
              </a:rPr>
              <a:t>非斯都也审判了保罗并发现他是无辜的 </a:t>
            </a:r>
            <a:r>
              <a:rPr lang="en-US" altLang="zh-CN" sz="4000" b="1">
                <a:solidFill>
                  <a:schemeClr val="bg1"/>
                </a:solidFill>
                <a:latin typeface="SimSun" charset="0"/>
                <a:ea typeface="SimSun" charset="0"/>
                <a:cs typeface="SimSun" charset="0"/>
              </a:rPr>
              <a:t>(</a:t>
            </a:r>
            <a:r>
              <a:rPr lang="zh-CN" altLang="en-US" sz="4000" b="1">
                <a:solidFill>
                  <a:schemeClr val="bg1"/>
                </a:solidFill>
                <a:latin typeface="SimSun" charset="0"/>
                <a:ea typeface="SimSun" charset="0"/>
                <a:cs typeface="SimSun" charset="0"/>
              </a:rPr>
              <a:t>使徒行传</a:t>
            </a:r>
            <a:r>
              <a:rPr lang="en-US" altLang="ja-JP" sz="4000" b="1">
                <a:solidFill>
                  <a:schemeClr val="bg1"/>
                </a:solidFill>
                <a:latin typeface="SimSun" charset="0"/>
                <a:ea typeface="SimSun" charset="0"/>
                <a:cs typeface="SimSun" charset="0"/>
              </a:rPr>
              <a:t> </a:t>
            </a:r>
            <a:r>
              <a:rPr lang="en-US" altLang="zh-CN" sz="4000" b="1">
                <a:solidFill>
                  <a:schemeClr val="bg1"/>
                </a:solidFill>
                <a:latin typeface="SimSun" charset="0"/>
                <a:ea typeface="SimSun" charset="0"/>
                <a:cs typeface="SimSun" charset="0"/>
              </a:rPr>
              <a:t>25)</a:t>
            </a:r>
          </a:p>
        </p:txBody>
      </p:sp>
      <p:sp>
        <p:nvSpPr>
          <p:cNvPr id="5" name="Text Box 4"/>
          <p:cNvSpPr txBox="1">
            <a:spLocks noChangeArrowheads="1"/>
          </p:cNvSpPr>
          <p:nvPr/>
        </p:nvSpPr>
        <p:spPr bwMode="auto">
          <a:xfrm>
            <a:off x="8388351" y="55565"/>
            <a:ext cx="712086" cy="457321"/>
          </a:xfrm>
          <a:prstGeom prst="rect">
            <a:avLst/>
          </a:prstGeom>
          <a:noFill/>
          <a:ln w="9525">
            <a:noFill/>
            <a:miter lim="800000"/>
            <a:headEnd/>
            <a:tailEnd/>
          </a:ln>
          <a:effectLst/>
        </p:spPr>
        <p:txBody>
          <a:bodyPr wrap="none" lIns="91358" tIns="45679" rIns="91358" bIns="45679">
            <a:spAutoFit/>
          </a:bodyPr>
          <a:lstStyle/>
          <a:p>
            <a:pPr fontAlgn="auto">
              <a:spcBef>
                <a:spcPts val="0"/>
              </a:spcBef>
              <a:spcAft>
                <a:spcPts val="0"/>
              </a:spcAft>
              <a:defRPr/>
            </a:pPr>
            <a:r>
              <a:rPr lang="en-US" sz="2400" b="1" dirty="0">
                <a:solidFill>
                  <a:srgbClr val="FFFFFF"/>
                </a:solidFill>
                <a:latin typeface="Arial"/>
                <a:ea typeface="SimSun"/>
                <a:cs typeface="Arial"/>
              </a:rPr>
              <a:t>129</a:t>
            </a:r>
          </a:p>
        </p:txBody>
      </p:sp>
    </p:spTree>
    <p:extLst>
      <p:ext uri="{BB962C8B-B14F-4D97-AF65-F5344CB8AC3E}">
        <p14:creationId xmlns:p14="http://schemas.microsoft.com/office/powerpoint/2010/main" val="21793137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06" tIns="45653" rIns="91306" bIns="45653"/>
          <a:lstStyle/>
          <a:p>
            <a:pPr algn="ctr" eaLnBrk="1" hangingPunct="1"/>
            <a:endParaRPr lang="en-US" sz="2400" b="1">
              <a:solidFill>
                <a:srgbClr val="000000"/>
              </a:solidFill>
              <a:latin typeface="Arial" charset="0"/>
              <a:ea typeface="ＭＳ Ｐゴシック" charset="0"/>
            </a:endParaRPr>
          </a:p>
        </p:txBody>
      </p:sp>
      <p:sp>
        <p:nvSpPr>
          <p:cNvPr id="265219" name="Title 2"/>
          <p:cNvSpPr>
            <a:spLocks noGrp="1"/>
          </p:cNvSpPr>
          <p:nvPr>
            <p:ph type="title" idx="4294967295"/>
          </p:nvPr>
        </p:nvSpPr>
        <p:spPr>
          <a:xfrm>
            <a:off x="0" y="116842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使徒</a:t>
            </a:r>
            <a:r>
              <a:rPr lang="en-US" sz="8800" dirty="0">
                <a:latin typeface="Arial" charset="0"/>
                <a:ea typeface="Osaka" charset="0"/>
                <a:cs typeface="Arial" charset="0"/>
              </a:rPr>
              <a:t> 26</a:t>
            </a:r>
          </a:p>
        </p:txBody>
      </p:sp>
    </p:spTree>
    <p:extLst>
      <p:ext uri="{BB962C8B-B14F-4D97-AF65-F5344CB8AC3E}">
        <p14:creationId xmlns:p14="http://schemas.microsoft.com/office/powerpoint/2010/main" val="32077488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308226" name="Picture 2" descr="Agrippa II"/>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3006740"/>
            <a:ext cx="5029200"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Rectangle 3"/>
          <p:cNvSpPr>
            <a:spLocks noGrp="1" noRot="1" noChangeArrowheads="1"/>
          </p:cNvSpPr>
          <p:nvPr>
            <p:ph type="title" idx="4294967295"/>
          </p:nvPr>
        </p:nvSpPr>
        <p:spPr>
          <a:xfrm>
            <a:off x="3124200" y="0"/>
            <a:ext cx="6019800" cy="3068638"/>
          </a:xfrm>
        </p:spPr>
        <p:txBody>
          <a:bodyPr>
            <a:normAutofit/>
          </a:bodyPr>
          <a:lstStyle/>
          <a:p>
            <a:pPr eaLnBrk="1" hangingPunct="1">
              <a:defRPr/>
            </a:pPr>
            <a:r>
              <a:rPr lang="zh-CN" altLang="en-US" b="1">
                <a:solidFill>
                  <a:schemeClr val="bg1"/>
                </a:solidFill>
                <a:effectLst>
                  <a:outerShdw blurRad="38100" dist="38100" dir="2700000" algn="tl">
                    <a:srgbClr val="000000"/>
                  </a:outerShdw>
                </a:effectLst>
                <a:latin typeface="SimSun" charset="0"/>
                <a:ea typeface="SimSun" charset="0"/>
                <a:cs typeface="SimSun" charset="0"/>
              </a:rPr>
              <a:t>希律王的从孙</a:t>
            </a:r>
            <a:r>
              <a:rPr lang="en-US" altLang="zh-CN" b="1">
                <a:solidFill>
                  <a:schemeClr val="bg1"/>
                </a:solidFill>
                <a:effectLst>
                  <a:outerShdw blurRad="38100" dist="38100" dir="2700000" algn="tl">
                    <a:srgbClr val="000000"/>
                  </a:outerShdw>
                </a:effectLst>
                <a:latin typeface="SimSun" charset="0"/>
                <a:ea typeface="SimSun" charset="0"/>
                <a:cs typeface="SimSun" charset="0"/>
              </a:rPr>
              <a:t>, </a:t>
            </a:r>
            <a:br>
              <a:rPr lang="en-US" altLang="zh-CN" b="1">
                <a:solidFill>
                  <a:schemeClr val="bg1"/>
                </a:solidFill>
                <a:effectLst>
                  <a:outerShdw blurRad="38100" dist="38100" dir="2700000" algn="tl">
                    <a:srgbClr val="000000"/>
                  </a:outerShdw>
                </a:effectLst>
                <a:latin typeface="SimSun" charset="0"/>
                <a:ea typeface="SimSun" charset="0"/>
                <a:cs typeface="SimSun" charset="0"/>
              </a:rPr>
            </a:br>
            <a:r>
              <a:rPr lang="zh-CN" altLang="en-US" b="1">
                <a:solidFill>
                  <a:schemeClr val="bg1"/>
                </a:solidFill>
                <a:effectLst>
                  <a:outerShdw blurRad="38100" dist="38100" dir="2700000" algn="tl">
                    <a:srgbClr val="000000"/>
                  </a:outerShdw>
                </a:effectLst>
                <a:latin typeface="SimSun" charset="0"/>
                <a:ea typeface="SimSun" charset="0"/>
                <a:cs typeface="SimSun" charset="0"/>
              </a:rPr>
              <a:t>国王阿古利巴二世</a:t>
            </a:r>
            <a:r>
              <a:rPr lang="en-US" altLang="zh-CN" b="1">
                <a:solidFill>
                  <a:schemeClr val="bg1"/>
                </a:solidFill>
                <a:effectLst>
                  <a:outerShdw blurRad="38100" dist="38100" dir="2700000" algn="tl">
                    <a:srgbClr val="000000"/>
                  </a:outerShdw>
                </a:effectLst>
                <a:latin typeface="SimSun" charset="0"/>
                <a:ea typeface="SimSun" charset="0"/>
                <a:cs typeface="SimSun" charset="0"/>
              </a:rPr>
              <a:t>,</a:t>
            </a:r>
            <a:r>
              <a:rPr lang="zh-CN" altLang="en-US" b="1">
                <a:solidFill>
                  <a:schemeClr val="bg1"/>
                </a:solidFill>
                <a:effectLst>
                  <a:outerShdw blurRad="38100" dist="38100" dir="2700000" algn="tl">
                    <a:srgbClr val="000000"/>
                  </a:outerShdw>
                </a:effectLst>
                <a:latin typeface="SimSun" charset="0"/>
                <a:ea typeface="SimSun" charset="0"/>
                <a:cs typeface="SimSun" charset="0"/>
              </a:rPr>
              <a:t>也发现保罗是无辜的</a:t>
            </a:r>
            <a:br>
              <a:rPr lang="zh-CN" altLang="en-US" b="1">
                <a:solidFill>
                  <a:schemeClr val="bg1"/>
                </a:solidFill>
                <a:effectLst>
                  <a:outerShdw blurRad="38100" dist="38100" dir="2700000" algn="tl">
                    <a:srgbClr val="000000"/>
                  </a:outerShdw>
                </a:effectLst>
                <a:latin typeface="SimSun" charset="0"/>
                <a:ea typeface="SimSun" charset="0"/>
                <a:cs typeface="SimSun" charset="0"/>
              </a:rPr>
            </a:br>
            <a:r>
              <a:rPr lang="en-US" altLang="zh-CN" b="1">
                <a:solidFill>
                  <a:schemeClr val="bg1"/>
                </a:solidFill>
                <a:effectLst>
                  <a:outerShdw blurRad="38100" dist="38100" dir="2700000" algn="tl">
                    <a:srgbClr val="000000"/>
                  </a:outerShdw>
                </a:effectLst>
                <a:latin typeface="SimSun" charset="0"/>
                <a:ea typeface="SimSun" charset="0"/>
                <a:cs typeface="SimSun" charset="0"/>
              </a:rPr>
              <a:t>(</a:t>
            </a:r>
            <a:r>
              <a:rPr lang="zh-CN" altLang="en-US" b="1">
                <a:solidFill>
                  <a:schemeClr val="bg1"/>
                </a:solidFill>
                <a:effectLst>
                  <a:outerShdw blurRad="38100" dist="38100" dir="2700000" algn="tl">
                    <a:srgbClr val="000000"/>
                  </a:outerShdw>
                </a:effectLst>
                <a:latin typeface="SimSun" charset="0"/>
                <a:ea typeface="SimSun" charset="0"/>
                <a:cs typeface="SimSun" charset="0"/>
              </a:rPr>
              <a:t>使徒行传</a:t>
            </a:r>
            <a:r>
              <a:rPr lang="en-US" altLang="zh-CN" b="1">
                <a:solidFill>
                  <a:schemeClr val="bg1"/>
                </a:solidFill>
                <a:effectLst>
                  <a:outerShdw blurRad="38100" dist="38100" dir="2700000" algn="tl">
                    <a:srgbClr val="000000"/>
                  </a:outerShdw>
                </a:effectLst>
                <a:latin typeface="SimSun" charset="0"/>
                <a:ea typeface="SimSun" charset="0"/>
                <a:cs typeface="SimSun" charset="0"/>
              </a:rPr>
              <a:t> 26:31)</a:t>
            </a:r>
          </a:p>
        </p:txBody>
      </p:sp>
      <p:pic>
        <p:nvPicPr>
          <p:cNvPr id="30822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200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29" name="Text Box 5"/>
          <p:cNvSpPr txBox="1">
            <a:spLocks noChangeArrowheads="1"/>
          </p:cNvSpPr>
          <p:nvPr/>
        </p:nvSpPr>
        <p:spPr bwMode="auto">
          <a:xfrm>
            <a:off x="-36497" y="6597352"/>
            <a:ext cx="3236897" cy="338471"/>
          </a:xfrm>
          <a:prstGeom prst="rect">
            <a:avLst/>
          </a:prstGeom>
          <a:solidFill>
            <a:schemeClr val="accent3">
              <a:alpha val="50195"/>
            </a:schemeClr>
          </a:solidFill>
          <a:ln>
            <a:noFill/>
          </a:ln>
        </p:spPr>
        <p:txBody>
          <a:bodyPr wrap="square" lIns="91358" tIns="45679" rIns="91358" bIns="45679">
            <a:spAutoFit/>
          </a:bodyPr>
          <a:lstStyle>
            <a:lvl1pPr>
              <a:tabLst>
                <a:tab pos="2114550" algn="l"/>
              </a:tabLst>
              <a:defRPr sz="2400">
                <a:solidFill>
                  <a:schemeClr val="tx1"/>
                </a:solidFill>
                <a:latin typeface="Arial" charset="0"/>
                <a:ea typeface="SimSun" charset="0"/>
                <a:cs typeface="SimSun" charset="0"/>
              </a:defRPr>
            </a:lvl1pPr>
            <a:lvl2pPr marL="742950" indent="-285750">
              <a:tabLst>
                <a:tab pos="2114550" algn="l"/>
              </a:tabLst>
              <a:defRPr sz="2400">
                <a:solidFill>
                  <a:schemeClr val="tx1"/>
                </a:solidFill>
                <a:latin typeface="Arial" charset="0"/>
                <a:ea typeface="SimSun" charset="0"/>
                <a:cs typeface="SimSun" charset="0"/>
              </a:defRPr>
            </a:lvl2pPr>
            <a:lvl3pPr marL="1143000" indent="-228600">
              <a:tabLst>
                <a:tab pos="2114550" algn="l"/>
              </a:tabLst>
              <a:defRPr sz="2400">
                <a:solidFill>
                  <a:schemeClr val="tx1"/>
                </a:solidFill>
                <a:latin typeface="Arial" charset="0"/>
                <a:ea typeface="SimSun" charset="0"/>
                <a:cs typeface="SimSun" charset="0"/>
              </a:defRPr>
            </a:lvl3pPr>
            <a:lvl4pPr marL="1600200" indent="-228600">
              <a:tabLst>
                <a:tab pos="2114550" algn="l"/>
              </a:tabLst>
              <a:defRPr sz="2400">
                <a:solidFill>
                  <a:schemeClr val="tx1"/>
                </a:solidFill>
                <a:latin typeface="Arial" charset="0"/>
                <a:ea typeface="SimSun" charset="0"/>
                <a:cs typeface="SimSun" charset="0"/>
              </a:defRPr>
            </a:lvl4pPr>
            <a:lvl5pPr marL="2057400" indent="-228600">
              <a:tabLst>
                <a:tab pos="2114550" algn="l"/>
              </a:tabLst>
              <a:defRPr sz="2400">
                <a:solidFill>
                  <a:schemeClr val="tx1"/>
                </a:solidFill>
                <a:latin typeface="Arial" charset="0"/>
                <a:ea typeface="SimSun" charset="0"/>
                <a:cs typeface="SimSun" charset="0"/>
              </a:defRPr>
            </a:lvl5pPr>
            <a:lvl6pPr marL="2514600" indent="-228600" eaLnBrk="0" fontAlgn="base" hangingPunct="0">
              <a:spcBef>
                <a:spcPct val="0"/>
              </a:spcBef>
              <a:spcAft>
                <a:spcPct val="0"/>
              </a:spcAft>
              <a:tabLst>
                <a:tab pos="2114550" algn="l"/>
              </a:tabLst>
              <a:defRPr sz="2400">
                <a:solidFill>
                  <a:schemeClr val="tx1"/>
                </a:solidFill>
                <a:latin typeface="Arial" charset="0"/>
                <a:ea typeface="SimSun" charset="0"/>
                <a:cs typeface="SimSun" charset="0"/>
              </a:defRPr>
            </a:lvl6pPr>
            <a:lvl7pPr marL="2971800" indent="-228600" eaLnBrk="0" fontAlgn="base" hangingPunct="0">
              <a:spcBef>
                <a:spcPct val="0"/>
              </a:spcBef>
              <a:spcAft>
                <a:spcPct val="0"/>
              </a:spcAft>
              <a:tabLst>
                <a:tab pos="2114550" algn="l"/>
              </a:tabLst>
              <a:defRPr sz="2400">
                <a:solidFill>
                  <a:schemeClr val="tx1"/>
                </a:solidFill>
                <a:latin typeface="Arial" charset="0"/>
                <a:ea typeface="SimSun" charset="0"/>
                <a:cs typeface="SimSun" charset="0"/>
              </a:defRPr>
            </a:lvl7pPr>
            <a:lvl8pPr marL="3429000" indent="-228600" eaLnBrk="0" fontAlgn="base" hangingPunct="0">
              <a:spcBef>
                <a:spcPct val="0"/>
              </a:spcBef>
              <a:spcAft>
                <a:spcPct val="0"/>
              </a:spcAft>
              <a:tabLst>
                <a:tab pos="2114550" algn="l"/>
              </a:tabLst>
              <a:defRPr sz="2400">
                <a:solidFill>
                  <a:schemeClr val="tx1"/>
                </a:solidFill>
                <a:latin typeface="Arial" charset="0"/>
                <a:ea typeface="SimSun" charset="0"/>
                <a:cs typeface="SimSun" charset="0"/>
              </a:defRPr>
            </a:lvl8pPr>
            <a:lvl9pPr marL="3886200" indent="-228600" eaLnBrk="0" fontAlgn="base" hangingPunct="0">
              <a:spcBef>
                <a:spcPct val="0"/>
              </a:spcBef>
              <a:spcAft>
                <a:spcPct val="0"/>
              </a:spcAft>
              <a:tabLst>
                <a:tab pos="2114550" algn="l"/>
              </a:tabLst>
              <a:defRPr sz="2400">
                <a:solidFill>
                  <a:schemeClr val="tx1"/>
                </a:solidFill>
                <a:latin typeface="Arial" charset="0"/>
                <a:ea typeface="SimSun" charset="0"/>
                <a:cs typeface="SimSun" charset="0"/>
              </a:defRPr>
            </a:lvl9pPr>
          </a:lstStyle>
          <a:p>
            <a:pPr eaLnBrk="1" hangingPunct="1"/>
            <a:r>
              <a:rPr lang="en-US" altLang="zh-CN" sz="1600" dirty="0">
                <a:solidFill>
                  <a:srgbClr val="000000"/>
                </a:solidFill>
                <a:latin typeface="Arial" panose="020B0604020202020204" pitchFamily="34" charset="0"/>
                <a:cs typeface="Arial" panose="020B0604020202020204" pitchFamily="34" charset="0"/>
              </a:rPr>
              <a:t> </a:t>
            </a:r>
            <a:r>
              <a:rPr lang="en-US" altLang="zh-CN" sz="1600" i="1" dirty="0">
                <a:solidFill>
                  <a:srgbClr val="000000"/>
                </a:solidFill>
                <a:latin typeface="Arial" panose="020B0604020202020204" pitchFamily="34" charset="0"/>
                <a:cs typeface="Arial" panose="020B0604020202020204" pitchFamily="34" charset="0"/>
              </a:rPr>
              <a:t>Bible Visual Resource Book, </a:t>
            </a:r>
            <a:r>
              <a:rPr lang="en-US" altLang="zh-CN" sz="1600" dirty="0">
                <a:solidFill>
                  <a:srgbClr val="000000"/>
                </a:solidFill>
                <a:latin typeface="Arial" panose="020B0604020202020204" pitchFamily="34" charset="0"/>
                <a:cs typeface="Arial" panose="020B0604020202020204" pitchFamily="34" charset="0"/>
              </a:rPr>
              <a:t>181</a:t>
            </a:r>
          </a:p>
        </p:txBody>
      </p:sp>
      <p:sp>
        <p:nvSpPr>
          <p:cNvPr id="308230" name="Text Box 6"/>
          <p:cNvSpPr txBox="1">
            <a:spLocks noChangeArrowheads="1"/>
          </p:cNvSpPr>
          <p:nvPr/>
        </p:nvSpPr>
        <p:spPr bwMode="auto">
          <a:xfrm>
            <a:off x="8382000" y="2"/>
            <a:ext cx="717550"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358" tIns="45679" rIns="91358" bIns="45679">
            <a:spAutoFit/>
          </a:bodyPr>
          <a:lstStyle>
            <a:lvl1pPr>
              <a:defRPr sz="2400">
                <a:solidFill>
                  <a:schemeClr val="tx1"/>
                </a:solidFill>
                <a:latin typeface="Arial" charset="0"/>
                <a:ea typeface="SimSun" charset="0"/>
                <a:cs typeface="SimSun" charset="0"/>
              </a:defRPr>
            </a:lvl1pPr>
            <a:lvl2pPr marL="742950" indent="-285750">
              <a:defRPr sz="2400">
                <a:solidFill>
                  <a:schemeClr val="tx1"/>
                </a:solidFill>
                <a:latin typeface="Arial" charset="0"/>
                <a:ea typeface="SimSun" charset="0"/>
                <a:cs typeface="SimSun" charset="0"/>
              </a:defRPr>
            </a:lvl2pPr>
            <a:lvl3pPr marL="1143000" indent="-228600">
              <a:defRPr sz="2400">
                <a:solidFill>
                  <a:schemeClr val="tx1"/>
                </a:solidFill>
                <a:latin typeface="Arial" charset="0"/>
                <a:ea typeface="SimSun" charset="0"/>
                <a:cs typeface="SimSun" charset="0"/>
              </a:defRPr>
            </a:lvl3pPr>
            <a:lvl4pPr marL="1600200" indent="-228600">
              <a:defRPr sz="2400">
                <a:solidFill>
                  <a:schemeClr val="tx1"/>
                </a:solidFill>
                <a:latin typeface="Arial" charset="0"/>
                <a:ea typeface="SimSun" charset="0"/>
                <a:cs typeface="SimSun" charset="0"/>
              </a:defRPr>
            </a:lvl4pPr>
            <a:lvl5pPr marL="2057400" indent="-228600">
              <a:defRPr sz="2400">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Arial" charset="0"/>
                <a:ea typeface="SimSun" charset="0"/>
                <a:cs typeface="SimSun" charset="0"/>
              </a:defRPr>
            </a:lvl9pPr>
          </a:lstStyle>
          <a:p>
            <a:r>
              <a:rPr lang="en-US" altLang="zh-CN" sz="1800" b="1">
                <a:solidFill>
                  <a:srgbClr val="000000"/>
                </a:solidFill>
                <a:latin typeface="Garamond" charset="0"/>
              </a:rPr>
              <a:t>129</a:t>
            </a:r>
          </a:p>
        </p:txBody>
      </p:sp>
      <p:sp>
        <p:nvSpPr>
          <p:cNvPr id="7" name="Text Box 4"/>
          <p:cNvSpPr txBox="1">
            <a:spLocks noChangeArrowheads="1"/>
          </p:cNvSpPr>
          <p:nvPr/>
        </p:nvSpPr>
        <p:spPr bwMode="auto">
          <a:xfrm>
            <a:off x="8388351" y="55565"/>
            <a:ext cx="712086" cy="457321"/>
          </a:xfrm>
          <a:prstGeom prst="rect">
            <a:avLst/>
          </a:prstGeom>
          <a:noFill/>
          <a:ln w="9525">
            <a:noFill/>
            <a:miter lim="800000"/>
            <a:headEnd/>
            <a:tailEnd/>
          </a:ln>
          <a:effectLst/>
        </p:spPr>
        <p:txBody>
          <a:bodyPr wrap="none" lIns="91358" tIns="45679" rIns="91358" bIns="45679">
            <a:spAutoFit/>
          </a:bodyPr>
          <a:lstStyle/>
          <a:p>
            <a:pPr fontAlgn="auto">
              <a:spcBef>
                <a:spcPts val="0"/>
              </a:spcBef>
              <a:spcAft>
                <a:spcPts val="0"/>
              </a:spcAft>
              <a:defRPr/>
            </a:pPr>
            <a:r>
              <a:rPr lang="en-US" sz="2400" b="1" dirty="0">
                <a:solidFill>
                  <a:srgbClr val="FFFFFF"/>
                </a:solidFill>
                <a:latin typeface="Arial"/>
                <a:ea typeface="SimSun"/>
                <a:cs typeface="Arial"/>
              </a:rPr>
              <a:t>129</a:t>
            </a:r>
          </a:p>
        </p:txBody>
      </p:sp>
    </p:spTree>
    <p:extLst>
      <p:ext uri="{BB962C8B-B14F-4D97-AF65-F5344CB8AC3E}">
        <p14:creationId xmlns:p14="http://schemas.microsoft.com/office/powerpoint/2010/main" val="34529603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06" tIns="45653" rIns="91306" bIns="45653"/>
          <a:lstStyle/>
          <a:p>
            <a:pPr algn="ctr" eaLnBrk="1" hangingPunct="1"/>
            <a:endParaRPr lang="en-US" sz="2400" b="1">
              <a:solidFill>
                <a:srgbClr val="000000"/>
              </a:solidFill>
              <a:latin typeface="Arial" charset="0"/>
              <a:ea typeface="ＭＳ Ｐゴシック" charset="0"/>
            </a:endParaRPr>
          </a:p>
        </p:txBody>
      </p:sp>
      <p:sp>
        <p:nvSpPr>
          <p:cNvPr id="265219" name="Title 2"/>
          <p:cNvSpPr>
            <a:spLocks noGrp="1"/>
          </p:cNvSpPr>
          <p:nvPr>
            <p:ph type="title" idx="4294967295"/>
          </p:nvPr>
        </p:nvSpPr>
        <p:spPr>
          <a:xfrm>
            <a:off x="0" y="116842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使徒</a:t>
            </a:r>
            <a:r>
              <a:rPr lang="en-US" sz="8800" dirty="0">
                <a:latin typeface="Arial" charset="0"/>
                <a:ea typeface="Osaka" charset="0"/>
                <a:cs typeface="Arial" charset="0"/>
              </a:rPr>
              <a:t> 28</a:t>
            </a:r>
          </a:p>
        </p:txBody>
      </p:sp>
    </p:spTree>
    <p:extLst>
      <p:ext uri="{BB962C8B-B14F-4D97-AF65-F5344CB8AC3E}">
        <p14:creationId xmlns:p14="http://schemas.microsoft.com/office/powerpoint/2010/main" val="15129359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8082" name="Rectangle 2"/>
          <p:cNvSpPr>
            <a:spLocks noChangeArrowheads="1"/>
          </p:cNvSpPr>
          <p:nvPr/>
        </p:nvSpPr>
        <p:spPr bwMode="auto">
          <a:xfrm>
            <a:off x="0" y="0"/>
            <a:ext cx="9144000" cy="6858000"/>
          </a:xfrm>
          <a:prstGeom prst="rect">
            <a:avLst/>
          </a:prstGeom>
          <a:gradFill rotWithShape="0">
            <a:gsLst>
              <a:gs pos="0">
                <a:srgbClr val="121D91">
                  <a:gamma/>
                  <a:shade val="0"/>
                  <a:invGamma/>
                </a:srgbClr>
              </a:gs>
              <a:gs pos="50000">
                <a:srgbClr val="121D91"/>
              </a:gs>
              <a:gs pos="100000">
                <a:srgbClr val="121D91">
                  <a:gamma/>
                  <a:shade val="0"/>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30" tIns="41015" rIns="82030" bIns="41015" anchor="ctr"/>
          <a:lstStyle/>
          <a:p>
            <a:pPr>
              <a:defRPr/>
            </a:pPr>
            <a:endParaRPr lang="en-US">
              <a:cs typeface="+mn-cs"/>
            </a:endParaRPr>
          </a:p>
        </p:txBody>
      </p:sp>
      <p:pic>
        <p:nvPicPr>
          <p:cNvPr id="77826"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1501" y="507068"/>
            <a:ext cx="7950489" cy="5780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A50021"/>
                </a:solidFill>
                <a:miter lim="800000"/>
                <a:headEnd/>
                <a:tailEnd/>
              </a14:hiddenLine>
            </a:ext>
          </a:extLst>
        </p:spPr>
      </p:pic>
      <p:sp>
        <p:nvSpPr>
          <p:cNvPr id="1838084" name="Text Box 4"/>
          <p:cNvSpPr txBox="1">
            <a:spLocks noChangeArrowheads="1"/>
          </p:cNvSpPr>
          <p:nvPr/>
        </p:nvSpPr>
        <p:spPr bwMode="auto">
          <a:xfrm>
            <a:off x="1765013" y="2332225"/>
            <a:ext cx="1320511" cy="584106"/>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zh-CN" altLang="en-US" sz="3200">
                <a:solidFill>
                  <a:srgbClr val="0033CC"/>
                </a:solidFill>
                <a:latin typeface="Comic Sans MS" charset="0"/>
                <a:ea typeface="黑体" charset="0"/>
                <a:cs typeface="黑体" charset="0"/>
              </a:rPr>
              <a:t>欧洲</a:t>
            </a:r>
          </a:p>
        </p:txBody>
      </p:sp>
      <p:sp>
        <p:nvSpPr>
          <p:cNvPr id="1838085" name="Text Box 5"/>
          <p:cNvSpPr txBox="1">
            <a:spLocks noChangeArrowheads="1"/>
          </p:cNvSpPr>
          <p:nvPr/>
        </p:nvSpPr>
        <p:spPr bwMode="auto">
          <a:xfrm rot="1299097">
            <a:off x="3202421" y="4195204"/>
            <a:ext cx="2108488" cy="43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zh-CN" altLang="en-US" sz="2200">
                <a:solidFill>
                  <a:schemeClr val="bg1"/>
                </a:solidFill>
                <a:latin typeface="Comic Sans MS" charset="0"/>
                <a:ea typeface="宋体" charset="0"/>
                <a:cs typeface="宋体" charset="0"/>
              </a:rPr>
              <a:t>地中海</a:t>
            </a:r>
          </a:p>
        </p:txBody>
      </p:sp>
      <p:sp>
        <p:nvSpPr>
          <p:cNvPr id="1838086" name="Text Box 6"/>
          <p:cNvSpPr txBox="1">
            <a:spLocks noChangeArrowheads="1"/>
          </p:cNvSpPr>
          <p:nvPr/>
        </p:nvSpPr>
        <p:spPr bwMode="auto">
          <a:xfrm rot="1299097">
            <a:off x="601809" y="1273269"/>
            <a:ext cx="1363806" cy="431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zh-CN" altLang="en-US" sz="2200">
                <a:solidFill>
                  <a:schemeClr val="bg1"/>
                </a:solidFill>
                <a:latin typeface="Comic Sans MS" charset="0"/>
                <a:ea typeface="宋体" charset="0"/>
                <a:cs typeface="宋体" charset="0"/>
              </a:rPr>
              <a:t>大西洋</a:t>
            </a:r>
          </a:p>
        </p:txBody>
      </p:sp>
      <p:sp>
        <p:nvSpPr>
          <p:cNvPr id="1838087" name="Freeform 7" descr="Purple mesh"/>
          <p:cNvSpPr>
            <a:spLocks/>
          </p:cNvSpPr>
          <p:nvPr/>
        </p:nvSpPr>
        <p:spPr bwMode="auto">
          <a:xfrm>
            <a:off x="6251864" y="5350810"/>
            <a:ext cx="913535" cy="998725"/>
          </a:xfrm>
          <a:custGeom>
            <a:avLst/>
            <a:gdLst>
              <a:gd name="T0" fmla="*/ 302 w 576"/>
              <a:gd name="T1" fmla="*/ 533 h 629"/>
              <a:gd name="T2" fmla="*/ 262 w 576"/>
              <a:gd name="T3" fmla="*/ 461 h 629"/>
              <a:gd name="T4" fmla="*/ 238 w 576"/>
              <a:gd name="T5" fmla="*/ 437 h 629"/>
              <a:gd name="T6" fmla="*/ 206 w 576"/>
              <a:gd name="T7" fmla="*/ 389 h 629"/>
              <a:gd name="T8" fmla="*/ 94 w 576"/>
              <a:gd name="T9" fmla="*/ 261 h 629"/>
              <a:gd name="T10" fmla="*/ 62 w 576"/>
              <a:gd name="T11" fmla="*/ 213 h 629"/>
              <a:gd name="T12" fmla="*/ 46 w 576"/>
              <a:gd name="T13" fmla="*/ 125 h 629"/>
              <a:gd name="T14" fmla="*/ 6 w 576"/>
              <a:gd name="T15" fmla="*/ 53 h 629"/>
              <a:gd name="T16" fmla="*/ 54 w 576"/>
              <a:gd name="T17" fmla="*/ 29 h 629"/>
              <a:gd name="T18" fmla="*/ 70 w 576"/>
              <a:gd name="T19" fmla="*/ 85 h 629"/>
              <a:gd name="T20" fmla="*/ 126 w 576"/>
              <a:gd name="T21" fmla="*/ 181 h 629"/>
              <a:gd name="T22" fmla="*/ 174 w 576"/>
              <a:gd name="T23" fmla="*/ 213 h 629"/>
              <a:gd name="T24" fmla="*/ 222 w 576"/>
              <a:gd name="T25" fmla="*/ 269 h 629"/>
              <a:gd name="T26" fmla="*/ 230 w 576"/>
              <a:gd name="T27" fmla="*/ 109 h 629"/>
              <a:gd name="T28" fmla="*/ 254 w 576"/>
              <a:gd name="T29" fmla="*/ 117 h 629"/>
              <a:gd name="T30" fmla="*/ 238 w 576"/>
              <a:gd name="T31" fmla="*/ 197 h 629"/>
              <a:gd name="T32" fmla="*/ 254 w 576"/>
              <a:gd name="T33" fmla="*/ 261 h 629"/>
              <a:gd name="T34" fmla="*/ 334 w 576"/>
              <a:gd name="T35" fmla="*/ 293 h 629"/>
              <a:gd name="T36" fmla="*/ 358 w 576"/>
              <a:gd name="T37" fmla="*/ 317 h 629"/>
              <a:gd name="T38" fmla="*/ 390 w 576"/>
              <a:gd name="T39" fmla="*/ 389 h 629"/>
              <a:gd name="T40" fmla="*/ 438 w 576"/>
              <a:gd name="T41" fmla="*/ 413 h 629"/>
              <a:gd name="T42" fmla="*/ 494 w 576"/>
              <a:gd name="T43" fmla="*/ 477 h 629"/>
              <a:gd name="T44" fmla="*/ 542 w 576"/>
              <a:gd name="T45" fmla="*/ 493 h 629"/>
              <a:gd name="T46" fmla="*/ 566 w 576"/>
              <a:gd name="T47" fmla="*/ 581 h 629"/>
              <a:gd name="T48" fmla="*/ 470 w 576"/>
              <a:gd name="T49" fmla="*/ 605 h 629"/>
              <a:gd name="T50" fmla="*/ 422 w 576"/>
              <a:gd name="T51" fmla="*/ 621 h 629"/>
              <a:gd name="T52" fmla="*/ 398 w 576"/>
              <a:gd name="T53" fmla="*/ 629 h 629"/>
              <a:gd name="T54" fmla="*/ 302 w 576"/>
              <a:gd name="T55" fmla="*/ 589 h 629"/>
              <a:gd name="T56" fmla="*/ 302 w 576"/>
              <a:gd name="T57" fmla="*/ 533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3"/>
            <a:srcRect/>
            <a:tile tx="0" ty="0" sx="100000" sy="100000" flip="none" algn="tl"/>
          </a:blipFill>
          <a:ln w="12700" cap="flat" cmpd="sng">
            <a:solidFill>
              <a:schemeClr val="tx1"/>
            </a:solidFill>
            <a:prstDash val="solid"/>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30" tIns="41015" rIns="82030" bIns="41015" anchor="ctr"/>
          <a:lstStyle/>
          <a:p>
            <a:pPr>
              <a:defRPr/>
            </a:pPr>
            <a:endParaRPr lang="en-US">
              <a:cs typeface="+mn-cs"/>
            </a:endParaRPr>
          </a:p>
        </p:txBody>
      </p:sp>
      <p:sp>
        <p:nvSpPr>
          <p:cNvPr id="1838088" name="Rectangle 8"/>
          <p:cNvSpPr>
            <a:spLocks noChangeArrowheads="1"/>
          </p:cNvSpPr>
          <p:nvPr/>
        </p:nvSpPr>
        <p:spPr bwMode="auto">
          <a:xfrm>
            <a:off x="571501" y="495860"/>
            <a:ext cx="7950489" cy="5828460"/>
          </a:xfrm>
          <a:prstGeom prst="rect">
            <a:avLst/>
          </a:prstGeom>
          <a:noFill/>
          <a:ln w="76200">
            <a:solidFill>
              <a:srgbClr val="A5002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30" tIns="41015" rIns="82030" bIns="41015" anchor="ctr"/>
          <a:lstStyle/>
          <a:p>
            <a:pPr>
              <a:defRPr/>
            </a:pPr>
            <a:endParaRPr lang="en-US">
              <a:cs typeface="+mn-cs"/>
            </a:endParaRPr>
          </a:p>
        </p:txBody>
      </p:sp>
      <p:sp>
        <p:nvSpPr>
          <p:cNvPr id="1838089" name="Text Box 9"/>
          <p:cNvSpPr txBox="1">
            <a:spLocks noChangeArrowheads="1"/>
          </p:cNvSpPr>
          <p:nvPr/>
        </p:nvSpPr>
        <p:spPr bwMode="auto">
          <a:xfrm>
            <a:off x="8756625" y="89941"/>
            <a:ext cx="184492" cy="4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54" tIns="45678" rIns="91354" bIns="45678" anchor="ctr">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zh-CN" altLang="en-US" sz="2000">
                <a:solidFill>
                  <a:srgbClr val="FFA27C"/>
                </a:solidFill>
                <a:latin typeface="Comic Sans MS" charset="0"/>
                <a:ea typeface="宋体" charset="0"/>
                <a:cs typeface="宋体" charset="0"/>
              </a:rPr>
              <a:t> </a:t>
            </a:r>
          </a:p>
        </p:txBody>
      </p:sp>
      <p:sp>
        <p:nvSpPr>
          <p:cNvPr id="1838090" name="Text Box 10"/>
          <p:cNvSpPr txBox="1">
            <a:spLocks noChangeArrowheads="1"/>
          </p:cNvSpPr>
          <p:nvPr/>
        </p:nvSpPr>
        <p:spPr bwMode="auto">
          <a:xfrm>
            <a:off x="8020671" y="6535846"/>
            <a:ext cx="165589" cy="221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1994" tIns="40995" rIns="81994" bIns="40995"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endParaRPr lang="zh-CN" altLang="en-US" sz="900">
              <a:solidFill>
                <a:srgbClr val="FFFFFF"/>
              </a:solidFill>
              <a:latin typeface="Comic Sans MS" charset="0"/>
              <a:ea typeface="宋体" charset="0"/>
              <a:cs typeface="宋体" charset="0"/>
            </a:endParaRPr>
          </a:p>
        </p:txBody>
      </p:sp>
      <p:sp>
        <p:nvSpPr>
          <p:cNvPr id="1838091" name="Text Box 11"/>
          <p:cNvSpPr txBox="1">
            <a:spLocks noChangeArrowheads="1"/>
          </p:cNvSpPr>
          <p:nvPr/>
        </p:nvSpPr>
        <p:spPr bwMode="auto">
          <a:xfrm>
            <a:off x="8355763" y="6539347"/>
            <a:ext cx="306478" cy="221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1994" tIns="40995" rIns="81994" bIns="40995"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en-US" altLang="zh-CN" sz="900">
                <a:solidFill>
                  <a:srgbClr val="FFFFFF"/>
                </a:solidFill>
                <a:latin typeface="Comic Sans MS" charset="0"/>
                <a:ea typeface="宋体" charset="0"/>
                <a:cs typeface="宋体" charset="0"/>
              </a:rPr>
              <a:t>46</a:t>
            </a:r>
          </a:p>
        </p:txBody>
      </p:sp>
      <p:sp>
        <p:nvSpPr>
          <p:cNvPr id="1838092" name="Rectangle 12"/>
          <p:cNvSpPr>
            <a:spLocks noChangeArrowheads="1"/>
          </p:cNvSpPr>
          <p:nvPr/>
        </p:nvSpPr>
        <p:spPr bwMode="auto">
          <a:xfrm>
            <a:off x="7934615" y="6537935"/>
            <a:ext cx="518581" cy="221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12" tIns="41005" rIns="82012" bIns="41005" anchor="ctr">
            <a:spAutoFit/>
          </a:bodyPr>
          <a:lstStyle/>
          <a:p>
            <a:pPr>
              <a:defRPr/>
            </a:pPr>
            <a:r>
              <a:rPr lang="en-US" altLang="zh-CN" sz="900">
                <a:solidFill>
                  <a:schemeClr val="bg1"/>
                </a:solidFill>
                <a:ea typeface="宋体" charset="0"/>
                <a:cs typeface="宋体" charset="0"/>
              </a:rPr>
              <a:t>8.0.08.</a:t>
            </a:r>
          </a:p>
        </p:txBody>
      </p:sp>
      <p:sp>
        <p:nvSpPr>
          <p:cNvPr id="1838093" name="Text Box 13"/>
          <p:cNvSpPr txBox="1">
            <a:spLocks noChangeArrowheads="1"/>
          </p:cNvSpPr>
          <p:nvPr/>
        </p:nvSpPr>
        <p:spPr bwMode="auto">
          <a:xfrm>
            <a:off x="6856559" y="4915182"/>
            <a:ext cx="1744806" cy="1077165"/>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A50021"/>
                </a:solidFill>
                <a:miter lim="800000"/>
                <a:headEnd/>
                <a:tailEnd/>
              </a14:hiddenLine>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zh-CN" altLang="en-US" sz="3200">
                <a:solidFill>
                  <a:srgbClr val="0033CC"/>
                </a:solidFill>
                <a:latin typeface="Comic Sans MS" charset="0"/>
                <a:ea typeface="黑体" charset="0"/>
                <a:cs typeface="黑体" charset="0"/>
              </a:rPr>
              <a:t>阿拉伯半岛</a:t>
            </a:r>
          </a:p>
        </p:txBody>
      </p:sp>
      <p:sp>
        <p:nvSpPr>
          <p:cNvPr id="1838094" name="Text Box 14"/>
          <p:cNvSpPr txBox="1">
            <a:spLocks noChangeArrowheads="1"/>
          </p:cNvSpPr>
          <p:nvPr/>
        </p:nvSpPr>
        <p:spPr bwMode="auto">
          <a:xfrm>
            <a:off x="1160318" y="3989294"/>
            <a:ext cx="2615045" cy="584107"/>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zh-CN" altLang="en-US" sz="3200">
                <a:solidFill>
                  <a:srgbClr val="0033CC"/>
                </a:solidFill>
                <a:latin typeface="Comic Sans MS" charset="0"/>
                <a:ea typeface="黑体" charset="0"/>
                <a:cs typeface="黑体" charset="0"/>
              </a:rPr>
              <a:t>非洲</a:t>
            </a:r>
          </a:p>
        </p:txBody>
      </p:sp>
      <p:sp>
        <p:nvSpPr>
          <p:cNvPr id="1838095" name="Text Box 15"/>
          <p:cNvSpPr txBox="1">
            <a:spLocks noChangeArrowheads="1"/>
          </p:cNvSpPr>
          <p:nvPr/>
        </p:nvSpPr>
        <p:spPr bwMode="auto">
          <a:xfrm>
            <a:off x="6787286" y="2723029"/>
            <a:ext cx="1486477" cy="584107"/>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zh-CN" altLang="en-US" sz="3200">
                <a:solidFill>
                  <a:srgbClr val="0033CC"/>
                </a:solidFill>
                <a:latin typeface="Comic Sans MS" charset="0"/>
                <a:ea typeface="黑体" charset="0"/>
                <a:cs typeface="黑体" charset="0"/>
              </a:rPr>
              <a:t>亚西亚</a:t>
            </a:r>
          </a:p>
        </p:txBody>
      </p:sp>
      <p:sp>
        <p:nvSpPr>
          <p:cNvPr id="1838096" name="Text Box 16"/>
          <p:cNvSpPr txBox="1">
            <a:spLocks noChangeArrowheads="1"/>
          </p:cNvSpPr>
          <p:nvPr/>
        </p:nvSpPr>
        <p:spPr bwMode="auto">
          <a:xfrm>
            <a:off x="6459683" y="4150379"/>
            <a:ext cx="2249921"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altLang="zh-CN" sz="1800">
                <a:latin typeface="Comic Sans MS"/>
                <a:ea typeface="宋体" charset="0"/>
                <a:cs typeface="宋体" charset="0"/>
              </a:rPr>
              <a:t>•</a:t>
            </a:r>
            <a:r>
              <a:rPr lang="zh-CN" altLang="en-US" sz="1600">
                <a:latin typeface="宋体" charset="0"/>
                <a:ea typeface="宋体" charset="0"/>
                <a:cs typeface="宋体" charset="0"/>
              </a:rPr>
              <a:t>叙 利 亚 安 提 阿</a:t>
            </a:r>
            <a:r>
              <a:rPr lang="zh-CN" altLang="en-US" sz="1800">
                <a:latin typeface="宋体" charset="0"/>
                <a:ea typeface="宋体" charset="0"/>
                <a:cs typeface="宋体" charset="0"/>
              </a:rPr>
              <a:t> </a:t>
            </a:r>
          </a:p>
        </p:txBody>
      </p:sp>
      <p:sp>
        <p:nvSpPr>
          <p:cNvPr id="1838097" name="Text Box 17"/>
          <p:cNvSpPr txBox="1">
            <a:spLocks noChangeArrowheads="1"/>
          </p:cNvSpPr>
          <p:nvPr/>
        </p:nvSpPr>
        <p:spPr bwMode="auto">
          <a:xfrm>
            <a:off x="5964672" y="3501838"/>
            <a:ext cx="2498147"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altLang="zh-CN" sz="1800">
                <a:latin typeface="Comic Sans MS"/>
                <a:ea typeface="宋体" charset="0"/>
                <a:cs typeface="宋体" charset="0"/>
              </a:rPr>
              <a:t>•</a:t>
            </a:r>
            <a:r>
              <a:rPr lang="zh-CN" altLang="en-US" sz="1600">
                <a:latin typeface="宋体" charset="0"/>
                <a:ea typeface="宋体" charset="0"/>
                <a:cs typeface="宋体" charset="0"/>
              </a:rPr>
              <a:t>彼 西 底 安 提 阿</a:t>
            </a:r>
          </a:p>
        </p:txBody>
      </p:sp>
      <p:sp>
        <p:nvSpPr>
          <p:cNvPr id="1838098" name="Text Box 18"/>
          <p:cNvSpPr txBox="1">
            <a:spLocks noChangeArrowheads="1"/>
          </p:cNvSpPr>
          <p:nvPr/>
        </p:nvSpPr>
        <p:spPr bwMode="auto">
          <a:xfrm>
            <a:off x="5191126" y="3704945"/>
            <a:ext cx="1935306"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altLang="zh-CN" sz="1800">
                <a:latin typeface="Comic Sans MS"/>
                <a:ea typeface="宋体" charset="0"/>
                <a:cs typeface="宋体" charset="0"/>
              </a:rPr>
              <a:t>•</a:t>
            </a:r>
            <a:r>
              <a:rPr lang="zh-CN" altLang="en-US" sz="1600">
                <a:latin typeface="宋体" charset="0"/>
                <a:ea typeface="宋体" charset="0"/>
                <a:cs typeface="宋体" charset="0"/>
              </a:rPr>
              <a:t>以 </a:t>
            </a:r>
            <a:r>
              <a:rPr lang="ja-JP" altLang="en-US" sz="1600">
                <a:latin typeface="宋体" charset="0"/>
                <a:ea typeface="宋体" charset="0"/>
                <a:cs typeface="宋体" charset="0"/>
              </a:rPr>
              <a:t>弗</a:t>
            </a:r>
            <a:r>
              <a:rPr lang="zh-CN" altLang="en-US" sz="1600">
                <a:latin typeface="宋体" charset="0"/>
                <a:ea typeface="宋体" charset="0"/>
                <a:cs typeface="宋体" charset="0"/>
              </a:rPr>
              <a:t> </a:t>
            </a:r>
            <a:r>
              <a:rPr lang="ja-JP" altLang="en-US" sz="1600">
                <a:latin typeface="宋体" charset="0"/>
                <a:ea typeface="宋体" charset="0"/>
                <a:cs typeface="宋体" charset="0"/>
              </a:rPr>
              <a:t>所</a:t>
            </a:r>
            <a:endParaRPr lang="zh-CN" altLang="en-US" sz="1600">
              <a:latin typeface="宋体" charset="0"/>
              <a:ea typeface="宋体" charset="0"/>
              <a:cs typeface="宋体" charset="0"/>
            </a:endParaRPr>
          </a:p>
        </p:txBody>
      </p:sp>
      <p:sp>
        <p:nvSpPr>
          <p:cNvPr id="1838099" name="Text Box 19"/>
          <p:cNvSpPr txBox="1">
            <a:spLocks noChangeArrowheads="1"/>
          </p:cNvSpPr>
          <p:nvPr/>
        </p:nvSpPr>
        <p:spPr bwMode="auto">
          <a:xfrm>
            <a:off x="3899477" y="3762375"/>
            <a:ext cx="1056409" cy="369794"/>
          </a:xfrm>
          <a:prstGeom prst="rect">
            <a:avLst/>
          </a:prstGeom>
          <a:noFill/>
          <a:ln>
            <a:noFill/>
          </a:ln>
          <a:effectLst>
            <a:outerShdw blurRad="63500" dist="107763" dir="2700000" algn="ctr" rotWithShape="0">
              <a:schemeClr val="tx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ja-JP" altLang="en-US" sz="1800">
                <a:solidFill>
                  <a:schemeClr val="bg1"/>
                </a:solidFill>
                <a:latin typeface="NJ Chinese Simplified" charset="0"/>
                <a:ea typeface="MS PGothic" charset="0"/>
                <a:cs typeface="MS PGothic" charset="0"/>
              </a:rPr>
              <a:t>雅</a:t>
            </a:r>
            <a:r>
              <a:rPr lang="zh-CN" altLang="en-US" sz="1800">
                <a:solidFill>
                  <a:schemeClr val="bg1"/>
                </a:solidFill>
                <a:latin typeface="NJ Chinese Simplified" charset="0"/>
                <a:ea typeface="NJ Chinese Simplified" charset="0"/>
                <a:cs typeface="NJ Chinese Simplified" charset="0"/>
              </a:rPr>
              <a:t> </a:t>
            </a:r>
            <a:r>
              <a:rPr lang="ja-JP" altLang="en-US" sz="1800">
                <a:solidFill>
                  <a:schemeClr val="bg1"/>
                </a:solidFill>
                <a:latin typeface="NJ Chinese Simplified" charset="0"/>
                <a:ea typeface="MS PGothic" charset="0"/>
                <a:cs typeface="MS PGothic" charset="0"/>
              </a:rPr>
              <a:t>典</a:t>
            </a:r>
            <a:endParaRPr lang="zh-CN" altLang="en-US" sz="1800">
              <a:solidFill>
                <a:schemeClr val="bg1"/>
              </a:solidFill>
              <a:latin typeface="NJ Chinese Simplified" charset="0"/>
              <a:ea typeface="NJ Chinese Simplified" charset="0"/>
              <a:cs typeface="NJ Chinese Simplified" charset="0"/>
            </a:endParaRPr>
          </a:p>
        </p:txBody>
      </p:sp>
      <p:sp>
        <p:nvSpPr>
          <p:cNvPr id="1838100" name="Text Box 20"/>
          <p:cNvSpPr txBox="1">
            <a:spLocks noChangeArrowheads="1"/>
          </p:cNvSpPr>
          <p:nvPr/>
        </p:nvSpPr>
        <p:spPr bwMode="auto">
          <a:xfrm>
            <a:off x="4664364" y="3088622"/>
            <a:ext cx="1733262"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altLang="zh-CN" sz="1800">
                <a:latin typeface="Arial" charset="0"/>
                <a:ea typeface="宋体" charset="0"/>
                <a:cs typeface="宋体" charset="0"/>
              </a:rPr>
              <a:t>•</a:t>
            </a:r>
            <a:r>
              <a:rPr lang="ja-JP" altLang="en-US" sz="1600">
                <a:latin typeface="Arial" charset="0"/>
                <a:ea typeface="宋体" charset="0"/>
                <a:cs typeface="宋体" charset="0"/>
              </a:rPr>
              <a:t>马</a:t>
            </a:r>
            <a:r>
              <a:rPr lang="zh-CN" altLang="en-US" sz="1600">
                <a:latin typeface="Arial" charset="0"/>
                <a:ea typeface="宋体" charset="0"/>
                <a:cs typeface="宋体" charset="0"/>
              </a:rPr>
              <a:t> </a:t>
            </a:r>
            <a:r>
              <a:rPr lang="ja-JP" altLang="en-US" sz="1600">
                <a:latin typeface="Arial" charset="0"/>
                <a:ea typeface="宋体" charset="0"/>
                <a:cs typeface="宋体" charset="0"/>
              </a:rPr>
              <a:t>其</a:t>
            </a:r>
            <a:r>
              <a:rPr lang="zh-CN" altLang="en-US" sz="1600">
                <a:latin typeface="Arial" charset="0"/>
                <a:ea typeface="宋体" charset="0"/>
                <a:cs typeface="宋体" charset="0"/>
              </a:rPr>
              <a:t> </a:t>
            </a:r>
            <a:r>
              <a:rPr lang="ja-JP" altLang="en-US" sz="1600">
                <a:latin typeface="Arial" charset="0"/>
                <a:ea typeface="宋体" charset="0"/>
                <a:cs typeface="宋体" charset="0"/>
              </a:rPr>
              <a:t>顿</a:t>
            </a:r>
            <a:endParaRPr lang="zh-CN" altLang="en-US" sz="1600">
              <a:latin typeface="Arial" charset="0"/>
              <a:ea typeface="宋体" charset="0"/>
              <a:cs typeface="宋体" charset="0"/>
            </a:endParaRPr>
          </a:p>
        </p:txBody>
      </p:sp>
      <p:sp>
        <p:nvSpPr>
          <p:cNvPr id="1838101" name="Text Box 21"/>
          <p:cNvSpPr txBox="1">
            <a:spLocks noChangeArrowheads="1"/>
          </p:cNvSpPr>
          <p:nvPr/>
        </p:nvSpPr>
        <p:spPr bwMode="auto">
          <a:xfrm>
            <a:off x="6459683" y="4668651"/>
            <a:ext cx="1744807"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altLang="zh-CN" sz="1800">
                <a:latin typeface="Comic Sans MS"/>
                <a:ea typeface="宋体" charset="0"/>
                <a:cs typeface="宋体" charset="0"/>
              </a:rPr>
              <a:t>•</a:t>
            </a:r>
            <a:r>
              <a:rPr lang="ja-JP" altLang="en-US" sz="1600">
                <a:latin typeface="宋体" charset="0"/>
                <a:ea typeface="宋体" charset="0"/>
                <a:cs typeface="宋体" charset="0"/>
              </a:rPr>
              <a:t>耶</a:t>
            </a:r>
            <a:r>
              <a:rPr lang="zh-CN" altLang="en-US" sz="1600">
                <a:latin typeface="宋体" charset="0"/>
                <a:ea typeface="宋体" charset="0"/>
                <a:cs typeface="宋体" charset="0"/>
              </a:rPr>
              <a:t> </a:t>
            </a:r>
            <a:r>
              <a:rPr lang="ja-JP" altLang="en-US" sz="1600">
                <a:latin typeface="宋体" charset="0"/>
                <a:ea typeface="宋体" charset="0"/>
                <a:cs typeface="宋体" charset="0"/>
              </a:rPr>
              <a:t>路</a:t>
            </a:r>
            <a:r>
              <a:rPr lang="zh-CN" altLang="en-US" sz="1600">
                <a:latin typeface="宋体" charset="0"/>
                <a:ea typeface="宋体" charset="0"/>
                <a:cs typeface="宋体" charset="0"/>
              </a:rPr>
              <a:t> </a:t>
            </a:r>
            <a:r>
              <a:rPr lang="ja-JP" altLang="en-US" sz="1600">
                <a:latin typeface="宋体" charset="0"/>
                <a:ea typeface="宋体" charset="0"/>
                <a:cs typeface="宋体" charset="0"/>
              </a:rPr>
              <a:t>撒</a:t>
            </a:r>
            <a:r>
              <a:rPr lang="zh-CN" altLang="en-US" sz="1600">
                <a:latin typeface="宋体" charset="0"/>
                <a:ea typeface="宋体" charset="0"/>
                <a:cs typeface="宋体" charset="0"/>
              </a:rPr>
              <a:t> </a:t>
            </a:r>
            <a:r>
              <a:rPr lang="ja-JP" altLang="en-US" sz="1600">
                <a:latin typeface="宋体" charset="0"/>
                <a:ea typeface="宋体" charset="0"/>
                <a:cs typeface="宋体" charset="0"/>
              </a:rPr>
              <a:t>冷</a:t>
            </a:r>
            <a:endParaRPr lang="zh-CN" altLang="en-US" sz="1600">
              <a:latin typeface="宋体" charset="0"/>
              <a:ea typeface="宋体" charset="0"/>
              <a:cs typeface="宋体" charset="0"/>
            </a:endParaRPr>
          </a:p>
        </p:txBody>
      </p:sp>
      <p:sp>
        <p:nvSpPr>
          <p:cNvPr id="1838102" name="Text Box 22"/>
          <p:cNvSpPr txBox="1">
            <a:spLocks noChangeArrowheads="1"/>
          </p:cNvSpPr>
          <p:nvPr/>
        </p:nvSpPr>
        <p:spPr bwMode="auto">
          <a:xfrm>
            <a:off x="4675909" y="3650316"/>
            <a:ext cx="307398" cy="584107"/>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altLang="zh-CN" sz="3200">
                <a:solidFill>
                  <a:schemeClr val="bg2"/>
                </a:solidFill>
                <a:latin typeface="Comic Sans MS" charset="0"/>
                <a:ea typeface="宋体" charset="0"/>
                <a:cs typeface="宋体" charset="0"/>
              </a:rPr>
              <a:t>•</a:t>
            </a:r>
            <a:endParaRPr lang="en-US" altLang="zh-CN" sz="2000">
              <a:solidFill>
                <a:schemeClr val="bg2"/>
              </a:solidFill>
              <a:latin typeface="Comic Sans MS" charset="0"/>
              <a:ea typeface="宋体" charset="0"/>
              <a:cs typeface="宋体" charset="0"/>
            </a:endParaRPr>
          </a:p>
        </p:txBody>
      </p:sp>
      <p:sp>
        <p:nvSpPr>
          <p:cNvPr id="1838103" name="Text Box 23"/>
          <p:cNvSpPr txBox="1">
            <a:spLocks noChangeArrowheads="1"/>
          </p:cNvSpPr>
          <p:nvPr/>
        </p:nvSpPr>
        <p:spPr bwMode="auto">
          <a:xfrm>
            <a:off x="2933991" y="2972360"/>
            <a:ext cx="1346488" cy="369794"/>
          </a:xfrm>
          <a:prstGeom prst="rect">
            <a:avLst/>
          </a:prstGeom>
          <a:noFill/>
          <a:ln>
            <a:noFill/>
          </a:ln>
          <a:effectLst>
            <a:outerShdw blurRad="63500" dist="107763"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ja-JP" altLang="en-US" sz="1800">
                <a:solidFill>
                  <a:schemeClr val="bg1"/>
                </a:solidFill>
                <a:latin typeface="NJ Chinese Simplified" charset="0"/>
                <a:ea typeface="华文细黑" charset="0"/>
                <a:cs typeface="华文细黑" charset="0"/>
              </a:rPr>
              <a:t>罗</a:t>
            </a:r>
            <a:r>
              <a:rPr lang="zh-CN" altLang="en-US" sz="1800">
                <a:solidFill>
                  <a:schemeClr val="bg1"/>
                </a:solidFill>
                <a:latin typeface="NJ Chinese Simplified" charset="0"/>
                <a:ea typeface="NJ Chinese Simplified" charset="0"/>
                <a:cs typeface="NJ Chinese Simplified" charset="0"/>
              </a:rPr>
              <a:t> </a:t>
            </a:r>
            <a:r>
              <a:rPr lang="ja-JP" altLang="en-US" sz="1800">
                <a:solidFill>
                  <a:schemeClr val="bg1"/>
                </a:solidFill>
                <a:latin typeface="NJ Chinese Simplified" charset="0"/>
                <a:ea typeface="华文细黑" charset="0"/>
                <a:cs typeface="华文细黑" charset="0"/>
              </a:rPr>
              <a:t>马</a:t>
            </a:r>
            <a:r>
              <a:rPr lang="en-US" altLang="zh-CN" sz="1800">
                <a:solidFill>
                  <a:schemeClr val="bg1"/>
                </a:solidFill>
                <a:latin typeface="Comic Sans MS" charset="0"/>
                <a:ea typeface="宋体" charset="0"/>
                <a:cs typeface="宋体" charset="0"/>
              </a:rPr>
              <a:t>•</a:t>
            </a:r>
            <a:endParaRPr lang="zh-CN" altLang="en-US" sz="1800">
              <a:solidFill>
                <a:schemeClr val="bg1"/>
              </a:solidFill>
              <a:latin typeface="Comic Sans MS" charset="0"/>
              <a:ea typeface="宋体" charset="0"/>
              <a:cs typeface="宋体" charset="0"/>
            </a:endParaRPr>
          </a:p>
        </p:txBody>
      </p:sp>
      <p:sp>
        <p:nvSpPr>
          <p:cNvPr id="1838104" name="Text Box 24"/>
          <p:cNvSpPr txBox="1">
            <a:spLocks noChangeArrowheads="1"/>
          </p:cNvSpPr>
          <p:nvPr/>
        </p:nvSpPr>
        <p:spPr bwMode="auto">
          <a:xfrm>
            <a:off x="8758539" y="6486881"/>
            <a:ext cx="267252" cy="282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1949" tIns="40973" rIns="81949" bIns="40973"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en-US" altLang="zh-CN" sz="1300">
                <a:solidFill>
                  <a:srgbClr val="FFFFFF"/>
                </a:solidFill>
                <a:latin typeface="Comic Sans MS" charset="0"/>
                <a:ea typeface="宋体" charset="0"/>
                <a:cs typeface="宋体" charset="0"/>
              </a:rPr>
              <a:t>3</a:t>
            </a:r>
          </a:p>
        </p:txBody>
      </p:sp>
      <p:grpSp>
        <p:nvGrpSpPr>
          <p:cNvPr id="1838105" name="Group 25"/>
          <p:cNvGrpSpPr>
            <a:grpSpLocks/>
          </p:cNvGrpSpPr>
          <p:nvPr/>
        </p:nvGrpSpPr>
        <p:grpSpPr bwMode="auto">
          <a:xfrm>
            <a:off x="793750" y="5618351"/>
            <a:ext cx="7142307" cy="1065959"/>
            <a:chOff x="541" y="4020"/>
            <a:chExt cx="4445" cy="872"/>
          </a:xfrm>
        </p:grpSpPr>
        <p:sp>
          <p:nvSpPr>
            <p:cNvPr id="1838106" name="Rectangle 26" descr="10%"/>
            <p:cNvSpPr>
              <a:spLocks noChangeArrowheads="1"/>
            </p:cNvSpPr>
            <p:nvPr/>
          </p:nvSpPr>
          <p:spPr bwMode="auto">
            <a:xfrm>
              <a:off x="541" y="4020"/>
              <a:ext cx="4445" cy="827"/>
            </a:xfrm>
            <a:prstGeom prst="rect">
              <a:avLst/>
            </a:prstGeom>
            <a:pattFill prst="pct10">
              <a:fgClr>
                <a:schemeClr val="accent1"/>
              </a:fgClr>
              <a:bgClr>
                <a:srgbClr val="FFFFFF"/>
              </a:bgClr>
            </a:pattFill>
            <a:ln w="76200" cmpd="tri">
              <a:solidFill>
                <a:schemeClr val="accent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cs typeface="+mn-cs"/>
              </a:endParaRPr>
            </a:p>
          </p:txBody>
        </p:sp>
        <p:sp>
          <p:nvSpPr>
            <p:cNvPr id="1838107" name="Rectangle 27"/>
            <p:cNvSpPr>
              <a:spLocks noChangeArrowheads="1"/>
            </p:cNvSpPr>
            <p:nvPr/>
          </p:nvSpPr>
          <p:spPr bwMode="auto">
            <a:xfrm>
              <a:off x="614" y="4064"/>
              <a:ext cx="4326" cy="82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48" tIns="45672" rIns="91348" bIns="45672">
              <a:spAutoFit/>
            </a:bodyPr>
            <a:lstStyle/>
            <a:p>
              <a:pPr algn="l">
                <a:lnSpc>
                  <a:spcPct val="90000"/>
                </a:lnSpc>
                <a:defRPr/>
              </a:pPr>
              <a:r>
                <a:rPr lang="zh-CN" altLang="en-US" sz="2200">
                  <a:latin typeface="黑体" charset="0"/>
                  <a:ea typeface="黑体" charset="0"/>
                  <a:cs typeface="黑体" charset="0"/>
                </a:rPr>
                <a:t>重要性：以囚犯身份，被送去</a:t>
              </a:r>
              <a:r>
                <a:rPr lang="zh-CN" altLang="en-US" sz="2200" u="sng">
                  <a:solidFill>
                    <a:schemeClr val="hlink"/>
                  </a:solidFill>
                  <a:latin typeface="黑体" charset="0"/>
                  <a:ea typeface="黑体" charset="0"/>
                  <a:cs typeface="黑体" charset="0"/>
                </a:rPr>
                <a:t>罗马</a:t>
              </a:r>
              <a:r>
                <a:rPr lang="zh-CN" altLang="en-US" sz="2200">
                  <a:latin typeface="黑体" charset="0"/>
                  <a:ea typeface="黑体" charset="0"/>
                  <a:cs typeface="黑体" charset="0"/>
                </a:rPr>
                <a:t>；在监牢和</a:t>
              </a:r>
              <a:r>
                <a:rPr lang="zh-CN" altLang="en-US" sz="2200" u="sng">
                  <a:solidFill>
                    <a:schemeClr val="hlink"/>
                  </a:solidFill>
                  <a:latin typeface="黑体" charset="0"/>
                  <a:ea typeface="黑体" charset="0"/>
                  <a:cs typeface="黑体" charset="0"/>
                </a:rPr>
                <a:t>凯撒</a:t>
              </a:r>
              <a:r>
                <a:rPr lang="zh-CN" altLang="en-US" sz="2200">
                  <a:latin typeface="黑体" charset="0"/>
                  <a:ea typeface="黑体" charset="0"/>
                  <a:cs typeface="黑体" charset="0"/>
                </a:rPr>
                <a:t>王室中作为基督徒的影响；完成后面几封书信；</a:t>
              </a:r>
              <a:r>
                <a:rPr lang="zh-CN" altLang="en-US" sz="2200">
                  <a:latin typeface="Comic Sans MS"/>
                  <a:ea typeface="黑体" charset="0"/>
                  <a:cs typeface="黑体" charset="0"/>
                </a:rPr>
                <a:t>“</a:t>
              </a:r>
              <a:r>
                <a:rPr lang="zh-CN" altLang="en-US" sz="2200">
                  <a:latin typeface="黑体" charset="0"/>
                  <a:ea typeface="黑体" charset="0"/>
                  <a:cs typeface="黑体" charset="0"/>
                </a:rPr>
                <a:t>打那美好的战，守住所信的道</a:t>
              </a:r>
              <a:r>
                <a:rPr lang="en-US" altLang="zh-CN" sz="2200">
                  <a:latin typeface="黑体" charset="0"/>
                  <a:ea typeface="黑体" charset="0"/>
                  <a:cs typeface="黑体" charset="0"/>
                </a:rPr>
                <a:t>!</a:t>
              </a:r>
              <a:r>
                <a:rPr lang="en-US" altLang="zh-CN" sz="2200">
                  <a:latin typeface="Comic Sans MS"/>
                  <a:ea typeface="黑体" charset="0"/>
                  <a:cs typeface="黑体" charset="0"/>
                </a:rPr>
                <a:t>”</a:t>
              </a:r>
              <a:endParaRPr lang="zh-CN" altLang="en-US" sz="2200">
                <a:latin typeface="黑体" charset="0"/>
                <a:ea typeface="黑体" charset="0"/>
                <a:cs typeface="黑体" charset="0"/>
              </a:endParaRPr>
            </a:p>
          </p:txBody>
        </p:sp>
      </p:grpSp>
      <p:sp>
        <p:nvSpPr>
          <p:cNvPr id="1838108" name="Text Box 28"/>
          <p:cNvSpPr txBox="1">
            <a:spLocks noChangeArrowheads="1"/>
          </p:cNvSpPr>
          <p:nvPr/>
        </p:nvSpPr>
        <p:spPr bwMode="auto">
          <a:xfrm>
            <a:off x="780762" y="4349285"/>
            <a:ext cx="2425988" cy="315165"/>
          </a:xfrm>
          <a:prstGeom prst="rect">
            <a:avLst/>
          </a:prstGeom>
          <a:solidFill>
            <a:srgbClr val="A7FDFA"/>
          </a:solidFill>
          <a:ln w="9525">
            <a:solidFill>
              <a:schemeClr val="tx1"/>
            </a:solidFill>
            <a:miter lim="800000"/>
            <a:headEnd/>
            <a:tailEnd/>
          </a:ln>
          <a:effectLst>
            <a:outerShdw blurRad="63500" dist="71842" dir="2700000" algn="ctr" rotWithShape="0">
              <a:schemeClr val="tx1">
                <a:alpha val="74998"/>
              </a:schemeClr>
            </a:outerShdw>
          </a:effec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ja-JP" altLang="en-US" sz="1400">
                <a:latin typeface="宋体" charset="0"/>
                <a:ea typeface="宋体" charset="0"/>
                <a:cs typeface="宋体" charset="0"/>
              </a:rPr>
              <a:t>  使</a:t>
            </a:r>
            <a:r>
              <a:rPr lang="zh-CN" altLang="en-US" sz="1400">
                <a:latin typeface="宋体" charset="0"/>
                <a:ea typeface="宋体" charset="0"/>
                <a:cs typeface="宋体" charset="0"/>
              </a:rPr>
              <a:t> </a:t>
            </a:r>
            <a:r>
              <a:rPr lang="ja-JP" altLang="en-US" sz="1400">
                <a:latin typeface="宋体" charset="0"/>
                <a:ea typeface="宋体" charset="0"/>
                <a:cs typeface="宋体" charset="0"/>
              </a:rPr>
              <a:t>徒</a:t>
            </a:r>
            <a:r>
              <a:rPr lang="zh-CN" altLang="en-US" sz="1400">
                <a:latin typeface="宋体" charset="0"/>
                <a:ea typeface="宋体" charset="0"/>
                <a:cs typeface="宋体" charset="0"/>
              </a:rPr>
              <a:t> </a:t>
            </a:r>
            <a:r>
              <a:rPr lang="ja-JP" altLang="en-US" sz="1400">
                <a:latin typeface="宋体" charset="0"/>
                <a:ea typeface="宋体" charset="0"/>
                <a:cs typeface="宋体" charset="0"/>
              </a:rPr>
              <a:t>行</a:t>
            </a:r>
            <a:r>
              <a:rPr lang="zh-CN" altLang="en-US" sz="1400">
                <a:latin typeface="宋体" charset="0"/>
                <a:ea typeface="宋体" charset="0"/>
                <a:cs typeface="宋体" charset="0"/>
              </a:rPr>
              <a:t> </a:t>
            </a:r>
            <a:r>
              <a:rPr lang="ja-JP" altLang="en-US" sz="1400">
                <a:latin typeface="宋体" charset="0"/>
                <a:ea typeface="宋体" charset="0"/>
                <a:cs typeface="宋体" charset="0"/>
              </a:rPr>
              <a:t>传</a:t>
            </a:r>
            <a:r>
              <a:rPr lang="zh-CN" altLang="en-US" sz="1400">
                <a:latin typeface="宋体" charset="0"/>
                <a:ea typeface="宋体" charset="0"/>
                <a:cs typeface="宋体" charset="0"/>
              </a:rPr>
              <a:t> </a:t>
            </a:r>
            <a:r>
              <a:rPr lang="en-US" altLang="zh-CN" sz="1400">
                <a:latin typeface="宋体" charset="0"/>
                <a:ea typeface="宋体" charset="0"/>
                <a:cs typeface="宋体" charset="0"/>
              </a:rPr>
              <a:t>21-28 </a:t>
            </a:r>
            <a:r>
              <a:rPr lang="zh-CN" altLang="en-US" sz="1400">
                <a:latin typeface="宋体" charset="0"/>
                <a:ea typeface="宋体" charset="0"/>
                <a:cs typeface="宋体" charset="0"/>
              </a:rPr>
              <a:t>章</a:t>
            </a:r>
          </a:p>
        </p:txBody>
      </p:sp>
      <p:grpSp>
        <p:nvGrpSpPr>
          <p:cNvPr id="1838109" name="Group 29"/>
          <p:cNvGrpSpPr>
            <a:grpSpLocks/>
          </p:cNvGrpSpPr>
          <p:nvPr/>
        </p:nvGrpSpPr>
        <p:grpSpPr bwMode="auto">
          <a:xfrm>
            <a:off x="789422" y="4805925"/>
            <a:ext cx="2985943" cy="613522"/>
            <a:chOff x="547" y="3431"/>
            <a:chExt cx="2419" cy="438"/>
          </a:xfrm>
        </p:grpSpPr>
        <p:sp>
          <p:nvSpPr>
            <p:cNvPr id="1838110" name="Rectangle 30" descr="10%"/>
            <p:cNvSpPr>
              <a:spLocks noChangeArrowheads="1"/>
            </p:cNvSpPr>
            <p:nvPr/>
          </p:nvSpPr>
          <p:spPr bwMode="auto">
            <a:xfrm>
              <a:off x="547" y="3431"/>
              <a:ext cx="2419" cy="438"/>
            </a:xfrm>
            <a:prstGeom prst="rect">
              <a:avLst/>
            </a:prstGeom>
            <a:pattFill prst="pct10">
              <a:fgClr>
                <a:schemeClr val="accent1"/>
              </a:fgClr>
              <a:bgClr>
                <a:schemeClr val="bg1"/>
              </a:bgClr>
            </a:pattFill>
            <a:ln w="76200" cmpd="tri">
              <a:solidFill>
                <a:srgbClr val="0067C9"/>
              </a:solidFill>
              <a:miter lim="800000"/>
              <a:headEnd/>
              <a:tailEnd/>
            </a:ln>
            <a:effectLst>
              <a:outerShdw blurRad="63500" dist="89803" dir="2700000" algn="ctr" rotWithShape="0">
                <a:schemeClr val="tx1">
                  <a:alpha val="74998"/>
                </a:schemeClr>
              </a:outerShdw>
            </a:effectLst>
          </p:spPr>
          <p:txBody>
            <a:bodyPr wrap="none" anchor="ctr"/>
            <a:lstStyle/>
            <a:p>
              <a:pPr>
                <a:defRPr/>
              </a:pPr>
              <a:endParaRPr lang="en-US">
                <a:cs typeface="+mn-cs"/>
              </a:endParaRPr>
            </a:p>
          </p:txBody>
        </p:sp>
        <p:sp>
          <p:nvSpPr>
            <p:cNvPr id="1838111" name="Text Box 31"/>
            <p:cNvSpPr txBox="1">
              <a:spLocks noChangeArrowheads="1"/>
            </p:cNvSpPr>
            <p:nvPr/>
          </p:nvSpPr>
          <p:spPr bwMode="auto">
            <a:xfrm>
              <a:off x="577" y="3440"/>
              <a:ext cx="2254" cy="384"/>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48" tIns="45672" rIns="91348" bIns="45672">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altLang="zh-CN" sz="2900">
                  <a:latin typeface="黑体" charset="0"/>
                  <a:ea typeface="黑体" charset="0"/>
                  <a:cs typeface="黑体" charset="0"/>
                </a:rPr>
                <a:t> 4.凯旋</a:t>
              </a:r>
              <a:r>
                <a:rPr lang="en-US" altLang="zh-CN" sz="2900">
                  <a:latin typeface="MS PGothic"/>
                  <a:ea typeface="黑体" charset="0"/>
                  <a:cs typeface="黑体" charset="0"/>
                </a:rPr>
                <a:t>“</a:t>
              </a:r>
              <a:r>
                <a:rPr lang="en-US" altLang="zh-CN" sz="2900" u="sng">
                  <a:solidFill>
                    <a:schemeClr val="hlink"/>
                  </a:solidFill>
                  <a:latin typeface="黑体" charset="0"/>
                  <a:ea typeface="黑体" charset="0"/>
                  <a:cs typeface="黑体" charset="0"/>
                </a:rPr>
                <a:t>罗马</a:t>
              </a:r>
              <a:r>
                <a:rPr lang="en-US" altLang="zh-CN" sz="2900">
                  <a:latin typeface="MS PGothic"/>
                  <a:ea typeface="黑体" charset="0"/>
                  <a:cs typeface="黑体" charset="0"/>
                </a:rPr>
                <a:t>”</a:t>
              </a:r>
              <a:endParaRPr lang="zh-CN" altLang="en-US" sz="2900">
                <a:latin typeface="黑体" charset="0"/>
                <a:ea typeface="黑体" charset="0"/>
                <a:cs typeface="黑体" charset="0"/>
              </a:endParaRPr>
            </a:p>
          </p:txBody>
        </p:sp>
      </p:grpSp>
      <p:grpSp>
        <p:nvGrpSpPr>
          <p:cNvPr id="1838112" name="Group 32"/>
          <p:cNvGrpSpPr>
            <a:grpSpLocks/>
          </p:cNvGrpSpPr>
          <p:nvPr/>
        </p:nvGrpSpPr>
        <p:grpSpPr bwMode="auto">
          <a:xfrm>
            <a:off x="4085648" y="722781"/>
            <a:ext cx="4046682" cy="2609570"/>
            <a:chOff x="2785" y="497"/>
            <a:chExt cx="2804" cy="1863"/>
          </a:xfrm>
        </p:grpSpPr>
        <p:pic>
          <p:nvPicPr>
            <p:cNvPr id="1838113" name="Picture 3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85" y="497"/>
              <a:ext cx="2804" cy="1863"/>
            </a:xfrm>
            <a:prstGeom prst="rect">
              <a:avLst/>
            </a:prstGeom>
            <a:noFill/>
            <a:ln w="76200">
              <a:solidFill>
                <a:srgbClr val="A50021"/>
              </a:solidFill>
              <a:miter lim="800000"/>
              <a:headEnd/>
              <a:tailEnd/>
            </a:ln>
            <a:effectLst>
              <a:outerShdw blurRad="63500" dist="89803"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Lst>
          </p:spPr>
        </p:pic>
        <p:sp>
          <p:nvSpPr>
            <p:cNvPr id="1838114" name="Text Box 34"/>
            <p:cNvSpPr txBox="1">
              <a:spLocks noChangeArrowheads="1"/>
            </p:cNvSpPr>
            <p:nvPr/>
          </p:nvSpPr>
          <p:spPr bwMode="auto">
            <a:xfrm>
              <a:off x="2795" y="2086"/>
              <a:ext cx="2239" cy="264"/>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48" tIns="45672" rIns="91348" bIns="45672">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ja-JP" altLang="en-US" sz="1800">
                  <a:solidFill>
                    <a:srgbClr val="FFEA18"/>
                  </a:solidFill>
                  <a:latin typeface="MS PGothic" charset="0"/>
                  <a:ea typeface="MS PGothic" charset="0"/>
                  <a:cs typeface="MS PGothic" charset="0"/>
                </a:rPr>
                <a:t>罗</a:t>
              </a:r>
              <a:r>
                <a:rPr lang="zh-CN" altLang="en-US" sz="1800">
                  <a:solidFill>
                    <a:srgbClr val="FFEA18"/>
                  </a:solidFill>
                  <a:latin typeface="MS PGothic" charset="0"/>
                  <a:ea typeface="MS PGothic" charset="0"/>
                  <a:cs typeface="MS PGothic" charset="0"/>
                </a:rPr>
                <a:t> </a:t>
              </a:r>
              <a:r>
                <a:rPr lang="ja-JP" altLang="en-US" sz="1800">
                  <a:solidFill>
                    <a:srgbClr val="FFEA18"/>
                  </a:solidFill>
                  <a:latin typeface="MS PGothic" charset="0"/>
                  <a:ea typeface="MS PGothic" charset="0"/>
                  <a:cs typeface="MS PGothic" charset="0"/>
                </a:rPr>
                <a:t>马</a:t>
              </a:r>
              <a:r>
                <a:rPr lang="zh-CN" altLang="en-US" sz="1800">
                  <a:solidFill>
                    <a:srgbClr val="FFEA18"/>
                  </a:solidFill>
                  <a:latin typeface="MS PGothic" charset="0"/>
                  <a:ea typeface="MS PGothic" charset="0"/>
                  <a:cs typeface="MS PGothic" charset="0"/>
                </a:rPr>
                <a:t> </a:t>
              </a:r>
              <a:r>
                <a:rPr lang="ja-JP" altLang="en-US" sz="1800">
                  <a:solidFill>
                    <a:srgbClr val="FFEA18"/>
                  </a:solidFill>
                  <a:latin typeface="MS PGothic" charset="0"/>
                  <a:ea typeface="MS PGothic" charset="0"/>
                  <a:cs typeface="MS PGothic" charset="0"/>
                </a:rPr>
                <a:t>古</a:t>
              </a:r>
              <a:r>
                <a:rPr lang="zh-CN" altLang="en-US" sz="1800">
                  <a:solidFill>
                    <a:srgbClr val="FFEA18"/>
                  </a:solidFill>
                  <a:latin typeface="MS PGothic" charset="0"/>
                  <a:ea typeface="MS PGothic" charset="0"/>
                  <a:cs typeface="MS PGothic" charset="0"/>
                </a:rPr>
                <a:t> </a:t>
              </a:r>
              <a:r>
                <a:rPr lang="ja-JP" altLang="en-US" sz="1800">
                  <a:solidFill>
                    <a:srgbClr val="FFEA18"/>
                  </a:solidFill>
                  <a:latin typeface="MS PGothic" charset="0"/>
                  <a:ea typeface="MS PGothic" charset="0"/>
                  <a:cs typeface="MS PGothic" charset="0"/>
                </a:rPr>
                <a:t>老</a:t>
              </a:r>
              <a:r>
                <a:rPr lang="zh-CN" altLang="en-US" sz="1800">
                  <a:solidFill>
                    <a:srgbClr val="FFEA18"/>
                  </a:solidFill>
                  <a:latin typeface="MS PGothic" charset="0"/>
                  <a:ea typeface="MS PGothic" charset="0"/>
                  <a:cs typeface="MS PGothic" charset="0"/>
                </a:rPr>
                <a:t> </a:t>
              </a:r>
              <a:r>
                <a:rPr lang="ja-JP" altLang="en-US" sz="1800">
                  <a:solidFill>
                    <a:srgbClr val="FFEA18"/>
                  </a:solidFill>
                  <a:latin typeface="MS PGothic" charset="0"/>
                  <a:ea typeface="MS PGothic" charset="0"/>
                  <a:cs typeface="MS PGothic" charset="0"/>
                </a:rPr>
                <a:t>的</a:t>
              </a:r>
              <a:r>
                <a:rPr lang="zh-CN" altLang="en-US" sz="1800">
                  <a:solidFill>
                    <a:srgbClr val="FFEA18"/>
                  </a:solidFill>
                  <a:latin typeface="MS PGothic" charset="0"/>
                  <a:ea typeface="MS PGothic" charset="0"/>
                  <a:cs typeface="MS PGothic" charset="0"/>
                </a:rPr>
                <a:t> 广 场</a:t>
              </a:r>
            </a:p>
          </p:txBody>
        </p:sp>
      </p:grpSp>
      <p:sp>
        <p:nvSpPr>
          <p:cNvPr id="1838115" name="Freeform 35"/>
          <p:cNvSpPr>
            <a:spLocks/>
          </p:cNvSpPr>
          <p:nvPr/>
        </p:nvSpPr>
        <p:spPr bwMode="auto">
          <a:xfrm>
            <a:off x="3846080" y="3160060"/>
            <a:ext cx="2750705" cy="1624853"/>
          </a:xfrm>
          <a:custGeom>
            <a:avLst/>
            <a:gdLst>
              <a:gd name="T0" fmla="*/ 1896 w 1905"/>
              <a:gd name="T1" fmla="*/ 1160 h 1160"/>
              <a:gd name="T2" fmla="*/ 1869 w 1905"/>
              <a:gd name="T3" fmla="*/ 1151 h 1160"/>
              <a:gd name="T4" fmla="*/ 1905 w 1905"/>
              <a:gd name="T5" fmla="*/ 971 h 1160"/>
              <a:gd name="T6" fmla="*/ 1896 w 1905"/>
              <a:gd name="T7" fmla="*/ 800 h 1160"/>
              <a:gd name="T8" fmla="*/ 1609 w 1905"/>
              <a:gd name="T9" fmla="*/ 720 h 1160"/>
              <a:gd name="T10" fmla="*/ 1546 w 1905"/>
              <a:gd name="T11" fmla="*/ 711 h 1160"/>
              <a:gd name="T12" fmla="*/ 1465 w 1905"/>
              <a:gd name="T13" fmla="*/ 746 h 1160"/>
              <a:gd name="T14" fmla="*/ 1357 w 1905"/>
              <a:gd name="T15" fmla="*/ 782 h 1160"/>
              <a:gd name="T16" fmla="*/ 1240 w 1905"/>
              <a:gd name="T17" fmla="*/ 738 h 1160"/>
              <a:gd name="T18" fmla="*/ 1186 w 1905"/>
              <a:gd name="T19" fmla="*/ 720 h 1160"/>
              <a:gd name="T20" fmla="*/ 1105 w 1905"/>
              <a:gd name="T21" fmla="*/ 684 h 1160"/>
              <a:gd name="T22" fmla="*/ 1105 w 1905"/>
              <a:gd name="T23" fmla="*/ 764 h 1160"/>
              <a:gd name="T24" fmla="*/ 1123 w 1905"/>
              <a:gd name="T25" fmla="*/ 818 h 1160"/>
              <a:gd name="T26" fmla="*/ 980 w 1905"/>
              <a:gd name="T27" fmla="*/ 908 h 1160"/>
              <a:gd name="T28" fmla="*/ 899 w 1905"/>
              <a:gd name="T29" fmla="*/ 926 h 1160"/>
              <a:gd name="T30" fmla="*/ 476 w 1905"/>
              <a:gd name="T31" fmla="*/ 881 h 1160"/>
              <a:gd name="T32" fmla="*/ 359 w 1905"/>
              <a:gd name="T33" fmla="*/ 854 h 1160"/>
              <a:gd name="T34" fmla="*/ 332 w 1905"/>
              <a:gd name="T35" fmla="*/ 836 h 1160"/>
              <a:gd name="T36" fmla="*/ 278 w 1905"/>
              <a:gd name="T37" fmla="*/ 827 h 1160"/>
              <a:gd name="T38" fmla="*/ 224 w 1905"/>
              <a:gd name="T39" fmla="*/ 809 h 1160"/>
              <a:gd name="T40" fmla="*/ 117 w 1905"/>
              <a:gd name="T41" fmla="*/ 773 h 1160"/>
              <a:gd name="T42" fmla="*/ 90 w 1905"/>
              <a:gd name="T43" fmla="*/ 764 h 1160"/>
              <a:gd name="T44" fmla="*/ 72 w 1905"/>
              <a:gd name="T45" fmla="*/ 684 h 1160"/>
              <a:gd name="T46" fmla="*/ 45 w 1905"/>
              <a:gd name="T47" fmla="*/ 675 h 1160"/>
              <a:gd name="T48" fmla="*/ 18 w 1905"/>
              <a:gd name="T49" fmla="*/ 657 h 1160"/>
              <a:gd name="T50" fmla="*/ 117 w 1905"/>
              <a:gd name="T51" fmla="*/ 603 h 1160"/>
              <a:gd name="T52" fmla="*/ 144 w 1905"/>
              <a:gd name="T53" fmla="*/ 495 h 1160"/>
              <a:gd name="T54" fmla="*/ 162 w 1905"/>
              <a:gd name="T55" fmla="*/ 396 h 1160"/>
              <a:gd name="T56" fmla="*/ 144 w 1905"/>
              <a:gd name="T57" fmla="*/ 342 h 1160"/>
              <a:gd name="T58" fmla="*/ 117 w 1905"/>
              <a:gd name="T59" fmla="*/ 315 h 1160"/>
              <a:gd name="T60" fmla="*/ 81 w 1905"/>
              <a:gd name="T61" fmla="*/ 261 h 1160"/>
              <a:gd name="T62" fmla="*/ 63 w 1905"/>
              <a:gd name="T63" fmla="*/ 207 h 1160"/>
              <a:gd name="T64" fmla="*/ 72 w 1905"/>
              <a:gd name="T65" fmla="*/ 54 h 1160"/>
              <a:gd name="T66" fmla="*/ 18 w 1905"/>
              <a:gd name="T67" fmla="*/ 27 h 1160"/>
              <a:gd name="T68" fmla="*/ 0 w 1905"/>
              <a:gd name="T69" fmla="*/ 0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05" h="1160">
                <a:moveTo>
                  <a:pt x="1896" y="1160"/>
                </a:moveTo>
                <a:cubicBezTo>
                  <a:pt x="1887" y="1157"/>
                  <a:pt x="1874" y="1158"/>
                  <a:pt x="1869" y="1151"/>
                </a:cubicBezTo>
                <a:cubicBezTo>
                  <a:pt x="1836" y="1110"/>
                  <a:pt x="1878" y="1010"/>
                  <a:pt x="1905" y="971"/>
                </a:cubicBezTo>
                <a:cubicBezTo>
                  <a:pt x="1902" y="914"/>
                  <a:pt x="1900" y="856"/>
                  <a:pt x="1896" y="800"/>
                </a:cubicBezTo>
                <a:cubicBezTo>
                  <a:pt x="1884" y="660"/>
                  <a:pt x="1736" y="724"/>
                  <a:pt x="1609" y="720"/>
                </a:cubicBezTo>
                <a:cubicBezTo>
                  <a:pt x="1588" y="717"/>
                  <a:pt x="1567" y="711"/>
                  <a:pt x="1546" y="711"/>
                </a:cubicBezTo>
                <a:cubicBezTo>
                  <a:pt x="1516" y="711"/>
                  <a:pt x="1493" y="739"/>
                  <a:pt x="1465" y="746"/>
                </a:cubicBezTo>
                <a:cubicBezTo>
                  <a:pt x="1417" y="755"/>
                  <a:pt x="1395" y="756"/>
                  <a:pt x="1357" y="782"/>
                </a:cubicBezTo>
                <a:cubicBezTo>
                  <a:pt x="1313" y="771"/>
                  <a:pt x="1281" y="751"/>
                  <a:pt x="1240" y="738"/>
                </a:cubicBezTo>
                <a:cubicBezTo>
                  <a:pt x="1221" y="732"/>
                  <a:pt x="1186" y="720"/>
                  <a:pt x="1186" y="720"/>
                </a:cubicBezTo>
                <a:cubicBezTo>
                  <a:pt x="1154" y="688"/>
                  <a:pt x="1150" y="668"/>
                  <a:pt x="1105" y="684"/>
                </a:cubicBezTo>
                <a:cubicBezTo>
                  <a:pt x="1091" y="723"/>
                  <a:pt x="1091" y="710"/>
                  <a:pt x="1105" y="764"/>
                </a:cubicBezTo>
                <a:cubicBezTo>
                  <a:pt x="1109" y="782"/>
                  <a:pt x="1123" y="818"/>
                  <a:pt x="1123" y="818"/>
                </a:cubicBezTo>
                <a:cubicBezTo>
                  <a:pt x="1102" y="921"/>
                  <a:pt x="1098" y="897"/>
                  <a:pt x="980" y="908"/>
                </a:cubicBezTo>
                <a:cubicBezTo>
                  <a:pt x="947" y="929"/>
                  <a:pt x="936" y="938"/>
                  <a:pt x="899" y="926"/>
                </a:cubicBezTo>
                <a:cubicBezTo>
                  <a:pt x="821" y="810"/>
                  <a:pt x="513" y="881"/>
                  <a:pt x="476" y="881"/>
                </a:cubicBezTo>
                <a:cubicBezTo>
                  <a:pt x="446" y="876"/>
                  <a:pt x="385" y="871"/>
                  <a:pt x="359" y="854"/>
                </a:cubicBezTo>
                <a:cubicBezTo>
                  <a:pt x="350" y="848"/>
                  <a:pt x="342" y="839"/>
                  <a:pt x="332" y="836"/>
                </a:cubicBezTo>
                <a:cubicBezTo>
                  <a:pt x="314" y="830"/>
                  <a:pt x="295" y="831"/>
                  <a:pt x="278" y="827"/>
                </a:cubicBezTo>
                <a:cubicBezTo>
                  <a:pt x="259" y="822"/>
                  <a:pt x="241" y="815"/>
                  <a:pt x="224" y="809"/>
                </a:cubicBezTo>
                <a:cubicBezTo>
                  <a:pt x="188" y="796"/>
                  <a:pt x="152" y="784"/>
                  <a:pt x="117" y="773"/>
                </a:cubicBezTo>
                <a:cubicBezTo>
                  <a:pt x="108" y="770"/>
                  <a:pt x="90" y="764"/>
                  <a:pt x="90" y="764"/>
                </a:cubicBezTo>
                <a:cubicBezTo>
                  <a:pt x="85" y="737"/>
                  <a:pt x="91" y="703"/>
                  <a:pt x="72" y="684"/>
                </a:cubicBezTo>
                <a:cubicBezTo>
                  <a:pt x="65" y="677"/>
                  <a:pt x="53" y="679"/>
                  <a:pt x="45" y="675"/>
                </a:cubicBezTo>
                <a:cubicBezTo>
                  <a:pt x="35" y="670"/>
                  <a:pt x="27" y="663"/>
                  <a:pt x="18" y="657"/>
                </a:cubicBezTo>
                <a:cubicBezTo>
                  <a:pt x="61" y="627"/>
                  <a:pt x="86" y="648"/>
                  <a:pt x="117" y="603"/>
                </a:cubicBezTo>
                <a:cubicBezTo>
                  <a:pt x="108" y="543"/>
                  <a:pt x="95" y="527"/>
                  <a:pt x="144" y="495"/>
                </a:cubicBezTo>
                <a:cubicBezTo>
                  <a:pt x="169" y="456"/>
                  <a:pt x="175" y="443"/>
                  <a:pt x="162" y="396"/>
                </a:cubicBezTo>
                <a:cubicBezTo>
                  <a:pt x="157" y="377"/>
                  <a:pt x="157" y="355"/>
                  <a:pt x="144" y="342"/>
                </a:cubicBezTo>
                <a:cubicBezTo>
                  <a:pt x="135" y="333"/>
                  <a:pt x="124" y="325"/>
                  <a:pt x="117" y="315"/>
                </a:cubicBezTo>
                <a:cubicBezTo>
                  <a:pt x="103" y="297"/>
                  <a:pt x="87" y="281"/>
                  <a:pt x="81" y="261"/>
                </a:cubicBezTo>
                <a:cubicBezTo>
                  <a:pt x="75" y="243"/>
                  <a:pt x="63" y="207"/>
                  <a:pt x="63" y="207"/>
                </a:cubicBezTo>
                <a:cubicBezTo>
                  <a:pt x="69" y="160"/>
                  <a:pt x="92" y="100"/>
                  <a:pt x="72" y="54"/>
                </a:cubicBezTo>
                <a:cubicBezTo>
                  <a:pt x="65" y="40"/>
                  <a:pt x="29" y="30"/>
                  <a:pt x="18" y="27"/>
                </a:cubicBezTo>
                <a:cubicBezTo>
                  <a:pt x="12" y="18"/>
                  <a:pt x="0" y="0"/>
                  <a:pt x="0" y="0"/>
                </a:cubicBezTo>
              </a:path>
            </a:pathLst>
          </a:custGeom>
          <a:noFill/>
          <a:ln w="57150" cap="flat" cmpd="sng">
            <a:solidFill>
              <a:srgbClr val="FFFF00"/>
            </a:solidFill>
            <a:prstDash val="solid"/>
            <a:round/>
            <a:headEnd type="none" w="med" len="med"/>
            <a:tailEnd type="none" w="med" len="med"/>
          </a:ln>
          <a:effectLst>
            <a:outerShdw blurRad="63500" dist="46662" dir="3284183" algn="ctr" rotWithShape="0">
              <a:schemeClr val="tx1">
                <a:alpha val="74998"/>
              </a:schemeClr>
            </a:outerShdw>
          </a:effectLst>
          <a:extLst>
            <a:ext uri="{909E8E84-426E-40DD-AFC4-6F175D3DCCD1}">
              <a14:hiddenFill xmlns:a14="http://schemas.microsoft.com/office/drawing/2010/main">
                <a:solidFill>
                  <a:schemeClr val="accent1"/>
                </a:solidFill>
              </a14:hiddenFill>
            </a:ext>
          </a:extLst>
        </p:spPr>
        <p:txBody>
          <a:bodyPr wrap="none" lIns="82030" tIns="41015" rIns="82030" bIns="41015" anchor="ctr"/>
          <a:lstStyle/>
          <a:p>
            <a:pPr>
              <a:defRPr/>
            </a:pPr>
            <a:endParaRPr lang="en-US">
              <a:cs typeface="+mn-cs"/>
            </a:endParaRPr>
          </a:p>
        </p:txBody>
      </p:sp>
      <p:sp>
        <p:nvSpPr>
          <p:cNvPr id="1838116" name="AutoShape 36"/>
          <p:cNvSpPr>
            <a:spLocks noChangeArrowheads="1"/>
          </p:cNvSpPr>
          <p:nvPr/>
        </p:nvSpPr>
        <p:spPr bwMode="auto">
          <a:xfrm rot="5352250">
            <a:off x="3410091" y="3534290"/>
            <a:ext cx="609319" cy="412750"/>
          </a:xfrm>
          <a:prstGeom prst="leftArrow">
            <a:avLst>
              <a:gd name="adj1" fmla="val 50000"/>
              <a:gd name="adj2" fmla="val 38024"/>
            </a:avLst>
          </a:prstGeom>
          <a:solidFill>
            <a:srgbClr val="FFEA18"/>
          </a:solidFill>
          <a:ln w="38100">
            <a:solidFill>
              <a:schemeClr val="hlink"/>
            </a:solidFill>
            <a:miter lim="800000"/>
            <a:headEnd/>
            <a:tailEnd/>
          </a:ln>
          <a:effectLst>
            <a:outerShdw blurRad="63500" dist="71842" dir="2700000" algn="ctr" rotWithShape="0">
              <a:schemeClr val="tx1">
                <a:alpha val="74998"/>
              </a:schemeClr>
            </a:outerShdw>
          </a:effectLst>
        </p:spPr>
        <p:txBody>
          <a:bodyPr wrap="none" lIns="82030" tIns="41015" rIns="82030" bIns="41015" anchor="ctr"/>
          <a:lstStyle/>
          <a:p>
            <a:pPr>
              <a:defRPr/>
            </a:pPr>
            <a:endParaRPr lang="en-US">
              <a:cs typeface="+mn-cs"/>
            </a:endParaRPr>
          </a:p>
        </p:txBody>
      </p:sp>
      <p:sp>
        <p:nvSpPr>
          <p:cNvPr id="1838117" name="AutoShape 37"/>
          <p:cNvSpPr>
            <a:spLocks noChangeArrowheads="1"/>
          </p:cNvSpPr>
          <p:nvPr/>
        </p:nvSpPr>
        <p:spPr bwMode="auto">
          <a:xfrm rot="1195348">
            <a:off x="3714750" y="4384302"/>
            <a:ext cx="627785" cy="400610"/>
          </a:xfrm>
          <a:prstGeom prst="leftArrow">
            <a:avLst>
              <a:gd name="adj1" fmla="val 50000"/>
              <a:gd name="adj2" fmla="val 38025"/>
            </a:avLst>
          </a:prstGeom>
          <a:solidFill>
            <a:srgbClr val="FFEA18"/>
          </a:solidFill>
          <a:ln w="38100">
            <a:solidFill>
              <a:schemeClr val="hlink"/>
            </a:solidFill>
            <a:miter lim="800000"/>
            <a:headEnd/>
            <a:tailEnd/>
          </a:ln>
          <a:effectLst>
            <a:outerShdw blurRad="63500" dist="71842" dir="2700000" algn="ctr" rotWithShape="0">
              <a:schemeClr val="tx1">
                <a:alpha val="74998"/>
              </a:schemeClr>
            </a:outerShdw>
          </a:effectLst>
        </p:spPr>
        <p:txBody>
          <a:bodyPr wrap="none" lIns="82030" tIns="41015" rIns="82030" bIns="41015" anchor="ctr"/>
          <a:lstStyle/>
          <a:p>
            <a:pPr>
              <a:defRPr/>
            </a:pPr>
            <a:endParaRPr lang="en-US">
              <a:cs typeface="+mn-cs"/>
            </a:endParaRPr>
          </a:p>
        </p:txBody>
      </p:sp>
      <p:sp>
        <p:nvSpPr>
          <p:cNvPr id="1838118" name="AutoShape 38"/>
          <p:cNvSpPr>
            <a:spLocks noChangeArrowheads="1"/>
          </p:cNvSpPr>
          <p:nvPr/>
        </p:nvSpPr>
        <p:spPr bwMode="auto">
          <a:xfrm rot="37685">
            <a:off x="5411933" y="4298859"/>
            <a:ext cx="629227" cy="400610"/>
          </a:xfrm>
          <a:prstGeom prst="leftArrow">
            <a:avLst>
              <a:gd name="adj1" fmla="val 50000"/>
              <a:gd name="adj2" fmla="val 38112"/>
            </a:avLst>
          </a:prstGeom>
          <a:solidFill>
            <a:srgbClr val="FFEA18"/>
          </a:solidFill>
          <a:ln w="38100">
            <a:solidFill>
              <a:schemeClr val="hlink"/>
            </a:solidFill>
            <a:miter lim="800000"/>
            <a:headEnd/>
            <a:tailEnd/>
          </a:ln>
          <a:effectLst>
            <a:outerShdw blurRad="63500" dist="71842" dir="2700000" algn="ctr" rotWithShape="0">
              <a:schemeClr val="tx1">
                <a:alpha val="74998"/>
              </a:schemeClr>
            </a:outerShdw>
          </a:effectLst>
        </p:spPr>
        <p:txBody>
          <a:bodyPr wrap="none" lIns="82030" tIns="41015" rIns="82030" bIns="41015" anchor="ctr"/>
          <a:lstStyle/>
          <a:p>
            <a:pPr>
              <a:defRPr/>
            </a:pPr>
            <a:endParaRPr lang="en-US">
              <a:cs typeface="+mn-cs"/>
            </a:endParaRPr>
          </a:p>
        </p:txBody>
      </p:sp>
      <p:sp>
        <p:nvSpPr>
          <p:cNvPr id="1838119" name="AutoShape 39"/>
          <p:cNvSpPr>
            <a:spLocks noChangeArrowheads="1"/>
          </p:cNvSpPr>
          <p:nvPr/>
        </p:nvSpPr>
        <p:spPr bwMode="auto">
          <a:xfrm rot="5907745">
            <a:off x="6032352" y="4363524"/>
            <a:ext cx="609319" cy="412750"/>
          </a:xfrm>
          <a:prstGeom prst="leftArrow">
            <a:avLst>
              <a:gd name="adj1" fmla="val 50000"/>
              <a:gd name="adj2" fmla="val 38024"/>
            </a:avLst>
          </a:prstGeom>
          <a:solidFill>
            <a:srgbClr val="FFEA18"/>
          </a:solidFill>
          <a:ln w="38100">
            <a:solidFill>
              <a:schemeClr val="hlink"/>
            </a:solidFill>
            <a:miter lim="800000"/>
            <a:headEnd/>
            <a:tailEnd/>
          </a:ln>
          <a:effectLst>
            <a:outerShdw blurRad="63500" dist="71842" dir="2700000" algn="ctr" rotWithShape="0">
              <a:schemeClr val="tx1">
                <a:alpha val="74998"/>
              </a:schemeClr>
            </a:outerShdw>
          </a:effectLst>
        </p:spPr>
        <p:txBody>
          <a:bodyPr wrap="none" lIns="82030" tIns="41015" rIns="82030" bIns="41015" anchor="ctr"/>
          <a:lstStyle/>
          <a:p>
            <a:pPr>
              <a:defRPr/>
            </a:pPr>
            <a:endParaRPr lang="en-US">
              <a:cs typeface="+mn-cs"/>
            </a:endParaRPr>
          </a:p>
        </p:txBody>
      </p:sp>
      <p:sp>
        <p:nvSpPr>
          <p:cNvPr id="1838120" name="AutoShape 40"/>
          <p:cNvSpPr>
            <a:spLocks noChangeArrowheads="1"/>
          </p:cNvSpPr>
          <p:nvPr/>
        </p:nvSpPr>
        <p:spPr bwMode="auto">
          <a:xfrm>
            <a:off x="2853172" y="2965357"/>
            <a:ext cx="988579" cy="357187"/>
          </a:xfrm>
          <a:prstGeom prst="roundRect">
            <a:avLst>
              <a:gd name="adj" fmla="val 16667"/>
            </a:avLst>
          </a:prstGeom>
          <a:noFill/>
          <a:ln w="38100">
            <a:solidFill>
              <a:srgbClr val="FFEA18"/>
            </a:solidFill>
            <a:round/>
            <a:headEnd/>
            <a:tailEnd/>
          </a:ln>
          <a:effectLst>
            <a:outerShdw blurRad="63500" dist="46662" dir="3284183" algn="ctr" rotWithShape="0">
              <a:schemeClr val="tx1">
                <a:alpha val="74998"/>
              </a:schemeClr>
            </a:outerShdw>
          </a:effectLst>
          <a:extLst>
            <a:ext uri="{909E8E84-426E-40DD-AFC4-6F175D3DCCD1}">
              <a14:hiddenFill xmlns:a14="http://schemas.microsoft.com/office/drawing/2010/main">
                <a:solidFill>
                  <a:schemeClr val="accent1"/>
                </a:solidFill>
              </a14:hiddenFill>
            </a:ext>
          </a:extLst>
        </p:spPr>
        <p:txBody>
          <a:bodyPr wrap="none" lIns="82030" tIns="41015" rIns="82030" bIns="41015" anchor="ctr"/>
          <a:lstStyle/>
          <a:p>
            <a:pPr>
              <a:defRPr/>
            </a:pPr>
            <a:endParaRPr lang="en-US">
              <a:cs typeface="+mn-cs"/>
            </a:endParaRPr>
          </a:p>
        </p:txBody>
      </p:sp>
      <p:sp>
        <p:nvSpPr>
          <p:cNvPr id="1838121" name="Text Box 41"/>
          <p:cNvSpPr txBox="1">
            <a:spLocks noChangeArrowheads="1"/>
          </p:cNvSpPr>
          <p:nvPr/>
        </p:nvSpPr>
        <p:spPr bwMode="auto">
          <a:xfrm>
            <a:off x="5191127" y="252134"/>
            <a:ext cx="3322205" cy="529478"/>
          </a:xfrm>
          <a:prstGeom prst="rect">
            <a:avLst/>
          </a:prstGeom>
          <a:solidFill>
            <a:srgbClr val="1822CD"/>
          </a:solidFill>
          <a:ln w="38100">
            <a:solidFill>
              <a:srgbClr val="FFFF00"/>
            </a:solidFill>
            <a:miter lim="800000"/>
            <a:headEnd/>
            <a:tailEnd/>
          </a:ln>
          <a:effectLst>
            <a:outerShdw blurRad="63500" dist="71842" dir="2700000" algn="ctr" rotWithShape="0">
              <a:schemeClr val="tx1">
                <a:alpha val="74998"/>
              </a:schemeClr>
            </a:outerShdw>
          </a:effectLst>
        </p:spPr>
        <p:txBody>
          <a:bodyPr lIns="81949" tIns="40973" rIns="81949" bIns="40973">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ja-JP" altLang="en-US" sz="2900">
                <a:solidFill>
                  <a:srgbClr val="FFFF00"/>
                </a:solidFill>
                <a:latin typeface="宋体" charset="0"/>
                <a:ea typeface="宋体" charset="0"/>
                <a:cs typeface="宋体" charset="0"/>
              </a:rPr>
              <a:t>学</a:t>
            </a:r>
            <a:r>
              <a:rPr lang="zh-CN" altLang="en-US" sz="2900">
                <a:solidFill>
                  <a:srgbClr val="FFFF00"/>
                </a:solidFill>
                <a:latin typeface="宋体" charset="0"/>
                <a:ea typeface="宋体" charset="0"/>
                <a:cs typeface="宋体" charset="0"/>
              </a:rPr>
              <a:t>习帮助 #36</a:t>
            </a:r>
          </a:p>
        </p:txBody>
      </p:sp>
      <p:grpSp>
        <p:nvGrpSpPr>
          <p:cNvPr id="1838122" name="Group 42"/>
          <p:cNvGrpSpPr>
            <a:grpSpLocks/>
          </p:cNvGrpSpPr>
          <p:nvPr/>
        </p:nvGrpSpPr>
        <p:grpSpPr bwMode="auto">
          <a:xfrm>
            <a:off x="330489" y="217114"/>
            <a:ext cx="3711864" cy="2385452"/>
            <a:chOff x="585" y="999"/>
            <a:chExt cx="2573" cy="1703"/>
          </a:xfrm>
        </p:grpSpPr>
        <p:sp>
          <p:nvSpPr>
            <p:cNvPr id="1838123" name="AutoShape 43"/>
            <p:cNvSpPr>
              <a:spLocks noChangeArrowheads="1"/>
            </p:cNvSpPr>
            <p:nvPr/>
          </p:nvSpPr>
          <p:spPr bwMode="auto">
            <a:xfrm flipH="1">
              <a:off x="622" y="999"/>
              <a:ext cx="2459" cy="1703"/>
            </a:xfrm>
            <a:prstGeom prst="roundRect">
              <a:avLst>
                <a:gd name="adj" fmla="val 16667"/>
              </a:avLst>
            </a:prstGeom>
            <a:gradFill rotWithShape="0">
              <a:gsLst>
                <a:gs pos="0">
                  <a:srgbClr val="2828FF">
                    <a:gamma/>
                    <a:shade val="0"/>
                    <a:invGamma/>
                  </a:srgbClr>
                </a:gs>
                <a:gs pos="50000">
                  <a:srgbClr val="2828FF"/>
                </a:gs>
                <a:gs pos="100000">
                  <a:srgbClr val="2828FF">
                    <a:gamma/>
                    <a:shade val="0"/>
                    <a:invGamma/>
                  </a:srgbClr>
                </a:gs>
              </a:gsLst>
              <a:lin ang="5400000" scaled="1"/>
            </a:gradFill>
            <a:ln w="76200">
              <a:solidFill>
                <a:schemeClr va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838124" name="Text Box 44"/>
            <p:cNvSpPr txBox="1">
              <a:spLocks noChangeArrowheads="1"/>
            </p:cNvSpPr>
            <p:nvPr/>
          </p:nvSpPr>
          <p:spPr bwMode="auto">
            <a:xfrm>
              <a:off x="585" y="1066"/>
              <a:ext cx="2573" cy="1362"/>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408" tIns="45704" rIns="91408" bIns="45704">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zh-CN" altLang="en-US" sz="5900" dirty="0">
                  <a:solidFill>
                    <a:srgbClr val="FFEA18"/>
                  </a:solidFill>
                  <a:latin typeface="Comic Sans MS" charset="0"/>
                  <a:ea typeface="宋体" charset="0"/>
                  <a:cs typeface="宋体" charset="0"/>
                </a:rPr>
                <a:t>公元  </a:t>
              </a:r>
              <a:br>
                <a:rPr lang="en-US" altLang="zh-CN" sz="5900" dirty="0">
                  <a:solidFill>
                    <a:srgbClr val="FFEA18"/>
                  </a:solidFill>
                  <a:latin typeface="Comic Sans MS" charset="0"/>
                  <a:ea typeface="宋体" charset="0"/>
                  <a:cs typeface="宋体" charset="0"/>
                </a:rPr>
              </a:br>
              <a:r>
                <a:rPr lang="en-US" altLang="zh-CN" sz="5900" dirty="0">
                  <a:solidFill>
                    <a:srgbClr val="FFEA18"/>
                  </a:solidFill>
                  <a:latin typeface="Comic Sans MS" charset="0"/>
                  <a:ea typeface="宋体" charset="0"/>
                  <a:cs typeface="宋体" charset="0"/>
                </a:rPr>
                <a:t>59-62</a:t>
              </a:r>
              <a:r>
                <a:rPr lang="zh-CN" altLang="en-US" sz="5900" dirty="0">
                  <a:solidFill>
                    <a:srgbClr val="FFEA18"/>
                  </a:solidFill>
                  <a:latin typeface="Comic Sans MS" charset="0"/>
                  <a:ea typeface="宋体" charset="0"/>
                  <a:cs typeface="宋体" charset="0"/>
                </a:rPr>
                <a:t>年</a:t>
              </a:r>
            </a:p>
          </p:txBody>
        </p:sp>
      </p:grpSp>
      <p:sp>
        <p:nvSpPr>
          <p:cNvPr id="1838125" name="Text Box 45"/>
          <p:cNvSpPr txBox="1">
            <a:spLocks noChangeArrowheads="1"/>
          </p:cNvSpPr>
          <p:nvPr/>
        </p:nvSpPr>
        <p:spPr bwMode="auto">
          <a:xfrm>
            <a:off x="512331" y="6541428"/>
            <a:ext cx="890113" cy="22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30" tIns="41015" rIns="82030" bIns="41015" anchor="ctr">
            <a:spAutoFit/>
          </a:bodyPr>
          <a:lstStyle/>
          <a:p>
            <a:pPr>
              <a:spcBef>
                <a:spcPct val="50000"/>
              </a:spcBef>
              <a:defRPr/>
            </a:pPr>
            <a:r>
              <a:rPr lang="en-US" altLang="zh-CN" sz="900">
                <a:solidFill>
                  <a:schemeClr val="bg1"/>
                </a:solidFill>
                <a:latin typeface="Arial" charset="0"/>
                <a:ea typeface="宋体" charset="0"/>
                <a:cs typeface="宋体" charset="0"/>
              </a:rPr>
              <a:t>©2006 TBBMI</a:t>
            </a:r>
          </a:p>
        </p:txBody>
      </p:sp>
    </p:spTree>
    <p:extLst>
      <p:ext uri="{BB962C8B-B14F-4D97-AF65-F5344CB8AC3E}">
        <p14:creationId xmlns:p14="http://schemas.microsoft.com/office/powerpoint/2010/main" val="32755863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838112"/>
                                        </p:tgtEl>
                                        <p:attrNameLst>
                                          <p:attrName>style.visibility</p:attrName>
                                        </p:attrNameLst>
                                      </p:cBhvr>
                                      <p:to>
                                        <p:strVal val="visible"/>
                                      </p:to>
                                    </p:set>
                                    <p:animEffect transition="in" filter="fade">
                                      <p:cBhvr>
                                        <p:cTn id="7" dur="500"/>
                                        <p:tgtEl>
                                          <p:spTgt spid="1838112"/>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838109"/>
                                        </p:tgtEl>
                                        <p:attrNameLst>
                                          <p:attrName>style.visibility</p:attrName>
                                        </p:attrNameLst>
                                      </p:cBhvr>
                                      <p:to>
                                        <p:strVal val="visible"/>
                                      </p:to>
                                    </p:set>
                                    <p:animEffect transition="in" filter="fade">
                                      <p:cBhvr>
                                        <p:cTn id="11" dur="500"/>
                                        <p:tgtEl>
                                          <p:spTgt spid="1838109"/>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38108"/>
                                        </p:tgtEl>
                                        <p:attrNameLst>
                                          <p:attrName>style.visibility</p:attrName>
                                        </p:attrNameLst>
                                      </p:cBhvr>
                                      <p:to>
                                        <p:strVal val="visible"/>
                                      </p:to>
                                    </p:set>
                                    <p:animEffect transition="in" filter="fade">
                                      <p:cBhvr>
                                        <p:cTn id="15" dur="500"/>
                                        <p:tgtEl>
                                          <p:spTgt spid="183810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838115"/>
                                        </p:tgtEl>
                                        <p:attrNameLst>
                                          <p:attrName>style.visibility</p:attrName>
                                        </p:attrNameLst>
                                      </p:cBhvr>
                                      <p:to>
                                        <p:strVal val="visible"/>
                                      </p:to>
                                    </p:set>
                                    <p:animEffect transition="in" filter="fade">
                                      <p:cBhvr>
                                        <p:cTn id="20" dur="500"/>
                                        <p:tgtEl>
                                          <p:spTgt spid="1838115"/>
                                        </p:tgtEl>
                                      </p:cBhvr>
                                    </p:animEffect>
                                  </p:childTnLst>
                                </p:cTn>
                              </p:par>
                            </p:childTnLst>
                          </p:cTn>
                        </p:par>
                        <p:par>
                          <p:cTn id="21" fill="hold" nodeType="afterGroup">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838119"/>
                                        </p:tgtEl>
                                        <p:attrNameLst>
                                          <p:attrName>style.visibility</p:attrName>
                                        </p:attrNameLst>
                                      </p:cBhvr>
                                      <p:to>
                                        <p:strVal val="visible"/>
                                      </p:to>
                                    </p:set>
                                    <p:animEffect transition="in" filter="fade">
                                      <p:cBhvr>
                                        <p:cTn id="24" dur="500"/>
                                        <p:tgtEl>
                                          <p:spTgt spid="1838119"/>
                                        </p:tgtEl>
                                      </p:cBhvr>
                                    </p:animEffect>
                                  </p:childTnLst>
                                </p:cTn>
                              </p:par>
                            </p:childTnLst>
                          </p:cTn>
                        </p:par>
                        <p:par>
                          <p:cTn id="25" fill="hold" nodeType="afterGroup">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838118"/>
                                        </p:tgtEl>
                                        <p:attrNameLst>
                                          <p:attrName>style.visibility</p:attrName>
                                        </p:attrNameLst>
                                      </p:cBhvr>
                                      <p:to>
                                        <p:strVal val="visible"/>
                                      </p:to>
                                    </p:set>
                                    <p:animEffect transition="in" filter="fade">
                                      <p:cBhvr>
                                        <p:cTn id="28" dur="500"/>
                                        <p:tgtEl>
                                          <p:spTgt spid="1838118"/>
                                        </p:tgtEl>
                                      </p:cBhvr>
                                    </p:animEffect>
                                  </p:childTnLst>
                                </p:cTn>
                              </p:par>
                            </p:childTnLst>
                          </p:cTn>
                        </p:par>
                        <p:par>
                          <p:cTn id="29" fill="hold" nodeType="afterGroup">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1838117"/>
                                        </p:tgtEl>
                                        <p:attrNameLst>
                                          <p:attrName>style.visibility</p:attrName>
                                        </p:attrNameLst>
                                      </p:cBhvr>
                                      <p:to>
                                        <p:strVal val="visible"/>
                                      </p:to>
                                    </p:set>
                                    <p:animEffect transition="in" filter="fade">
                                      <p:cBhvr>
                                        <p:cTn id="32" dur="500"/>
                                        <p:tgtEl>
                                          <p:spTgt spid="1838117"/>
                                        </p:tgtEl>
                                      </p:cBhvr>
                                    </p:animEffect>
                                  </p:childTnLst>
                                </p:cTn>
                              </p:par>
                            </p:childTnLst>
                          </p:cTn>
                        </p:par>
                        <p:par>
                          <p:cTn id="33" fill="hold" nodeType="afterGroup">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1838116"/>
                                        </p:tgtEl>
                                        <p:attrNameLst>
                                          <p:attrName>style.visibility</p:attrName>
                                        </p:attrNameLst>
                                      </p:cBhvr>
                                      <p:to>
                                        <p:strVal val="visible"/>
                                      </p:to>
                                    </p:set>
                                    <p:animEffect transition="in" filter="fade">
                                      <p:cBhvr>
                                        <p:cTn id="36" dur="500"/>
                                        <p:tgtEl>
                                          <p:spTgt spid="1838116"/>
                                        </p:tgtEl>
                                      </p:cBhvr>
                                    </p:animEffect>
                                  </p:childTnLst>
                                </p:cTn>
                              </p:par>
                            </p:childTnLst>
                          </p:cTn>
                        </p:par>
                        <p:par>
                          <p:cTn id="37" fill="hold" nodeType="afterGroup">
                            <p:stCondLst>
                              <p:cond delay="2500"/>
                            </p:stCondLst>
                            <p:childTnLst>
                              <p:par>
                                <p:cTn id="38" presetID="10" presetClass="entr" presetSubtype="0" fill="hold" grpId="0" nodeType="afterEffect">
                                  <p:stCondLst>
                                    <p:cond delay="0"/>
                                  </p:stCondLst>
                                  <p:childTnLst>
                                    <p:set>
                                      <p:cBhvr>
                                        <p:cTn id="39" dur="1" fill="hold">
                                          <p:stCondLst>
                                            <p:cond delay="0"/>
                                          </p:stCondLst>
                                        </p:cTn>
                                        <p:tgtEl>
                                          <p:spTgt spid="1838120"/>
                                        </p:tgtEl>
                                        <p:attrNameLst>
                                          <p:attrName>style.visibility</p:attrName>
                                        </p:attrNameLst>
                                      </p:cBhvr>
                                      <p:to>
                                        <p:strVal val="visible"/>
                                      </p:to>
                                    </p:set>
                                    <p:animEffect transition="in" filter="fade">
                                      <p:cBhvr>
                                        <p:cTn id="40" dur="500"/>
                                        <p:tgtEl>
                                          <p:spTgt spid="1838120"/>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1838105"/>
                                        </p:tgtEl>
                                        <p:attrNameLst>
                                          <p:attrName>style.visibility</p:attrName>
                                        </p:attrNameLst>
                                      </p:cBhvr>
                                      <p:to>
                                        <p:strVal val="visible"/>
                                      </p:to>
                                    </p:set>
                                    <p:animEffect transition="in" filter="fade">
                                      <p:cBhvr>
                                        <p:cTn id="45" dur="500"/>
                                        <p:tgtEl>
                                          <p:spTgt spid="1838105"/>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3" presetClass="entr" presetSubtype="272" fill="hold" nodeType="clickEffect">
                                  <p:stCondLst>
                                    <p:cond delay="0"/>
                                  </p:stCondLst>
                                  <p:childTnLst>
                                    <p:set>
                                      <p:cBhvr>
                                        <p:cTn id="49" dur="1" fill="hold">
                                          <p:stCondLst>
                                            <p:cond delay="0"/>
                                          </p:stCondLst>
                                        </p:cTn>
                                        <p:tgtEl>
                                          <p:spTgt spid="1838122"/>
                                        </p:tgtEl>
                                        <p:attrNameLst>
                                          <p:attrName>style.visibility</p:attrName>
                                        </p:attrNameLst>
                                      </p:cBhvr>
                                      <p:to>
                                        <p:strVal val="visible"/>
                                      </p:to>
                                    </p:set>
                                    <p:anim calcmode="lin" valueType="num">
                                      <p:cBhvr>
                                        <p:cTn id="50" dur="500" fill="hold"/>
                                        <p:tgtEl>
                                          <p:spTgt spid="1838122"/>
                                        </p:tgtEl>
                                        <p:attrNameLst>
                                          <p:attrName>ppt_w</p:attrName>
                                        </p:attrNameLst>
                                      </p:cBhvr>
                                      <p:tavLst>
                                        <p:tav tm="0">
                                          <p:val>
                                            <p:strVal val="2/3*#ppt_w"/>
                                          </p:val>
                                        </p:tav>
                                        <p:tav tm="100000">
                                          <p:val>
                                            <p:strVal val="#ppt_w"/>
                                          </p:val>
                                        </p:tav>
                                      </p:tavLst>
                                    </p:anim>
                                    <p:anim calcmode="lin" valueType="num">
                                      <p:cBhvr>
                                        <p:cTn id="51" dur="500" fill="hold"/>
                                        <p:tgtEl>
                                          <p:spTgt spid="1838122"/>
                                        </p:tgtEl>
                                        <p:attrNameLst>
                                          <p:attrName>ppt_h</p:attrName>
                                        </p:attrNameLst>
                                      </p:cBhvr>
                                      <p:tavLst>
                                        <p:tav tm="0">
                                          <p:val>
                                            <p:strVal val="2/3*#ppt_h"/>
                                          </p:val>
                                        </p:tav>
                                        <p:tav tm="100000">
                                          <p:val>
                                            <p:strVal val="#ppt_h"/>
                                          </p:val>
                                        </p:tav>
                                      </p:tavLst>
                                    </p:anim>
                                  </p:childTnLst>
                                </p:cTn>
                              </p:par>
                            </p:childTnLst>
                          </p:cTn>
                        </p:par>
                        <p:par>
                          <p:cTn id="52" fill="hold" nodeType="afterGroup">
                            <p:stCondLst>
                              <p:cond delay="500"/>
                            </p:stCondLst>
                            <p:childTnLst>
                              <p:par>
                                <p:cTn id="53" presetID="2" presetClass="entr" presetSubtype="1" fill="hold" grpId="0" nodeType="afterEffect">
                                  <p:stCondLst>
                                    <p:cond delay="0"/>
                                  </p:stCondLst>
                                  <p:childTnLst>
                                    <p:set>
                                      <p:cBhvr>
                                        <p:cTn id="54" dur="1" fill="hold">
                                          <p:stCondLst>
                                            <p:cond delay="0"/>
                                          </p:stCondLst>
                                        </p:cTn>
                                        <p:tgtEl>
                                          <p:spTgt spid="1838121"/>
                                        </p:tgtEl>
                                        <p:attrNameLst>
                                          <p:attrName>style.visibility</p:attrName>
                                        </p:attrNameLst>
                                      </p:cBhvr>
                                      <p:to>
                                        <p:strVal val="visible"/>
                                      </p:to>
                                    </p:set>
                                    <p:anim calcmode="lin" valueType="num">
                                      <p:cBhvr additive="base">
                                        <p:cTn id="55" dur="500" fill="hold"/>
                                        <p:tgtEl>
                                          <p:spTgt spid="1838121"/>
                                        </p:tgtEl>
                                        <p:attrNameLst>
                                          <p:attrName>ppt_x</p:attrName>
                                        </p:attrNameLst>
                                      </p:cBhvr>
                                      <p:tavLst>
                                        <p:tav tm="0">
                                          <p:val>
                                            <p:strVal val="#ppt_x"/>
                                          </p:val>
                                        </p:tav>
                                        <p:tav tm="100000">
                                          <p:val>
                                            <p:strVal val="#ppt_x"/>
                                          </p:val>
                                        </p:tav>
                                      </p:tavLst>
                                    </p:anim>
                                    <p:anim calcmode="lin" valueType="num">
                                      <p:cBhvr additive="base">
                                        <p:cTn id="56" dur="500" fill="hold"/>
                                        <p:tgtEl>
                                          <p:spTgt spid="18381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8108" grpId="0" animBg="1"/>
      <p:bldP spid="1838116" grpId="0" animBg="1"/>
      <p:bldP spid="1838117" grpId="0" animBg="1"/>
      <p:bldP spid="1838118" grpId="0" animBg="1"/>
      <p:bldP spid="1838119" grpId="0" animBg="1"/>
      <p:bldP spid="1838120" grpId="0" animBg="1"/>
      <p:bldP spid="1838121" grpId="0" animBg="1"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EBE4AD"/>
        </a:solidFill>
        <a:effectLst/>
      </p:bgPr>
    </p:bg>
    <p:spTree>
      <p:nvGrpSpPr>
        <p:cNvPr id="1" name=""/>
        <p:cNvGrpSpPr/>
        <p:nvPr/>
      </p:nvGrpSpPr>
      <p:grpSpPr>
        <a:xfrm>
          <a:off x="0" y="0"/>
          <a:ext cx="0" cy="0"/>
          <a:chOff x="0" y="0"/>
          <a:chExt cx="0" cy="0"/>
        </a:xfrm>
      </p:grpSpPr>
      <p:sp>
        <p:nvSpPr>
          <p:cNvPr id="314370" name="Rectangle 98"/>
          <p:cNvSpPr>
            <a:spLocks noGrp="1" noChangeArrowheads="1"/>
          </p:cNvSpPr>
          <p:nvPr>
            <p:ph type="title" idx="4294967295"/>
          </p:nvPr>
        </p:nvSpPr>
        <p:spPr>
          <a:xfrm>
            <a:off x="990600" y="0"/>
            <a:ext cx="7543800" cy="1143000"/>
          </a:xfrm>
        </p:spPr>
        <p:txBody>
          <a:bodyPr/>
          <a:lstStyle/>
          <a:p>
            <a:pPr eaLnBrk="1" hangingPunct="1"/>
            <a:r>
              <a:rPr lang="en-US" altLang="zh-CN">
                <a:latin typeface="SimSun" charset="0"/>
                <a:ea typeface="SimSun" charset="0"/>
                <a:cs typeface="SimSun" charset="0"/>
              </a:rPr>
              <a:t>Gospel Progress</a:t>
            </a:r>
          </a:p>
        </p:txBody>
      </p:sp>
      <p:sp>
        <p:nvSpPr>
          <p:cNvPr id="314371" name="Text Box 2"/>
          <p:cNvSpPr txBox="1">
            <a:spLocks noChangeArrowheads="1"/>
          </p:cNvSpPr>
          <p:nvPr/>
        </p:nvSpPr>
        <p:spPr bwMode="auto">
          <a:xfrm>
            <a:off x="8429877" y="5"/>
            <a:ext cx="698012" cy="461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358" tIns="45679" rIns="91358" bIns="45679">
            <a:spAutoFit/>
          </a:bodyPr>
          <a:lstStyle>
            <a:lvl1pPr>
              <a:defRPr sz="2400">
                <a:solidFill>
                  <a:schemeClr val="tx1"/>
                </a:solidFill>
                <a:latin typeface="Arial" charset="0"/>
                <a:ea typeface="SimSun" charset="0"/>
                <a:cs typeface="SimSun" charset="0"/>
              </a:defRPr>
            </a:lvl1pPr>
            <a:lvl2pPr marL="742950" indent="-285750">
              <a:defRPr sz="2400">
                <a:solidFill>
                  <a:schemeClr val="tx1"/>
                </a:solidFill>
                <a:latin typeface="Arial" charset="0"/>
                <a:ea typeface="SimSun" charset="0"/>
                <a:cs typeface="SimSun" charset="0"/>
              </a:defRPr>
            </a:lvl2pPr>
            <a:lvl3pPr marL="1143000" indent="-228600">
              <a:defRPr sz="2400">
                <a:solidFill>
                  <a:schemeClr val="tx1"/>
                </a:solidFill>
                <a:latin typeface="Arial" charset="0"/>
                <a:ea typeface="SimSun" charset="0"/>
                <a:cs typeface="SimSun" charset="0"/>
              </a:defRPr>
            </a:lvl3pPr>
            <a:lvl4pPr marL="1600200" indent="-228600">
              <a:defRPr sz="2400">
                <a:solidFill>
                  <a:schemeClr val="tx1"/>
                </a:solidFill>
                <a:latin typeface="Arial" charset="0"/>
                <a:ea typeface="SimSun" charset="0"/>
                <a:cs typeface="SimSun" charset="0"/>
              </a:defRPr>
            </a:lvl4pPr>
            <a:lvl5pPr marL="2057400" indent="-228600">
              <a:defRPr sz="2400">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Arial" charset="0"/>
                <a:ea typeface="SimSun" charset="0"/>
                <a:cs typeface="SimSun" charset="0"/>
              </a:defRPr>
            </a:lvl9pPr>
          </a:lstStyle>
          <a:p>
            <a:pPr algn="ctr" eaLnBrk="1" hangingPunct="1"/>
            <a:r>
              <a:rPr lang="en-US" altLang="zh-CN" b="1">
                <a:solidFill>
                  <a:srgbClr val="000000"/>
                </a:solidFill>
                <a:cs typeface="Arial" charset="0"/>
              </a:rPr>
              <a:t>124</a:t>
            </a:r>
          </a:p>
        </p:txBody>
      </p:sp>
      <p:sp>
        <p:nvSpPr>
          <p:cNvPr id="314372" name="Text Box 3"/>
          <p:cNvSpPr txBox="1">
            <a:spLocks noChangeArrowheads="1"/>
          </p:cNvSpPr>
          <p:nvPr/>
        </p:nvSpPr>
        <p:spPr bwMode="auto">
          <a:xfrm>
            <a:off x="1045282" y="-15061"/>
            <a:ext cx="7321725" cy="1068348"/>
          </a:xfrm>
          <a:prstGeom prst="rect">
            <a:avLst/>
          </a:prstGeom>
          <a:solidFill>
            <a:srgbClr val="0033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358" tIns="45679" rIns="91358" bIns="45679" anchor="ctr">
            <a:spAutoFit/>
          </a:bodyPr>
          <a:lstStyle>
            <a:lvl1pPr>
              <a:defRPr sz="2400">
                <a:solidFill>
                  <a:schemeClr val="tx1"/>
                </a:solidFill>
                <a:latin typeface="Arial" charset="0"/>
                <a:ea typeface="SimSun" charset="0"/>
                <a:cs typeface="SimSun" charset="0"/>
              </a:defRPr>
            </a:lvl1pPr>
            <a:lvl2pPr marL="742950" indent="-285750">
              <a:defRPr sz="2400">
                <a:solidFill>
                  <a:schemeClr val="tx1"/>
                </a:solidFill>
                <a:latin typeface="Arial" charset="0"/>
                <a:ea typeface="SimSun" charset="0"/>
                <a:cs typeface="SimSun" charset="0"/>
              </a:defRPr>
            </a:lvl2pPr>
            <a:lvl3pPr marL="1143000" indent="-228600">
              <a:defRPr sz="2400">
                <a:solidFill>
                  <a:schemeClr val="tx1"/>
                </a:solidFill>
                <a:latin typeface="Arial" charset="0"/>
                <a:ea typeface="SimSun" charset="0"/>
                <a:cs typeface="SimSun" charset="0"/>
              </a:defRPr>
            </a:lvl3pPr>
            <a:lvl4pPr marL="1600200" indent="-228600">
              <a:defRPr sz="2400">
                <a:solidFill>
                  <a:schemeClr val="tx1"/>
                </a:solidFill>
                <a:latin typeface="Arial" charset="0"/>
                <a:ea typeface="SimSun" charset="0"/>
                <a:cs typeface="SimSun" charset="0"/>
              </a:defRPr>
            </a:lvl4pPr>
            <a:lvl5pPr marL="2057400" indent="-228600">
              <a:defRPr sz="2400">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Arial" charset="0"/>
                <a:ea typeface="SimSun" charset="0"/>
                <a:cs typeface="SimSun" charset="0"/>
              </a:defRPr>
            </a:lvl9pPr>
          </a:lstStyle>
          <a:p>
            <a:pPr algn="ctr" eaLnBrk="1" hangingPunct="1"/>
            <a:r>
              <a:rPr lang="zh-CN" altLang="en-US" sz="3200" b="1">
                <a:solidFill>
                  <a:srgbClr val="FFFF00"/>
                </a:solidFill>
                <a:latin typeface="SimSun" charset="0"/>
              </a:rPr>
              <a:t>在“使徒行传”里福音传播的进展要将</a:t>
            </a:r>
            <a:endParaRPr lang="en-US" altLang="zh-CN" sz="3200" b="1">
              <a:solidFill>
                <a:srgbClr val="FFFF00"/>
              </a:solidFill>
              <a:latin typeface="SimSun" charset="0"/>
            </a:endParaRPr>
          </a:p>
          <a:p>
            <a:pPr algn="ctr" eaLnBrk="1" hangingPunct="1"/>
            <a:r>
              <a:rPr lang="zh-CN" altLang="en-US" sz="3200" b="1">
                <a:solidFill>
                  <a:srgbClr val="FFFF00"/>
                </a:solidFill>
                <a:latin typeface="SimSun" charset="0"/>
              </a:rPr>
              <a:t>从开始与结束来对比</a:t>
            </a:r>
          </a:p>
        </p:txBody>
      </p:sp>
      <p:grpSp>
        <p:nvGrpSpPr>
          <p:cNvPr id="314373" name="Group 82"/>
          <p:cNvGrpSpPr>
            <a:grpSpLocks/>
          </p:cNvGrpSpPr>
          <p:nvPr/>
        </p:nvGrpSpPr>
        <p:grpSpPr bwMode="auto">
          <a:xfrm>
            <a:off x="304816" y="2159001"/>
            <a:ext cx="3235325" cy="939800"/>
            <a:chOff x="0" y="403"/>
            <a:chExt cx="1382" cy="403"/>
          </a:xfrm>
        </p:grpSpPr>
        <p:sp>
          <p:nvSpPr>
            <p:cNvPr id="314417" name="Rectangle 81"/>
            <p:cNvSpPr>
              <a:spLocks noChangeArrowheads="1"/>
            </p:cNvSpPr>
            <p:nvPr/>
          </p:nvSpPr>
          <p:spPr bwMode="auto">
            <a:xfrm>
              <a:off x="0" y="403"/>
              <a:ext cx="1382" cy="403"/>
            </a:xfrm>
            <a:prstGeom prst="rect">
              <a:avLst/>
            </a:prstGeom>
            <a:solidFill>
              <a:srgbClr val="B2B2B2"/>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algn="ctr" eaLnBrk="1" hangingPunct="1"/>
              <a:endParaRPr lang="en-GB" altLang="zh-CN" sz="2400">
                <a:solidFill>
                  <a:srgbClr val="000000"/>
                </a:solidFill>
                <a:latin typeface="Calibri" charset="0"/>
                <a:ea typeface="SimSun" charset="0"/>
                <a:cs typeface="SimSun" charset="0"/>
              </a:endParaRPr>
            </a:p>
          </p:txBody>
        </p:sp>
        <p:sp>
          <p:nvSpPr>
            <p:cNvPr id="314418" name="Rectangle 54"/>
            <p:cNvSpPr>
              <a:spLocks noChangeArrowheads="1"/>
            </p:cNvSpPr>
            <p:nvPr/>
          </p:nvSpPr>
          <p:spPr bwMode="auto">
            <a:xfrm>
              <a:off x="43" y="403"/>
              <a:ext cx="1297" cy="403"/>
            </a:xfrm>
            <a:prstGeom prst="rect">
              <a:avLst/>
            </a:prstGeom>
            <a:solidFill>
              <a:srgbClr val="B2B2B2"/>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p>
              <a:pPr algn="ctr" eaLnBrk="1" hangingPunct="1"/>
              <a:r>
                <a:rPr lang="zh-CN" altLang="en-US" sz="2400" b="1">
                  <a:solidFill>
                    <a:srgbClr val="000000"/>
                  </a:solidFill>
                  <a:latin typeface="SimSun" charset="0"/>
                  <a:ea typeface="SimSun" charset="0"/>
                  <a:cs typeface="SimSun" charset="0"/>
                </a:rPr>
                <a:t>公元</a:t>
              </a:r>
              <a:endParaRPr lang="en-US" altLang="zh-CN" sz="2400" b="1">
                <a:solidFill>
                  <a:srgbClr val="000000"/>
                </a:solidFill>
                <a:latin typeface="SimSun" charset="0"/>
                <a:ea typeface="SimSun" charset="0"/>
                <a:cs typeface="SimSun" charset="0"/>
              </a:endParaRPr>
            </a:p>
          </p:txBody>
        </p:sp>
      </p:grpSp>
      <p:sp>
        <p:nvSpPr>
          <p:cNvPr id="314374" name="Rectangle 55"/>
          <p:cNvSpPr>
            <a:spLocks noChangeArrowheads="1"/>
          </p:cNvSpPr>
          <p:nvPr/>
        </p:nvSpPr>
        <p:spPr bwMode="auto">
          <a:xfrm>
            <a:off x="3640139" y="2159001"/>
            <a:ext cx="244475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358" tIns="45679" rIns="91358" bIns="45679" anchor="ctr"/>
          <a:lstStyle/>
          <a:p>
            <a:pPr algn="ctr" eaLnBrk="1" hangingPunct="1"/>
            <a:r>
              <a:rPr lang="en-US" altLang="zh-CN" sz="3000" b="1">
                <a:solidFill>
                  <a:srgbClr val="000000"/>
                </a:solidFill>
                <a:latin typeface="SimSun" charset="0"/>
                <a:ea typeface="SimSun" charset="0"/>
                <a:cs typeface="SimSun" charset="0"/>
              </a:rPr>
              <a:t>33</a:t>
            </a:r>
          </a:p>
        </p:txBody>
      </p:sp>
      <p:sp>
        <p:nvSpPr>
          <p:cNvPr id="314375" name="Rectangle 56"/>
          <p:cNvSpPr>
            <a:spLocks noChangeArrowheads="1"/>
          </p:cNvSpPr>
          <p:nvPr/>
        </p:nvSpPr>
        <p:spPr bwMode="auto">
          <a:xfrm>
            <a:off x="6084904" y="2159001"/>
            <a:ext cx="252888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358" tIns="45679" rIns="91358" bIns="45679" anchor="ctr"/>
          <a:lstStyle/>
          <a:p>
            <a:pPr algn="ctr" eaLnBrk="1" hangingPunct="1"/>
            <a:r>
              <a:rPr lang="en-US" altLang="zh-CN" sz="3000" b="1">
                <a:solidFill>
                  <a:srgbClr val="000000"/>
                </a:solidFill>
                <a:latin typeface="SimSun" charset="0"/>
                <a:ea typeface="SimSun" charset="0"/>
                <a:cs typeface="SimSun" charset="0"/>
              </a:rPr>
              <a:t>62</a:t>
            </a:r>
          </a:p>
        </p:txBody>
      </p:sp>
      <p:grpSp>
        <p:nvGrpSpPr>
          <p:cNvPr id="314376" name="Group 84"/>
          <p:cNvGrpSpPr>
            <a:grpSpLocks/>
          </p:cNvGrpSpPr>
          <p:nvPr/>
        </p:nvGrpSpPr>
        <p:grpSpPr bwMode="auto">
          <a:xfrm>
            <a:off x="304816" y="3098800"/>
            <a:ext cx="3235325" cy="939800"/>
            <a:chOff x="0" y="806"/>
            <a:chExt cx="1382" cy="403"/>
          </a:xfrm>
        </p:grpSpPr>
        <p:sp>
          <p:nvSpPr>
            <p:cNvPr id="314415" name="Rectangle 83"/>
            <p:cNvSpPr>
              <a:spLocks noChangeArrowheads="1"/>
            </p:cNvSpPr>
            <p:nvPr/>
          </p:nvSpPr>
          <p:spPr bwMode="auto">
            <a:xfrm>
              <a:off x="0" y="806"/>
              <a:ext cx="1382" cy="403"/>
            </a:xfrm>
            <a:prstGeom prst="rect">
              <a:avLst/>
            </a:prstGeom>
            <a:solidFill>
              <a:srgbClr val="B2B2B2"/>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algn="ctr" eaLnBrk="1" hangingPunct="1"/>
              <a:endParaRPr lang="en-GB" altLang="zh-CN" sz="2400">
                <a:solidFill>
                  <a:srgbClr val="000000"/>
                </a:solidFill>
                <a:latin typeface="Calibri" charset="0"/>
                <a:ea typeface="SimSun" charset="0"/>
                <a:cs typeface="SimSun" charset="0"/>
              </a:endParaRPr>
            </a:p>
          </p:txBody>
        </p:sp>
        <p:sp>
          <p:nvSpPr>
            <p:cNvPr id="314416" name="Rectangle 57"/>
            <p:cNvSpPr>
              <a:spLocks noChangeArrowheads="1"/>
            </p:cNvSpPr>
            <p:nvPr/>
          </p:nvSpPr>
          <p:spPr bwMode="auto">
            <a:xfrm>
              <a:off x="43" y="806"/>
              <a:ext cx="1297" cy="403"/>
            </a:xfrm>
            <a:prstGeom prst="rect">
              <a:avLst/>
            </a:prstGeom>
            <a:solidFill>
              <a:srgbClr val="B2B2B2"/>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p>
              <a:pPr algn="ctr" eaLnBrk="1" hangingPunct="1"/>
              <a:r>
                <a:rPr lang="zh-CN" altLang="en-US" sz="2400" b="1">
                  <a:solidFill>
                    <a:srgbClr val="000000"/>
                  </a:solidFill>
                  <a:latin typeface="SimSun" charset="0"/>
                  <a:ea typeface="SimSun" charset="0"/>
                  <a:cs typeface="SimSun" charset="0"/>
                </a:rPr>
                <a:t>教会</a:t>
              </a:r>
              <a:endParaRPr lang="en-US" altLang="zh-CN" sz="2400" b="1">
                <a:solidFill>
                  <a:srgbClr val="000000"/>
                </a:solidFill>
                <a:latin typeface="SimSun" charset="0"/>
                <a:ea typeface="SimSun" charset="0"/>
                <a:cs typeface="SimSun" charset="0"/>
              </a:endParaRPr>
            </a:p>
          </p:txBody>
        </p:sp>
      </p:grpSp>
      <p:sp>
        <p:nvSpPr>
          <p:cNvPr id="314377" name="Rectangle 58"/>
          <p:cNvSpPr>
            <a:spLocks noChangeArrowheads="1"/>
          </p:cNvSpPr>
          <p:nvPr/>
        </p:nvSpPr>
        <p:spPr bwMode="auto">
          <a:xfrm>
            <a:off x="3640139" y="3098800"/>
            <a:ext cx="244475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358" tIns="45679" rIns="91358" bIns="45679" anchor="ctr"/>
          <a:lstStyle/>
          <a:p>
            <a:pPr algn="ctr" eaLnBrk="1" hangingPunct="1"/>
            <a:endParaRPr lang="en-US" altLang="zh-CN" sz="2400" b="1">
              <a:solidFill>
                <a:srgbClr val="000000"/>
              </a:solidFill>
              <a:latin typeface="SimSun" charset="0"/>
              <a:ea typeface="SimSun" charset="0"/>
              <a:cs typeface="SimSun" charset="0"/>
            </a:endParaRPr>
          </a:p>
          <a:p>
            <a:pPr algn="ctr" eaLnBrk="1" hangingPunct="1"/>
            <a:r>
              <a:rPr lang="zh-CN" altLang="en-US" sz="2400" b="1">
                <a:solidFill>
                  <a:srgbClr val="000000"/>
                </a:solidFill>
                <a:latin typeface="SimSun" charset="0"/>
                <a:ea typeface="SimSun" charset="0"/>
                <a:cs typeface="SimSun" charset="0"/>
              </a:rPr>
              <a:t>不存在的</a:t>
            </a:r>
          </a:p>
          <a:p>
            <a:pPr algn="ctr" eaLnBrk="1" hangingPunct="1"/>
            <a:endParaRPr lang="en-US" altLang="zh-CN" sz="3000" b="1">
              <a:solidFill>
                <a:srgbClr val="000000"/>
              </a:solidFill>
              <a:latin typeface="SimSun" charset="0"/>
              <a:ea typeface="SimSun" charset="0"/>
              <a:cs typeface="SimSun" charset="0"/>
            </a:endParaRPr>
          </a:p>
        </p:txBody>
      </p:sp>
      <p:sp>
        <p:nvSpPr>
          <p:cNvPr id="314378" name="Rectangle 59"/>
          <p:cNvSpPr>
            <a:spLocks noChangeArrowheads="1"/>
          </p:cNvSpPr>
          <p:nvPr/>
        </p:nvSpPr>
        <p:spPr bwMode="auto">
          <a:xfrm>
            <a:off x="6084904" y="3098800"/>
            <a:ext cx="252888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358" tIns="45679" rIns="91358" bIns="45679" anchor="ctr"/>
          <a:lstStyle/>
          <a:p>
            <a:pPr algn="ctr" eaLnBrk="1" hangingPunct="1"/>
            <a:r>
              <a:rPr lang="zh-CN" altLang="en-US" sz="2400" b="1">
                <a:solidFill>
                  <a:srgbClr val="000000"/>
                </a:solidFill>
                <a:latin typeface="SimSun" charset="0"/>
                <a:ea typeface="SimSun" charset="0"/>
                <a:cs typeface="SimSun" charset="0"/>
              </a:rPr>
              <a:t>兴盛的</a:t>
            </a:r>
            <a:endParaRPr lang="en-US" altLang="zh-CN" sz="2400" b="1">
              <a:solidFill>
                <a:srgbClr val="000000"/>
              </a:solidFill>
              <a:latin typeface="SimSun" charset="0"/>
              <a:ea typeface="SimSun" charset="0"/>
              <a:cs typeface="SimSun" charset="0"/>
            </a:endParaRPr>
          </a:p>
        </p:txBody>
      </p:sp>
      <p:grpSp>
        <p:nvGrpSpPr>
          <p:cNvPr id="314379" name="Group 86"/>
          <p:cNvGrpSpPr>
            <a:grpSpLocks/>
          </p:cNvGrpSpPr>
          <p:nvPr/>
        </p:nvGrpSpPr>
        <p:grpSpPr bwMode="auto">
          <a:xfrm>
            <a:off x="304816" y="4038601"/>
            <a:ext cx="3235325" cy="939800"/>
            <a:chOff x="0" y="1209"/>
            <a:chExt cx="1382" cy="403"/>
          </a:xfrm>
        </p:grpSpPr>
        <p:sp>
          <p:nvSpPr>
            <p:cNvPr id="314413" name="Rectangle 85"/>
            <p:cNvSpPr>
              <a:spLocks noChangeArrowheads="1"/>
            </p:cNvSpPr>
            <p:nvPr/>
          </p:nvSpPr>
          <p:spPr bwMode="auto">
            <a:xfrm>
              <a:off x="0" y="1209"/>
              <a:ext cx="1382" cy="403"/>
            </a:xfrm>
            <a:prstGeom prst="rect">
              <a:avLst/>
            </a:prstGeom>
            <a:solidFill>
              <a:srgbClr val="B2B2B2"/>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algn="ctr" eaLnBrk="1" hangingPunct="1"/>
              <a:endParaRPr lang="en-GB" altLang="zh-CN" sz="2400">
                <a:solidFill>
                  <a:srgbClr val="000000"/>
                </a:solidFill>
                <a:latin typeface="Calibri" charset="0"/>
                <a:ea typeface="SimSun" charset="0"/>
                <a:cs typeface="SimSun" charset="0"/>
              </a:endParaRPr>
            </a:p>
          </p:txBody>
        </p:sp>
        <p:sp>
          <p:nvSpPr>
            <p:cNvPr id="314414" name="Rectangle 60"/>
            <p:cNvSpPr>
              <a:spLocks noChangeArrowheads="1"/>
            </p:cNvSpPr>
            <p:nvPr/>
          </p:nvSpPr>
          <p:spPr bwMode="auto">
            <a:xfrm>
              <a:off x="43" y="1209"/>
              <a:ext cx="1297" cy="403"/>
            </a:xfrm>
            <a:prstGeom prst="rect">
              <a:avLst/>
            </a:prstGeom>
            <a:solidFill>
              <a:srgbClr val="B2B2B2"/>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p>
              <a:pPr algn="ctr" eaLnBrk="1" hangingPunct="1"/>
              <a:r>
                <a:rPr lang="zh-CN" altLang="en-US" sz="2400" b="1">
                  <a:solidFill>
                    <a:srgbClr val="000000"/>
                  </a:solidFill>
                  <a:latin typeface="SimSun" charset="0"/>
                  <a:ea typeface="SimSun" charset="0"/>
                  <a:cs typeface="SimSun" charset="0"/>
                </a:rPr>
                <a:t>信徒的构成</a:t>
              </a:r>
              <a:endParaRPr lang="en-US" altLang="zh-CN" sz="2400" b="1">
                <a:solidFill>
                  <a:srgbClr val="000000"/>
                </a:solidFill>
                <a:latin typeface="SimSun" charset="0"/>
                <a:ea typeface="SimSun" charset="0"/>
                <a:cs typeface="SimSun" charset="0"/>
              </a:endParaRPr>
            </a:p>
          </p:txBody>
        </p:sp>
      </p:grpSp>
      <p:sp>
        <p:nvSpPr>
          <p:cNvPr id="314380" name="Rectangle 61"/>
          <p:cNvSpPr>
            <a:spLocks noChangeArrowheads="1"/>
          </p:cNvSpPr>
          <p:nvPr/>
        </p:nvSpPr>
        <p:spPr bwMode="auto">
          <a:xfrm>
            <a:off x="3640139" y="4038601"/>
            <a:ext cx="244475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358" tIns="45679" rIns="91358" bIns="45679" anchor="ctr"/>
          <a:lstStyle/>
          <a:p>
            <a:pPr algn="ctr" eaLnBrk="1" hangingPunct="1"/>
            <a:r>
              <a:rPr lang="en-US" altLang="zh-CN" sz="2400" b="1">
                <a:solidFill>
                  <a:srgbClr val="000000"/>
                </a:solidFill>
                <a:latin typeface="SimSun" charset="0"/>
                <a:ea typeface="SimSun" charset="0"/>
                <a:cs typeface="SimSun" charset="0"/>
              </a:rPr>
              <a:t>100% </a:t>
            </a:r>
            <a:r>
              <a:rPr lang="zh-CN" altLang="en-US" sz="2400" b="1">
                <a:solidFill>
                  <a:srgbClr val="000000"/>
                </a:solidFill>
                <a:latin typeface="SimSun" charset="0"/>
                <a:ea typeface="SimSun" charset="0"/>
                <a:cs typeface="SimSun" charset="0"/>
              </a:rPr>
              <a:t>犹太人</a:t>
            </a:r>
            <a:endParaRPr lang="en-US" altLang="zh-CN" sz="2400" b="1">
              <a:solidFill>
                <a:srgbClr val="000000"/>
              </a:solidFill>
              <a:latin typeface="SimSun" charset="0"/>
              <a:ea typeface="SimSun" charset="0"/>
              <a:cs typeface="SimSun" charset="0"/>
            </a:endParaRPr>
          </a:p>
        </p:txBody>
      </p:sp>
      <p:sp>
        <p:nvSpPr>
          <p:cNvPr id="314381" name="Rectangle 62"/>
          <p:cNvSpPr>
            <a:spLocks noChangeArrowheads="1"/>
          </p:cNvSpPr>
          <p:nvPr/>
        </p:nvSpPr>
        <p:spPr bwMode="auto">
          <a:xfrm>
            <a:off x="6084904" y="4038601"/>
            <a:ext cx="252888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358" tIns="45679" rIns="91358" bIns="45679" anchor="ctr"/>
          <a:lstStyle/>
          <a:p>
            <a:pPr algn="ctr" eaLnBrk="1" hangingPunct="1"/>
            <a:r>
              <a:rPr lang="zh-CN" altLang="en-US" sz="2400" b="1">
                <a:solidFill>
                  <a:srgbClr val="000000"/>
                </a:solidFill>
                <a:latin typeface="SimSun" charset="0"/>
                <a:ea typeface="SimSun" charset="0"/>
                <a:cs typeface="SimSun" charset="0"/>
              </a:rPr>
              <a:t>多数为外邦人</a:t>
            </a:r>
            <a:endParaRPr lang="en-US" altLang="zh-CN" sz="2400" b="1">
              <a:solidFill>
                <a:srgbClr val="000000"/>
              </a:solidFill>
              <a:latin typeface="SimSun" charset="0"/>
              <a:ea typeface="SimSun" charset="0"/>
              <a:cs typeface="SimSun" charset="0"/>
            </a:endParaRPr>
          </a:p>
        </p:txBody>
      </p:sp>
      <p:grpSp>
        <p:nvGrpSpPr>
          <p:cNvPr id="314382" name="Group 88"/>
          <p:cNvGrpSpPr>
            <a:grpSpLocks/>
          </p:cNvGrpSpPr>
          <p:nvPr/>
        </p:nvGrpSpPr>
        <p:grpSpPr bwMode="auto">
          <a:xfrm>
            <a:off x="304816" y="4978401"/>
            <a:ext cx="3235325" cy="939800"/>
            <a:chOff x="0" y="1612"/>
            <a:chExt cx="1382" cy="403"/>
          </a:xfrm>
        </p:grpSpPr>
        <p:sp>
          <p:nvSpPr>
            <p:cNvPr id="314411" name="Rectangle 87"/>
            <p:cNvSpPr>
              <a:spLocks noChangeArrowheads="1"/>
            </p:cNvSpPr>
            <p:nvPr/>
          </p:nvSpPr>
          <p:spPr bwMode="auto">
            <a:xfrm>
              <a:off x="0" y="1612"/>
              <a:ext cx="1382" cy="403"/>
            </a:xfrm>
            <a:prstGeom prst="rect">
              <a:avLst/>
            </a:prstGeom>
            <a:solidFill>
              <a:srgbClr val="B2B2B2"/>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algn="ctr" eaLnBrk="1" hangingPunct="1"/>
              <a:endParaRPr lang="en-GB" altLang="zh-CN" sz="2400">
                <a:solidFill>
                  <a:srgbClr val="000000"/>
                </a:solidFill>
                <a:latin typeface="Calibri" charset="0"/>
                <a:ea typeface="SimSun" charset="0"/>
                <a:cs typeface="SimSun" charset="0"/>
              </a:endParaRPr>
            </a:p>
          </p:txBody>
        </p:sp>
        <p:sp>
          <p:nvSpPr>
            <p:cNvPr id="314412" name="Rectangle 63"/>
            <p:cNvSpPr>
              <a:spLocks noChangeArrowheads="1"/>
            </p:cNvSpPr>
            <p:nvPr/>
          </p:nvSpPr>
          <p:spPr bwMode="auto">
            <a:xfrm>
              <a:off x="43" y="1612"/>
              <a:ext cx="1297" cy="403"/>
            </a:xfrm>
            <a:prstGeom prst="rect">
              <a:avLst/>
            </a:prstGeom>
            <a:solidFill>
              <a:srgbClr val="B2B2B2"/>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p>
              <a:pPr algn="ctr" eaLnBrk="1" hangingPunct="1"/>
              <a:r>
                <a:rPr lang="zh-CN" altLang="en-US" sz="2400" b="1">
                  <a:solidFill>
                    <a:srgbClr val="000000"/>
                  </a:solidFill>
                  <a:latin typeface="SimSun" charset="0"/>
                  <a:ea typeface="SimSun" charset="0"/>
                  <a:cs typeface="SimSun" charset="0"/>
                </a:rPr>
                <a:t>地点</a:t>
              </a:r>
              <a:endParaRPr lang="en-US" altLang="zh-CN" sz="2400" b="1">
                <a:solidFill>
                  <a:srgbClr val="000000"/>
                </a:solidFill>
                <a:latin typeface="SimSun" charset="0"/>
                <a:ea typeface="SimSun" charset="0"/>
                <a:cs typeface="SimSun" charset="0"/>
              </a:endParaRPr>
            </a:p>
          </p:txBody>
        </p:sp>
      </p:grpSp>
      <p:sp>
        <p:nvSpPr>
          <p:cNvPr id="314383" name="Rectangle 64"/>
          <p:cNvSpPr>
            <a:spLocks noChangeArrowheads="1"/>
          </p:cNvSpPr>
          <p:nvPr/>
        </p:nvSpPr>
        <p:spPr bwMode="auto">
          <a:xfrm>
            <a:off x="3640139" y="4978401"/>
            <a:ext cx="244475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358" tIns="45679" rIns="91358" bIns="45679" anchor="ctr"/>
          <a:lstStyle/>
          <a:p>
            <a:pPr algn="ctr" eaLnBrk="1" hangingPunct="1"/>
            <a:r>
              <a:rPr lang="zh-CN" altLang="en-US" sz="2400" b="1">
                <a:solidFill>
                  <a:srgbClr val="000000"/>
                </a:solidFill>
                <a:latin typeface="SimSun" charset="0"/>
                <a:ea typeface="SimSun" charset="0"/>
                <a:cs typeface="SimSun" charset="0"/>
              </a:rPr>
              <a:t>耶路撒冷</a:t>
            </a:r>
            <a:endParaRPr lang="en-US" altLang="zh-CN" sz="2400" b="1">
              <a:solidFill>
                <a:srgbClr val="000000"/>
              </a:solidFill>
              <a:latin typeface="SimSun" charset="0"/>
              <a:ea typeface="SimSun" charset="0"/>
              <a:cs typeface="SimSun" charset="0"/>
            </a:endParaRPr>
          </a:p>
        </p:txBody>
      </p:sp>
      <p:sp>
        <p:nvSpPr>
          <p:cNvPr id="314384" name="Rectangle 65"/>
          <p:cNvSpPr>
            <a:spLocks noChangeArrowheads="1"/>
          </p:cNvSpPr>
          <p:nvPr/>
        </p:nvSpPr>
        <p:spPr bwMode="auto">
          <a:xfrm>
            <a:off x="6084904" y="4978401"/>
            <a:ext cx="252888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358" tIns="45679" rIns="91358" bIns="45679" anchor="ctr"/>
          <a:lstStyle/>
          <a:p>
            <a:pPr algn="ctr" eaLnBrk="1" hangingPunct="1"/>
            <a:r>
              <a:rPr lang="zh-CN" altLang="en-US" sz="2400" b="1">
                <a:solidFill>
                  <a:srgbClr val="000000"/>
                </a:solidFill>
                <a:latin typeface="SimSun" charset="0"/>
                <a:ea typeface="SimSun" charset="0"/>
                <a:cs typeface="SimSun" charset="0"/>
              </a:rPr>
              <a:t>罗马</a:t>
            </a:r>
          </a:p>
        </p:txBody>
      </p:sp>
      <p:grpSp>
        <p:nvGrpSpPr>
          <p:cNvPr id="314385" name="Group 72"/>
          <p:cNvGrpSpPr>
            <a:grpSpLocks/>
          </p:cNvGrpSpPr>
          <p:nvPr/>
        </p:nvGrpSpPr>
        <p:grpSpPr bwMode="auto">
          <a:xfrm>
            <a:off x="304816" y="1219201"/>
            <a:ext cx="3235325" cy="939800"/>
            <a:chOff x="0" y="0"/>
            <a:chExt cx="1382" cy="403"/>
          </a:xfrm>
        </p:grpSpPr>
        <p:sp>
          <p:nvSpPr>
            <p:cNvPr id="314407" name="Rectangle 71"/>
            <p:cNvSpPr>
              <a:spLocks noChangeArrowheads="1"/>
            </p:cNvSpPr>
            <p:nvPr/>
          </p:nvSpPr>
          <p:spPr bwMode="auto">
            <a:xfrm>
              <a:off x="0" y="0"/>
              <a:ext cx="1382" cy="403"/>
            </a:xfrm>
            <a:prstGeom prst="rect">
              <a:avLst/>
            </a:prstGeom>
            <a:solidFill>
              <a:srgbClr val="191919"/>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algn="ctr" eaLnBrk="1" hangingPunct="1"/>
              <a:endParaRPr lang="en-GB" altLang="zh-CN">
                <a:solidFill>
                  <a:srgbClr val="000000"/>
                </a:solidFill>
                <a:latin typeface="Calibri" charset="0"/>
                <a:ea typeface="SimSun" charset="0"/>
                <a:cs typeface="SimSun" charset="0"/>
              </a:endParaRPr>
            </a:p>
          </p:txBody>
        </p:sp>
        <p:grpSp>
          <p:nvGrpSpPr>
            <p:cNvPr id="314408" name="Group 70"/>
            <p:cNvGrpSpPr>
              <a:grpSpLocks/>
            </p:cNvGrpSpPr>
            <p:nvPr/>
          </p:nvGrpSpPr>
          <p:grpSpPr bwMode="auto">
            <a:xfrm>
              <a:off x="0" y="0"/>
              <a:ext cx="1382" cy="403"/>
              <a:chOff x="0" y="0"/>
              <a:chExt cx="1382" cy="403"/>
            </a:xfrm>
          </p:grpSpPr>
          <p:sp>
            <p:nvSpPr>
              <p:cNvPr id="314409" name="Rectangle 51"/>
              <p:cNvSpPr>
                <a:spLocks noChangeArrowheads="1"/>
              </p:cNvSpPr>
              <p:nvPr/>
            </p:nvSpPr>
            <p:spPr bwMode="auto">
              <a:xfrm>
                <a:off x="43" y="0"/>
                <a:ext cx="1297" cy="403"/>
              </a:xfrm>
              <a:prstGeom prst="rect">
                <a:avLst/>
              </a:prstGeom>
              <a:solidFill>
                <a:srgbClr val="191919"/>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p>
                <a:pPr algn="ctr" eaLnBrk="1" hangingPunct="1"/>
                <a:r>
                  <a:rPr lang="en-US" altLang="zh-CN" sz="2200" b="1">
                    <a:solidFill>
                      <a:srgbClr val="000000"/>
                    </a:solidFill>
                    <a:latin typeface="SimSun" charset="0"/>
                    <a:ea typeface="SimSun" charset="0"/>
                    <a:cs typeface="SimSun" charset="0"/>
                  </a:rPr>
                  <a:t> </a:t>
                </a:r>
              </a:p>
              <a:p>
                <a:pPr algn="ctr"/>
                <a:endParaRPr lang="en-US" altLang="zh-CN" sz="2200" b="1">
                  <a:solidFill>
                    <a:srgbClr val="000000"/>
                  </a:solidFill>
                  <a:latin typeface="SimSun" charset="0"/>
                  <a:ea typeface="SimSun" charset="0"/>
                  <a:cs typeface="SimSun" charset="0"/>
                </a:endParaRPr>
              </a:p>
            </p:txBody>
          </p:sp>
          <p:sp>
            <p:nvSpPr>
              <p:cNvPr id="314410" name="Rectangle 69"/>
              <p:cNvSpPr>
                <a:spLocks noChangeArrowheads="1"/>
              </p:cNvSpPr>
              <p:nvPr/>
            </p:nvSpPr>
            <p:spPr bwMode="auto">
              <a:xfrm>
                <a:off x="0" y="0"/>
                <a:ext cx="138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algn="ctr" eaLnBrk="1" hangingPunct="1"/>
                <a:endParaRPr lang="en-GB" altLang="zh-CN">
                  <a:solidFill>
                    <a:srgbClr val="000000"/>
                  </a:solidFill>
                  <a:latin typeface="Calibri" charset="0"/>
                  <a:ea typeface="SimSun" charset="0"/>
                  <a:cs typeface="SimSun" charset="0"/>
                </a:endParaRPr>
              </a:p>
            </p:txBody>
          </p:sp>
        </p:grpSp>
      </p:grpSp>
      <p:grpSp>
        <p:nvGrpSpPr>
          <p:cNvPr id="314386" name="Group 76"/>
          <p:cNvGrpSpPr>
            <a:grpSpLocks/>
          </p:cNvGrpSpPr>
          <p:nvPr/>
        </p:nvGrpSpPr>
        <p:grpSpPr bwMode="auto">
          <a:xfrm>
            <a:off x="3540126" y="1219201"/>
            <a:ext cx="2644775" cy="939800"/>
            <a:chOff x="1382" y="0"/>
            <a:chExt cx="1130" cy="403"/>
          </a:xfrm>
        </p:grpSpPr>
        <p:sp>
          <p:nvSpPr>
            <p:cNvPr id="314403" name="Rectangle 75"/>
            <p:cNvSpPr>
              <a:spLocks noChangeArrowheads="1"/>
            </p:cNvSpPr>
            <p:nvPr/>
          </p:nvSpPr>
          <p:spPr bwMode="auto">
            <a:xfrm>
              <a:off x="1382" y="0"/>
              <a:ext cx="1130" cy="403"/>
            </a:xfrm>
            <a:prstGeom prst="rect">
              <a:avLst/>
            </a:prstGeom>
            <a:solidFill>
              <a:srgbClr val="191919"/>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algn="ctr" eaLnBrk="1" hangingPunct="1"/>
              <a:endParaRPr lang="en-GB" altLang="zh-CN">
                <a:solidFill>
                  <a:srgbClr val="000000"/>
                </a:solidFill>
                <a:latin typeface="Calibri" charset="0"/>
                <a:ea typeface="SimSun" charset="0"/>
                <a:cs typeface="SimSun" charset="0"/>
              </a:endParaRPr>
            </a:p>
          </p:txBody>
        </p:sp>
        <p:grpSp>
          <p:nvGrpSpPr>
            <p:cNvPr id="314404" name="Group 74"/>
            <p:cNvGrpSpPr>
              <a:grpSpLocks/>
            </p:cNvGrpSpPr>
            <p:nvPr/>
          </p:nvGrpSpPr>
          <p:grpSpPr bwMode="auto">
            <a:xfrm>
              <a:off x="1382" y="0"/>
              <a:ext cx="1130" cy="403"/>
              <a:chOff x="1382" y="0"/>
              <a:chExt cx="1130" cy="403"/>
            </a:xfrm>
          </p:grpSpPr>
          <p:sp>
            <p:nvSpPr>
              <p:cNvPr id="314405" name="Rectangle 52"/>
              <p:cNvSpPr>
                <a:spLocks noChangeArrowheads="1"/>
              </p:cNvSpPr>
              <p:nvPr/>
            </p:nvSpPr>
            <p:spPr bwMode="auto">
              <a:xfrm>
                <a:off x="1425" y="0"/>
                <a:ext cx="1045" cy="403"/>
              </a:xfrm>
              <a:prstGeom prst="rect">
                <a:avLst/>
              </a:prstGeom>
              <a:solidFill>
                <a:srgbClr val="191919"/>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p>
                <a:pPr algn="ctr" eaLnBrk="1" hangingPunct="1"/>
                <a:r>
                  <a:rPr lang="zh-CN" altLang="en-US" sz="3000" b="1">
                    <a:solidFill>
                      <a:srgbClr val="FFFFFF"/>
                    </a:solidFill>
                    <a:latin typeface="SimSun" charset="0"/>
                    <a:ea typeface="SimSun" charset="0"/>
                    <a:cs typeface="SimSun" charset="0"/>
                  </a:rPr>
                  <a:t>使徒行传</a:t>
                </a:r>
                <a:r>
                  <a:rPr lang="en-US" altLang="zh-CN" sz="3000" b="1">
                    <a:solidFill>
                      <a:srgbClr val="FFFFFF"/>
                    </a:solidFill>
                    <a:latin typeface="SimSun" charset="0"/>
                    <a:ea typeface="SimSun" charset="0"/>
                    <a:cs typeface="SimSun" charset="0"/>
                  </a:rPr>
                  <a:t> 1</a:t>
                </a:r>
              </a:p>
            </p:txBody>
          </p:sp>
          <p:sp>
            <p:nvSpPr>
              <p:cNvPr id="314406" name="Rectangle 73"/>
              <p:cNvSpPr>
                <a:spLocks noChangeArrowheads="1"/>
              </p:cNvSpPr>
              <p:nvPr/>
            </p:nvSpPr>
            <p:spPr bwMode="auto">
              <a:xfrm>
                <a:off x="1382" y="0"/>
                <a:ext cx="113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algn="ctr" eaLnBrk="1" hangingPunct="1"/>
                <a:endParaRPr lang="en-GB" altLang="zh-CN">
                  <a:solidFill>
                    <a:srgbClr val="000000"/>
                  </a:solidFill>
                  <a:latin typeface="Calibri" charset="0"/>
                  <a:ea typeface="SimSun" charset="0"/>
                  <a:cs typeface="SimSun" charset="0"/>
                </a:endParaRPr>
              </a:p>
            </p:txBody>
          </p:sp>
        </p:grpSp>
      </p:grpSp>
      <p:grpSp>
        <p:nvGrpSpPr>
          <p:cNvPr id="314387" name="Group 80"/>
          <p:cNvGrpSpPr>
            <a:grpSpLocks/>
          </p:cNvGrpSpPr>
          <p:nvPr/>
        </p:nvGrpSpPr>
        <p:grpSpPr bwMode="auto">
          <a:xfrm>
            <a:off x="6184900" y="1219201"/>
            <a:ext cx="2730500" cy="939800"/>
            <a:chOff x="2512" y="0"/>
            <a:chExt cx="1166" cy="403"/>
          </a:xfrm>
        </p:grpSpPr>
        <p:sp>
          <p:nvSpPr>
            <p:cNvPr id="314399" name="Rectangle 79"/>
            <p:cNvSpPr>
              <a:spLocks noChangeArrowheads="1"/>
            </p:cNvSpPr>
            <p:nvPr/>
          </p:nvSpPr>
          <p:spPr bwMode="auto">
            <a:xfrm>
              <a:off x="2512" y="0"/>
              <a:ext cx="1166" cy="403"/>
            </a:xfrm>
            <a:prstGeom prst="rect">
              <a:avLst/>
            </a:prstGeom>
            <a:solidFill>
              <a:srgbClr val="191919"/>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algn="ctr" eaLnBrk="1" hangingPunct="1"/>
              <a:endParaRPr lang="en-GB" altLang="zh-CN">
                <a:solidFill>
                  <a:srgbClr val="000000"/>
                </a:solidFill>
                <a:latin typeface="Calibri" charset="0"/>
                <a:ea typeface="SimSun" charset="0"/>
                <a:cs typeface="SimSun" charset="0"/>
              </a:endParaRPr>
            </a:p>
          </p:txBody>
        </p:sp>
        <p:grpSp>
          <p:nvGrpSpPr>
            <p:cNvPr id="314400" name="Group 78"/>
            <p:cNvGrpSpPr>
              <a:grpSpLocks/>
            </p:cNvGrpSpPr>
            <p:nvPr/>
          </p:nvGrpSpPr>
          <p:grpSpPr bwMode="auto">
            <a:xfrm>
              <a:off x="2512" y="0"/>
              <a:ext cx="1166" cy="403"/>
              <a:chOff x="2512" y="0"/>
              <a:chExt cx="1166" cy="403"/>
            </a:xfrm>
          </p:grpSpPr>
          <p:sp>
            <p:nvSpPr>
              <p:cNvPr id="314401" name="Rectangle 53"/>
              <p:cNvSpPr>
                <a:spLocks noChangeArrowheads="1"/>
              </p:cNvSpPr>
              <p:nvPr/>
            </p:nvSpPr>
            <p:spPr bwMode="auto">
              <a:xfrm>
                <a:off x="2555" y="0"/>
                <a:ext cx="1081" cy="403"/>
              </a:xfrm>
              <a:prstGeom prst="rect">
                <a:avLst/>
              </a:prstGeom>
              <a:solidFill>
                <a:srgbClr val="191919"/>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p>
                <a:pPr algn="ctr" eaLnBrk="1" hangingPunct="1"/>
                <a:r>
                  <a:rPr lang="zh-CN" altLang="en-US" sz="3000" b="1">
                    <a:solidFill>
                      <a:srgbClr val="FFFFFF"/>
                    </a:solidFill>
                    <a:latin typeface="SimSun" charset="0"/>
                    <a:ea typeface="SimSun" charset="0"/>
                    <a:cs typeface="SimSun" charset="0"/>
                  </a:rPr>
                  <a:t>使徒行传</a:t>
                </a:r>
                <a:r>
                  <a:rPr lang="en-US" altLang="zh-CN" sz="3000" b="1">
                    <a:solidFill>
                      <a:srgbClr val="FFFFFF"/>
                    </a:solidFill>
                    <a:latin typeface="SimSun" charset="0"/>
                    <a:ea typeface="SimSun" charset="0"/>
                    <a:cs typeface="SimSun" charset="0"/>
                  </a:rPr>
                  <a:t> 28</a:t>
                </a:r>
              </a:p>
            </p:txBody>
          </p:sp>
          <p:sp>
            <p:nvSpPr>
              <p:cNvPr id="314402" name="Rectangle 77"/>
              <p:cNvSpPr>
                <a:spLocks noChangeArrowheads="1"/>
              </p:cNvSpPr>
              <p:nvPr/>
            </p:nvSpPr>
            <p:spPr bwMode="auto">
              <a:xfrm>
                <a:off x="2512" y="0"/>
                <a:ext cx="1166"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algn="ctr" eaLnBrk="1" hangingPunct="1"/>
                <a:endParaRPr lang="en-GB" altLang="zh-CN">
                  <a:solidFill>
                    <a:srgbClr val="000000"/>
                  </a:solidFill>
                  <a:latin typeface="Calibri" charset="0"/>
                  <a:ea typeface="SimSun" charset="0"/>
                  <a:cs typeface="SimSun" charset="0"/>
                </a:endParaRPr>
              </a:p>
            </p:txBody>
          </p:sp>
        </p:grpSp>
      </p:grpSp>
      <p:grpSp>
        <p:nvGrpSpPr>
          <p:cNvPr id="314388" name="Group 92"/>
          <p:cNvGrpSpPr>
            <a:grpSpLocks/>
          </p:cNvGrpSpPr>
          <p:nvPr/>
        </p:nvGrpSpPr>
        <p:grpSpPr bwMode="auto">
          <a:xfrm>
            <a:off x="304816" y="5918200"/>
            <a:ext cx="3235325" cy="939800"/>
            <a:chOff x="0" y="2015"/>
            <a:chExt cx="1382" cy="403"/>
          </a:xfrm>
        </p:grpSpPr>
        <p:sp>
          <p:nvSpPr>
            <p:cNvPr id="314395" name="Rectangle 91"/>
            <p:cNvSpPr>
              <a:spLocks noChangeArrowheads="1"/>
            </p:cNvSpPr>
            <p:nvPr/>
          </p:nvSpPr>
          <p:spPr bwMode="auto">
            <a:xfrm>
              <a:off x="0" y="2015"/>
              <a:ext cx="1382" cy="403"/>
            </a:xfrm>
            <a:prstGeom prst="rect">
              <a:avLst/>
            </a:prstGeom>
            <a:solidFill>
              <a:srgbClr val="B2B2B2"/>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algn="ctr" eaLnBrk="1" hangingPunct="1"/>
              <a:endParaRPr lang="en-GB" altLang="zh-CN" sz="2400">
                <a:solidFill>
                  <a:srgbClr val="000000"/>
                </a:solidFill>
                <a:latin typeface="Calibri" charset="0"/>
                <a:ea typeface="SimSun" charset="0"/>
                <a:cs typeface="SimSun" charset="0"/>
              </a:endParaRPr>
            </a:p>
          </p:txBody>
        </p:sp>
        <p:grpSp>
          <p:nvGrpSpPr>
            <p:cNvPr id="314396" name="Group 90"/>
            <p:cNvGrpSpPr>
              <a:grpSpLocks/>
            </p:cNvGrpSpPr>
            <p:nvPr/>
          </p:nvGrpSpPr>
          <p:grpSpPr bwMode="auto">
            <a:xfrm>
              <a:off x="0" y="2015"/>
              <a:ext cx="1382" cy="403"/>
              <a:chOff x="0" y="2015"/>
              <a:chExt cx="1382" cy="403"/>
            </a:xfrm>
          </p:grpSpPr>
          <p:sp>
            <p:nvSpPr>
              <p:cNvPr id="314397" name="Rectangle 66"/>
              <p:cNvSpPr>
                <a:spLocks noChangeArrowheads="1"/>
              </p:cNvSpPr>
              <p:nvPr/>
            </p:nvSpPr>
            <p:spPr bwMode="auto">
              <a:xfrm>
                <a:off x="43" y="2015"/>
                <a:ext cx="1297" cy="403"/>
              </a:xfrm>
              <a:prstGeom prst="rect">
                <a:avLst/>
              </a:prstGeom>
              <a:solidFill>
                <a:srgbClr val="B2B2B2"/>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p>
                <a:pPr algn="ctr" eaLnBrk="1" hangingPunct="1"/>
                <a:r>
                  <a:rPr lang="zh-CN" altLang="en-US" sz="2400" b="1">
                    <a:solidFill>
                      <a:srgbClr val="000000"/>
                    </a:solidFill>
                    <a:latin typeface="SimSun" charset="0"/>
                    <a:ea typeface="SimSun" charset="0"/>
                    <a:cs typeface="SimSun" charset="0"/>
                  </a:rPr>
                  <a:t>中心人物</a:t>
                </a:r>
                <a:endParaRPr lang="en-US" altLang="zh-CN" sz="2400" b="1">
                  <a:solidFill>
                    <a:srgbClr val="000000"/>
                  </a:solidFill>
                  <a:latin typeface="SimSun" charset="0"/>
                  <a:ea typeface="SimSun" charset="0"/>
                  <a:cs typeface="SimSun" charset="0"/>
                </a:endParaRPr>
              </a:p>
            </p:txBody>
          </p:sp>
          <p:sp>
            <p:nvSpPr>
              <p:cNvPr id="314398" name="Rectangle 89"/>
              <p:cNvSpPr>
                <a:spLocks noChangeArrowheads="1"/>
              </p:cNvSpPr>
              <p:nvPr/>
            </p:nvSpPr>
            <p:spPr bwMode="auto">
              <a:xfrm>
                <a:off x="0" y="2015"/>
                <a:ext cx="138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algn="ctr" eaLnBrk="1" hangingPunct="1"/>
                <a:endParaRPr lang="en-GB" altLang="zh-CN" sz="2400">
                  <a:solidFill>
                    <a:srgbClr val="000000"/>
                  </a:solidFill>
                  <a:latin typeface="Calibri" charset="0"/>
                  <a:ea typeface="SimSun" charset="0"/>
                  <a:cs typeface="SimSun" charset="0"/>
                </a:endParaRPr>
              </a:p>
            </p:txBody>
          </p:sp>
        </p:grpSp>
      </p:grpSp>
      <p:grpSp>
        <p:nvGrpSpPr>
          <p:cNvPr id="314389" name="Group 94"/>
          <p:cNvGrpSpPr>
            <a:grpSpLocks/>
          </p:cNvGrpSpPr>
          <p:nvPr/>
        </p:nvGrpSpPr>
        <p:grpSpPr bwMode="auto">
          <a:xfrm>
            <a:off x="3540126" y="5918200"/>
            <a:ext cx="2644775" cy="939800"/>
            <a:chOff x="1382" y="2015"/>
            <a:chExt cx="1130" cy="403"/>
          </a:xfrm>
        </p:grpSpPr>
        <p:sp>
          <p:nvSpPr>
            <p:cNvPr id="314393" name="Rectangle 67"/>
            <p:cNvSpPr>
              <a:spLocks noChangeArrowheads="1"/>
            </p:cNvSpPr>
            <p:nvPr/>
          </p:nvSpPr>
          <p:spPr bwMode="auto">
            <a:xfrm>
              <a:off x="1425" y="2015"/>
              <a:ext cx="104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p>
              <a:pPr algn="ctr" eaLnBrk="1" hangingPunct="1"/>
              <a:r>
                <a:rPr lang="zh-CN" altLang="en-US" sz="2400" b="1">
                  <a:solidFill>
                    <a:srgbClr val="000000"/>
                  </a:solidFill>
                  <a:latin typeface="SimSun" charset="0"/>
                  <a:ea typeface="SimSun" charset="0"/>
                  <a:cs typeface="SimSun" charset="0"/>
                </a:rPr>
                <a:t>彼得</a:t>
              </a:r>
              <a:endParaRPr lang="en-US" altLang="zh-CN" sz="2400" b="1">
                <a:solidFill>
                  <a:srgbClr val="000000"/>
                </a:solidFill>
                <a:latin typeface="SimSun" charset="0"/>
                <a:ea typeface="SimSun" charset="0"/>
                <a:cs typeface="SimSun" charset="0"/>
              </a:endParaRPr>
            </a:p>
            <a:p>
              <a:pPr algn="ctr" eaLnBrk="1" hangingPunct="1"/>
              <a:r>
                <a:rPr lang="en-US" altLang="zh-CN" sz="2400" b="1">
                  <a:solidFill>
                    <a:srgbClr val="000000"/>
                  </a:solidFill>
                  <a:latin typeface="SimSun" charset="0"/>
                  <a:ea typeface="SimSun" charset="0"/>
                  <a:cs typeface="SimSun" charset="0"/>
                </a:rPr>
                <a:t>(</a:t>
              </a:r>
              <a:r>
                <a:rPr lang="zh-CN" altLang="en-US" sz="2400" b="1">
                  <a:solidFill>
                    <a:srgbClr val="000000"/>
                  </a:solidFill>
                  <a:latin typeface="SimSun" charset="0"/>
                  <a:ea typeface="SimSun" charset="0"/>
                  <a:cs typeface="SimSun" charset="0"/>
                </a:rPr>
                <a:t>受限制的布道</a:t>
              </a:r>
              <a:r>
                <a:rPr lang="en-US" altLang="zh-CN" sz="2400" b="1">
                  <a:solidFill>
                    <a:srgbClr val="000000"/>
                  </a:solidFill>
                  <a:latin typeface="SimSun" charset="0"/>
                  <a:ea typeface="SimSun" charset="0"/>
                  <a:cs typeface="SimSun" charset="0"/>
                </a:rPr>
                <a:t>)</a:t>
              </a:r>
            </a:p>
          </p:txBody>
        </p:sp>
        <p:sp>
          <p:nvSpPr>
            <p:cNvPr id="314394" name="Rectangle 93"/>
            <p:cNvSpPr>
              <a:spLocks noChangeArrowheads="1"/>
            </p:cNvSpPr>
            <p:nvPr/>
          </p:nvSpPr>
          <p:spPr bwMode="auto">
            <a:xfrm>
              <a:off x="1382" y="2015"/>
              <a:ext cx="113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algn="ctr" eaLnBrk="1" hangingPunct="1"/>
              <a:endParaRPr lang="en-GB" altLang="zh-CN" sz="2400">
                <a:solidFill>
                  <a:srgbClr val="000000"/>
                </a:solidFill>
                <a:latin typeface="Calibri" charset="0"/>
                <a:ea typeface="SimSun" charset="0"/>
                <a:cs typeface="SimSun" charset="0"/>
              </a:endParaRPr>
            </a:p>
          </p:txBody>
        </p:sp>
      </p:grpSp>
      <p:grpSp>
        <p:nvGrpSpPr>
          <p:cNvPr id="314390" name="Group 96"/>
          <p:cNvGrpSpPr>
            <a:grpSpLocks/>
          </p:cNvGrpSpPr>
          <p:nvPr/>
        </p:nvGrpSpPr>
        <p:grpSpPr bwMode="auto">
          <a:xfrm>
            <a:off x="6184900" y="5918200"/>
            <a:ext cx="2730500" cy="939800"/>
            <a:chOff x="2512" y="2015"/>
            <a:chExt cx="1166" cy="403"/>
          </a:xfrm>
        </p:grpSpPr>
        <p:sp>
          <p:nvSpPr>
            <p:cNvPr id="314391" name="Rectangle 68"/>
            <p:cNvSpPr>
              <a:spLocks noChangeArrowheads="1"/>
            </p:cNvSpPr>
            <p:nvPr/>
          </p:nvSpPr>
          <p:spPr bwMode="auto">
            <a:xfrm>
              <a:off x="2555" y="2015"/>
              <a:ext cx="10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p>
              <a:pPr algn="ctr" eaLnBrk="1" hangingPunct="1"/>
              <a:r>
                <a:rPr lang="zh-CN" altLang="en-US" sz="2400" b="1">
                  <a:solidFill>
                    <a:srgbClr val="000000"/>
                  </a:solidFill>
                  <a:latin typeface="SimSun" charset="0"/>
                  <a:ea typeface="SimSun" charset="0"/>
                  <a:cs typeface="SimSun" charset="0"/>
                </a:rPr>
                <a:t>保罗</a:t>
              </a:r>
            </a:p>
            <a:p>
              <a:pPr algn="ctr" eaLnBrk="1" hangingPunct="1"/>
              <a:r>
                <a:rPr lang="en-US" altLang="zh-CN" sz="2400" b="1">
                  <a:solidFill>
                    <a:srgbClr val="000000"/>
                  </a:solidFill>
                  <a:latin typeface="SimSun" charset="0"/>
                  <a:ea typeface="SimSun" charset="0"/>
                  <a:cs typeface="SimSun" charset="0"/>
                </a:rPr>
                <a:t>(</a:t>
              </a:r>
              <a:r>
                <a:rPr lang="zh-CN" altLang="en-US" sz="2400" b="1">
                  <a:solidFill>
                    <a:srgbClr val="000000"/>
                  </a:solidFill>
                  <a:latin typeface="SimSun" charset="0"/>
                  <a:ea typeface="SimSun" charset="0"/>
                  <a:cs typeface="SimSun" charset="0"/>
                </a:rPr>
                <a:t>广泛的布道</a:t>
              </a:r>
              <a:r>
                <a:rPr lang="en-US" altLang="zh-CN" sz="2400" b="1">
                  <a:solidFill>
                    <a:srgbClr val="000000"/>
                  </a:solidFill>
                  <a:latin typeface="SimSun" charset="0"/>
                  <a:ea typeface="SimSun" charset="0"/>
                  <a:cs typeface="SimSun" charset="0"/>
                </a:rPr>
                <a:t>)</a:t>
              </a:r>
            </a:p>
          </p:txBody>
        </p:sp>
        <p:sp>
          <p:nvSpPr>
            <p:cNvPr id="314392" name="Rectangle 95"/>
            <p:cNvSpPr>
              <a:spLocks noChangeArrowheads="1"/>
            </p:cNvSpPr>
            <p:nvPr/>
          </p:nvSpPr>
          <p:spPr bwMode="auto">
            <a:xfrm>
              <a:off x="2512" y="2015"/>
              <a:ext cx="1166"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algn="ctr" eaLnBrk="1" hangingPunct="1"/>
              <a:endParaRPr lang="en-GB" altLang="zh-CN" sz="2400">
                <a:solidFill>
                  <a:srgbClr val="000000"/>
                </a:solidFill>
                <a:latin typeface="Calibri" charset="0"/>
                <a:ea typeface="SimSun" charset="0"/>
                <a:cs typeface="SimSun" charset="0"/>
              </a:endParaRPr>
            </a:p>
          </p:txBody>
        </p:sp>
      </p:grpSp>
    </p:spTree>
    <p:extLst>
      <p:ext uri="{BB962C8B-B14F-4D97-AF65-F5344CB8AC3E}">
        <p14:creationId xmlns:p14="http://schemas.microsoft.com/office/powerpoint/2010/main" val="36030719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2516DA-EC07-0D4C-B220-E4A4784AFAFA}"/>
              </a:ext>
            </a:extLst>
          </p:cNvPr>
          <p:cNvPicPr>
            <a:picLocks noChangeAspect="1"/>
          </p:cNvPicPr>
          <p:nvPr/>
        </p:nvPicPr>
        <p:blipFill>
          <a:blip r:embed="rId4"/>
          <a:stretch>
            <a:fillRect/>
          </a:stretch>
        </p:blipFill>
        <p:spPr>
          <a:xfrm>
            <a:off x="0" y="857250"/>
            <a:ext cx="9144000" cy="5143500"/>
          </a:xfrm>
          <a:prstGeom prst="rect">
            <a:avLst/>
          </a:prstGeom>
        </p:spPr>
      </p:pic>
      <p:sp>
        <p:nvSpPr>
          <p:cNvPr id="2" name="文本框 1">
            <a:extLst>
              <a:ext uri="{FF2B5EF4-FFF2-40B4-BE49-F238E27FC236}">
                <a16:creationId xmlns:a16="http://schemas.microsoft.com/office/drawing/2014/main" id="{E1F22D61-6841-2F4E-CC25-A834F58B03C4}"/>
              </a:ext>
            </a:extLst>
          </p:cNvPr>
          <p:cNvSpPr txBox="1"/>
          <p:nvPr/>
        </p:nvSpPr>
        <p:spPr>
          <a:xfrm>
            <a:off x="1162436" y="3645024"/>
            <a:ext cx="6455613" cy="1323439"/>
          </a:xfrm>
          <a:prstGeom prst="rect">
            <a:avLst/>
          </a:prstGeom>
          <a:noFill/>
        </p:spPr>
        <p:txBody>
          <a:bodyPr wrap="none" rtlCol="0">
            <a:spAutoFit/>
          </a:bodyPr>
          <a:lstStyle/>
          <a:p>
            <a:pPr algn="ctr"/>
            <a:r>
              <a:rPr lang="zh-CN" altLang="en-US" sz="4000" b="1" i="0" u="none" strike="noStrike" dirty="0">
                <a:solidFill>
                  <a:schemeClr val="bg1"/>
                </a:solidFill>
                <a:effectLst/>
                <a:latin typeface="-webkit-standard"/>
              </a:rPr>
              <a:t>“我们追求神，追求他人，</a:t>
            </a:r>
            <a:endParaRPr lang="en-US" altLang="zh-CN" sz="4000" b="1" i="0" u="none" strike="noStrike" dirty="0">
              <a:solidFill>
                <a:schemeClr val="bg1"/>
              </a:solidFill>
              <a:effectLst/>
              <a:latin typeface="-webkit-standard"/>
            </a:endParaRPr>
          </a:p>
          <a:p>
            <a:pPr algn="ctr"/>
            <a:r>
              <a:rPr lang="zh-CN" altLang="en-US" sz="4000" b="1" i="0" u="none" strike="noStrike" dirty="0">
                <a:solidFill>
                  <a:schemeClr val="bg1"/>
                </a:solidFill>
                <a:effectLst/>
                <a:latin typeface="-webkit-standard"/>
              </a:rPr>
              <a:t>并实践祂的道。”</a:t>
            </a:r>
            <a:endParaRPr kumimoji="1" lang="zh-CN" altLang="en-US" sz="4000" b="1" dirty="0">
              <a:solidFill>
                <a:schemeClr val="bg1"/>
              </a:solidFill>
            </a:endParaRPr>
          </a:p>
        </p:txBody>
      </p:sp>
    </p:spTree>
    <p:extLst>
      <p:ext uri="{BB962C8B-B14F-4D97-AF65-F5344CB8AC3E}">
        <p14:creationId xmlns:p14="http://schemas.microsoft.com/office/powerpoint/2010/main" val="3709164186"/>
      </p:ext>
    </p:extLst>
  </p:cSld>
  <p:clrMapOvr>
    <a:overrideClrMapping bg1="lt1" tx1="dk1" bg2="lt2" tx2="dk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zh-CN" altLang="en-US" b="1" dirty="0">
                <a:cs typeface="+mj-cs"/>
              </a:rPr>
              <a:t>亚洲教学 </a:t>
            </a:r>
            <a:r>
              <a:rPr lang="en-US" altLang="zh-CN" b="1" dirty="0">
                <a:cs typeface="+mj-cs"/>
              </a:rPr>
              <a:t>1991-2021</a:t>
            </a:r>
            <a:endParaRPr lang="en-US" b="1" dirty="0">
              <a:cs typeface="+mj-cs"/>
            </a:endParaRPr>
          </a:p>
        </p:txBody>
      </p:sp>
      <p:grpSp>
        <p:nvGrpSpPr>
          <p:cNvPr id="2" name="Group 1"/>
          <p:cNvGrpSpPr/>
          <p:nvPr/>
        </p:nvGrpSpPr>
        <p:grpSpPr>
          <a:xfrm>
            <a:off x="3209900" y="1620838"/>
            <a:ext cx="3715576" cy="4424362"/>
            <a:chOff x="3209900" y="1620838"/>
            <a:chExt cx="3715576" cy="4424362"/>
          </a:xfrm>
        </p:grpSpPr>
        <p:sp>
          <p:nvSpPr>
            <p:cNvPr id="361476" name="AutoShape 4"/>
            <p:cNvSpPr>
              <a:spLocks noChangeArrowheads="1"/>
            </p:cNvSpPr>
            <p:nvPr/>
          </p:nvSpPr>
          <p:spPr bwMode="auto">
            <a:xfrm rot="18984757">
              <a:off x="3771900" y="2466975"/>
              <a:ext cx="381000"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1479" name="AutoShape 7"/>
            <p:cNvSpPr>
              <a:spLocks noChangeArrowheads="1"/>
            </p:cNvSpPr>
            <p:nvPr/>
          </p:nvSpPr>
          <p:spPr bwMode="auto">
            <a:xfrm rot="-2225631">
              <a:off x="4346575" y="2987675"/>
              <a:ext cx="381000"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1480" name="AutoShape 8"/>
            <p:cNvSpPr>
              <a:spLocks noChangeArrowheads="1"/>
            </p:cNvSpPr>
            <p:nvPr/>
          </p:nvSpPr>
          <p:spPr bwMode="auto">
            <a:xfrm rot="2496691">
              <a:off x="6544476" y="3249304"/>
              <a:ext cx="381000" cy="2615417"/>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1481" name="AutoShape 9"/>
            <p:cNvSpPr>
              <a:spLocks noChangeArrowheads="1"/>
            </p:cNvSpPr>
            <p:nvPr/>
          </p:nvSpPr>
          <p:spPr bwMode="auto">
            <a:xfrm>
              <a:off x="5181600" y="1620838"/>
              <a:ext cx="381000"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 name="AutoShape 4"/>
            <p:cNvSpPr>
              <a:spLocks noChangeArrowheads="1"/>
            </p:cNvSpPr>
            <p:nvPr/>
          </p:nvSpPr>
          <p:spPr bwMode="auto">
            <a:xfrm rot="16563811">
              <a:off x="4124781" y="4118848"/>
              <a:ext cx="381000" cy="2210761"/>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361489" name="Text Box 17"/>
          <p:cNvSpPr txBox="1">
            <a:spLocks noChangeArrowheads="1"/>
          </p:cNvSpPr>
          <p:nvPr/>
        </p:nvSpPr>
        <p:spPr bwMode="auto">
          <a:xfrm>
            <a:off x="3995936" y="1268760"/>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charset="0"/>
                <a:ea typeface="ＭＳ Ｐゴシック" charset="0"/>
                <a:cs typeface="+mn-cs"/>
              </a:rPr>
              <a:t>外蒙古</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361491" name="Text Box 19"/>
          <p:cNvSpPr txBox="1">
            <a:spLocks noChangeArrowheads="1"/>
          </p:cNvSpPr>
          <p:nvPr/>
        </p:nvSpPr>
        <p:spPr bwMode="auto">
          <a:xfrm>
            <a:off x="2018928" y="3717032"/>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charset="0"/>
                <a:ea typeface="ＭＳ Ｐゴシック" charset="0"/>
                <a:cs typeface="+mn-cs"/>
              </a:rPr>
              <a:t>印度</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charset="0"/>
                <a:ea typeface="ＭＳ Ｐゴシック" charset="0"/>
                <a:cs typeface="+mn-cs"/>
              </a:rPr>
              <a:t>缅甸</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1500" name="Text Box 28"/>
          <p:cNvSpPr txBox="1">
            <a:spLocks noChangeArrowheads="1"/>
          </p:cNvSpPr>
          <p:nvPr/>
        </p:nvSpPr>
        <p:spPr bwMode="auto">
          <a:xfrm>
            <a:off x="4012934" y="5410200"/>
            <a:ext cx="2597861"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charset="0"/>
                <a:ea typeface="ＭＳ Ｐゴシック" charset="0"/>
              </a:rPr>
              <a:t>新加坡神学院</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61496" name="Text Box 24"/>
          <p:cNvSpPr txBox="1">
            <a:spLocks noChangeArrowheads="1"/>
          </p:cNvSpPr>
          <p:nvPr/>
        </p:nvSpPr>
        <p:spPr bwMode="auto">
          <a:xfrm>
            <a:off x="4572000" y="5075892"/>
            <a:ext cx="1656184"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charset="0"/>
                <a:ea typeface="ＭＳ Ｐゴシック" charset="0"/>
                <a:cs typeface="+mn-cs"/>
              </a:rPr>
              <a:t>新加坡</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24" name="Text Box 17"/>
          <p:cNvSpPr txBox="1">
            <a:spLocks noChangeArrowheads="1"/>
          </p:cNvSpPr>
          <p:nvPr/>
        </p:nvSpPr>
        <p:spPr bwMode="auto">
          <a:xfrm>
            <a:off x="4139952" y="2348880"/>
            <a:ext cx="216024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charset="0"/>
                <a:ea typeface="ＭＳ Ｐゴシック" charset="0"/>
                <a:cs typeface="+mn-cs"/>
              </a:rPr>
              <a:t>中国</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25" name="Text Box 17"/>
          <p:cNvSpPr txBox="1">
            <a:spLocks noChangeArrowheads="1"/>
          </p:cNvSpPr>
          <p:nvPr/>
        </p:nvSpPr>
        <p:spPr bwMode="auto">
          <a:xfrm>
            <a:off x="5076056" y="4180215"/>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charset="0"/>
                <a:ea typeface="ＭＳ Ｐゴシック" charset="0"/>
                <a:cs typeface="+mn-cs"/>
              </a:rPr>
              <a:t>越南</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26" name="Text Box 17"/>
          <p:cNvSpPr txBox="1">
            <a:spLocks noChangeArrowheads="1"/>
          </p:cNvSpPr>
          <p:nvPr/>
        </p:nvSpPr>
        <p:spPr bwMode="auto">
          <a:xfrm>
            <a:off x="4572000" y="4628054"/>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charset="0"/>
                <a:ea typeface="ＭＳ Ｐゴシック" charset="0"/>
                <a:cs typeface="+mn-cs"/>
              </a:rPr>
              <a:t>马来西亚</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28" name="Text Box 21"/>
          <p:cNvSpPr txBox="1">
            <a:spLocks noChangeArrowheads="1"/>
          </p:cNvSpPr>
          <p:nvPr/>
        </p:nvSpPr>
        <p:spPr bwMode="auto">
          <a:xfrm>
            <a:off x="4427984" y="373237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charset="0"/>
                <a:ea typeface="ＭＳ Ｐゴシック" charset="0"/>
                <a:cs typeface="+mn-cs"/>
              </a:rPr>
              <a:t>泰国</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30" name="Text Box 17"/>
          <p:cNvSpPr txBox="1">
            <a:spLocks noChangeArrowheads="1"/>
          </p:cNvSpPr>
          <p:nvPr/>
        </p:nvSpPr>
        <p:spPr bwMode="auto">
          <a:xfrm>
            <a:off x="6771456" y="5373216"/>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charset="0"/>
                <a:ea typeface="ＭＳ Ｐゴシック" charset="0"/>
                <a:cs typeface="+mn-cs"/>
              </a:rPr>
              <a:t>印度尼西亚</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31" name="Text Box 17"/>
          <p:cNvSpPr txBox="1">
            <a:spLocks noChangeArrowheads="1"/>
          </p:cNvSpPr>
          <p:nvPr/>
        </p:nvSpPr>
        <p:spPr bwMode="auto">
          <a:xfrm>
            <a:off x="6228184" y="177281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charset="0"/>
                <a:ea typeface="ＭＳ Ｐゴシック" charset="0"/>
                <a:cs typeface="+mn-cs"/>
              </a:rPr>
              <a:t>韩国</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33" name="Text Box 19"/>
          <p:cNvSpPr txBox="1">
            <a:spLocks noChangeArrowheads="1"/>
          </p:cNvSpPr>
          <p:nvPr/>
        </p:nvSpPr>
        <p:spPr bwMode="auto">
          <a:xfrm>
            <a:off x="113928" y="1524124"/>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charset="0"/>
                <a:ea typeface="ＭＳ Ｐゴシック" charset="0"/>
                <a:cs typeface="+mn-cs"/>
              </a:rPr>
              <a:t>约旦</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34" name="Text Box 21"/>
          <p:cNvSpPr txBox="1">
            <a:spLocks noChangeArrowheads="1"/>
          </p:cNvSpPr>
          <p:nvPr/>
        </p:nvSpPr>
        <p:spPr bwMode="auto">
          <a:xfrm>
            <a:off x="2300112" y="2715592"/>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charset="0"/>
                <a:ea typeface="ＭＳ Ｐゴシック" charset="0"/>
                <a:cs typeface="+mn-cs"/>
              </a:rPr>
              <a:t>尼泊尔</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35" name="Text Box 19"/>
          <p:cNvSpPr txBox="1">
            <a:spLocks noChangeArrowheads="1"/>
          </p:cNvSpPr>
          <p:nvPr/>
        </p:nvSpPr>
        <p:spPr bwMode="auto">
          <a:xfrm>
            <a:off x="1314004" y="5189860"/>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charset="0"/>
                <a:ea typeface="ＭＳ Ｐゴシック" charset="0"/>
                <a:cs typeface="+mn-cs"/>
              </a:rPr>
              <a:t>斯里兰卡</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0507792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032922"/>
          </a:xfrm>
          <a:effectLst>
            <a:outerShdw blurRad="63500" dist="35921" dir="2700000" algn="ctr" rotWithShape="0">
              <a:schemeClr val="tx2">
                <a:alpha val="74998"/>
              </a:schemeClr>
            </a:outerShdw>
          </a:effectLst>
        </p:spPr>
        <p:txBody>
          <a:bodyPr anchor="ctr"/>
          <a:lstStyle/>
          <a:p>
            <a:pPr>
              <a:defRPr/>
            </a:pPr>
            <a:r>
              <a:rPr lang="en-US" sz="4000" b="1" dirty="0" err="1">
                <a:effectLst>
                  <a:glow rad="127000">
                    <a:schemeClr val="tx1"/>
                  </a:glow>
                </a:effectLst>
                <a:latin typeface="Arial" charset="0"/>
                <a:ea typeface="ＭＳ Ｐゴシック" charset="0"/>
                <a:cs typeface="ＭＳ Ｐゴシック" charset="0"/>
              </a:rPr>
              <a:t>从东到西</a:t>
            </a:r>
            <a:endParaRPr lang="en-US" sz="4000" b="1" dirty="0">
              <a:effectLst>
                <a:glow rad="127000">
                  <a:schemeClr val="tx1"/>
                </a:glow>
              </a:effectLst>
              <a:latin typeface="Arial" charset="0"/>
              <a:ea typeface="ＭＳ Ｐゴシック" charset="0"/>
              <a:cs typeface="ＭＳ Ｐゴシック" charset="0"/>
            </a:endParaRPr>
          </a:p>
        </p:txBody>
      </p:sp>
      <p:pic>
        <p:nvPicPr>
          <p:cNvPr id="2050" name="Picture 2" descr="Examining the Asia-Africa Relationship | Umaizi">
            <a:extLst>
              <a:ext uri="{FF2B5EF4-FFF2-40B4-BE49-F238E27FC236}">
                <a16:creationId xmlns:a16="http://schemas.microsoft.com/office/drawing/2014/main" id="{9C6905B3-FC86-3C40-8808-98BBA711D0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41" r="20607" b="10767"/>
          <a:stretch/>
        </p:blipFill>
        <p:spPr bwMode="auto">
          <a:xfrm>
            <a:off x="0" y="1062391"/>
            <a:ext cx="9144000" cy="5795609"/>
          </a:xfrm>
          <a:prstGeom prst="rect">
            <a:avLst/>
          </a:prstGeom>
          <a:noFill/>
          <a:extLst>
            <a:ext uri="{909E8E84-426E-40DD-AFC4-6F175D3DCCD1}">
              <a14:hiddenFill xmlns:a14="http://schemas.microsoft.com/office/drawing/2010/main">
                <a:solidFill>
                  <a:srgbClr val="FFFFFF"/>
                </a:solidFill>
              </a14:hiddenFill>
            </a:ext>
          </a:extLst>
        </p:spPr>
      </p:pic>
      <p:sp>
        <p:nvSpPr>
          <p:cNvPr id="2" name="Left Arrow 1">
            <a:extLst>
              <a:ext uri="{FF2B5EF4-FFF2-40B4-BE49-F238E27FC236}">
                <a16:creationId xmlns:a16="http://schemas.microsoft.com/office/drawing/2014/main" id="{3B7FECFF-DED0-594D-9213-1A4BC4885DB0}"/>
              </a:ext>
            </a:extLst>
          </p:cNvPr>
          <p:cNvSpPr/>
          <p:nvPr/>
        </p:nvSpPr>
        <p:spPr bwMode="auto">
          <a:xfrm rot="1523978">
            <a:off x="3387379" y="4725150"/>
            <a:ext cx="2209800" cy="424543"/>
          </a:xfrm>
          <a:prstGeom prst="leftArrow">
            <a:avLst/>
          </a:prstGeom>
          <a:solidFill>
            <a:schemeClr val="tx1"/>
          </a:soli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5" name="Rectangle 2">
            <a:extLst>
              <a:ext uri="{FF2B5EF4-FFF2-40B4-BE49-F238E27FC236}">
                <a16:creationId xmlns:a16="http://schemas.microsoft.com/office/drawing/2014/main" id="{EE27FFD4-8B61-3D42-98A5-916EF71FB44D}"/>
              </a:ext>
            </a:extLst>
          </p:cNvPr>
          <p:cNvSpPr txBox="1">
            <a:spLocks noChangeArrowheads="1"/>
          </p:cNvSpPr>
          <p:nvPr/>
        </p:nvSpPr>
        <p:spPr bwMode="auto">
          <a:xfrm>
            <a:off x="5829620" y="5551318"/>
            <a:ext cx="2086215" cy="795694"/>
          </a:xfrm>
          <a:prstGeom prst="rect">
            <a:avLst/>
          </a:prstGeom>
          <a:solidFill>
            <a:schemeClr val="tx1"/>
          </a:solidFill>
          <a:ln w="28575">
            <a:solidFill>
              <a:schemeClr val="bg1"/>
            </a:solid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2400" b="1" kern="0" dirty="0">
                <a:solidFill>
                  <a:srgbClr val="FFFFFF"/>
                </a:solidFill>
                <a:effectLst>
                  <a:glow rad="127000">
                    <a:srgbClr val="000000"/>
                  </a:glow>
                </a:effectLst>
                <a:latin typeface="Arial" charset="0"/>
                <a:ea typeface="ＭＳ Ｐゴシック" charset="0"/>
                <a:cs typeface="ＭＳ Ｐゴシック" charset="0"/>
              </a:rPr>
              <a:t>东亚</a:t>
            </a:r>
          </a:p>
          <a:p>
            <a:pPr lvl="0">
              <a:defRPr/>
            </a:pPr>
            <a:r>
              <a:rPr lang="en-US" altLang="zh-CN" sz="2400" b="1" kern="0" dirty="0">
                <a:solidFill>
                  <a:srgbClr val="FFFFFF"/>
                </a:solidFill>
                <a:effectLst>
                  <a:glow rad="127000">
                    <a:srgbClr val="000000"/>
                  </a:glow>
                </a:effectLst>
                <a:latin typeface="Arial" charset="0"/>
                <a:ea typeface="ＭＳ Ｐゴシック" charset="0"/>
                <a:cs typeface="ＭＳ Ｐゴシック" charset="0"/>
              </a:rPr>
              <a:t>30</a:t>
            </a:r>
            <a:r>
              <a:rPr lang="zh-CN" altLang="en-US" sz="2400" b="1" kern="0" dirty="0">
                <a:solidFill>
                  <a:srgbClr val="FFFFFF"/>
                </a:solidFill>
                <a:effectLst>
                  <a:glow rad="127000">
                    <a:srgbClr val="000000"/>
                  </a:glow>
                </a:effectLst>
                <a:latin typeface="Arial" charset="0"/>
                <a:ea typeface="ＭＳ Ｐゴシック" charset="0"/>
                <a:cs typeface="ＭＳ Ｐゴシック" charset="0"/>
              </a:rPr>
              <a:t>年</a:t>
            </a:r>
            <a:endPar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CD3BF80A-0C16-6F4C-B0E3-5FCF1DDDD1BD}"/>
              </a:ext>
            </a:extLst>
          </p:cNvPr>
          <p:cNvSpPr txBox="1">
            <a:spLocks noChangeArrowheads="1"/>
          </p:cNvSpPr>
          <p:nvPr/>
        </p:nvSpPr>
        <p:spPr bwMode="auto">
          <a:xfrm>
            <a:off x="1474438" y="3503098"/>
            <a:ext cx="1785257" cy="734817"/>
          </a:xfrm>
          <a:prstGeom prst="rect">
            <a:avLst/>
          </a:prstGeom>
          <a:solidFill>
            <a:schemeClr val="tx1"/>
          </a:solidFill>
          <a:ln w="28575">
            <a:solidFill>
              <a:schemeClr val="bg1"/>
            </a:solid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2400" b="1" kern="0" dirty="0">
                <a:solidFill>
                  <a:srgbClr val="FFFFFF"/>
                </a:solidFill>
                <a:effectLst>
                  <a:glow rad="127000">
                    <a:srgbClr val="000000"/>
                  </a:glow>
                </a:effectLst>
                <a:latin typeface="Arial" charset="0"/>
                <a:ea typeface="ＭＳ Ｐゴシック" charset="0"/>
                <a:cs typeface="ＭＳ Ｐゴシック" charset="0"/>
              </a:rPr>
              <a:t>中东和北非</a:t>
            </a:r>
          </a:p>
          <a:p>
            <a:pPr lvl="0">
              <a:defRPr/>
            </a:pPr>
            <a:r>
              <a:rPr lang="en-US" altLang="zh-CN" sz="2400" b="1" kern="0" dirty="0">
                <a:solidFill>
                  <a:srgbClr val="FFFFFF"/>
                </a:solidFill>
                <a:effectLst>
                  <a:glow rad="127000">
                    <a:srgbClr val="000000"/>
                  </a:glow>
                </a:effectLst>
                <a:latin typeface="Arial" charset="0"/>
                <a:ea typeface="ＭＳ Ｐゴシック" charset="0"/>
                <a:cs typeface="ＭＳ Ｐゴシック" charset="0"/>
              </a:rPr>
              <a:t>? </a:t>
            </a:r>
            <a:r>
              <a:rPr lang="zh-CN" altLang="en-US" sz="2400" b="1" kern="0" dirty="0">
                <a:solidFill>
                  <a:srgbClr val="FFFFFF"/>
                </a:solidFill>
                <a:effectLst>
                  <a:glow rad="127000">
                    <a:srgbClr val="000000"/>
                  </a:glow>
                </a:effectLst>
                <a:latin typeface="Arial" charset="0"/>
                <a:ea typeface="ＭＳ Ｐゴシック" charset="0"/>
                <a:cs typeface="ＭＳ Ｐゴシック" charset="0"/>
              </a:rPr>
              <a:t>年</a:t>
            </a:r>
            <a:endPar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Left Arrow 6">
            <a:extLst>
              <a:ext uri="{FF2B5EF4-FFF2-40B4-BE49-F238E27FC236}">
                <a16:creationId xmlns:a16="http://schemas.microsoft.com/office/drawing/2014/main" id="{4662BA5E-F529-BC45-835C-6AACF75731EB}"/>
              </a:ext>
            </a:extLst>
          </p:cNvPr>
          <p:cNvSpPr/>
          <p:nvPr/>
        </p:nvSpPr>
        <p:spPr bwMode="auto">
          <a:xfrm rot="794456">
            <a:off x="1799586" y="1863629"/>
            <a:ext cx="736287" cy="463837"/>
          </a:xfrm>
          <a:prstGeom prst="leftArrow">
            <a:avLst/>
          </a:prstGeom>
          <a:solidFill>
            <a:schemeClr val="tx1"/>
          </a:soli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 name="Rectangle 2">
            <a:extLst>
              <a:ext uri="{FF2B5EF4-FFF2-40B4-BE49-F238E27FC236}">
                <a16:creationId xmlns:a16="http://schemas.microsoft.com/office/drawing/2014/main" id="{2DC90353-E3A6-FF45-8B1A-6A18EC4A9BB0}"/>
              </a:ext>
            </a:extLst>
          </p:cNvPr>
          <p:cNvSpPr txBox="1">
            <a:spLocks noChangeArrowheads="1"/>
          </p:cNvSpPr>
          <p:nvPr/>
        </p:nvSpPr>
        <p:spPr bwMode="auto">
          <a:xfrm>
            <a:off x="2599765" y="1731407"/>
            <a:ext cx="2451206" cy="854849"/>
          </a:xfrm>
          <a:prstGeom prst="rect">
            <a:avLst/>
          </a:prstGeom>
          <a:solidFill>
            <a:schemeClr val="tx1"/>
          </a:solidFill>
          <a:ln w="28575">
            <a:solidFill>
              <a:schemeClr val="bg1"/>
            </a:solid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2400" b="1" kern="0" dirty="0">
                <a:solidFill>
                  <a:srgbClr val="FFFFFF"/>
                </a:solidFill>
                <a:effectLst>
                  <a:glow rad="127000">
                    <a:srgbClr val="000000"/>
                  </a:glow>
                </a:effectLst>
                <a:latin typeface="Arial" charset="0"/>
                <a:ea typeface="ＭＳ Ｐゴシック" charset="0"/>
                <a:cs typeface="ＭＳ Ｐゴシック" charset="0"/>
              </a:rPr>
              <a:t>东方帝国</a:t>
            </a:r>
          </a:p>
          <a:p>
            <a:pPr lvl="0">
              <a:defRPr/>
            </a:pPr>
            <a:r>
              <a:rPr lang="zh-CN" altLang="en-US" sz="2400" b="1" kern="0" dirty="0">
                <a:solidFill>
                  <a:srgbClr val="FFFFFF"/>
                </a:solidFill>
                <a:effectLst>
                  <a:glow rad="127000">
                    <a:srgbClr val="000000"/>
                  </a:glow>
                </a:effectLst>
                <a:latin typeface="Arial" charset="0"/>
                <a:ea typeface="ＭＳ Ｐゴシック" charset="0"/>
                <a:cs typeface="ＭＳ Ｐゴシック" charset="0"/>
              </a:rPr>
              <a:t>三十年</a:t>
            </a:r>
            <a:endPar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 name="Rectangle 2">
            <a:extLst>
              <a:ext uri="{FF2B5EF4-FFF2-40B4-BE49-F238E27FC236}">
                <a16:creationId xmlns:a16="http://schemas.microsoft.com/office/drawing/2014/main" id="{99A17B3D-CF20-CF4D-892A-63BC6AC68DC1}"/>
              </a:ext>
            </a:extLst>
          </p:cNvPr>
          <p:cNvSpPr txBox="1">
            <a:spLocks noChangeArrowheads="1"/>
          </p:cNvSpPr>
          <p:nvPr/>
        </p:nvSpPr>
        <p:spPr bwMode="auto">
          <a:xfrm>
            <a:off x="10886" y="1398494"/>
            <a:ext cx="1785257" cy="822414"/>
          </a:xfrm>
          <a:prstGeom prst="rect">
            <a:avLst/>
          </a:prstGeom>
          <a:solidFill>
            <a:schemeClr val="tx1"/>
          </a:solidFill>
          <a:ln w="28575">
            <a:solidFill>
              <a:schemeClr val="bg1"/>
            </a:solid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西班牙</a:t>
            </a:r>
            <a:endPar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4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数年</a:t>
            </a:r>
            <a:endPar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3340708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0"/>
                                        <p:tgtEl>
                                          <p:spTgt spid="7"/>
                                        </p:tgtEl>
                                      </p:cBhvr>
                                    </p:animEffect>
                                  </p:childTnLst>
                                </p:cTn>
                              </p:par>
                            </p:childTnLst>
                          </p:cTn>
                        </p:par>
                        <p:par>
                          <p:cTn id="12" fill="hold">
                            <p:stCondLst>
                              <p:cond delay="5500"/>
                            </p:stCondLst>
                            <p:childTnLst>
                              <p:par>
                                <p:cTn id="13" presetID="3" presetClass="entr" presetSubtype="1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right)">
                                      <p:cBhvr>
                                        <p:cTn id="24" dur="5000"/>
                                        <p:tgtEl>
                                          <p:spTgt spid="2"/>
                                        </p:tgtEl>
                                      </p:cBhvr>
                                    </p:animEffect>
                                  </p:childTnLst>
                                </p:cTn>
                              </p:par>
                            </p:childTnLst>
                          </p:cTn>
                        </p:par>
                        <p:par>
                          <p:cTn id="25" fill="hold">
                            <p:stCondLst>
                              <p:cond delay="5500"/>
                            </p:stCondLst>
                            <p:childTnLst>
                              <p:par>
                                <p:cTn id="26" presetID="3" presetClass="entr" presetSubtype="1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linds(horizont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9" tIns="45695" rIns="91389" bIns="45695"/>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1278083"/>
            <a:ext cx="9144000" cy="45271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543"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a:t>
            </a: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但 圣 灵 降 临 在 你 们 身 上 ， 你 们 就 必 得 着 能 力 ， 并 要 在 耶 路 撒 冷 、 犹 太 全 地 ， 和 撒 玛 利 亚 ， 直 到 地 极 ， 作 我 的 见 证</a:t>
            </a: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a:t>
            </a:r>
          </a:p>
          <a:p>
            <a:pPr marL="0" marR="0" lvl="0" indent="0" algn="ctr" defTabSz="456543"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(1:8).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使徒行传</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472417" y="65348"/>
            <a:ext cx="562872"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6952"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56</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endParaRPr>
          </a:p>
        </p:txBody>
      </p:sp>
    </p:spTree>
    <p:extLst>
      <p:ext uri="{BB962C8B-B14F-4D97-AF65-F5344CB8AC3E}">
        <p14:creationId xmlns:p14="http://schemas.microsoft.com/office/powerpoint/2010/main" val="2210416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Jordan Evangelical Theological Seminary (JETS)</a:t>
            </a:r>
          </a:p>
        </p:txBody>
      </p:sp>
      <p:sp>
        <p:nvSpPr>
          <p:cNvPr id="5" name="TextBox 4">
            <a:extLst>
              <a:ext uri="{FF2B5EF4-FFF2-40B4-BE49-F238E27FC236}">
                <a16:creationId xmlns:a16="http://schemas.microsoft.com/office/drawing/2014/main" id="{A0DB883D-8B26-F64C-905F-194DC4B359B0}"/>
              </a:ext>
            </a:extLst>
          </p:cNvPr>
          <p:cNvSpPr txBox="1"/>
          <p:nvPr/>
        </p:nvSpPr>
        <p:spPr>
          <a:xfrm>
            <a:off x="-2413416" y="3807502"/>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ＭＳ Ｐゴシック" charset="0"/>
              <a:cs typeface="+mn-cs"/>
            </a:endParaRPr>
          </a:p>
        </p:txBody>
      </p:sp>
      <p:pic>
        <p:nvPicPr>
          <p:cNvPr id="4" name="Picture 3">
            <a:extLst>
              <a:ext uri="{FF2B5EF4-FFF2-40B4-BE49-F238E27FC236}">
                <a16:creationId xmlns:a16="http://schemas.microsoft.com/office/drawing/2014/main" id="{B6918580-FD4B-7341-804F-C7A60BD0FCFC}"/>
              </a:ext>
            </a:extLst>
          </p:cNvPr>
          <p:cNvPicPr>
            <a:picLocks noChangeAspect="1"/>
          </p:cNvPicPr>
          <p:nvPr/>
        </p:nvPicPr>
        <p:blipFill>
          <a:blip r:embed="rId3"/>
          <a:stretch>
            <a:fillRect/>
          </a:stretch>
        </p:blipFill>
        <p:spPr>
          <a:xfrm>
            <a:off x="0" y="185615"/>
            <a:ext cx="9144000" cy="6486769"/>
          </a:xfrm>
          <a:prstGeom prst="rect">
            <a:avLst/>
          </a:prstGeom>
        </p:spPr>
      </p:pic>
      <p:sp>
        <p:nvSpPr>
          <p:cNvPr id="2" name="文本框 1">
            <a:extLst>
              <a:ext uri="{FF2B5EF4-FFF2-40B4-BE49-F238E27FC236}">
                <a16:creationId xmlns:a16="http://schemas.microsoft.com/office/drawing/2014/main" id="{706C1766-0D3F-6129-B3D5-1B6FB008F861}"/>
              </a:ext>
            </a:extLst>
          </p:cNvPr>
          <p:cNvSpPr txBox="1"/>
          <p:nvPr/>
        </p:nvSpPr>
        <p:spPr>
          <a:xfrm>
            <a:off x="3491880" y="982300"/>
            <a:ext cx="4213013" cy="769441"/>
          </a:xfrm>
          <a:prstGeom prst="rect">
            <a:avLst/>
          </a:prstGeom>
          <a:noFill/>
        </p:spPr>
        <p:txBody>
          <a:bodyPr wrap="none" rtlCol="0">
            <a:spAutoFit/>
          </a:bodyPr>
          <a:lstStyle/>
          <a:p>
            <a:r>
              <a:rPr lang="zh-CN" altLang="en-US" sz="4400" b="1" i="0" u="none" strike="noStrike" dirty="0">
                <a:solidFill>
                  <a:srgbClr val="7E2B47"/>
                </a:solidFill>
                <a:effectLst/>
                <a:latin typeface="-webkit-standard"/>
              </a:rPr>
              <a:t>约旦福音神学院</a:t>
            </a:r>
            <a:endParaRPr kumimoji="1" lang="zh-CN" altLang="en-US" sz="4400" b="1" dirty="0">
              <a:solidFill>
                <a:srgbClr val="7E2B47"/>
              </a:solidFill>
            </a:endParaRPr>
          </a:p>
        </p:txBody>
      </p:sp>
      <p:sp>
        <p:nvSpPr>
          <p:cNvPr id="3" name="文本框 2">
            <a:extLst>
              <a:ext uri="{FF2B5EF4-FFF2-40B4-BE49-F238E27FC236}">
                <a16:creationId xmlns:a16="http://schemas.microsoft.com/office/drawing/2014/main" id="{E3CF2A4D-036F-54E5-AF61-EE514A148376}"/>
              </a:ext>
            </a:extLst>
          </p:cNvPr>
          <p:cNvSpPr txBox="1"/>
          <p:nvPr/>
        </p:nvSpPr>
        <p:spPr>
          <a:xfrm>
            <a:off x="4810350" y="4437112"/>
            <a:ext cx="1595309" cy="369332"/>
          </a:xfrm>
          <a:prstGeom prst="rect">
            <a:avLst/>
          </a:prstGeom>
          <a:noFill/>
        </p:spPr>
        <p:txBody>
          <a:bodyPr wrap="none" rtlCol="0">
            <a:spAutoFit/>
          </a:bodyPr>
          <a:lstStyle/>
          <a:p>
            <a:r>
              <a:rPr kumimoji="1" lang="en-US" altLang="zh-CN" b="1" dirty="0">
                <a:solidFill>
                  <a:srgbClr val="7E2B47"/>
                </a:solidFill>
                <a:latin typeface="-webkit-standard"/>
              </a:rPr>
              <a:t>1991</a:t>
            </a:r>
            <a:r>
              <a:rPr kumimoji="1" lang="zh-CN" altLang="en-US" b="1" dirty="0">
                <a:solidFill>
                  <a:srgbClr val="7E2B47"/>
                </a:solidFill>
                <a:latin typeface="-webkit-standard"/>
              </a:rPr>
              <a:t>年到现在</a:t>
            </a:r>
            <a:endParaRPr kumimoji="1" lang="zh-CN" altLang="en-US" b="1" dirty="0">
              <a:solidFill>
                <a:srgbClr val="7E2B47"/>
              </a:solidFill>
            </a:endParaRPr>
          </a:p>
        </p:txBody>
      </p:sp>
    </p:spTree>
    <p:extLst>
      <p:ext uri="{BB962C8B-B14F-4D97-AF65-F5344CB8AC3E}">
        <p14:creationId xmlns:p14="http://schemas.microsoft.com/office/powerpoint/2010/main" val="3060600704"/>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691923" y="29470"/>
            <a:ext cx="4452079"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JETS</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(bachelor to doctoral)</a:t>
            </a:r>
          </a:p>
        </p:txBody>
      </p:sp>
      <p:sp>
        <p:nvSpPr>
          <p:cNvPr id="5" name="TextBox 4">
            <a:extLst>
              <a:ext uri="{FF2B5EF4-FFF2-40B4-BE49-F238E27FC236}">
                <a16:creationId xmlns:a16="http://schemas.microsoft.com/office/drawing/2014/main" id="{A0DB883D-8B26-F64C-905F-194DC4B359B0}"/>
              </a:ext>
            </a:extLst>
          </p:cNvPr>
          <p:cNvSpPr txBox="1"/>
          <p:nvPr/>
        </p:nvSpPr>
        <p:spPr>
          <a:xfrm>
            <a:off x="-2413416" y="3807502"/>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ＭＳ Ｐゴシック" charset="0"/>
              <a:cs typeface="+mn-cs"/>
            </a:endParaRPr>
          </a:p>
        </p:txBody>
      </p:sp>
      <p:sp>
        <p:nvSpPr>
          <p:cNvPr id="6" name="Rectangle 2">
            <a:extLst>
              <a:ext uri="{FF2B5EF4-FFF2-40B4-BE49-F238E27FC236}">
                <a16:creationId xmlns:a16="http://schemas.microsoft.com/office/drawing/2014/main" id="{CDC31459-9538-174B-A1B6-63D224492011}"/>
              </a:ext>
            </a:extLst>
          </p:cNvPr>
          <p:cNvSpPr txBox="1">
            <a:spLocks noChangeArrowheads="1"/>
          </p:cNvSpPr>
          <p:nvPr/>
        </p:nvSpPr>
        <p:spPr bwMode="auto">
          <a:xfrm>
            <a:off x="0" y="29470"/>
            <a:ext cx="4452079" cy="14252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Whitman Academy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(K-12)</a:t>
            </a:r>
          </a:p>
        </p:txBody>
      </p:sp>
      <p:pic>
        <p:nvPicPr>
          <p:cNvPr id="4" name="Picture 3">
            <a:extLst>
              <a:ext uri="{FF2B5EF4-FFF2-40B4-BE49-F238E27FC236}">
                <a16:creationId xmlns:a16="http://schemas.microsoft.com/office/drawing/2014/main" id="{C818C3AE-054B-204D-9C95-566911B7A60F}"/>
              </a:ext>
            </a:extLst>
          </p:cNvPr>
          <p:cNvPicPr>
            <a:picLocks noChangeAspect="1"/>
          </p:cNvPicPr>
          <p:nvPr/>
        </p:nvPicPr>
        <p:blipFill>
          <a:blip r:embed="rId3"/>
          <a:stretch>
            <a:fillRect/>
          </a:stretch>
        </p:blipFill>
        <p:spPr>
          <a:xfrm>
            <a:off x="-1" y="0"/>
            <a:ext cx="9182259" cy="6858000"/>
          </a:xfrm>
          <a:prstGeom prst="rect">
            <a:avLst/>
          </a:prstGeom>
        </p:spPr>
      </p:pic>
      <p:sp>
        <p:nvSpPr>
          <p:cNvPr id="2" name="文本框 1">
            <a:extLst>
              <a:ext uri="{FF2B5EF4-FFF2-40B4-BE49-F238E27FC236}">
                <a16:creationId xmlns:a16="http://schemas.microsoft.com/office/drawing/2014/main" id="{BCCA8EF8-21A2-4B0E-360B-6640570FD307}"/>
              </a:ext>
            </a:extLst>
          </p:cNvPr>
          <p:cNvSpPr txBox="1"/>
          <p:nvPr/>
        </p:nvSpPr>
        <p:spPr>
          <a:xfrm>
            <a:off x="6092781" y="29470"/>
            <a:ext cx="813043" cy="461665"/>
          </a:xfrm>
          <a:prstGeom prst="rect">
            <a:avLst/>
          </a:prstGeom>
          <a:noFill/>
        </p:spPr>
        <p:txBody>
          <a:bodyPr wrap="none" rtlCol="0">
            <a:spAutoFit/>
          </a:bodyPr>
          <a:lstStyle/>
          <a:p>
            <a:r>
              <a:rPr kumimoji="1" lang="zh-CN" altLang="en-US" sz="2400" b="1" dirty="0">
                <a:solidFill>
                  <a:schemeClr val="accent2"/>
                </a:solidFill>
              </a:rPr>
              <a:t>校园</a:t>
            </a:r>
          </a:p>
        </p:txBody>
      </p:sp>
      <p:sp>
        <p:nvSpPr>
          <p:cNvPr id="3" name="文本框 2">
            <a:extLst>
              <a:ext uri="{FF2B5EF4-FFF2-40B4-BE49-F238E27FC236}">
                <a16:creationId xmlns:a16="http://schemas.microsoft.com/office/drawing/2014/main" id="{6DC4142E-B880-366F-6579-E8DFDF068CD6}"/>
              </a:ext>
            </a:extLst>
          </p:cNvPr>
          <p:cNvSpPr txBox="1"/>
          <p:nvPr/>
        </p:nvSpPr>
        <p:spPr>
          <a:xfrm>
            <a:off x="395536" y="980728"/>
            <a:ext cx="2016224" cy="646331"/>
          </a:xfrm>
          <a:prstGeom prst="rect">
            <a:avLst/>
          </a:prstGeom>
          <a:solidFill>
            <a:srgbClr val="FCF2C8"/>
          </a:solidFill>
        </p:spPr>
        <p:txBody>
          <a:bodyPr wrap="square" rtlCol="0">
            <a:spAutoFit/>
          </a:bodyPr>
          <a:lstStyle/>
          <a:p>
            <a:pPr algn="ctr"/>
            <a:r>
              <a:rPr lang="zh-CN" altLang="en-US" b="1" i="0" u="none" strike="noStrike" dirty="0">
                <a:solidFill>
                  <a:schemeClr val="accent2"/>
                </a:solidFill>
                <a:effectLst/>
              </a:rPr>
              <a:t>神学研究</a:t>
            </a:r>
            <a:endParaRPr lang="en-US" altLang="zh-CN" b="1" i="0" u="none" strike="noStrike" dirty="0">
              <a:solidFill>
                <a:schemeClr val="accent2"/>
              </a:solidFill>
              <a:effectLst/>
            </a:endParaRPr>
          </a:p>
          <a:p>
            <a:pPr algn="ctr"/>
            <a:r>
              <a:rPr lang="zh-CN" altLang="en-US" b="1" i="0" u="none" strike="noStrike" dirty="0">
                <a:solidFill>
                  <a:srgbClr val="000000"/>
                </a:solidFill>
                <a:effectLst/>
              </a:rPr>
              <a:t>学士 </a:t>
            </a:r>
            <a:r>
              <a:rPr lang="en-US" altLang="zh-CN" b="1" i="0" u="none" strike="noStrike" dirty="0">
                <a:solidFill>
                  <a:srgbClr val="000000"/>
                </a:solidFill>
                <a:effectLst/>
              </a:rPr>
              <a:t>- </a:t>
            </a:r>
            <a:r>
              <a:rPr lang="zh-CN" altLang="en-US" b="1" i="0" u="none" strike="noStrike" dirty="0">
                <a:solidFill>
                  <a:srgbClr val="000000"/>
                </a:solidFill>
                <a:effectLst/>
              </a:rPr>
              <a:t>硕士 </a:t>
            </a:r>
            <a:r>
              <a:rPr lang="en-US" altLang="zh-CN" b="1" i="0" u="none" strike="noStrike" dirty="0">
                <a:solidFill>
                  <a:srgbClr val="000000"/>
                </a:solidFill>
                <a:effectLst/>
              </a:rPr>
              <a:t>- </a:t>
            </a:r>
            <a:r>
              <a:rPr lang="zh-CN" altLang="en-US" b="1" i="0" u="none" strike="noStrike" dirty="0">
                <a:solidFill>
                  <a:srgbClr val="000000"/>
                </a:solidFill>
                <a:effectLst/>
              </a:rPr>
              <a:t>博士</a:t>
            </a:r>
            <a:endParaRPr kumimoji="1" lang="zh-CN" altLang="en-US" dirty="0">
              <a:solidFill>
                <a:schemeClr val="accent2"/>
              </a:solidFill>
            </a:endParaRPr>
          </a:p>
        </p:txBody>
      </p:sp>
      <p:sp>
        <p:nvSpPr>
          <p:cNvPr id="7" name="文本框 6">
            <a:extLst>
              <a:ext uri="{FF2B5EF4-FFF2-40B4-BE49-F238E27FC236}">
                <a16:creationId xmlns:a16="http://schemas.microsoft.com/office/drawing/2014/main" id="{1A03C549-CF0A-9B82-047A-C86A1389F8A8}"/>
              </a:ext>
            </a:extLst>
          </p:cNvPr>
          <p:cNvSpPr txBox="1"/>
          <p:nvPr/>
        </p:nvSpPr>
        <p:spPr>
          <a:xfrm>
            <a:off x="6863097" y="796062"/>
            <a:ext cx="2016224" cy="646331"/>
          </a:xfrm>
          <a:prstGeom prst="rect">
            <a:avLst/>
          </a:prstGeom>
          <a:solidFill>
            <a:srgbClr val="FCF2C8"/>
          </a:solidFill>
        </p:spPr>
        <p:txBody>
          <a:bodyPr wrap="square" rtlCol="0">
            <a:spAutoFit/>
          </a:bodyPr>
          <a:lstStyle/>
          <a:p>
            <a:pPr algn="ctr"/>
            <a:r>
              <a:rPr lang="zh-CN" altLang="en-US" b="1" i="0" u="none" strike="noStrike" dirty="0">
                <a:solidFill>
                  <a:srgbClr val="000000"/>
                </a:solidFill>
                <a:effectLst/>
              </a:rPr>
              <a:t>惠特曼学院</a:t>
            </a:r>
            <a:endParaRPr lang="en-US" altLang="zh-CN" b="1" i="0" u="none" strike="noStrike" dirty="0">
              <a:solidFill>
                <a:srgbClr val="000000"/>
              </a:solidFill>
              <a:effectLst/>
            </a:endParaRPr>
          </a:p>
          <a:p>
            <a:pPr algn="ctr"/>
            <a:r>
              <a:rPr kumimoji="1" lang="en-US" altLang="zh-CN" b="1" dirty="0">
                <a:solidFill>
                  <a:srgbClr val="000000"/>
                </a:solidFill>
              </a:rPr>
              <a:t>1-12</a:t>
            </a:r>
            <a:r>
              <a:rPr kumimoji="1" lang="zh-CN" altLang="en-US" b="1" dirty="0">
                <a:solidFill>
                  <a:srgbClr val="000000"/>
                </a:solidFill>
              </a:rPr>
              <a:t>年级</a:t>
            </a:r>
            <a:endParaRPr kumimoji="1" lang="zh-CN" altLang="en-US" dirty="0">
              <a:solidFill>
                <a:schemeClr val="accent2"/>
              </a:solidFill>
            </a:endParaRPr>
          </a:p>
        </p:txBody>
      </p:sp>
      <p:sp>
        <p:nvSpPr>
          <p:cNvPr id="8" name="文本框 7">
            <a:extLst>
              <a:ext uri="{FF2B5EF4-FFF2-40B4-BE49-F238E27FC236}">
                <a16:creationId xmlns:a16="http://schemas.microsoft.com/office/drawing/2014/main" id="{95911B53-C1B9-3FF4-4E7E-F1CC1188DB2D}"/>
              </a:ext>
            </a:extLst>
          </p:cNvPr>
          <p:cNvSpPr txBox="1"/>
          <p:nvPr/>
        </p:nvSpPr>
        <p:spPr>
          <a:xfrm>
            <a:off x="2756972" y="2924944"/>
            <a:ext cx="3543220" cy="369332"/>
          </a:xfrm>
          <a:prstGeom prst="rect">
            <a:avLst/>
          </a:prstGeom>
          <a:solidFill>
            <a:srgbClr val="FCF2C8"/>
          </a:solidFill>
        </p:spPr>
        <p:txBody>
          <a:bodyPr wrap="square" rtlCol="0">
            <a:spAutoFit/>
          </a:bodyPr>
          <a:lstStyle/>
          <a:p>
            <a:pPr algn="ctr"/>
            <a:r>
              <a:rPr lang="zh-CN" altLang="en-US" b="1" i="0" u="none" strike="noStrike" dirty="0">
                <a:solidFill>
                  <a:srgbClr val="000000"/>
                </a:solidFill>
                <a:effectLst/>
                <a:latin typeface="-webkit-standard"/>
              </a:rPr>
              <a:t>教堂和多功用厅</a:t>
            </a:r>
            <a:endParaRPr kumimoji="1" lang="zh-CN" altLang="en-US" dirty="0"/>
          </a:p>
        </p:txBody>
      </p:sp>
      <p:sp>
        <p:nvSpPr>
          <p:cNvPr id="9" name="文本框 8">
            <a:extLst>
              <a:ext uri="{FF2B5EF4-FFF2-40B4-BE49-F238E27FC236}">
                <a16:creationId xmlns:a16="http://schemas.microsoft.com/office/drawing/2014/main" id="{47F8A5B1-1EE0-6D92-EDF1-2209990F4F30}"/>
              </a:ext>
            </a:extLst>
          </p:cNvPr>
          <p:cNvSpPr txBox="1"/>
          <p:nvPr/>
        </p:nvSpPr>
        <p:spPr>
          <a:xfrm>
            <a:off x="2627784" y="2005170"/>
            <a:ext cx="1175626" cy="369332"/>
          </a:xfrm>
          <a:prstGeom prst="rect">
            <a:avLst/>
          </a:prstGeom>
          <a:solidFill>
            <a:srgbClr val="FCF2C8"/>
          </a:solidFill>
        </p:spPr>
        <p:txBody>
          <a:bodyPr wrap="square" rtlCol="0">
            <a:spAutoFit/>
          </a:bodyPr>
          <a:lstStyle/>
          <a:p>
            <a:pPr algn="ctr"/>
            <a:r>
              <a:rPr lang="zh-CN" altLang="en-US" b="1" i="0" u="none" strike="noStrike" dirty="0">
                <a:solidFill>
                  <a:srgbClr val="000000"/>
                </a:solidFill>
                <a:effectLst/>
                <a:latin typeface="-webkit-standard"/>
              </a:rPr>
              <a:t>健身房</a:t>
            </a:r>
            <a:endParaRPr kumimoji="1" lang="zh-CN" altLang="en-US" dirty="0"/>
          </a:p>
        </p:txBody>
      </p:sp>
      <p:sp>
        <p:nvSpPr>
          <p:cNvPr id="10" name="文本框 9">
            <a:extLst>
              <a:ext uri="{FF2B5EF4-FFF2-40B4-BE49-F238E27FC236}">
                <a16:creationId xmlns:a16="http://schemas.microsoft.com/office/drawing/2014/main" id="{A4F0FD63-1EE8-12B1-C60D-80655DA7EF9C}"/>
              </a:ext>
            </a:extLst>
          </p:cNvPr>
          <p:cNvSpPr txBox="1"/>
          <p:nvPr/>
        </p:nvSpPr>
        <p:spPr>
          <a:xfrm>
            <a:off x="5533217" y="1946176"/>
            <a:ext cx="1175626" cy="369332"/>
          </a:xfrm>
          <a:prstGeom prst="rect">
            <a:avLst/>
          </a:prstGeom>
          <a:solidFill>
            <a:srgbClr val="FCF2C8"/>
          </a:solidFill>
        </p:spPr>
        <p:txBody>
          <a:bodyPr wrap="square" rtlCol="0">
            <a:spAutoFit/>
          </a:bodyPr>
          <a:lstStyle/>
          <a:p>
            <a:pPr algn="ctr"/>
            <a:r>
              <a:rPr lang="zh-CN" altLang="en-US" b="1" i="0" u="none" strike="noStrike" dirty="0">
                <a:solidFill>
                  <a:srgbClr val="000000"/>
                </a:solidFill>
                <a:effectLst/>
                <a:latin typeface="-webkit-standard"/>
              </a:rPr>
              <a:t>礼堂</a:t>
            </a:r>
            <a:endParaRPr kumimoji="1" lang="zh-CN" altLang="en-US" dirty="0"/>
          </a:p>
        </p:txBody>
      </p:sp>
      <p:sp>
        <p:nvSpPr>
          <p:cNvPr id="11" name="文本框 10">
            <a:extLst>
              <a:ext uri="{FF2B5EF4-FFF2-40B4-BE49-F238E27FC236}">
                <a16:creationId xmlns:a16="http://schemas.microsoft.com/office/drawing/2014/main" id="{6B71BBC3-BD61-0D5F-3669-2C3656B1B338}"/>
              </a:ext>
            </a:extLst>
          </p:cNvPr>
          <p:cNvSpPr txBox="1"/>
          <p:nvPr/>
        </p:nvSpPr>
        <p:spPr>
          <a:xfrm>
            <a:off x="4382843" y="1105518"/>
            <a:ext cx="464772" cy="1754326"/>
          </a:xfrm>
          <a:prstGeom prst="rect">
            <a:avLst/>
          </a:prstGeom>
          <a:solidFill>
            <a:srgbClr val="FCF2C8"/>
          </a:solidFill>
        </p:spPr>
        <p:txBody>
          <a:bodyPr wrap="square" rtlCol="0">
            <a:spAutoFit/>
          </a:bodyPr>
          <a:lstStyle/>
          <a:p>
            <a:pPr algn="ctr"/>
            <a:r>
              <a:rPr lang="zh-CN" altLang="en-US" b="1" i="0" u="none" strike="noStrike" dirty="0">
                <a:solidFill>
                  <a:srgbClr val="000000"/>
                </a:solidFill>
                <a:effectLst/>
                <a:latin typeface="-webkit-standard"/>
              </a:rPr>
              <a:t>祷告与宣教塔</a:t>
            </a:r>
            <a:endParaRPr kumimoji="1" lang="zh-CN" altLang="en-US" dirty="0"/>
          </a:p>
        </p:txBody>
      </p:sp>
      <p:sp>
        <p:nvSpPr>
          <p:cNvPr id="12" name="文本框 11">
            <a:extLst>
              <a:ext uri="{FF2B5EF4-FFF2-40B4-BE49-F238E27FC236}">
                <a16:creationId xmlns:a16="http://schemas.microsoft.com/office/drawing/2014/main" id="{77F0A18B-3C5E-6190-967A-C9901A8D40EE}"/>
              </a:ext>
            </a:extLst>
          </p:cNvPr>
          <p:cNvSpPr txBox="1"/>
          <p:nvPr/>
        </p:nvSpPr>
        <p:spPr>
          <a:xfrm>
            <a:off x="3394700" y="5426796"/>
            <a:ext cx="2401435" cy="369332"/>
          </a:xfrm>
          <a:prstGeom prst="rect">
            <a:avLst/>
          </a:prstGeom>
          <a:solidFill>
            <a:srgbClr val="FCF2C8"/>
          </a:solidFill>
        </p:spPr>
        <p:txBody>
          <a:bodyPr wrap="square" rtlCol="0">
            <a:spAutoFit/>
          </a:bodyPr>
          <a:lstStyle/>
          <a:p>
            <a:pPr algn="ctr"/>
            <a:r>
              <a:rPr lang="zh-CN" altLang="en-US" b="1" i="0" u="none" strike="noStrike" dirty="0">
                <a:solidFill>
                  <a:srgbClr val="000000"/>
                </a:solidFill>
                <a:effectLst/>
              </a:rPr>
              <a:t>圆形剧场</a:t>
            </a:r>
            <a:endParaRPr kumimoji="1" lang="zh-CN" altLang="en-US" dirty="0"/>
          </a:p>
        </p:txBody>
      </p:sp>
    </p:spTree>
    <p:extLst>
      <p:ext uri="{BB962C8B-B14F-4D97-AF65-F5344CB8AC3E}">
        <p14:creationId xmlns:p14="http://schemas.microsoft.com/office/powerpoint/2010/main" val="1959184007"/>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031958" y="-511"/>
            <a:ext cx="3075709" cy="729773"/>
          </a:xfrm>
          <a:solidFill>
            <a:schemeClr val="tx1"/>
          </a:solidFill>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Faculty</a:t>
            </a:r>
          </a:p>
        </p:txBody>
      </p:sp>
      <p:sp>
        <p:nvSpPr>
          <p:cNvPr id="5" name="TextBox 4">
            <a:extLst>
              <a:ext uri="{FF2B5EF4-FFF2-40B4-BE49-F238E27FC236}">
                <a16:creationId xmlns:a16="http://schemas.microsoft.com/office/drawing/2014/main" id="{A0DB883D-8B26-F64C-905F-194DC4B359B0}"/>
              </a:ext>
            </a:extLst>
          </p:cNvPr>
          <p:cNvSpPr txBox="1"/>
          <p:nvPr/>
        </p:nvSpPr>
        <p:spPr>
          <a:xfrm>
            <a:off x="-2413416" y="3807502"/>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ＭＳ Ｐゴシック" charset="0"/>
              <a:cs typeface="+mn-cs"/>
            </a:endParaRPr>
          </a:p>
        </p:txBody>
      </p:sp>
      <p:sp>
        <p:nvSpPr>
          <p:cNvPr id="6" name="Rectangle 2">
            <a:extLst>
              <a:ext uri="{FF2B5EF4-FFF2-40B4-BE49-F238E27FC236}">
                <a16:creationId xmlns:a16="http://schemas.microsoft.com/office/drawing/2014/main" id="{56A8A3F3-7E24-2B42-9A5D-BE4F71841408}"/>
              </a:ext>
            </a:extLst>
          </p:cNvPr>
          <p:cNvSpPr txBox="1">
            <a:spLocks noChangeArrowheads="1"/>
          </p:cNvSpPr>
          <p:nvPr/>
        </p:nvSpPr>
        <p:spPr bwMode="auto">
          <a:xfrm>
            <a:off x="299702" y="5722620"/>
            <a:ext cx="3075709" cy="99803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25</a:t>
            </a:r>
            <a:r>
              <a:rPr kumimoji="0" lang="zh-CN" alt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名教职人员</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25</a:t>
            </a:r>
            <a:r>
              <a:rPr kumimoji="0" lang="zh-CN" alt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个博士学位</a:t>
            </a:r>
          </a:p>
        </p:txBody>
      </p:sp>
      <p:pic>
        <p:nvPicPr>
          <p:cNvPr id="4106" name="Picture 10" descr="Faculty Icon #177709 - Free Icons Library">
            <a:hlinkClick r:id="rId3"/>
            <a:extLst>
              <a:ext uri="{FF2B5EF4-FFF2-40B4-BE49-F238E27FC236}">
                <a16:creationId xmlns:a16="http://schemas.microsoft.com/office/drawing/2014/main" id="{344FB221-75F8-EA46-A201-B5070445E9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2" y="1665447"/>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08D42BEE-70EB-044A-A58C-8FBD52745A67}"/>
              </a:ext>
            </a:extLst>
          </p:cNvPr>
          <p:cNvPicPr>
            <a:picLocks noChangeAspect="1"/>
          </p:cNvPicPr>
          <p:nvPr/>
        </p:nvPicPr>
        <p:blipFill>
          <a:blip r:embed="rId5"/>
          <a:stretch>
            <a:fillRect/>
          </a:stretch>
        </p:blipFill>
        <p:spPr>
          <a:xfrm>
            <a:off x="0" y="192506"/>
            <a:ext cx="2847674" cy="1234914"/>
          </a:xfrm>
          <a:prstGeom prst="rect">
            <a:avLst/>
          </a:prstGeom>
        </p:spPr>
      </p:pic>
      <p:grpSp>
        <p:nvGrpSpPr>
          <p:cNvPr id="25" name="Group 24">
            <a:extLst>
              <a:ext uri="{FF2B5EF4-FFF2-40B4-BE49-F238E27FC236}">
                <a16:creationId xmlns:a16="http://schemas.microsoft.com/office/drawing/2014/main" id="{8DB6F1E3-D42A-594D-AD24-088E2856A72D}"/>
              </a:ext>
            </a:extLst>
          </p:cNvPr>
          <p:cNvGrpSpPr/>
          <p:nvPr/>
        </p:nvGrpSpPr>
        <p:grpSpPr>
          <a:xfrm>
            <a:off x="6291951" y="0"/>
            <a:ext cx="2821605" cy="1798684"/>
            <a:chOff x="6291951" y="0"/>
            <a:chExt cx="2821605" cy="1798684"/>
          </a:xfrm>
        </p:grpSpPr>
        <p:pic>
          <p:nvPicPr>
            <p:cNvPr id="23" name="Picture 22">
              <a:extLst>
                <a:ext uri="{FF2B5EF4-FFF2-40B4-BE49-F238E27FC236}">
                  <a16:creationId xmlns:a16="http://schemas.microsoft.com/office/drawing/2014/main" id="{1CD1668A-95DC-5344-9170-39EA16BB65F0}"/>
                </a:ext>
              </a:extLst>
            </p:cNvPr>
            <p:cNvPicPr>
              <a:picLocks noChangeAspect="1"/>
            </p:cNvPicPr>
            <p:nvPr/>
          </p:nvPicPr>
          <p:blipFill rotWithShape="1">
            <a:blip r:embed="rId6"/>
            <a:srcRect r="42954"/>
            <a:stretch/>
          </p:blipFill>
          <p:spPr>
            <a:xfrm>
              <a:off x="6291951" y="0"/>
              <a:ext cx="2579571" cy="1798684"/>
            </a:xfrm>
            <a:prstGeom prst="rect">
              <a:avLst/>
            </a:prstGeom>
          </p:spPr>
        </p:pic>
        <p:sp>
          <p:nvSpPr>
            <p:cNvPr id="24" name="Rectangle 23">
              <a:extLst>
                <a:ext uri="{FF2B5EF4-FFF2-40B4-BE49-F238E27FC236}">
                  <a16:creationId xmlns:a16="http://schemas.microsoft.com/office/drawing/2014/main" id="{5DC0D026-EC59-5E40-B566-4ED998D7ABCE}"/>
                </a:ext>
              </a:extLst>
            </p:cNvPr>
            <p:cNvSpPr/>
            <p:nvPr/>
          </p:nvSpPr>
          <p:spPr bwMode="auto">
            <a:xfrm>
              <a:off x="7823770" y="1020279"/>
              <a:ext cx="1289786" cy="279133"/>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pic>
        <p:nvPicPr>
          <p:cNvPr id="32" name="Picture 10" descr="Faculty Icon #177709 - Free Icons Library">
            <a:hlinkClick r:id="rId3"/>
            <a:extLst>
              <a:ext uri="{FF2B5EF4-FFF2-40B4-BE49-F238E27FC236}">
                <a16:creationId xmlns:a16="http://schemas.microsoft.com/office/drawing/2014/main" id="{035F53D0-634B-024C-80D8-AAAC3D9B67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081" y="1665447"/>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Faculty Icon #177709 - Free Icons Library">
            <a:hlinkClick r:id="rId3"/>
            <a:extLst>
              <a:ext uri="{FF2B5EF4-FFF2-40B4-BE49-F238E27FC236}">
                <a16:creationId xmlns:a16="http://schemas.microsoft.com/office/drawing/2014/main" id="{E4612B00-9592-984C-BDD6-49244B84B3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290" y="1665447"/>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Faculty Icon #177709 - Free Icons Library">
            <a:hlinkClick r:id="rId3"/>
            <a:extLst>
              <a:ext uri="{FF2B5EF4-FFF2-40B4-BE49-F238E27FC236}">
                <a16:creationId xmlns:a16="http://schemas.microsoft.com/office/drawing/2014/main" id="{0FBF821C-92CE-BE49-BC7D-5F162C9643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3499" y="1665447"/>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Faculty Icon #177709 - Free Icons Library">
            <a:hlinkClick r:id="rId3"/>
            <a:extLst>
              <a:ext uri="{FF2B5EF4-FFF2-40B4-BE49-F238E27FC236}">
                <a16:creationId xmlns:a16="http://schemas.microsoft.com/office/drawing/2014/main" id="{1432FB58-BF12-4E4E-97BF-EDBD5782DC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706" y="1665447"/>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Faculty Icon #177709 - Free Icons Library">
            <a:hlinkClick r:id="rId3"/>
            <a:extLst>
              <a:ext uri="{FF2B5EF4-FFF2-40B4-BE49-F238E27FC236}">
                <a16:creationId xmlns:a16="http://schemas.microsoft.com/office/drawing/2014/main" id="{8D5A4F4C-A296-4D4B-BCFC-22D0856B54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2" y="2428249"/>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Faculty Icon #177709 - Free Icons Library">
            <a:hlinkClick r:id="rId3"/>
            <a:extLst>
              <a:ext uri="{FF2B5EF4-FFF2-40B4-BE49-F238E27FC236}">
                <a16:creationId xmlns:a16="http://schemas.microsoft.com/office/drawing/2014/main" id="{C2C20CBC-1CDE-8D43-9641-795B5779C5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081" y="2428249"/>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Faculty Icon #177709 - Free Icons Library">
            <a:hlinkClick r:id="rId3"/>
            <a:extLst>
              <a:ext uri="{FF2B5EF4-FFF2-40B4-BE49-F238E27FC236}">
                <a16:creationId xmlns:a16="http://schemas.microsoft.com/office/drawing/2014/main" id="{DB53F375-ADDA-DB4A-8B0A-DBED871CFA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290" y="2428249"/>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Faculty Icon #177709 - Free Icons Library">
            <a:hlinkClick r:id="rId3"/>
            <a:extLst>
              <a:ext uri="{FF2B5EF4-FFF2-40B4-BE49-F238E27FC236}">
                <a16:creationId xmlns:a16="http://schemas.microsoft.com/office/drawing/2014/main" id="{E4EAF7AB-C02B-6442-B485-2F7572D6B5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3499" y="2428249"/>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Faculty Icon #177709 - Free Icons Library">
            <a:hlinkClick r:id="rId3"/>
            <a:extLst>
              <a:ext uri="{FF2B5EF4-FFF2-40B4-BE49-F238E27FC236}">
                <a16:creationId xmlns:a16="http://schemas.microsoft.com/office/drawing/2014/main" id="{E53B8786-CE6F-C744-B6C2-42B79E19D6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706" y="2428249"/>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Faculty Icon #177709 - Free Icons Library">
            <a:hlinkClick r:id="rId3"/>
            <a:extLst>
              <a:ext uri="{FF2B5EF4-FFF2-40B4-BE49-F238E27FC236}">
                <a16:creationId xmlns:a16="http://schemas.microsoft.com/office/drawing/2014/main" id="{5FD4E2DD-1790-C043-9402-97C5536D33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2" y="3191051"/>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0" descr="Faculty Icon #177709 - Free Icons Library">
            <a:hlinkClick r:id="rId3"/>
            <a:extLst>
              <a:ext uri="{FF2B5EF4-FFF2-40B4-BE49-F238E27FC236}">
                <a16:creationId xmlns:a16="http://schemas.microsoft.com/office/drawing/2014/main" id="{69A04E16-AC1F-6046-802E-52D68683E4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081" y="3191051"/>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Faculty Icon #177709 - Free Icons Library">
            <a:hlinkClick r:id="rId3"/>
            <a:extLst>
              <a:ext uri="{FF2B5EF4-FFF2-40B4-BE49-F238E27FC236}">
                <a16:creationId xmlns:a16="http://schemas.microsoft.com/office/drawing/2014/main" id="{34062554-F1A6-864D-8284-D1C17F6821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290" y="3191051"/>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Faculty Icon #177709 - Free Icons Library">
            <a:hlinkClick r:id="rId3"/>
            <a:extLst>
              <a:ext uri="{FF2B5EF4-FFF2-40B4-BE49-F238E27FC236}">
                <a16:creationId xmlns:a16="http://schemas.microsoft.com/office/drawing/2014/main" id="{31CE5A95-AE83-6449-919A-93C4A3CCB5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3499" y="3191051"/>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Faculty Icon #177709 - Free Icons Library">
            <a:hlinkClick r:id="rId3"/>
            <a:extLst>
              <a:ext uri="{FF2B5EF4-FFF2-40B4-BE49-F238E27FC236}">
                <a16:creationId xmlns:a16="http://schemas.microsoft.com/office/drawing/2014/main" id="{FC26C83F-9FE3-4F44-B559-133E738E58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706" y="3191051"/>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Faculty Icon #177709 - Free Icons Library">
            <a:hlinkClick r:id="rId3"/>
            <a:extLst>
              <a:ext uri="{FF2B5EF4-FFF2-40B4-BE49-F238E27FC236}">
                <a16:creationId xmlns:a16="http://schemas.microsoft.com/office/drawing/2014/main" id="{F5D0B4CC-4A94-4D40-A8C2-70B9C291F0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2" y="3953853"/>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0" descr="Faculty Icon #177709 - Free Icons Library">
            <a:hlinkClick r:id="rId3"/>
            <a:extLst>
              <a:ext uri="{FF2B5EF4-FFF2-40B4-BE49-F238E27FC236}">
                <a16:creationId xmlns:a16="http://schemas.microsoft.com/office/drawing/2014/main" id="{48898D5D-FC1F-874F-845F-5C1BC20A73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081" y="3953853"/>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0" descr="Faculty Icon #177709 - Free Icons Library">
            <a:hlinkClick r:id="rId3"/>
            <a:extLst>
              <a:ext uri="{FF2B5EF4-FFF2-40B4-BE49-F238E27FC236}">
                <a16:creationId xmlns:a16="http://schemas.microsoft.com/office/drawing/2014/main" id="{3E42CAE5-AA99-E448-AE84-EA7C40E99B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290" y="3953853"/>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0" descr="Faculty Icon #177709 - Free Icons Library">
            <a:hlinkClick r:id="rId3"/>
            <a:extLst>
              <a:ext uri="{FF2B5EF4-FFF2-40B4-BE49-F238E27FC236}">
                <a16:creationId xmlns:a16="http://schemas.microsoft.com/office/drawing/2014/main" id="{A5E21014-367C-9F47-81E7-C26713917B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3499" y="3953853"/>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descr="Faculty Icon #177709 - Free Icons Library">
            <a:hlinkClick r:id="rId3"/>
            <a:extLst>
              <a:ext uri="{FF2B5EF4-FFF2-40B4-BE49-F238E27FC236}">
                <a16:creationId xmlns:a16="http://schemas.microsoft.com/office/drawing/2014/main" id="{134F720E-B315-304F-8817-4B634413F2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706" y="3953853"/>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descr="Faculty Icon #177709 - Free Icons Library">
            <a:hlinkClick r:id="rId3"/>
            <a:extLst>
              <a:ext uri="{FF2B5EF4-FFF2-40B4-BE49-F238E27FC236}">
                <a16:creationId xmlns:a16="http://schemas.microsoft.com/office/drawing/2014/main" id="{82CEC890-617E-D94F-A6CF-1703887D3F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2" y="4716654"/>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descr="Faculty Icon #177709 - Free Icons Library">
            <a:hlinkClick r:id="rId3"/>
            <a:extLst>
              <a:ext uri="{FF2B5EF4-FFF2-40B4-BE49-F238E27FC236}">
                <a16:creationId xmlns:a16="http://schemas.microsoft.com/office/drawing/2014/main" id="{3B7633F9-7427-BA43-8B73-92B01594F8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081" y="4716654"/>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Faculty Icon #177709 - Free Icons Library">
            <a:hlinkClick r:id="rId3"/>
            <a:extLst>
              <a:ext uri="{FF2B5EF4-FFF2-40B4-BE49-F238E27FC236}">
                <a16:creationId xmlns:a16="http://schemas.microsoft.com/office/drawing/2014/main" id="{ECA76F38-33FD-714E-81BC-1C22D711EB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290" y="4716654"/>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Faculty Icon #177709 - Free Icons Library">
            <a:hlinkClick r:id="rId3"/>
            <a:extLst>
              <a:ext uri="{FF2B5EF4-FFF2-40B4-BE49-F238E27FC236}">
                <a16:creationId xmlns:a16="http://schemas.microsoft.com/office/drawing/2014/main" id="{4DF83DFA-EB85-1C48-AD7C-B6C3A33375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3499" y="4716654"/>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Faculty Icon #177709 - Free Icons Library">
            <a:hlinkClick r:id="rId3"/>
            <a:extLst>
              <a:ext uri="{FF2B5EF4-FFF2-40B4-BE49-F238E27FC236}">
                <a16:creationId xmlns:a16="http://schemas.microsoft.com/office/drawing/2014/main" id="{00FFD01C-A741-0B4B-A090-C660C62FAF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706" y="4716654"/>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Faculty Icon #177709 - Free Icons Library">
            <a:hlinkClick r:id="rId3"/>
            <a:extLst>
              <a:ext uri="{FF2B5EF4-FFF2-40B4-BE49-F238E27FC236}">
                <a16:creationId xmlns:a16="http://schemas.microsoft.com/office/drawing/2014/main" id="{7851B376-1521-8A43-9E8F-5012CA21F8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9261" y="1694320"/>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0" descr="Faculty Icon #177709 - Free Icons Library">
            <a:hlinkClick r:id="rId3"/>
            <a:extLst>
              <a:ext uri="{FF2B5EF4-FFF2-40B4-BE49-F238E27FC236}">
                <a16:creationId xmlns:a16="http://schemas.microsoft.com/office/drawing/2014/main" id="{FD53DE87-6E00-5A45-909C-9D31100D4F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4470" y="1694320"/>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0" descr="Faculty Icon #177709 - Free Icons Library">
            <a:hlinkClick r:id="rId3"/>
            <a:extLst>
              <a:ext uri="{FF2B5EF4-FFF2-40B4-BE49-F238E27FC236}">
                <a16:creationId xmlns:a16="http://schemas.microsoft.com/office/drawing/2014/main" id="{682E4C7E-7820-0048-BCB5-E504B96707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9679" y="1694320"/>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0" descr="Faculty Icon #177709 - Free Icons Library">
            <a:hlinkClick r:id="rId3"/>
            <a:extLst>
              <a:ext uri="{FF2B5EF4-FFF2-40B4-BE49-F238E27FC236}">
                <a16:creationId xmlns:a16="http://schemas.microsoft.com/office/drawing/2014/main" id="{F6800FD2-D7A8-EA49-B327-D41E2400E1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4888" y="1694320"/>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0" descr="Faculty Icon #177709 - Free Icons Library">
            <a:hlinkClick r:id="rId3"/>
            <a:extLst>
              <a:ext uri="{FF2B5EF4-FFF2-40B4-BE49-F238E27FC236}">
                <a16:creationId xmlns:a16="http://schemas.microsoft.com/office/drawing/2014/main" id="{0762E5DD-4A6E-0A4B-AABC-55226B1160A1}"/>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10095" y="1694320"/>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0" descr="Faculty Icon #177709 - Free Icons Library">
            <a:hlinkClick r:id="rId3"/>
            <a:extLst>
              <a:ext uri="{FF2B5EF4-FFF2-40B4-BE49-F238E27FC236}">
                <a16:creationId xmlns:a16="http://schemas.microsoft.com/office/drawing/2014/main" id="{E60261EC-5896-E94A-A4DB-68EE33FA56C4}"/>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49261" y="2457122"/>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0" descr="Faculty Icon #177709 - Free Icons Library">
            <a:hlinkClick r:id="rId3"/>
            <a:extLst>
              <a:ext uri="{FF2B5EF4-FFF2-40B4-BE49-F238E27FC236}">
                <a16:creationId xmlns:a16="http://schemas.microsoft.com/office/drawing/2014/main" id="{0C9101FF-021E-FF45-9BCF-2F4A41466448}"/>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14470" y="2457122"/>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0" descr="Faculty Icon #177709 - Free Icons Library">
            <a:hlinkClick r:id="rId3"/>
            <a:extLst>
              <a:ext uri="{FF2B5EF4-FFF2-40B4-BE49-F238E27FC236}">
                <a16:creationId xmlns:a16="http://schemas.microsoft.com/office/drawing/2014/main" id="{6E290D04-75C1-B94B-8B5A-02141AEAA743}"/>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79679" y="2457122"/>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0" descr="Faculty Icon #177709 - Free Icons Library">
            <a:hlinkClick r:id="rId3"/>
            <a:extLst>
              <a:ext uri="{FF2B5EF4-FFF2-40B4-BE49-F238E27FC236}">
                <a16:creationId xmlns:a16="http://schemas.microsoft.com/office/drawing/2014/main" id="{3BFD5549-3C77-EF4F-A960-092B9AD0F3DC}"/>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44888" y="2457122"/>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0" descr="Faculty Icon #177709 - Free Icons Library">
            <a:hlinkClick r:id="rId3"/>
            <a:extLst>
              <a:ext uri="{FF2B5EF4-FFF2-40B4-BE49-F238E27FC236}">
                <a16:creationId xmlns:a16="http://schemas.microsoft.com/office/drawing/2014/main" id="{9EE1E849-EF48-9344-9D16-17316BD583F2}"/>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10095" y="2457122"/>
            <a:ext cx="722149" cy="722149"/>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2">
            <a:extLst>
              <a:ext uri="{FF2B5EF4-FFF2-40B4-BE49-F238E27FC236}">
                <a16:creationId xmlns:a16="http://schemas.microsoft.com/office/drawing/2014/main" id="{9ADE6BFE-222E-C34B-828A-A325BCC719CA}"/>
              </a:ext>
            </a:extLst>
          </p:cNvPr>
          <p:cNvSpPr txBox="1">
            <a:spLocks noChangeArrowheads="1"/>
          </p:cNvSpPr>
          <p:nvPr/>
        </p:nvSpPr>
        <p:spPr bwMode="auto">
          <a:xfrm>
            <a:off x="5218344" y="5722620"/>
            <a:ext cx="3075709" cy="99803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15</a:t>
            </a:r>
            <a:r>
              <a:rPr kumimoji="0" lang="zh-CN" alt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名教职人员</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a:t>
            </a:r>
            <a:r>
              <a:rPr kumimoji="0" lang="zh-CN" alt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个博士学位</a:t>
            </a:r>
          </a:p>
        </p:txBody>
      </p:sp>
      <p:pic>
        <p:nvPicPr>
          <p:cNvPr id="67" name="Picture 10" descr="Faculty Icon #177709 - Free Icons Library">
            <a:hlinkClick r:id="rId3"/>
            <a:extLst>
              <a:ext uri="{FF2B5EF4-FFF2-40B4-BE49-F238E27FC236}">
                <a16:creationId xmlns:a16="http://schemas.microsoft.com/office/drawing/2014/main" id="{D019C25B-833E-EB4C-B29F-55892BC62207}"/>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60835" y="3267350"/>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0" descr="Faculty Icon #177709 - Free Icons Library">
            <a:hlinkClick r:id="rId3"/>
            <a:extLst>
              <a:ext uri="{FF2B5EF4-FFF2-40B4-BE49-F238E27FC236}">
                <a16:creationId xmlns:a16="http://schemas.microsoft.com/office/drawing/2014/main" id="{27FDABB7-6DFE-FC42-9C95-29B3DEE214E4}"/>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26044" y="3267350"/>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0" descr="Faculty Icon #177709 - Free Icons Library">
            <a:hlinkClick r:id="rId3"/>
            <a:extLst>
              <a:ext uri="{FF2B5EF4-FFF2-40B4-BE49-F238E27FC236}">
                <a16:creationId xmlns:a16="http://schemas.microsoft.com/office/drawing/2014/main" id="{C4214D4C-34D7-7D48-A8BA-334FD6FD4F99}"/>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91253" y="3267350"/>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0" descr="Faculty Icon #177709 - Free Icons Library">
            <a:hlinkClick r:id="rId3"/>
            <a:extLst>
              <a:ext uri="{FF2B5EF4-FFF2-40B4-BE49-F238E27FC236}">
                <a16:creationId xmlns:a16="http://schemas.microsoft.com/office/drawing/2014/main" id="{55C2B1B2-81FF-6841-8503-2E0349C54B03}"/>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56462" y="3267350"/>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0" descr="Faculty Icon #177709 - Free Icons Library">
            <a:hlinkClick r:id="rId3"/>
            <a:extLst>
              <a:ext uri="{FF2B5EF4-FFF2-40B4-BE49-F238E27FC236}">
                <a16:creationId xmlns:a16="http://schemas.microsoft.com/office/drawing/2014/main" id="{CE7C2520-9890-6E41-AA70-985D3117C55F}"/>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21669" y="3267350"/>
            <a:ext cx="722149" cy="722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9684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10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33"/>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34"/>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35"/>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36"/>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37"/>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nodeType="afterEffect">
                                  <p:stCondLst>
                                    <p:cond delay="500"/>
                                  </p:stCondLst>
                                  <p:childTnLst>
                                    <p:set>
                                      <p:cBhvr>
                                        <p:cTn id="27" dur="1" fill="hold">
                                          <p:stCondLst>
                                            <p:cond delay="0"/>
                                          </p:stCondLst>
                                        </p:cTn>
                                        <p:tgtEl>
                                          <p:spTgt spid="38"/>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nodeType="afterEffect">
                                  <p:stCondLst>
                                    <p:cond delay="500"/>
                                  </p:stCondLst>
                                  <p:childTnLst>
                                    <p:set>
                                      <p:cBhvr>
                                        <p:cTn id="30" dur="1" fill="hold">
                                          <p:stCondLst>
                                            <p:cond delay="0"/>
                                          </p:stCondLst>
                                        </p:cTn>
                                        <p:tgtEl>
                                          <p:spTgt spid="39"/>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nodeType="afterEffect">
                                  <p:stCondLst>
                                    <p:cond delay="500"/>
                                  </p:stCondLst>
                                  <p:childTnLst>
                                    <p:set>
                                      <p:cBhvr>
                                        <p:cTn id="33" dur="1" fill="hold">
                                          <p:stCondLst>
                                            <p:cond delay="0"/>
                                          </p:stCondLst>
                                        </p:cTn>
                                        <p:tgtEl>
                                          <p:spTgt spid="40"/>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nodeType="afterEffect">
                                  <p:stCondLst>
                                    <p:cond delay="500"/>
                                  </p:stCondLst>
                                  <p:childTnLst>
                                    <p:set>
                                      <p:cBhvr>
                                        <p:cTn id="36" dur="1" fill="hold">
                                          <p:stCondLst>
                                            <p:cond delay="0"/>
                                          </p:stCondLst>
                                        </p:cTn>
                                        <p:tgtEl>
                                          <p:spTgt spid="41"/>
                                        </p:tgtEl>
                                        <p:attrNameLst>
                                          <p:attrName>style.visibility</p:attrName>
                                        </p:attrNameLst>
                                      </p:cBhvr>
                                      <p:to>
                                        <p:strVal val="visible"/>
                                      </p:to>
                                    </p:set>
                                  </p:childTnLst>
                                </p:cTn>
                              </p:par>
                            </p:childTnLst>
                          </p:cTn>
                        </p:par>
                        <p:par>
                          <p:cTn id="37" fill="hold">
                            <p:stCondLst>
                              <p:cond delay="5500"/>
                            </p:stCondLst>
                            <p:childTnLst>
                              <p:par>
                                <p:cTn id="38" presetID="1" presetClass="entr" presetSubtype="0" fill="hold" nodeType="afterEffect">
                                  <p:stCondLst>
                                    <p:cond delay="500"/>
                                  </p:stCondLst>
                                  <p:childTnLst>
                                    <p:set>
                                      <p:cBhvr>
                                        <p:cTn id="39" dur="1" fill="hold">
                                          <p:stCondLst>
                                            <p:cond delay="0"/>
                                          </p:stCondLst>
                                        </p:cTn>
                                        <p:tgtEl>
                                          <p:spTgt spid="42"/>
                                        </p:tgtEl>
                                        <p:attrNameLst>
                                          <p:attrName>style.visibility</p:attrName>
                                        </p:attrNameLst>
                                      </p:cBhvr>
                                      <p:to>
                                        <p:strVal val="visible"/>
                                      </p:to>
                                    </p:set>
                                  </p:childTnLst>
                                </p:cTn>
                              </p:par>
                            </p:childTnLst>
                          </p:cTn>
                        </p:par>
                        <p:par>
                          <p:cTn id="40" fill="hold">
                            <p:stCondLst>
                              <p:cond delay="6000"/>
                            </p:stCondLst>
                            <p:childTnLst>
                              <p:par>
                                <p:cTn id="41" presetID="1" presetClass="entr" presetSubtype="0" fill="hold" nodeType="afterEffect">
                                  <p:stCondLst>
                                    <p:cond delay="500"/>
                                  </p:stCondLst>
                                  <p:childTnLst>
                                    <p:set>
                                      <p:cBhvr>
                                        <p:cTn id="42" dur="1" fill="hold">
                                          <p:stCondLst>
                                            <p:cond delay="0"/>
                                          </p:stCondLst>
                                        </p:cTn>
                                        <p:tgtEl>
                                          <p:spTgt spid="43"/>
                                        </p:tgtEl>
                                        <p:attrNameLst>
                                          <p:attrName>style.visibility</p:attrName>
                                        </p:attrNameLst>
                                      </p:cBhvr>
                                      <p:to>
                                        <p:strVal val="visible"/>
                                      </p:to>
                                    </p:set>
                                  </p:childTnLst>
                                </p:cTn>
                              </p:par>
                            </p:childTnLst>
                          </p:cTn>
                        </p:par>
                        <p:par>
                          <p:cTn id="43" fill="hold">
                            <p:stCondLst>
                              <p:cond delay="6500"/>
                            </p:stCondLst>
                            <p:childTnLst>
                              <p:par>
                                <p:cTn id="44" presetID="1" presetClass="entr" presetSubtype="0" fill="hold" nodeType="afterEffect">
                                  <p:stCondLst>
                                    <p:cond delay="500"/>
                                  </p:stCondLst>
                                  <p:childTnLst>
                                    <p:set>
                                      <p:cBhvr>
                                        <p:cTn id="45" dur="1" fill="hold">
                                          <p:stCondLst>
                                            <p:cond delay="0"/>
                                          </p:stCondLst>
                                        </p:cTn>
                                        <p:tgtEl>
                                          <p:spTgt spid="44"/>
                                        </p:tgtEl>
                                        <p:attrNameLst>
                                          <p:attrName>style.visibility</p:attrName>
                                        </p:attrNameLst>
                                      </p:cBhvr>
                                      <p:to>
                                        <p:strVal val="visible"/>
                                      </p:to>
                                    </p:set>
                                  </p:childTnLst>
                                </p:cTn>
                              </p:par>
                            </p:childTnLst>
                          </p:cTn>
                        </p:par>
                        <p:par>
                          <p:cTn id="46" fill="hold">
                            <p:stCondLst>
                              <p:cond delay="7000"/>
                            </p:stCondLst>
                            <p:childTnLst>
                              <p:par>
                                <p:cTn id="47" presetID="1" presetClass="entr" presetSubtype="0" fill="hold" nodeType="afterEffect">
                                  <p:stCondLst>
                                    <p:cond delay="500"/>
                                  </p:stCondLst>
                                  <p:childTnLst>
                                    <p:set>
                                      <p:cBhvr>
                                        <p:cTn id="48" dur="1" fill="hold">
                                          <p:stCondLst>
                                            <p:cond delay="0"/>
                                          </p:stCondLst>
                                        </p:cTn>
                                        <p:tgtEl>
                                          <p:spTgt spid="45"/>
                                        </p:tgtEl>
                                        <p:attrNameLst>
                                          <p:attrName>style.visibility</p:attrName>
                                        </p:attrNameLst>
                                      </p:cBhvr>
                                      <p:to>
                                        <p:strVal val="visible"/>
                                      </p:to>
                                    </p:set>
                                  </p:childTnLst>
                                </p:cTn>
                              </p:par>
                            </p:childTnLst>
                          </p:cTn>
                        </p:par>
                        <p:par>
                          <p:cTn id="49" fill="hold">
                            <p:stCondLst>
                              <p:cond delay="7500"/>
                            </p:stCondLst>
                            <p:childTnLst>
                              <p:par>
                                <p:cTn id="50" presetID="1" presetClass="entr" presetSubtype="0" fill="hold" nodeType="afterEffect">
                                  <p:stCondLst>
                                    <p:cond delay="500"/>
                                  </p:stCondLst>
                                  <p:childTnLst>
                                    <p:set>
                                      <p:cBhvr>
                                        <p:cTn id="51" dur="1" fill="hold">
                                          <p:stCondLst>
                                            <p:cond delay="0"/>
                                          </p:stCondLst>
                                        </p:cTn>
                                        <p:tgtEl>
                                          <p:spTgt spid="46"/>
                                        </p:tgtEl>
                                        <p:attrNameLst>
                                          <p:attrName>style.visibility</p:attrName>
                                        </p:attrNameLst>
                                      </p:cBhvr>
                                      <p:to>
                                        <p:strVal val="visible"/>
                                      </p:to>
                                    </p:set>
                                  </p:childTnLst>
                                </p:cTn>
                              </p:par>
                            </p:childTnLst>
                          </p:cTn>
                        </p:par>
                        <p:par>
                          <p:cTn id="52" fill="hold">
                            <p:stCondLst>
                              <p:cond delay="8000"/>
                            </p:stCondLst>
                            <p:childTnLst>
                              <p:par>
                                <p:cTn id="53" presetID="1" presetClass="entr" presetSubtype="0" fill="hold" nodeType="afterEffect">
                                  <p:stCondLst>
                                    <p:cond delay="500"/>
                                  </p:stCondLst>
                                  <p:childTnLst>
                                    <p:set>
                                      <p:cBhvr>
                                        <p:cTn id="54" dur="1" fill="hold">
                                          <p:stCondLst>
                                            <p:cond delay="0"/>
                                          </p:stCondLst>
                                        </p:cTn>
                                        <p:tgtEl>
                                          <p:spTgt spid="47"/>
                                        </p:tgtEl>
                                        <p:attrNameLst>
                                          <p:attrName>style.visibility</p:attrName>
                                        </p:attrNameLst>
                                      </p:cBhvr>
                                      <p:to>
                                        <p:strVal val="visible"/>
                                      </p:to>
                                    </p:set>
                                  </p:childTnLst>
                                </p:cTn>
                              </p:par>
                            </p:childTnLst>
                          </p:cTn>
                        </p:par>
                        <p:par>
                          <p:cTn id="55" fill="hold">
                            <p:stCondLst>
                              <p:cond delay="8500"/>
                            </p:stCondLst>
                            <p:childTnLst>
                              <p:par>
                                <p:cTn id="56" presetID="1" presetClass="entr" presetSubtype="0" fill="hold" nodeType="afterEffect">
                                  <p:stCondLst>
                                    <p:cond delay="500"/>
                                  </p:stCondLst>
                                  <p:childTnLst>
                                    <p:set>
                                      <p:cBhvr>
                                        <p:cTn id="57" dur="1" fill="hold">
                                          <p:stCondLst>
                                            <p:cond delay="0"/>
                                          </p:stCondLst>
                                        </p:cTn>
                                        <p:tgtEl>
                                          <p:spTgt spid="48"/>
                                        </p:tgtEl>
                                        <p:attrNameLst>
                                          <p:attrName>style.visibility</p:attrName>
                                        </p:attrNameLst>
                                      </p:cBhvr>
                                      <p:to>
                                        <p:strVal val="visible"/>
                                      </p:to>
                                    </p:set>
                                  </p:childTnLst>
                                </p:cTn>
                              </p:par>
                            </p:childTnLst>
                          </p:cTn>
                        </p:par>
                        <p:par>
                          <p:cTn id="58" fill="hold">
                            <p:stCondLst>
                              <p:cond delay="9000"/>
                            </p:stCondLst>
                            <p:childTnLst>
                              <p:par>
                                <p:cTn id="59" presetID="1" presetClass="entr" presetSubtype="0" fill="hold" nodeType="afterEffect">
                                  <p:stCondLst>
                                    <p:cond delay="500"/>
                                  </p:stCondLst>
                                  <p:childTnLst>
                                    <p:set>
                                      <p:cBhvr>
                                        <p:cTn id="60" dur="1" fill="hold">
                                          <p:stCondLst>
                                            <p:cond delay="0"/>
                                          </p:stCondLst>
                                        </p:cTn>
                                        <p:tgtEl>
                                          <p:spTgt spid="49"/>
                                        </p:tgtEl>
                                        <p:attrNameLst>
                                          <p:attrName>style.visibility</p:attrName>
                                        </p:attrNameLst>
                                      </p:cBhvr>
                                      <p:to>
                                        <p:strVal val="visible"/>
                                      </p:to>
                                    </p:set>
                                  </p:childTnLst>
                                </p:cTn>
                              </p:par>
                            </p:childTnLst>
                          </p:cTn>
                        </p:par>
                        <p:par>
                          <p:cTn id="61" fill="hold">
                            <p:stCondLst>
                              <p:cond delay="9500"/>
                            </p:stCondLst>
                            <p:childTnLst>
                              <p:par>
                                <p:cTn id="62" presetID="1" presetClass="entr" presetSubtype="0" fill="hold" nodeType="afterEffect">
                                  <p:stCondLst>
                                    <p:cond delay="500"/>
                                  </p:stCondLst>
                                  <p:childTnLst>
                                    <p:set>
                                      <p:cBhvr>
                                        <p:cTn id="63" dur="1" fill="hold">
                                          <p:stCondLst>
                                            <p:cond delay="0"/>
                                          </p:stCondLst>
                                        </p:cTn>
                                        <p:tgtEl>
                                          <p:spTgt spid="50"/>
                                        </p:tgtEl>
                                        <p:attrNameLst>
                                          <p:attrName>style.visibility</p:attrName>
                                        </p:attrNameLst>
                                      </p:cBhvr>
                                      <p:to>
                                        <p:strVal val="visible"/>
                                      </p:to>
                                    </p:set>
                                  </p:childTnLst>
                                </p:cTn>
                              </p:par>
                            </p:childTnLst>
                          </p:cTn>
                        </p:par>
                        <p:par>
                          <p:cTn id="64" fill="hold">
                            <p:stCondLst>
                              <p:cond delay="10000"/>
                            </p:stCondLst>
                            <p:childTnLst>
                              <p:par>
                                <p:cTn id="65" presetID="1" presetClass="entr" presetSubtype="0" fill="hold" nodeType="afterEffect">
                                  <p:stCondLst>
                                    <p:cond delay="500"/>
                                  </p:stCondLst>
                                  <p:childTnLst>
                                    <p:set>
                                      <p:cBhvr>
                                        <p:cTn id="66" dur="1" fill="hold">
                                          <p:stCondLst>
                                            <p:cond delay="0"/>
                                          </p:stCondLst>
                                        </p:cTn>
                                        <p:tgtEl>
                                          <p:spTgt spid="51"/>
                                        </p:tgtEl>
                                        <p:attrNameLst>
                                          <p:attrName>style.visibility</p:attrName>
                                        </p:attrNameLst>
                                      </p:cBhvr>
                                      <p:to>
                                        <p:strVal val="visible"/>
                                      </p:to>
                                    </p:set>
                                  </p:childTnLst>
                                </p:cTn>
                              </p:par>
                            </p:childTnLst>
                          </p:cTn>
                        </p:par>
                        <p:par>
                          <p:cTn id="67" fill="hold">
                            <p:stCondLst>
                              <p:cond delay="10500"/>
                            </p:stCondLst>
                            <p:childTnLst>
                              <p:par>
                                <p:cTn id="68" presetID="1" presetClass="entr" presetSubtype="0" fill="hold" nodeType="afterEffect">
                                  <p:stCondLst>
                                    <p:cond delay="500"/>
                                  </p:stCondLst>
                                  <p:childTnLst>
                                    <p:set>
                                      <p:cBhvr>
                                        <p:cTn id="69" dur="1" fill="hold">
                                          <p:stCondLst>
                                            <p:cond delay="0"/>
                                          </p:stCondLst>
                                        </p:cTn>
                                        <p:tgtEl>
                                          <p:spTgt spid="52"/>
                                        </p:tgtEl>
                                        <p:attrNameLst>
                                          <p:attrName>style.visibility</p:attrName>
                                        </p:attrNameLst>
                                      </p:cBhvr>
                                      <p:to>
                                        <p:strVal val="visible"/>
                                      </p:to>
                                    </p:set>
                                  </p:childTnLst>
                                </p:cTn>
                              </p:par>
                            </p:childTnLst>
                          </p:cTn>
                        </p:par>
                        <p:par>
                          <p:cTn id="70" fill="hold">
                            <p:stCondLst>
                              <p:cond delay="11000"/>
                            </p:stCondLst>
                            <p:childTnLst>
                              <p:par>
                                <p:cTn id="71" presetID="1" presetClass="entr" presetSubtype="0" fill="hold" nodeType="afterEffect">
                                  <p:stCondLst>
                                    <p:cond delay="500"/>
                                  </p:stCondLst>
                                  <p:childTnLst>
                                    <p:set>
                                      <p:cBhvr>
                                        <p:cTn id="72" dur="1" fill="hold">
                                          <p:stCondLst>
                                            <p:cond delay="0"/>
                                          </p:stCondLst>
                                        </p:cTn>
                                        <p:tgtEl>
                                          <p:spTgt spid="53"/>
                                        </p:tgtEl>
                                        <p:attrNameLst>
                                          <p:attrName>style.visibility</p:attrName>
                                        </p:attrNameLst>
                                      </p:cBhvr>
                                      <p:to>
                                        <p:strVal val="visible"/>
                                      </p:to>
                                    </p:set>
                                  </p:childTnLst>
                                </p:cTn>
                              </p:par>
                            </p:childTnLst>
                          </p:cTn>
                        </p:par>
                        <p:par>
                          <p:cTn id="73" fill="hold">
                            <p:stCondLst>
                              <p:cond delay="11500"/>
                            </p:stCondLst>
                            <p:childTnLst>
                              <p:par>
                                <p:cTn id="74" presetID="1" presetClass="entr" presetSubtype="0" fill="hold" nodeType="afterEffect">
                                  <p:stCondLst>
                                    <p:cond delay="500"/>
                                  </p:stCondLst>
                                  <p:childTnLst>
                                    <p:set>
                                      <p:cBhvr>
                                        <p:cTn id="75" dur="1" fill="hold">
                                          <p:stCondLst>
                                            <p:cond delay="0"/>
                                          </p:stCondLst>
                                        </p:cTn>
                                        <p:tgtEl>
                                          <p:spTgt spid="54"/>
                                        </p:tgtEl>
                                        <p:attrNameLst>
                                          <p:attrName>style.visibility</p:attrName>
                                        </p:attrNameLst>
                                      </p:cBhvr>
                                      <p:to>
                                        <p:strVal val="visible"/>
                                      </p:to>
                                    </p:set>
                                  </p:childTnLst>
                                </p:cTn>
                              </p:par>
                            </p:childTnLst>
                          </p:cTn>
                        </p:par>
                        <p:par>
                          <p:cTn id="76" fill="hold">
                            <p:stCondLst>
                              <p:cond delay="12000"/>
                            </p:stCondLst>
                            <p:childTnLst>
                              <p:par>
                                <p:cTn id="77" presetID="1" presetClass="entr" presetSubtype="0" fill="hold" nodeType="afterEffect">
                                  <p:stCondLst>
                                    <p:cond delay="500"/>
                                  </p:stCondLst>
                                  <p:childTnLst>
                                    <p:set>
                                      <p:cBhvr>
                                        <p:cTn id="78" dur="1" fill="hold">
                                          <p:stCondLst>
                                            <p:cond delay="0"/>
                                          </p:stCondLst>
                                        </p:cTn>
                                        <p:tgtEl>
                                          <p:spTgt spid="55"/>
                                        </p:tgtEl>
                                        <p:attrNameLst>
                                          <p:attrName>style.visibility</p:attrName>
                                        </p:attrNameLst>
                                      </p:cBhvr>
                                      <p:to>
                                        <p:strVal val="visible"/>
                                      </p:to>
                                    </p:set>
                                  </p:childTnLst>
                                </p:cTn>
                              </p:par>
                            </p:childTnLst>
                          </p:cTn>
                        </p:par>
                        <p:par>
                          <p:cTn id="79" fill="hold">
                            <p:stCondLst>
                              <p:cond delay="12500"/>
                            </p:stCondLst>
                            <p:childTnLst>
                              <p:par>
                                <p:cTn id="80" presetID="1" presetClass="entr" presetSubtype="0" fill="hold" nodeType="afterEffect">
                                  <p:stCondLst>
                                    <p:cond delay="500"/>
                                  </p:stCondLst>
                                  <p:childTnLst>
                                    <p:set>
                                      <p:cBhvr>
                                        <p:cTn id="81" dur="1" fill="hold">
                                          <p:stCondLst>
                                            <p:cond delay="0"/>
                                          </p:stCondLst>
                                        </p:cTn>
                                        <p:tgtEl>
                                          <p:spTgt spid="56"/>
                                        </p:tgtEl>
                                        <p:attrNameLst>
                                          <p:attrName>style.visibility</p:attrName>
                                        </p:attrNameLst>
                                      </p:cBhvr>
                                      <p:to>
                                        <p:strVal val="visible"/>
                                      </p:to>
                                    </p:set>
                                  </p:childTnLst>
                                </p:cTn>
                              </p:par>
                            </p:childTnLst>
                          </p:cTn>
                        </p:par>
                        <p:par>
                          <p:cTn id="82" fill="hold">
                            <p:stCondLst>
                              <p:cond delay="13000"/>
                            </p:stCondLst>
                            <p:childTnLst>
                              <p:par>
                                <p:cTn id="83" presetID="1" presetClass="entr" presetSubtype="0" fill="hold" nodeType="afterEffect">
                                  <p:stCondLst>
                                    <p:cond delay="500"/>
                                  </p:stCondLst>
                                  <p:childTnLst>
                                    <p:set>
                                      <p:cBhvr>
                                        <p:cTn id="84" dur="1" fill="hold">
                                          <p:stCondLst>
                                            <p:cond delay="0"/>
                                          </p:stCondLst>
                                        </p:cTn>
                                        <p:tgtEl>
                                          <p:spTgt spid="57"/>
                                        </p:tgtEl>
                                        <p:attrNameLst>
                                          <p:attrName>style.visibility</p:attrName>
                                        </p:attrNameLst>
                                      </p:cBhvr>
                                      <p:to>
                                        <p:strVal val="visible"/>
                                      </p:to>
                                    </p:set>
                                  </p:childTnLst>
                                </p:cTn>
                              </p:par>
                            </p:childTnLst>
                          </p:cTn>
                        </p:par>
                        <p:par>
                          <p:cTn id="85" fill="hold">
                            <p:stCondLst>
                              <p:cond delay="13500"/>
                            </p:stCondLst>
                            <p:childTnLst>
                              <p:par>
                                <p:cTn id="86" presetID="1" presetClass="entr" presetSubtype="0" fill="hold" nodeType="afterEffect">
                                  <p:stCondLst>
                                    <p:cond delay="500"/>
                                  </p:stCondLst>
                                  <p:childTnLst>
                                    <p:set>
                                      <p:cBhvr>
                                        <p:cTn id="87" dur="1" fill="hold">
                                          <p:stCondLst>
                                            <p:cond delay="0"/>
                                          </p:stCondLst>
                                        </p:cTn>
                                        <p:tgtEl>
                                          <p:spTgt spid="58"/>
                                        </p:tgtEl>
                                        <p:attrNameLst>
                                          <p:attrName>style.visibility</p:attrName>
                                        </p:attrNameLst>
                                      </p:cBhvr>
                                      <p:to>
                                        <p:strVal val="visible"/>
                                      </p:to>
                                    </p:set>
                                  </p:childTnLst>
                                </p:cTn>
                              </p:par>
                            </p:childTnLst>
                          </p:cTn>
                        </p:par>
                        <p:par>
                          <p:cTn id="88" fill="hold">
                            <p:stCondLst>
                              <p:cond delay="14000"/>
                            </p:stCondLst>
                            <p:childTnLst>
                              <p:par>
                                <p:cTn id="89" presetID="1" presetClass="entr" presetSubtype="0" fill="hold" nodeType="afterEffect">
                                  <p:stCondLst>
                                    <p:cond delay="500"/>
                                  </p:stCondLst>
                                  <p:childTnLst>
                                    <p:set>
                                      <p:cBhvr>
                                        <p:cTn id="90" dur="1" fill="hold">
                                          <p:stCondLst>
                                            <p:cond delay="0"/>
                                          </p:stCondLst>
                                        </p:cTn>
                                        <p:tgtEl>
                                          <p:spTgt spid="59"/>
                                        </p:tgtEl>
                                        <p:attrNameLst>
                                          <p:attrName>style.visibility</p:attrName>
                                        </p:attrNameLst>
                                      </p:cBhvr>
                                      <p:to>
                                        <p:strVal val="visible"/>
                                      </p:to>
                                    </p:set>
                                  </p:childTnLst>
                                </p:cTn>
                              </p:par>
                            </p:childTnLst>
                          </p:cTn>
                        </p:par>
                        <p:par>
                          <p:cTn id="91" fill="hold">
                            <p:stCondLst>
                              <p:cond delay="14500"/>
                            </p:stCondLst>
                            <p:childTnLst>
                              <p:par>
                                <p:cTn id="92" presetID="1" presetClass="entr" presetSubtype="0" fill="hold" nodeType="afterEffect">
                                  <p:stCondLst>
                                    <p:cond delay="500"/>
                                  </p:stCondLst>
                                  <p:childTnLst>
                                    <p:set>
                                      <p:cBhvr>
                                        <p:cTn id="93" dur="1" fill="hold">
                                          <p:stCondLst>
                                            <p:cond delay="0"/>
                                          </p:stCondLst>
                                        </p:cTn>
                                        <p:tgtEl>
                                          <p:spTgt spid="60"/>
                                        </p:tgtEl>
                                        <p:attrNameLst>
                                          <p:attrName>style.visibility</p:attrName>
                                        </p:attrNameLst>
                                      </p:cBhvr>
                                      <p:to>
                                        <p:strVal val="visible"/>
                                      </p:to>
                                    </p:set>
                                  </p:childTnLst>
                                </p:cTn>
                              </p:par>
                            </p:childTnLst>
                          </p:cTn>
                        </p:par>
                        <p:par>
                          <p:cTn id="94" fill="hold">
                            <p:stCondLst>
                              <p:cond delay="15000"/>
                            </p:stCondLst>
                            <p:childTnLst>
                              <p:par>
                                <p:cTn id="95" presetID="1" presetClass="entr" presetSubtype="0" fill="hold" nodeType="afterEffect">
                                  <p:stCondLst>
                                    <p:cond delay="500"/>
                                  </p:stCondLst>
                                  <p:childTnLst>
                                    <p:set>
                                      <p:cBhvr>
                                        <p:cTn id="96" dur="1" fill="hold">
                                          <p:stCondLst>
                                            <p:cond delay="0"/>
                                          </p:stCondLst>
                                        </p:cTn>
                                        <p:tgtEl>
                                          <p:spTgt spid="61"/>
                                        </p:tgtEl>
                                        <p:attrNameLst>
                                          <p:attrName>style.visibility</p:attrName>
                                        </p:attrNameLst>
                                      </p:cBhvr>
                                      <p:to>
                                        <p:strVal val="visible"/>
                                      </p:to>
                                    </p:set>
                                  </p:childTnLst>
                                </p:cTn>
                              </p:par>
                            </p:childTnLst>
                          </p:cTn>
                        </p:par>
                        <p:par>
                          <p:cTn id="97" fill="hold">
                            <p:stCondLst>
                              <p:cond delay="15500"/>
                            </p:stCondLst>
                            <p:childTnLst>
                              <p:par>
                                <p:cTn id="98" presetID="1" presetClass="entr" presetSubtype="0" fill="hold" nodeType="afterEffect">
                                  <p:stCondLst>
                                    <p:cond delay="500"/>
                                  </p:stCondLst>
                                  <p:childTnLst>
                                    <p:set>
                                      <p:cBhvr>
                                        <p:cTn id="99" dur="1" fill="hold">
                                          <p:stCondLst>
                                            <p:cond delay="0"/>
                                          </p:stCondLst>
                                        </p:cTn>
                                        <p:tgtEl>
                                          <p:spTgt spid="62"/>
                                        </p:tgtEl>
                                        <p:attrNameLst>
                                          <p:attrName>style.visibility</p:attrName>
                                        </p:attrNameLst>
                                      </p:cBhvr>
                                      <p:to>
                                        <p:strVal val="visible"/>
                                      </p:to>
                                    </p:set>
                                  </p:childTnLst>
                                </p:cTn>
                              </p:par>
                            </p:childTnLst>
                          </p:cTn>
                        </p:par>
                        <p:par>
                          <p:cTn id="100" fill="hold">
                            <p:stCondLst>
                              <p:cond delay="16000"/>
                            </p:stCondLst>
                            <p:childTnLst>
                              <p:par>
                                <p:cTn id="101" presetID="1" presetClass="entr" presetSubtype="0" fill="hold" nodeType="afterEffect">
                                  <p:stCondLst>
                                    <p:cond delay="500"/>
                                  </p:stCondLst>
                                  <p:childTnLst>
                                    <p:set>
                                      <p:cBhvr>
                                        <p:cTn id="102" dur="1" fill="hold">
                                          <p:stCondLst>
                                            <p:cond delay="0"/>
                                          </p:stCondLst>
                                        </p:cTn>
                                        <p:tgtEl>
                                          <p:spTgt spid="63"/>
                                        </p:tgtEl>
                                        <p:attrNameLst>
                                          <p:attrName>style.visibility</p:attrName>
                                        </p:attrNameLst>
                                      </p:cBhvr>
                                      <p:to>
                                        <p:strVal val="visible"/>
                                      </p:to>
                                    </p:set>
                                  </p:childTnLst>
                                </p:cTn>
                              </p:par>
                            </p:childTnLst>
                          </p:cTn>
                        </p:par>
                        <p:par>
                          <p:cTn id="103" fill="hold">
                            <p:stCondLst>
                              <p:cond delay="16500"/>
                            </p:stCondLst>
                            <p:childTnLst>
                              <p:par>
                                <p:cTn id="104" presetID="1" presetClass="entr" presetSubtype="0" fill="hold" nodeType="afterEffect">
                                  <p:stCondLst>
                                    <p:cond delay="500"/>
                                  </p:stCondLst>
                                  <p:childTnLst>
                                    <p:set>
                                      <p:cBhvr>
                                        <p:cTn id="105" dur="1" fill="hold">
                                          <p:stCondLst>
                                            <p:cond delay="0"/>
                                          </p:stCondLst>
                                        </p:cTn>
                                        <p:tgtEl>
                                          <p:spTgt spid="64"/>
                                        </p:tgtEl>
                                        <p:attrNameLst>
                                          <p:attrName>style.visibility</p:attrName>
                                        </p:attrNameLst>
                                      </p:cBhvr>
                                      <p:to>
                                        <p:strVal val="visible"/>
                                      </p:to>
                                    </p:set>
                                  </p:childTnLst>
                                </p:cTn>
                              </p:par>
                            </p:childTnLst>
                          </p:cTn>
                        </p:par>
                        <p:par>
                          <p:cTn id="106" fill="hold">
                            <p:stCondLst>
                              <p:cond delay="17000"/>
                            </p:stCondLst>
                            <p:childTnLst>
                              <p:par>
                                <p:cTn id="107" presetID="1" presetClass="entr" presetSubtype="0" fill="hold" nodeType="afterEffect">
                                  <p:stCondLst>
                                    <p:cond delay="500"/>
                                  </p:stCondLst>
                                  <p:childTnLst>
                                    <p:set>
                                      <p:cBhvr>
                                        <p:cTn id="108" dur="1" fill="hold">
                                          <p:stCondLst>
                                            <p:cond delay="0"/>
                                          </p:stCondLst>
                                        </p:cTn>
                                        <p:tgtEl>
                                          <p:spTgt spid="65"/>
                                        </p:tgtEl>
                                        <p:attrNameLst>
                                          <p:attrName>style.visibility</p:attrName>
                                        </p:attrNameLst>
                                      </p:cBhvr>
                                      <p:to>
                                        <p:strVal val="visible"/>
                                      </p:to>
                                    </p:set>
                                  </p:childTnLst>
                                </p:cTn>
                              </p:par>
                            </p:childTnLst>
                          </p:cTn>
                        </p:par>
                        <p:par>
                          <p:cTn id="109" fill="hold">
                            <p:stCondLst>
                              <p:cond delay="17500"/>
                            </p:stCondLst>
                            <p:childTnLst>
                              <p:par>
                                <p:cTn id="110" presetID="1" presetClass="entr" presetSubtype="0" fill="hold" nodeType="afterEffect">
                                  <p:stCondLst>
                                    <p:cond delay="500"/>
                                  </p:stCondLst>
                                  <p:childTnLst>
                                    <p:set>
                                      <p:cBhvr>
                                        <p:cTn id="111" dur="1" fill="hold">
                                          <p:stCondLst>
                                            <p:cond delay="0"/>
                                          </p:stCondLst>
                                        </p:cTn>
                                        <p:tgtEl>
                                          <p:spTgt spid="67"/>
                                        </p:tgtEl>
                                        <p:attrNameLst>
                                          <p:attrName>style.visibility</p:attrName>
                                        </p:attrNameLst>
                                      </p:cBhvr>
                                      <p:to>
                                        <p:strVal val="visible"/>
                                      </p:to>
                                    </p:set>
                                  </p:childTnLst>
                                </p:cTn>
                              </p:par>
                            </p:childTnLst>
                          </p:cTn>
                        </p:par>
                        <p:par>
                          <p:cTn id="112" fill="hold">
                            <p:stCondLst>
                              <p:cond delay="18000"/>
                            </p:stCondLst>
                            <p:childTnLst>
                              <p:par>
                                <p:cTn id="113" presetID="1" presetClass="entr" presetSubtype="0" fill="hold" nodeType="afterEffect">
                                  <p:stCondLst>
                                    <p:cond delay="500"/>
                                  </p:stCondLst>
                                  <p:childTnLst>
                                    <p:set>
                                      <p:cBhvr>
                                        <p:cTn id="114" dur="1" fill="hold">
                                          <p:stCondLst>
                                            <p:cond delay="0"/>
                                          </p:stCondLst>
                                        </p:cTn>
                                        <p:tgtEl>
                                          <p:spTgt spid="68"/>
                                        </p:tgtEl>
                                        <p:attrNameLst>
                                          <p:attrName>style.visibility</p:attrName>
                                        </p:attrNameLst>
                                      </p:cBhvr>
                                      <p:to>
                                        <p:strVal val="visible"/>
                                      </p:to>
                                    </p:set>
                                  </p:childTnLst>
                                </p:cTn>
                              </p:par>
                            </p:childTnLst>
                          </p:cTn>
                        </p:par>
                        <p:par>
                          <p:cTn id="115" fill="hold">
                            <p:stCondLst>
                              <p:cond delay="18500"/>
                            </p:stCondLst>
                            <p:childTnLst>
                              <p:par>
                                <p:cTn id="116" presetID="1" presetClass="entr" presetSubtype="0" fill="hold" nodeType="afterEffect">
                                  <p:stCondLst>
                                    <p:cond delay="500"/>
                                  </p:stCondLst>
                                  <p:childTnLst>
                                    <p:set>
                                      <p:cBhvr>
                                        <p:cTn id="117" dur="1" fill="hold">
                                          <p:stCondLst>
                                            <p:cond delay="0"/>
                                          </p:stCondLst>
                                        </p:cTn>
                                        <p:tgtEl>
                                          <p:spTgt spid="69"/>
                                        </p:tgtEl>
                                        <p:attrNameLst>
                                          <p:attrName>style.visibility</p:attrName>
                                        </p:attrNameLst>
                                      </p:cBhvr>
                                      <p:to>
                                        <p:strVal val="visible"/>
                                      </p:to>
                                    </p:set>
                                  </p:childTnLst>
                                </p:cTn>
                              </p:par>
                            </p:childTnLst>
                          </p:cTn>
                        </p:par>
                        <p:par>
                          <p:cTn id="118" fill="hold">
                            <p:stCondLst>
                              <p:cond delay="19000"/>
                            </p:stCondLst>
                            <p:childTnLst>
                              <p:par>
                                <p:cTn id="119" presetID="1" presetClass="entr" presetSubtype="0" fill="hold" nodeType="afterEffect">
                                  <p:stCondLst>
                                    <p:cond delay="500"/>
                                  </p:stCondLst>
                                  <p:childTnLst>
                                    <p:set>
                                      <p:cBhvr>
                                        <p:cTn id="120" dur="1" fill="hold">
                                          <p:stCondLst>
                                            <p:cond delay="0"/>
                                          </p:stCondLst>
                                        </p:cTn>
                                        <p:tgtEl>
                                          <p:spTgt spid="70"/>
                                        </p:tgtEl>
                                        <p:attrNameLst>
                                          <p:attrName>style.visibility</p:attrName>
                                        </p:attrNameLst>
                                      </p:cBhvr>
                                      <p:to>
                                        <p:strVal val="visible"/>
                                      </p:to>
                                    </p:set>
                                  </p:childTnLst>
                                </p:cTn>
                              </p:par>
                            </p:childTnLst>
                          </p:cTn>
                        </p:par>
                        <p:par>
                          <p:cTn id="121" fill="hold">
                            <p:stCondLst>
                              <p:cond delay="19500"/>
                            </p:stCondLst>
                            <p:childTnLst>
                              <p:par>
                                <p:cTn id="122" presetID="1" presetClass="entr" presetSubtype="0" fill="hold" nodeType="afterEffect">
                                  <p:stCondLst>
                                    <p:cond delay="500"/>
                                  </p:stCondLst>
                                  <p:childTnLst>
                                    <p:set>
                                      <p:cBhvr>
                                        <p:cTn id="123"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9153" name="Picture 3" descr="rev 7v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92233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76200" y="76200"/>
            <a:ext cx="8915400" cy="1152525"/>
          </a:xfrm>
          <a:noFill/>
          <a:ln>
            <a:noFill/>
          </a:ln>
          <a:effectLst/>
        </p:spPr>
        <p:txBody>
          <a:bodyPr vert="horz" wrap="square" lIns="91440" tIns="45720" rIns="91440" bIns="45720" numCol="1" anchor="ctr" anchorCtr="0" compatLnSpc="1">
            <a:prstTxWarp prst="textNoShape">
              <a:avLst/>
            </a:prstTxWarp>
          </a:bodyPr>
          <a:lstStyle/>
          <a:p>
            <a:r>
              <a:rPr lang="zh-CN" altLang="en-US" sz="4000" b="1" dirty="0">
                <a:solidFill>
                  <a:schemeClr val="bg1"/>
                </a:solidFill>
                <a:effectLst>
                  <a:glow rad="139700">
                    <a:schemeClr val="tx1">
                      <a:alpha val="75000"/>
                    </a:schemeClr>
                  </a:glow>
                </a:effectLst>
                <a:latin typeface="Arial" charset="0"/>
                <a:ea typeface="ＭＳ Ｐゴシック" charset="0"/>
                <a:cs typeface="Arial"/>
              </a:rPr>
              <a:t>“从每一个部落，民族，</a:t>
            </a:r>
            <a:br>
              <a:rPr lang="en-US" altLang="zh-CN" sz="4000" b="1" dirty="0">
                <a:solidFill>
                  <a:schemeClr val="bg1"/>
                </a:solidFill>
                <a:effectLst>
                  <a:glow rad="139700">
                    <a:schemeClr val="tx1">
                      <a:alpha val="75000"/>
                    </a:schemeClr>
                  </a:glow>
                </a:effectLst>
                <a:latin typeface="Arial" charset="0"/>
                <a:ea typeface="ＭＳ Ｐゴシック" charset="0"/>
                <a:cs typeface="Arial"/>
              </a:rPr>
            </a:br>
            <a:r>
              <a:rPr lang="zh-CN" altLang="en-US" sz="4000" b="1" dirty="0">
                <a:solidFill>
                  <a:schemeClr val="bg1"/>
                </a:solidFill>
                <a:effectLst>
                  <a:glow rad="139700">
                    <a:schemeClr val="tx1">
                      <a:alpha val="75000"/>
                    </a:schemeClr>
                  </a:glow>
                </a:effectLst>
                <a:latin typeface="Arial" charset="0"/>
                <a:ea typeface="ＭＳ Ｐゴシック" charset="0"/>
                <a:cs typeface="Arial"/>
              </a:rPr>
              <a:t>语言和人民”</a:t>
            </a:r>
            <a:r>
              <a:rPr lang="en-US" altLang="ja-JP" sz="4000" b="1" dirty="0">
                <a:solidFill>
                  <a:schemeClr val="bg1"/>
                </a:solidFill>
                <a:effectLst>
                  <a:glow rad="139700">
                    <a:schemeClr val="tx1">
                      <a:alpha val="75000"/>
                    </a:schemeClr>
                  </a:glow>
                </a:effectLst>
                <a:latin typeface="Arial" charset="0"/>
                <a:ea typeface="ＭＳ Ｐゴシック" charset="0"/>
                <a:cs typeface="Arial"/>
              </a:rPr>
              <a:t>(5:9)</a:t>
            </a:r>
            <a:endParaRPr lang="en-US" sz="4000" b="1" dirty="0">
              <a:solidFill>
                <a:schemeClr val="bg1"/>
              </a:solidFill>
              <a:effectLst>
                <a:glow rad="139700">
                  <a:schemeClr val="tx1">
                    <a:alpha val="75000"/>
                  </a:schemeClr>
                </a:glow>
              </a:effectLst>
              <a:latin typeface="Arial" charset="0"/>
              <a:ea typeface="ＭＳ Ｐゴシック" charset="0"/>
              <a:cs typeface="Arial"/>
            </a:endParaRPr>
          </a:p>
        </p:txBody>
      </p:sp>
      <p:sp>
        <p:nvSpPr>
          <p:cNvPr id="4" name="Text Box 1041"/>
          <p:cNvSpPr txBox="1">
            <a:spLocks noChangeArrowheads="1"/>
          </p:cNvSpPr>
          <p:nvPr/>
        </p:nvSpPr>
        <p:spPr bwMode="auto">
          <a:xfrm>
            <a:off x="7778187" y="20635"/>
            <a:ext cx="1336049" cy="46886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39700">
                    <a:schemeClr val="tx1">
                      <a:alpha val="75000"/>
                    </a:schemeClr>
                  </a:glow>
                </a:effectLst>
                <a:latin typeface="Arial" charset="0"/>
                <a:cs typeface="Arial"/>
              </a:defRPr>
            </a:lvl1pPr>
            <a:lvl2pPr algn="ctr">
              <a:defRPr sz="4400">
                <a:solidFill>
                  <a:schemeClr val="tx2"/>
                </a:solidFill>
                <a:latin typeface="Arial" charset="0"/>
                <a:ea typeface="ＭＳ Ｐゴシック" charset="-128"/>
                <a:cs typeface="ＭＳ Ｐゴシック" charset="-128"/>
              </a:defRPr>
            </a:lvl2pPr>
            <a:lvl3pPr algn="ctr">
              <a:defRPr sz="4400">
                <a:solidFill>
                  <a:schemeClr val="tx2"/>
                </a:solidFill>
                <a:latin typeface="Arial" charset="0"/>
                <a:ea typeface="ＭＳ Ｐゴシック" charset="-128"/>
                <a:cs typeface="ＭＳ Ｐゴシック" charset="-128"/>
              </a:defRPr>
            </a:lvl3pPr>
            <a:lvl4pPr algn="ctr">
              <a:defRPr sz="4400">
                <a:solidFill>
                  <a:schemeClr val="tx2"/>
                </a:solidFill>
                <a:latin typeface="Arial" charset="0"/>
                <a:ea typeface="ＭＳ Ｐゴシック" charset="-128"/>
                <a:cs typeface="ＭＳ Ｐゴシック" charset="-128"/>
              </a:defRPr>
            </a:lvl4pPr>
            <a:lvl5pPr algn="ctr">
              <a:defRPr sz="4400">
                <a:solidFill>
                  <a:schemeClr val="tx2"/>
                </a:solidFill>
                <a:latin typeface="Arial" charset="0"/>
                <a:ea typeface="ＭＳ Ｐゴシック" charset="-128"/>
                <a:cs typeface="ＭＳ Ｐゴシック" charset="-128"/>
              </a:defRPr>
            </a:lvl5pPr>
            <a:lvl6pPr marL="457200" algn="ctr" eaLnBrk="0" fontAlgn="base" hangingPunct="0">
              <a:spcBef>
                <a:spcPct val="0"/>
              </a:spcBef>
              <a:spcAft>
                <a:spcPct val="0"/>
              </a:spcAft>
              <a:defRPr sz="4400">
                <a:solidFill>
                  <a:schemeClr val="tx2"/>
                </a:solidFill>
                <a:latin typeface="Times New Roman" charset="0"/>
              </a:defRPr>
            </a:lvl6pPr>
            <a:lvl7pPr marL="914400" algn="ctr" eaLnBrk="0" fontAlgn="base" hangingPunct="0">
              <a:spcBef>
                <a:spcPct val="0"/>
              </a:spcBef>
              <a:spcAft>
                <a:spcPct val="0"/>
              </a:spcAft>
              <a:defRPr sz="4400">
                <a:solidFill>
                  <a:schemeClr val="tx2"/>
                </a:solidFill>
                <a:latin typeface="Times New Roman" charset="0"/>
              </a:defRPr>
            </a:lvl7pPr>
            <a:lvl8pPr marL="1371600" algn="ctr" eaLnBrk="0" fontAlgn="base" hangingPunct="0">
              <a:spcBef>
                <a:spcPct val="0"/>
              </a:spcBef>
              <a:spcAft>
                <a:spcPct val="0"/>
              </a:spcAft>
              <a:defRPr sz="4400">
                <a:solidFill>
                  <a:schemeClr val="tx2"/>
                </a:solidFill>
                <a:latin typeface="Times New Roman" charset="0"/>
              </a:defRPr>
            </a:lvl8pPr>
            <a:lvl9pPr marL="1828800" algn="ctr" eaLnBrk="0" fontAlgn="base" hangingPunct="0">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39700">
                    <a:srgbClr val="000000">
                      <a:alpha val="75000"/>
                    </a:srgbClr>
                  </a:glow>
                </a:effectLst>
                <a:uLnTx/>
                <a:uFillTx/>
                <a:latin typeface="Arial" charset="0"/>
                <a:ea typeface="ＭＳ Ｐゴシック" charset="0"/>
                <a:cs typeface="Arial"/>
              </a:rPr>
              <a:t>369</a:t>
            </a:r>
          </a:p>
        </p:txBody>
      </p:sp>
    </p:spTree>
    <p:extLst>
      <p:ext uri="{BB962C8B-B14F-4D97-AF65-F5344CB8AC3E}">
        <p14:creationId xmlns:p14="http://schemas.microsoft.com/office/powerpoint/2010/main" val="17035043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我们为什么要 </a:t>
            </a: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作见证</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256002" name="Picture 2" descr="https://growingfaith.com.au/images/made/images/uploads/evangelism_682_341_int_c1_c_c__1.jpg">
            <a:extLst>
              <a:ext uri="{FF2B5EF4-FFF2-40B4-BE49-F238E27FC236}">
                <a16:creationId xmlns:a16="http://schemas.microsoft.com/office/drawing/2014/main" id="{10C49B43-A0B8-EC46-BDF3-37983843D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224F52DA-B24B-834B-9A5E-D0D4932D04D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54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使徒行传</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08763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ched Right Arrow 5">
            <a:extLst>
              <a:ext uri="{FF2B5EF4-FFF2-40B4-BE49-F238E27FC236}">
                <a16:creationId xmlns:a16="http://schemas.microsoft.com/office/drawing/2014/main" id="{BC7EAA37-2CE7-2E4F-BF77-65420BB38BCE}"/>
              </a:ext>
            </a:extLst>
          </p:cNvPr>
          <p:cNvSpPr/>
          <p:nvPr/>
        </p:nvSpPr>
        <p:spPr bwMode="auto">
          <a:xfrm>
            <a:off x="-54260" y="100867"/>
            <a:ext cx="9252519" cy="6732000"/>
          </a:xfrm>
          <a:prstGeom prst="notchedRightArrow">
            <a:avLst/>
          </a:prstGeom>
          <a:gradFill flip="none" rotWithShape="1">
            <a:gsLst>
              <a:gs pos="97000">
                <a:schemeClr val="tx1"/>
              </a:gs>
              <a:gs pos="34000">
                <a:srgbClr val="7030A0"/>
              </a:gs>
            </a:gsLst>
            <a:path path="circle">
              <a:fillToRect l="100000" t="100000"/>
            </a:path>
            <a:tileRect r="-100000" b="-100000"/>
          </a:gra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00098" name="Rectangle 2"/>
          <p:cNvSpPr>
            <a:spLocks noGrp="1" noChangeArrowheads="1"/>
          </p:cNvSpPr>
          <p:nvPr>
            <p:ph type="ctrTitle"/>
          </p:nvPr>
        </p:nvSpPr>
        <p:spPr>
          <a:xfrm>
            <a:off x="360040" y="232008"/>
            <a:ext cx="8244408" cy="769349"/>
          </a:xfrm>
          <a:effectLst>
            <a:outerShdw blurRad="63500" dist="35921" dir="2700000" algn="ctr" rotWithShape="0">
              <a:schemeClr val="tx2">
                <a:alpha val="74998"/>
              </a:schemeClr>
            </a:outerShdw>
          </a:effectLst>
        </p:spPr>
        <p:txBody>
          <a:bodyPr/>
          <a:lstStyle/>
          <a:p>
            <a:pPr algn="l">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1535832" y="1756533"/>
            <a:ext cx="7056784" cy="3344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作 </a:t>
            </a:r>
            <a:r>
              <a:rPr kumimoji="0" lang="zh-CN" altLang="en-US" sz="40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神计划 </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的一份子，</a:t>
            </a:r>
            <a:endParaRPr kumimoji="0" lang="en-US" altLang="zh-CN"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把天国的信息传给万民。</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11C0ED1F-E17E-A747-BFB6-25D9B1DDAFD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54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使徒行传</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80457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KingdomBuilders-Theme-Blank.jpg">
            <a:extLst>
              <a:ext uri="{FF2B5EF4-FFF2-40B4-BE49-F238E27FC236}">
                <a16:creationId xmlns:a16="http://schemas.microsoft.com/office/drawing/2014/main" id="{9D8DA70C-E408-5D42-A9C5-2514077927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D394A14-94F7-B14A-AF99-CED41F52C576}"/>
              </a:ext>
            </a:extLst>
          </p:cNvPr>
          <p:cNvSpPr>
            <a:spLocks noGrp="1"/>
          </p:cNvSpPr>
          <p:nvPr>
            <p:ph type="ctrTitle"/>
          </p:nvPr>
        </p:nvSpPr>
        <p:spPr>
          <a:xfrm>
            <a:off x="685800" y="1988840"/>
            <a:ext cx="7772400" cy="2546201"/>
          </a:xfrm>
        </p:spPr>
        <p:txBody>
          <a:bodyPr/>
          <a:lstStyle/>
          <a:p>
            <a:r>
              <a:rPr lang="zh-CN" altLang="en-US" sz="5400" b="1" kern="1200" dirty="0">
                <a:solidFill>
                  <a:srgbClr val="E4AF33"/>
                </a:solidFill>
                <a:effectLst/>
                <a:latin typeface="+mj-lt"/>
                <a:ea typeface="MS PGothic" pitchFamily="34" charset="-128"/>
                <a:cs typeface="MS PGothic" charset="0"/>
              </a:rPr>
              <a:t>在神从早期教会历史中开始的计划中，你的角色是什么？</a:t>
            </a:r>
            <a:br>
              <a:rPr lang="zh-CN" altLang="en-US" sz="5400" b="1" kern="1200" dirty="0">
                <a:solidFill>
                  <a:srgbClr val="E4AF33"/>
                </a:solidFill>
                <a:effectLst/>
                <a:latin typeface="+mj-lt"/>
                <a:ea typeface="MS PGothic" pitchFamily="34" charset="-128"/>
                <a:cs typeface="MS PGothic" charset="0"/>
              </a:rPr>
            </a:br>
            <a:endParaRPr lang="en-US" sz="5400" b="1" dirty="0">
              <a:solidFill>
                <a:srgbClr val="E4AF33"/>
              </a:solidFill>
            </a:endParaRPr>
          </a:p>
        </p:txBody>
      </p:sp>
    </p:spTree>
    <p:extLst>
      <p:ext uri="{BB962C8B-B14F-4D97-AF65-F5344CB8AC3E}">
        <p14:creationId xmlns:p14="http://schemas.microsoft.com/office/powerpoint/2010/main" val="343077450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KingdomBuilders-Theme-Blank.jpg">
            <a:extLst>
              <a:ext uri="{FF2B5EF4-FFF2-40B4-BE49-F238E27FC236}">
                <a16:creationId xmlns:a16="http://schemas.microsoft.com/office/drawing/2014/main" id="{9D8DA70C-E408-5D42-A9C5-2514077927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D394A14-94F7-B14A-AF99-CED41F52C576}"/>
              </a:ext>
            </a:extLst>
          </p:cNvPr>
          <p:cNvSpPr>
            <a:spLocks noGrp="1"/>
          </p:cNvSpPr>
          <p:nvPr>
            <p:ph type="ctrTitle"/>
          </p:nvPr>
        </p:nvSpPr>
        <p:spPr>
          <a:xfrm>
            <a:off x="-1" y="404664"/>
            <a:ext cx="9139237" cy="6264696"/>
          </a:xfrm>
        </p:spPr>
        <p:txBody>
          <a:bodyPr/>
          <a:lstStyle/>
          <a:p>
            <a:r>
              <a:rPr lang="zh-CN" altLang="en-US" sz="4800" b="1" dirty="0">
                <a:solidFill>
                  <a:srgbClr val="E4AF33"/>
                </a:solidFill>
              </a:rPr>
              <a:t>在你的耶路撒冷作见证：在你的舒适区内作见证。</a:t>
            </a:r>
            <a:br>
              <a:rPr lang="en-US" altLang="zh-CN" sz="4800" b="1" dirty="0">
                <a:solidFill>
                  <a:srgbClr val="E4AF33"/>
                </a:solidFill>
              </a:rPr>
            </a:br>
            <a:br>
              <a:rPr lang="en-US" sz="2800" b="1" dirty="0">
                <a:solidFill>
                  <a:srgbClr val="E4AF33"/>
                </a:solidFill>
              </a:rPr>
            </a:br>
            <a:r>
              <a:rPr lang="zh-CN" altLang="en-US" sz="4800" b="1" dirty="0">
                <a:solidFill>
                  <a:schemeClr val="bg1"/>
                </a:solidFill>
              </a:rPr>
              <a:t>在你的犹太和撒玛利亚作见证：在你的</a:t>
            </a:r>
            <a:r>
              <a:rPr lang="zh-CN" altLang="en-US" sz="4800" b="1" u="sng" dirty="0">
                <a:solidFill>
                  <a:schemeClr val="bg1"/>
                </a:solidFill>
              </a:rPr>
              <a:t>舒适区外</a:t>
            </a:r>
            <a:r>
              <a:rPr lang="zh-CN" altLang="en-US" sz="4800" b="1" dirty="0">
                <a:solidFill>
                  <a:schemeClr val="bg1"/>
                </a:solidFill>
              </a:rPr>
              <a:t>作见证。</a:t>
            </a:r>
            <a:br>
              <a:rPr lang="en-US" altLang="zh-CN" sz="4800" b="1" dirty="0">
                <a:solidFill>
                  <a:schemeClr val="bg1"/>
                </a:solidFill>
              </a:rPr>
            </a:br>
            <a:br>
              <a:rPr lang="en-US" sz="3200" b="1" dirty="0">
                <a:solidFill>
                  <a:schemeClr val="bg1"/>
                </a:solidFill>
              </a:rPr>
            </a:br>
            <a:r>
              <a:rPr lang="zh-CN" altLang="en-US" sz="4800" b="1" dirty="0">
                <a:solidFill>
                  <a:srgbClr val="E4AF33"/>
                </a:solidFill>
              </a:rPr>
              <a:t>向全世界作见证：传递信息直到</a:t>
            </a:r>
            <a:r>
              <a:rPr lang="zh-CN" altLang="en-US" sz="4800" b="1" u="sng" dirty="0">
                <a:solidFill>
                  <a:srgbClr val="E4AF33"/>
                </a:solidFill>
              </a:rPr>
              <a:t>地极被触及</a:t>
            </a:r>
            <a:r>
              <a:rPr lang="zh-CN" altLang="en-US" sz="4800" b="1" dirty="0">
                <a:solidFill>
                  <a:srgbClr val="E4AF33"/>
                </a:solidFill>
              </a:rPr>
              <a:t>。</a:t>
            </a:r>
            <a:br>
              <a:rPr lang="zh-CN" altLang="en-US" sz="4800" b="1" dirty="0">
                <a:solidFill>
                  <a:srgbClr val="E4AF33"/>
                </a:solidFill>
              </a:rPr>
            </a:br>
            <a:endParaRPr lang="en-US" sz="4800" b="1" dirty="0">
              <a:solidFill>
                <a:srgbClr val="E4AF33"/>
              </a:solidFill>
            </a:endParaRPr>
          </a:p>
        </p:txBody>
      </p:sp>
    </p:spTree>
    <p:extLst>
      <p:ext uri="{BB962C8B-B14F-4D97-AF65-F5344CB8AC3E}">
        <p14:creationId xmlns:p14="http://schemas.microsoft.com/office/powerpoint/2010/main" val="22029542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54"/>
            <a:ext cx="2678874" cy="2522151"/>
          </a:xfrm>
        </p:spPr>
        <p:txBody>
          <a:bodyPr/>
          <a:lstStyle/>
          <a:p>
            <a:pPr algn="r"/>
            <a:r>
              <a:rPr lang="en-US" dirty="0"/>
              <a:t>Black</a:t>
            </a:r>
          </a:p>
        </p:txBody>
      </p:sp>
    </p:spTree>
    <p:extLst>
      <p:ext uri="{BB962C8B-B14F-4D97-AF65-F5344CB8AC3E}">
        <p14:creationId xmlns:p14="http://schemas.microsoft.com/office/powerpoint/2010/main" val="1063808842"/>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13447"/>
            <a:ext cx="9144000" cy="574261"/>
          </a:xfrm>
          <a:prstGeom prst="rect">
            <a:avLst/>
          </a:prstGeom>
          <a:noFill/>
          <a:ln>
            <a:noFill/>
          </a:ln>
          <a:effectLst>
            <a:outerShdw blurRad="63500" dist="35921" dir="2700000" algn="ctr" rotWithShape="0">
              <a:schemeClr val="dk2">
                <a:alpha val="74901"/>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lvl1pPr algn="ctr" eaLnBrk="0" fontAlgn="base" hangingPunct="0">
              <a:spcBef>
                <a:spcPct val="0"/>
              </a:spcBef>
              <a:spcAft>
                <a:spcPct val="0"/>
              </a:spcAft>
              <a:defRPr sz="3600" b="1">
                <a:solidFill>
                  <a:schemeClr val="bg1"/>
                </a:solidFill>
                <a:ea typeface="ＭＳ Ｐゴシック" pitchFamily="-108" charset="-128"/>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免费获得该讲解</a:t>
            </a:r>
            <a:r>
              <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a:t>
            </a:r>
          </a:p>
        </p:txBody>
      </p:sp>
      <p:pic>
        <p:nvPicPr>
          <p:cNvPr id="6" name="图片 5">
            <a:extLst>
              <a:ext uri="{FF2B5EF4-FFF2-40B4-BE49-F238E27FC236}">
                <a16:creationId xmlns:a16="http://schemas.microsoft.com/office/drawing/2014/main" id="{791E53B6-8742-2B40-C177-BE280D188EAF}"/>
              </a:ext>
            </a:extLst>
          </p:cNvPr>
          <p:cNvPicPr>
            <a:picLocks noChangeAspect="1"/>
          </p:cNvPicPr>
          <p:nvPr/>
        </p:nvPicPr>
        <p:blipFill>
          <a:blip r:embed="rId3"/>
          <a:srcRect/>
          <a:stretch/>
        </p:blipFill>
        <p:spPr>
          <a:xfrm>
            <a:off x="0" y="628049"/>
            <a:ext cx="9144000" cy="6083300"/>
          </a:xfrm>
          <a:prstGeom prst="rect">
            <a:avLst/>
          </a:prstGeom>
        </p:spPr>
      </p:pic>
      <p:pic>
        <p:nvPicPr>
          <p:cNvPr id="9" name="图片 8">
            <a:extLst>
              <a:ext uri="{FF2B5EF4-FFF2-40B4-BE49-F238E27FC236}">
                <a16:creationId xmlns:a16="http://schemas.microsoft.com/office/drawing/2014/main" id="{68C8C9C1-EEE3-C260-D127-73BF5E1BE98B}"/>
              </a:ext>
            </a:extLst>
          </p:cNvPr>
          <p:cNvPicPr>
            <a:picLocks noChangeAspect="1"/>
          </p:cNvPicPr>
          <p:nvPr/>
        </p:nvPicPr>
        <p:blipFill>
          <a:blip r:embed="rId4"/>
          <a:srcRect/>
          <a:stretch/>
        </p:blipFill>
        <p:spPr>
          <a:xfrm>
            <a:off x="8029905" y="5160207"/>
            <a:ext cx="925836" cy="925836"/>
          </a:xfrm>
          <a:prstGeom prst="rect">
            <a:avLst/>
          </a:prstGeom>
        </p:spPr>
      </p:pic>
      <p:sp>
        <p:nvSpPr>
          <p:cNvPr id="11" name="文本框 10">
            <a:extLst>
              <a:ext uri="{FF2B5EF4-FFF2-40B4-BE49-F238E27FC236}">
                <a16:creationId xmlns:a16="http://schemas.microsoft.com/office/drawing/2014/main" id="{466D2CCE-ACFF-9D3B-5D45-6FD7B6BE4F87}"/>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200" b="0" i="0" u="none" strike="noStrike" kern="0" cap="none" spc="0" normalizeH="0" baseline="0" noProof="0" dirty="0">
                <a:ln>
                  <a:noFill/>
                </a:ln>
                <a:solidFill>
                  <a:srgbClr val="0E0BF5"/>
                </a:solidFill>
                <a:effectLst/>
                <a:uLnTx/>
                <a:uFillTx/>
                <a:latin typeface="Arial"/>
                <a:ea typeface="+mn-ea"/>
                <a:cs typeface="Arial"/>
                <a:sym typeface="Arial"/>
              </a:rPr>
              <a:t>圣经学习下载</a:t>
            </a:r>
          </a:p>
        </p:txBody>
      </p:sp>
      <p:sp>
        <p:nvSpPr>
          <p:cNvPr id="202753" name="Rectangle 1026"/>
          <p:cNvSpPr>
            <a:spLocks noGrp="1" noChangeArrowheads="1"/>
          </p:cNvSpPr>
          <p:nvPr>
            <p:ph type="ctrTitle"/>
          </p:nvPr>
        </p:nvSpPr>
        <p:spPr>
          <a:xfrm>
            <a:off x="0" y="6172200"/>
            <a:ext cx="9144000" cy="685800"/>
          </a:xfrm>
          <a:solidFill>
            <a:schemeClr val="tx1"/>
          </a:solidFill>
          <a:ln>
            <a:noFill/>
          </a:ln>
          <a:effectLst>
            <a:outerShdw blurRad="63500" dist="35921" dir="2700000" algn="ctr" rotWithShape="0">
              <a:schemeClr val="dk2">
                <a:alpha val="74901"/>
              </a:schemeClr>
            </a:outerShdw>
          </a:effectLst>
        </p:spPr>
        <p:txBody>
          <a:bodyPr spcFirstLastPara="1" vert="horz" wrap="square" lIns="91425" tIns="45700" rIns="91425" bIns="45700" numCol="1" anchor="ctr" anchorCtr="0" compatLnSpc="1">
            <a:prstTxWarp prst="textNoShape">
              <a:avLst/>
            </a:prstTxWarp>
            <a:noAutofit/>
          </a:bodyPr>
          <a:lstStyle/>
          <a:p>
            <a:r>
              <a:rPr lang="zh-TW" altLang="en-US" sz="3600" b="1" dirty="0">
                <a:latin typeface="Arial" panose="020B0604020202020204" pitchFamily="34" charset="0"/>
                <a:cs typeface="Arial" panose="020B0604020202020204" pitchFamily="34" charset="0"/>
              </a:rPr>
              <a:t>圣经阐释 </a:t>
            </a:r>
            <a:r>
              <a:rPr lang="en-US" altLang="zh-TW" sz="3600" b="1"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BibleStudyDownloads.org</a:t>
            </a:r>
          </a:p>
        </p:txBody>
      </p:sp>
      <p:sp>
        <p:nvSpPr>
          <p:cNvPr id="8" name="Rectangle 1026"/>
          <p:cNvSpPr txBox="1">
            <a:spLocks noChangeArrowheads="1"/>
          </p:cNvSpPr>
          <p:nvPr/>
        </p:nvSpPr>
        <p:spPr bwMode="auto">
          <a:xfrm>
            <a:off x="1629103" y="669040"/>
            <a:ext cx="4194555" cy="5742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defPPr marR="0" lvl="0" algn="l" rtl="0">
              <a:lnSpc>
                <a:spcPct val="100000"/>
              </a:lnSpc>
              <a:spcBef>
                <a:spcPts val="0"/>
              </a:spcBef>
              <a:spcAft>
                <a:spcPts val="0"/>
              </a:spcAft>
            </a:defPPr>
            <a:lvl1pPr algn="ctr" eaLnBrk="0" fontAlgn="base" hangingPunct="0">
              <a:spcBef>
                <a:spcPct val="0"/>
              </a:spcBef>
              <a:spcAft>
                <a:spcPct val="0"/>
              </a:spcAft>
              <a:defRPr sz="3600" b="1">
                <a:solidFill>
                  <a:schemeClr val="bg1"/>
                </a:solidFill>
                <a:latin typeface="Arial" panose="020B0604020202020204" pitchFamily="34" charset="0"/>
                <a:ea typeface="ＭＳ Ｐゴシック" pitchFamily="-108" charset="-128"/>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sym typeface="Arial"/>
              </a:rPr>
              <a:t>圣经学习下载</a:t>
            </a:r>
          </a:p>
        </p:txBody>
      </p:sp>
      <p:sp>
        <p:nvSpPr>
          <p:cNvPr id="3" name="文本框 2">
            <a:extLst>
              <a:ext uri="{FF2B5EF4-FFF2-40B4-BE49-F238E27FC236}">
                <a16:creationId xmlns:a16="http://schemas.microsoft.com/office/drawing/2014/main" id="{4D7549BA-129B-175F-0889-8CCDB7216707}"/>
              </a:ext>
            </a:extLst>
          </p:cNvPr>
          <p:cNvSpPr txBox="1"/>
          <p:nvPr/>
        </p:nvSpPr>
        <p:spPr>
          <a:xfrm>
            <a:off x="510988" y="3368040"/>
            <a:ext cx="8175812" cy="7870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你需要更好地了解圣经吗？谁不需要呢？</a:t>
            </a:r>
            <a:r>
              <a:rPr kumimoji="1" lang="en-US" altLang="zh-CN" sz="1600" b="0" i="0" u="none" strike="noStrike" kern="0" cap="none" spc="0" normalizeH="0" baseline="0" noProof="0" dirty="0" err="1">
                <a:ln>
                  <a:noFill/>
                </a:ln>
                <a:solidFill>
                  <a:srgbClr val="000000"/>
                </a:solidFill>
                <a:effectLst/>
                <a:uLnTx/>
                <a:uFillTx/>
                <a:latin typeface="Arial"/>
                <a:ea typeface="+mn-ea"/>
                <a:cs typeface="Arial"/>
                <a:sym typeface="Arial"/>
              </a:rPr>
              <a:t>BibleStudyDownloads</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（圣经学习下载）为神学生和教师们提供了从 创世纪</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到 启示录的</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30</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万份</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可编辑的免费</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PowerPoint</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和</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Word</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文件。</a:t>
            </a:r>
          </a:p>
        </p:txBody>
      </p:sp>
      <p:sp>
        <p:nvSpPr>
          <p:cNvPr id="4" name="文本框 3">
            <a:extLst>
              <a:ext uri="{FF2B5EF4-FFF2-40B4-BE49-F238E27FC236}">
                <a16:creationId xmlns:a16="http://schemas.microsoft.com/office/drawing/2014/main" id="{7993E054-16E2-274B-1A28-DF7BC15E1E7A}"/>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本网站的大部分资料由</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Dr. Rick Griffith </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博士设计，他从</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1991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年到</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2021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年在新加坡神学院教授圣经、神学和讲道学，现在是约旦福音神学院的圣经释经教授。</a:t>
            </a:r>
          </a:p>
        </p:txBody>
      </p:sp>
    </p:spTree>
    <p:extLst>
      <p:ext uri="{BB962C8B-B14F-4D97-AF65-F5344CB8AC3E}">
        <p14:creationId xmlns:p14="http://schemas.microsoft.com/office/powerpoint/2010/main" val="1866877549"/>
      </p:ext>
    </p:extLst>
  </p:cSld>
  <p:clrMapOvr>
    <a:masterClrMapping/>
  </p:clrMapOvr>
  <p:transition spd="slow"/>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0.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Custom Design">
  <a:themeElements>
    <a:clrScheme name="10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0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Custom Design">
  <a:themeElements>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1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9.xml><?xml version="1.0" encoding="utf-8"?>
<a:theme xmlns:a="http://schemas.openxmlformats.org/drawingml/2006/main" name="6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Office 主题">
  <a:themeElements>
    <a:clrScheme name="3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_Office 主题">
      <a:majorFont>
        <a:latin typeface="Calibri"/>
        <a:ea typeface="SimSun"/>
        <a:cs typeface="SimSun"/>
      </a:majorFont>
      <a:minorFont>
        <a:latin typeface="Calibri"/>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sz="1800" b="0" i="0" u="none" strike="noStrike" cap="none" normalizeH="0" baseline="0">
            <a:ln>
              <a:noFill/>
            </a:ln>
            <a:solidFill>
              <a:schemeClr val="tx1"/>
            </a:solidFill>
            <a:effectLst/>
            <a:latin typeface="Arial" charset="0"/>
            <a:ea typeface="SimSun" pitchFamily="2" charset="-122"/>
            <a:cs typeface="SimSun"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sz="1800" b="0" i="0" u="none" strike="noStrike" cap="none" normalizeH="0" baseline="0">
            <a:ln>
              <a:noFill/>
            </a:ln>
            <a:solidFill>
              <a:schemeClr val="tx1"/>
            </a:solidFill>
            <a:effectLst/>
            <a:latin typeface="Arial" charset="0"/>
            <a:ea typeface="SimSun" pitchFamily="2" charset="-122"/>
            <a:cs typeface="SimSun" pitchFamily="2" charset="-122"/>
          </a:defRPr>
        </a:defPPr>
      </a:lstStyle>
    </a:lnDef>
  </a:objectDefaults>
  <a:extraClrSchemeLst>
    <a:extraClrScheme>
      <a:clrScheme name="3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Custom Design">
  <a:themeElements>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1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olumns">
  <a:themeElements>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fontScheme name="Columns">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6_Office 主题">
  <a:themeElements>
    <a:clrScheme name="3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_Office 主题">
      <a:majorFont>
        <a:latin typeface="Calibri"/>
        <a:ea typeface="SimSun"/>
        <a:cs typeface="SimSun"/>
      </a:majorFont>
      <a:minorFont>
        <a:latin typeface="Calibri"/>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sz="1800" b="0" i="0" u="none" strike="noStrike" cap="none" normalizeH="0" baseline="0">
            <a:ln>
              <a:noFill/>
            </a:ln>
            <a:solidFill>
              <a:schemeClr val="tx1"/>
            </a:solidFill>
            <a:effectLst/>
            <a:latin typeface="Arial" charset="0"/>
            <a:ea typeface="SimSun" pitchFamily="2" charset="-122"/>
            <a:cs typeface="SimSun"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sz="1800" b="0" i="0" u="none" strike="noStrike" cap="none" normalizeH="0" baseline="0">
            <a:ln>
              <a:noFill/>
            </a:ln>
            <a:solidFill>
              <a:schemeClr val="tx1"/>
            </a:solidFill>
            <a:effectLst/>
            <a:latin typeface="Arial" charset="0"/>
            <a:ea typeface="SimSun" pitchFamily="2" charset="-122"/>
            <a:cs typeface="SimSun" pitchFamily="2" charset="-122"/>
          </a:defRPr>
        </a:defPPr>
      </a:lstStyle>
    </a:lnDef>
  </a:objectDefaults>
  <a:extraClrSchemeLst>
    <a:extraClrScheme>
      <a:clrScheme name="3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6.xml><?xml version="1.0" encoding="utf-8"?>
<a:themeOverride xmlns:a="http://schemas.openxmlformats.org/drawingml/2006/main">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themeOverride>
</file>

<file path=ppt/theme/themeOverride7.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Curtain Call</Template>
  <TotalTime>10550</TotalTime>
  <Words>4046</Words>
  <Application>Microsoft Macintosh PowerPoint</Application>
  <PresentationFormat>全屏显示(4:3)</PresentationFormat>
  <Paragraphs>619</Paragraphs>
  <Slides>99</Slides>
  <Notes>69</Notes>
  <HiddenSlides>0</HiddenSlides>
  <MMClips>1</MMClips>
  <ScaleCrop>false</ScaleCrop>
  <HeadingPairs>
    <vt:vector size="6" baseType="variant">
      <vt:variant>
        <vt:lpstr>已用的字体</vt:lpstr>
      </vt:variant>
      <vt:variant>
        <vt:i4>30</vt:i4>
      </vt:variant>
      <vt:variant>
        <vt:lpstr>主题</vt:lpstr>
      </vt:variant>
      <vt:variant>
        <vt:i4>33</vt:i4>
      </vt:variant>
      <vt:variant>
        <vt:lpstr>幻灯片标题</vt:lpstr>
      </vt:variant>
      <vt:variant>
        <vt:i4>99</vt:i4>
      </vt:variant>
    </vt:vector>
  </HeadingPairs>
  <TitlesOfParts>
    <vt:vector size="162" baseType="lpstr">
      <vt:lpstr>-webkit-standard</vt:lpstr>
      <vt:lpstr>.AppleSystemUIFont</vt:lpstr>
      <vt:lpstr>26</vt:lpstr>
      <vt:lpstr>SimHei</vt:lpstr>
      <vt:lpstr>SimHei</vt:lpstr>
      <vt:lpstr>宋体</vt:lpstr>
      <vt:lpstr>宋体</vt:lpstr>
      <vt:lpstr>Arail</vt:lpstr>
      <vt:lpstr>BONES</vt:lpstr>
      <vt:lpstr>Microsoft YaHei UI</vt:lpstr>
      <vt:lpstr>ＭＳ Ｐゴシック</vt:lpstr>
      <vt:lpstr>ＭＳ Ｐゴシック</vt:lpstr>
      <vt:lpstr>NJ Chinese Simplified</vt:lpstr>
      <vt:lpstr>Osaka</vt:lpstr>
      <vt:lpstr>Times</vt:lpstr>
      <vt:lpstr>Arial</vt:lpstr>
      <vt:lpstr>Arial Black</vt:lpstr>
      <vt:lpstr>Arial Narrow</vt:lpstr>
      <vt:lpstr>Calibri</vt:lpstr>
      <vt:lpstr>Candara</vt:lpstr>
      <vt:lpstr>Comic Sans MS</vt:lpstr>
      <vt:lpstr>Constantia</vt:lpstr>
      <vt:lpstr>Garamond</vt:lpstr>
      <vt:lpstr>Helvetica</vt:lpstr>
      <vt:lpstr>Monotype Sorts</vt:lpstr>
      <vt:lpstr>Tahoma</vt:lpstr>
      <vt:lpstr>Times New Roman</vt:lpstr>
      <vt:lpstr>Verdana</vt:lpstr>
      <vt:lpstr>Wingdings</vt:lpstr>
      <vt:lpstr>Wingdings 2</vt:lpstr>
      <vt:lpstr>Flow</vt:lpstr>
      <vt:lpstr>3_Office 主题</vt:lpstr>
      <vt:lpstr>1_Fireworks</vt:lpstr>
      <vt:lpstr>Columns</vt:lpstr>
      <vt:lpstr>2_Blank Presentation</vt:lpstr>
      <vt:lpstr>16_Office 主题</vt:lpstr>
      <vt:lpstr>3_Blank Presentation</vt:lpstr>
      <vt:lpstr>1_Blank Presentation</vt:lpstr>
      <vt:lpstr>6_Blank Presentation</vt:lpstr>
      <vt:lpstr>4_Office Theme</vt:lpstr>
      <vt:lpstr>10_Custom Design</vt:lpstr>
      <vt:lpstr>11_Custom Design</vt:lpstr>
      <vt:lpstr>8_Default Design</vt:lpstr>
      <vt:lpstr>2_Full Moon</vt:lpstr>
      <vt:lpstr>9_Default Design</vt:lpstr>
      <vt:lpstr>5_Blank Presentation</vt:lpstr>
      <vt:lpstr>5_Orbit</vt:lpstr>
      <vt:lpstr>8_Office Theme</vt:lpstr>
      <vt:lpstr>62_Blank Presentation</vt:lpstr>
      <vt:lpstr>49_Blank Presentation</vt:lpstr>
      <vt:lpstr>17_Office Theme</vt:lpstr>
      <vt:lpstr>10_Default Design</vt:lpstr>
      <vt:lpstr>5_Default Design</vt:lpstr>
      <vt:lpstr>11_Default Design</vt:lpstr>
      <vt:lpstr>25_Blank Presentation</vt:lpstr>
      <vt:lpstr>16_Blank Presentation</vt:lpstr>
      <vt:lpstr>12_Default Design</vt:lpstr>
      <vt:lpstr>12_Custom Design</vt:lpstr>
      <vt:lpstr>7_Blank Presentation</vt:lpstr>
      <vt:lpstr>1_Office Theme</vt:lpstr>
      <vt:lpstr>4_Beam</vt:lpstr>
      <vt:lpstr>51_Blank Presentation</vt:lpstr>
      <vt:lpstr>26_Blank Presentation</vt:lpstr>
      <vt:lpstr>要作主见证</vt:lpstr>
      <vt:lpstr>三分钟解读《使徒行传》 (TheChurchatBrookHills.mp4)</vt:lpstr>
      <vt:lpstr>证人席</vt:lpstr>
      <vt:lpstr>这是你吗？</vt:lpstr>
      <vt:lpstr>许多人惧怕宣教!</vt:lpstr>
      <vt:lpstr>布道士</vt:lpstr>
      <vt:lpstr>有一些作见证的方法无效。</vt:lpstr>
      <vt:lpstr>这是你的杯吗？</vt:lpstr>
      <vt:lpstr>关键节</vt:lpstr>
      <vt:lpstr>我们为什么要 作见证?</vt:lpstr>
      <vt:lpstr>谁是路加?</vt:lpstr>
      <vt:lpstr>Bible Lands Blank Map</vt:lpstr>
      <vt:lpstr>我们为什么要 作见证?</vt:lpstr>
      <vt:lpstr>I. 神已经在我们的前面为我们铺路，所以我们可以从我们在的地方开始 (1:1–6:7)。</vt:lpstr>
      <vt:lpstr>神在耶路撒冷开始了国度的扩展 （使徒行传1:1–6:7）。 </vt:lpstr>
      <vt:lpstr>PowerPoint 演示文稿</vt:lpstr>
      <vt:lpstr>使徒 1:8 CUVS</vt:lpstr>
      <vt:lpstr>PowerPoint 演示文稿</vt:lpstr>
      <vt:lpstr>授权使用</vt:lpstr>
      <vt:lpstr>Slides on  使徒 2</vt:lpstr>
      <vt:lpstr>五旬节时圣灵降临（使徒行传 2）</vt:lpstr>
      <vt:lpstr>五旬时的犹太人–使徒行传 2:9-11</vt:lpstr>
      <vt:lpstr>彼得在五旬节带领了三千人归信基督。</vt:lpstr>
      <vt:lpstr>PowerPoint 演示文稿</vt:lpstr>
      <vt:lpstr>Slides on  使徒 3</vt:lpstr>
      <vt:lpstr>彼得与约翰在公议会前</vt:lpstr>
      <vt:lpstr>Slides on  使徒 4</vt:lpstr>
      <vt:lpstr>约瑟称为巴拿巴 使徒 11:19-24</vt:lpstr>
      <vt:lpstr>Slides on  使徒 5</vt:lpstr>
      <vt:lpstr>亚拿尼亚和撒非拉</vt:lpstr>
      <vt:lpstr>然而，仍然有神的管教。。。</vt:lpstr>
      <vt:lpstr>Slides on  使徒 6</vt:lpstr>
      <vt:lpstr>“七位执事"</vt:lpstr>
      <vt:lpstr>我们需要让我们的见证首先在我们自身的环境中洋溢出来。</vt:lpstr>
      <vt:lpstr>我们为什么要 作见证?</vt:lpstr>
      <vt:lpstr>I. 神已经在我们的前面为我们铺路，所以我们可以从我们在的地方开始 (1:1–6:7)。</vt:lpstr>
      <vt:lpstr>II. 我们只有在我们的舒适区以外作见证， 神才会得到荣耀 (6:8–8:40)。 </vt:lpstr>
      <vt:lpstr>Slides on  使徒 7</vt:lpstr>
      <vt:lpstr>保罗允许司提反被石头砸</vt:lpstr>
      <vt:lpstr>Slides on  使徒 8</vt:lpstr>
      <vt:lpstr>神的安排: 教会没有跟随…</vt:lpstr>
      <vt:lpstr>腓利与衣索比亚太监</vt:lpstr>
      <vt:lpstr>你是否看见上帝如何通过困难引导了你？ </vt:lpstr>
      <vt:lpstr>我们为什么要 作见证?</vt:lpstr>
      <vt:lpstr>I. 神已经在我们的前面为我们铺路，所以我们可以从我们在的地方开始 (1:1–6:7)。</vt:lpstr>
      <vt:lpstr>II. 我们只有在我们的舒适区以外作见证， 神才会得到荣耀 (6:8–8:40)。 </vt:lpstr>
      <vt:lpstr>III. 神要使用我们把他的国度传到最后 未达到的地方 (9–28). </vt:lpstr>
      <vt:lpstr>Slides on  使徒 9</vt:lpstr>
      <vt:lpstr>去大马士革的路</vt:lpstr>
      <vt:lpstr>尽管有新的外邦信徒加入，神仍保守了教会免于分裂 （使徒行传9:32–12:24）。 </vt:lpstr>
      <vt:lpstr>A. 上帝为犹太人的教会做预备，让外邦人加入 (9:36–10:16).</vt:lpstr>
      <vt:lpstr>改变的三个浪潮...</vt:lpstr>
      <vt:lpstr>为彼得预备: 第一步</vt:lpstr>
      <vt:lpstr>PowerPoint 演示文稿</vt:lpstr>
      <vt:lpstr>“灾难会降在进行贸易的制革工人的身上”</vt:lpstr>
      <vt:lpstr>为哥尼流预备   </vt:lpstr>
      <vt:lpstr>站起来 彼 得 ! 杀掉并吃吧 !</vt:lpstr>
      <vt:lpstr>Slides on  使徒 11</vt:lpstr>
      <vt:lpstr>耶路撒冷的教会不得不接受外邦人入教 因为这改变源自上帝 (10:45–11:18)</vt:lpstr>
      <vt:lpstr>Slides on  使徒 12</vt:lpstr>
      <vt:lpstr>希律王的孙子， 阿古利巴一世(公元37-44年), 被虫子所吃</vt:lpstr>
      <vt:lpstr>Slides on  使徒 13</vt:lpstr>
      <vt:lpstr>早期的先知与教师</vt:lpstr>
      <vt:lpstr>Slides on  使徒 14</vt:lpstr>
      <vt:lpstr>PowerPoint 演示文稿</vt:lpstr>
      <vt:lpstr>Slides on  使徒 15</vt:lpstr>
      <vt:lpstr>PowerPoint 演示文稿</vt:lpstr>
      <vt:lpstr>使徒 15章的重要决定</vt:lpstr>
      <vt:lpstr>Slides on  使徒 16</vt:lpstr>
      <vt:lpstr>PowerPoint 演示文稿</vt:lpstr>
      <vt:lpstr>PowerPoint 演示文稿</vt:lpstr>
      <vt:lpstr>Slides on  使徒 17</vt:lpstr>
      <vt:lpstr>PowerPoint 演示文稿</vt:lpstr>
      <vt:lpstr>Slides on  使徒 18</vt:lpstr>
      <vt:lpstr>PowerPoint 演示文稿</vt:lpstr>
      <vt:lpstr>Slides on  使徒 19</vt:lpstr>
      <vt:lpstr>保罗的第三次布道之旅</vt:lpstr>
      <vt:lpstr>Slides on  使徒 24</vt:lpstr>
      <vt:lpstr>腓力斯 (公元52-59年) 在凯撒里亚审判保罗, 从公元57-59年将他囚禁 (使徒行传 24)。菲利克斯无法定保罗的罪，但还是将他囚禁了。</vt:lpstr>
      <vt:lpstr>Slides on  使徒 25</vt:lpstr>
      <vt:lpstr>非斯都也审判了保罗并发现他是无辜的 (使徒行传 25)</vt:lpstr>
      <vt:lpstr>Slides on  使徒 26</vt:lpstr>
      <vt:lpstr>希律王的从孙,  国王阿古利巴二世,也发现保罗是无辜的 (使徒行传 26:31)</vt:lpstr>
      <vt:lpstr>Slides on  使徒 28</vt:lpstr>
      <vt:lpstr>PowerPoint 演示文稿</vt:lpstr>
      <vt:lpstr>Gospel Progress</vt:lpstr>
      <vt:lpstr>PowerPoint 演示文稿</vt:lpstr>
      <vt:lpstr>亚洲教学 1991-2021</vt:lpstr>
      <vt:lpstr>从东到西</vt:lpstr>
      <vt:lpstr>Jordan Evangelical Theological Seminary (JETS)</vt:lpstr>
      <vt:lpstr>JETS (bachelor to doctoral)</vt:lpstr>
      <vt:lpstr>Faculty</vt:lpstr>
      <vt:lpstr>“从每一个部落，民族， 语言和人民”(5:9)</vt:lpstr>
      <vt:lpstr>我们为什么要 作见证?</vt:lpstr>
      <vt:lpstr>主要思想</vt:lpstr>
      <vt:lpstr>在神从早期教会历史中开始的计划中，你的角色是什么？ </vt:lpstr>
      <vt:lpstr>在你的耶路撒冷作见证：在你的舒适区内作见证。  在你的犹太和撒玛利亚作见证：在你的舒适区外作见证。  向全世界作见证：传递信息直到地极被触及。 </vt:lpstr>
      <vt:lpstr>Black</vt:lpstr>
      <vt:lpstr>圣经阐释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使徒行传</dc:title>
  <dc:creator>Eric</dc:creator>
  <cp:lastModifiedBy>Raymond Zou</cp:lastModifiedBy>
  <cp:revision>482</cp:revision>
  <dcterms:created xsi:type="dcterms:W3CDTF">2010-12-22T23:48:13Z</dcterms:created>
  <dcterms:modified xsi:type="dcterms:W3CDTF">2025-01-22T15:42:46Z</dcterms:modified>
</cp:coreProperties>
</file>