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0.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1.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2.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3.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theme/theme36.xml" ContentType="application/vnd.openxmlformats-officedocument.theme+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82" r:id="rId2"/>
    <p:sldMasterId id="2147483784" r:id="rId3"/>
    <p:sldMasterId id="2147484132" r:id="rId4"/>
    <p:sldMasterId id="2147484145" r:id="rId5"/>
    <p:sldMasterId id="2147484148" r:id="rId6"/>
    <p:sldMasterId id="2147484221" r:id="rId7"/>
    <p:sldMasterId id="2147484324" r:id="rId8"/>
    <p:sldMasterId id="2147484518" r:id="rId9"/>
    <p:sldMasterId id="2147484663" r:id="rId10"/>
    <p:sldMasterId id="2147484710" r:id="rId11"/>
    <p:sldMasterId id="2147484734" r:id="rId12"/>
    <p:sldMasterId id="2147484746" r:id="rId13"/>
    <p:sldMasterId id="2147484784" r:id="rId14"/>
    <p:sldMasterId id="2147484796" r:id="rId15"/>
    <p:sldMasterId id="2147484848" r:id="rId16"/>
    <p:sldMasterId id="2147484862" r:id="rId17"/>
    <p:sldMasterId id="2147484890" r:id="rId18"/>
    <p:sldMasterId id="2147485009" r:id="rId19"/>
    <p:sldMasterId id="2147485063" r:id="rId20"/>
    <p:sldMasterId id="2147485088" r:id="rId21"/>
    <p:sldMasterId id="2147485091" r:id="rId22"/>
    <p:sldMasterId id="2147485103" r:id="rId23"/>
    <p:sldMasterId id="2147485116" r:id="rId24"/>
    <p:sldMasterId id="2147485128" r:id="rId25"/>
    <p:sldMasterId id="2147485194" r:id="rId26"/>
    <p:sldMasterId id="2147485206" r:id="rId27"/>
    <p:sldMasterId id="2147485283" r:id="rId28"/>
    <p:sldMasterId id="2147485299" r:id="rId29"/>
    <p:sldMasterId id="2147485311" r:id="rId30"/>
    <p:sldMasterId id="2147485369" r:id="rId31"/>
    <p:sldMasterId id="2147485417" r:id="rId32"/>
    <p:sldMasterId id="2147485441" r:id="rId33"/>
    <p:sldMasterId id="2147485478" r:id="rId34"/>
    <p:sldMasterId id="2147485491" r:id="rId35"/>
    <p:sldMasterId id="2147485519" r:id="rId36"/>
    <p:sldMasterId id="2147485557" r:id="rId37"/>
    <p:sldMasterId id="2147485559" r:id="rId38"/>
  </p:sldMasterIdLst>
  <p:notesMasterIdLst>
    <p:notesMasterId r:id="rId148"/>
  </p:notesMasterIdLst>
  <p:sldIdLst>
    <p:sldId id="4137" r:id="rId39"/>
    <p:sldId id="4138" r:id="rId40"/>
    <p:sldId id="2384" r:id="rId41"/>
    <p:sldId id="2380" r:id="rId42"/>
    <p:sldId id="2385" r:id="rId43"/>
    <p:sldId id="2382" r:id="rId44"/>
    <p:sldId id="2386" r:id="rId45"/>
    <p:sldId id="4142" r:id="rId46"/>
    <p:sldId id="2381" r:id="rId47"/>
    <p:sldId id="4143" r:id="rId48"/>
    <p:sldId id="4139" r:id="rId49"/>
    <p:sldId id="425" r:id="rId50"/>
    <p:sldId id="316" r:id="rId51"/>
    <p:sldId id="427" r:id="rId52"/>
    <p:sldId id="542" r:id="rId53"/>
    <p:sldId id="429" r:id="rId54"/>
    <p:sldId id="4145" r:id="rId55"/>
    <p:sldId id="4147" r:id="rId56"/>
    <p:sldId id="4144" r:id="rId57"/>
    <p:sldId id="4146" r:id="rId58"/>
    <p:sldId id="544" r:id="rId59"/>
    <p:sldId id="4161" r:id="rId60"/>
    <p:sldId id="4140" r:id="rId61"/>
    <p:sldId id="2388" r:id="rId62"/>
    <p:sldId id="789" r:id="rId63"/>
    <p:sldId id="325" r:id="rId64"/>
    <p:sldId id="545" r:id="rId65"/>
    <p:sldId id="295" r:id="rId66"/>
    <p:sldId id="4162" r:id="rId67"/>
    <p:sldId id="2394" r:id="rId68"/>
    <p:sldId id="836" r:id="rId69"/>
    <p:sldId id="837" r:id="rId70"/>
    <p:sldId id="842" r:id="rId71"/>
    <p:sldId id="843" r:id="rId72"/>
    <p:sldId id="844" r:id="rId73"/>
    <p:sldId id="852" r:id="rId74"/>
    <p:sldId id="4156" r:id="rId75"/>
    <p:sldId id="2369" r:id="rId76"/>
    <p:sldId id="2370" r:id="rId77"/>
    <p:sldId id="878" r:id="rId78"/>
    <p:sldId id="879" r:id="rId79"/>
    <p:sldId id="5336" r:id="rId80"/>
    <p:sldId id="881" r:id="rId81"/>
    <p:sldId id="882" r:id="rId82"/>
    <p:sldId id="883" r:id="rId83"/>
    <p:sldId id="884" r:id="rId84"/>
    <p:sldId id="889" r:id="rId85"/>
    <p:sldId id="895" r:id="rId86"/>
    <p:sldId id="908" r:id="rId87"/>
    <p:sldId id="909" r:id="rId88"/>
    <p:sldId id="910" r:id="rId89"/>
    <p:sldId id="911" r:id="rId90"/>
    <p:sldId id="924" r:id="rId91"/>
    <p:sldId id="925" r:id="rId92"/>
    <p:sldId id="2403" r:id="rId93"/>
    <p:sldId id="935" r:id="rId94"/>
    <p:sldId id="950" r:id="rId95"/>
    <p:sldId id="953" r:id="rId96"/>
    <p:sldId id="954" r:id="rId97"/>
    <p:sldId id="1014" r:id="rId98"/>
    <p:sldId id="1015" r:id="rId99"/>
    <p:sldId id="980" r:id="rId100"/>
    <p:sldId id="982" r:id="rId101"/>
    <p:sldId id="983" r:id="rId102"/>
    <p:sldId id="5337" r:id="rId103"/>
    <p:sldId id="5338" r:id="rId104"/>
    <p:sldId id="5339" r:id="rId105"/>
    <p:sldId id="334" r:id="rId106"/>
    <p:sldId id="335" r:id="rId107"/>
    <p:sldId id="5343" r:id="rId108"/>
    <p:sldId id="2395" r:id="rId109"/>
    <p:sldId id="350" r:id="rId110"/>
    <p:sldId id="597" r:id="rId111"/>
    <p:sldId id="680" r:id="rId112"/>
    <p:sldId id="2540" r:id="rId113"/>
    <p:sldId id="598" r:id="rId114"/>
    <p:sldId id="1100" r:id="rId115"/>
    <p:sldId id="599" r:id="rId116"/>
    <p:sldId id="5365" r:id="rId117"/>
    <p:sldId id="600" r:id="rId118"/>
    <p:sldId id="3751" r:id="rId119"/>
    <p:sldId id="601" r:id="rId120"/>
    <p:sldId id="3874" r:id="rId121"/>
    <p:sldId id="2396" r:id="rId122"/>
    <p:sldId id="5374" r:id="rId123"/>
    <p:sldId id="417" r:id="rId124"/>
    <p:sldId id="5396" r:id="rId125"/>
    <p:sldId id="451" r:id="rId126"/>
    <p:sldId id="472" r:id="rId127"/>
    <p:sldId id="603" r:id="rId128"/>
    <p:sldId id="567" r:id="rId129"/>
    <p:sldId id="480" r:id="rId130"/>
    <p:sldId id="493" r:id="rId131"/>
    <p:sldId id="511" r:id="rId132"/>
    <p:sldId id="516" r:id="rId133"/>
    <p:sldId id="604" r:id="rId134"/>
    <p:sldId id="2397" r:id="rId135"/>
    <p:sldId id="527" r:id="rId136"/>
    <p:sldId id="5408" r:id="rId137"/>
    <p:sldId id="550" r:id="rId138"/>
    <p:sldId id="5412" r:id="rId139"/>
    <p:sldId id="5413" r:id="rId140"/>
    <p:sldId id="5414" r:id="rId141"/>
    <p:sldId id="5415" r:id="rId142"/>
    <p:sldId id="282" r:id="rId143"/>
    <p:sldId id="283" r:id="rId144"/>
    <p:sldId id="284" r:id="rId145"/>
    <p:sldId id="2374" r:id="rId146"/>
    <p:sldId id="1977" r:id="rId1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020D8801-475D-1F47-A7AE-59AD15D53F27}">
          <p14:sldIdLst>
            <p14:sldId id="4137"/>
            <p14:sldId id="4138"/>
            <p14:sldId id="2384"/>
            <p14:sldId id="2380"/>
            <p14:sldId id="2385"/>
            <p14:sldId id="2382"/>
            <p14:sldId id="2386"/>
            <p14:sldId id="4142"/>
            <p14:sldId id="2381"/>
            <p14:sldId id="4143"/>
            <p14:sldId id="4139"/>
            <p14:sldId id="425"/>
            <p14:sldId id="316"/>
            <p14:sldId id="427"/>
            <p14:sldId id="542"/>
            <p14:sldId id="429"/>
            <p14:sldId id="4145"/>
            <p14:sldId id="4147"/>
            <p14:sldId id="4144"/>
            <p14:sldId id="4146"/>
            <p14:sldId id="544"/>
            <p14:sldId id="4161"/>
            <p14:sldId id="4140"/>
            <p14:sldId id="2388"/>
          </p14:sldIdLst>
        </p14:section>
        <p14:section name="Chapters" id="{03D40D42-05B9-DC41-AFC4-A24A2B188A03}">
          <p14:sldIdLst>
            <p14:sldId id="789"/>
            <p14:sldId id="325"/>
            <p14:sldId id="545"/>
            <p14:sldId id="295"/>
            <p14:sldId id="4162"/>
            <p14:sldId id="2394"/>
            <p14:sldId id="836"/>
            <p14:sldId id="837"/>
            <p14:sldId id="842"/>
            <p14:sldId id="843"/>
            <p14:sldId id="844"/>
            <p14:sldId id="852"/>
            <p14:sldId id="4156"/>
            <p14:sldId id="2369"/>
            <p14:sldId id="2370"/>
            <p14:sldId id="878"/>
            <p14:sldId id="879"/>
            <p14:sldId id="5336"/>
            <p14:sldId id="881"/>
            <p14:sldId id="882"/>
            <p14:sldId id="883"/>
            <p14:sldId id="884"/>
            <p14:sldId id="889"/>
            <p14:sldId id="895"/>
            <p14:sldId id="908"/>
            <p14:sldId id="909"/>
            <p14:sldId id="910"/>
            <p14:sldId id="911"/>
            <p14:sldId id="924"/>
            <p14:sldId id="925"/>
            <p14:sldId id="2403"/>
            <p14:sldId id="935"/>
            <p14:sldId id="950"/>
            <p14:sldId id="953"/>
            <p14:sldId id="954"/>
            <p14:sldId id="1014"/>
            <p14:sldId id="1015"/>
            <p14:sldId id="980"/>
            <p14:sldId id="982"/>
            <p14:sldId id="983"/>
            <p14:sldId id="5337"/>
            <p14:sldId id="5338"/>
            <p14:sldId id="5339"/>
            <p14:sldId id="334"/>
            <p14:sldId id="335"/>
            <p14:sldId id="5343"/>
            <p14:sldId id="2395"/>
            <p14:sldId id="350"/>
            <p14:sldId id="597"/>
            <p14:sldId id="680"/>
            <p14:sldId id="2540"/>
            <p14:sldId id="598"/>
            <p14:sldId id="1100"/>
            <p14:sldId id="599"/>
            <p14:sldId id="5365"/>
            <p14:sldId id="600"/>
            <p14:sldId id="3751"/>
            <p14:sldId id="601"/>
            <p14:sldId id="3874"/>
            <p14:sldId id="2396"/>
            <p14:sldId id="5374"/>
            <p14:sldId id="417"/>
            <p14:sldId id="5396"/>
            <p14:sldId id="451"/>
            <p14:sldId id="472"/>
            <p14:sldId id="603"/>
            <p14:sldId id="567"/>
            <p14:sldId id="480"/>
            <p14:sldId id="493"/>
            <p14:sldId id="511"/>
            <p14:sldId id="516"/>
            <p14:sldId id="604"/>
            <p14:sldId id="2397"/>
            <p14:sldId id="527"/>
            <p14:sldId id="5408"/>
            <p14:sldId id="550"/>
          </p14:sldIdLst>
        </p14:section>
        <p14:section name="Conclusion" id="{299022DE-80E0-3A49-978B-31BE9801227D}">
          <p14:sldIdLst>
            <p14:sldId id="5412"/>
            <p14:sldId id="5413"/>
            <p14:sldId id="5414"/>
            <p14:sldId id="5415"/>
            <p14:sldId id="282"/>
            <p14:sldId id="283"/>
            <p14:sldId id="284"/>
            <p14:sldId id="2374"/>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0E2"/>
    <a:srgbClr val="687263"/>
    <a:srgbClr val="F9DA5A"/>
    <a:srgbClr val="51FFFF"/>
    <a:srgbClr val="C1FFFF"/>
    <a:srgbClr val="EDF9FB"/>
    <a:srgbClr val="FFFFFF"/>
    <a:srgbClr val="FFEA8C"/>
    <a:srgbClr val="000099"/>
    <a:srgbClr val="4F81B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12" autoAdjust="0"/>
    <p:restoredTop sz="88764" autoAdjust="0"/>
  </p:normalViewPr>
  <p:slideViewPr>
    <p:cSldViewPr>
      <p:cViewPr varScale="1">
        <p:scale>
          <a:sx n="107" d="100"/>
          <a:sy n="107" d="100"/>
        </p:scale>
        <p:origin x="184" y="848"/>
      </p:cViewPr>
      <p:guideLst>
        <p:guide orient="horz" pos="2160"/>
        <p:guide pos="2880"/>
      </p:guideLst>
    </p:cSldViewPr>
  </p:slideViewPr>
  <p:outlineViewPr>
    <p:cViewPr>
      <p:scale>
        <a:sx n="33" d="100"/>
        <a:sy n="33" d="100"/>
      </p:scale>
      <p:origin x="0" y="55464"/>
    </p:cViewPr>
  </p:outlineViewPr>
  <p:notesTextViewPr>
    <p:cViewPr>
      <p:scale>
        <a:sx n="100" d="100"/>
        <a:sy n="100" d="100"/>
      </p:scale>
      <p:origin x="0" y="0"/>
    </p:cViewPr>
  </p:notesTextViewPr>
  <p:sorterViewPr>
    <p:cViewPr>
      <p:scale>
        <a:sx n="63" d="100"/>
        <a:sy n="63" d="100"/>
      </p:scale>
      <p:origin x="0" y="210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slide" Target="slides/slide108.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08FEDC5D-C70B-A543-B1C9-D79EFF165696}" type="slidenum">
              <a:rPr lang="en-US"/>
              <a:pPr>
                <a:defRPr/>
              </a:pPr>
              <a:t>‹#›</a:t>
            </a:fld>
            <a:endParaRPr lang="en-US"/>
          </a:p>
        </p:txBody>
      </p:sp>
    </p:spTree>
    <p:extLst>
      <p:ext uri="{BB962C8B-B14F-4D97-AF65-F5344CB8AC3E}">
        <p14:creationId xmlns:p14="http://schemas.microsoft.com/office/powerpoint/2010/main" val="2925483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0790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How do you think you got this life?</a:t>
            </a:r>
          </a:p>
          <a:p>
            <a:r>
              <a:rPr lang="en-US" dirty="0">
                <a:latin typeface="Arial" panose="020B0604020202020204" pitchFamily="34" charset="0"/>
                <a:cs typeface="Arial" panose="020B0604020202020204" pitchFamily="34" charset="0"/>
              </a:rPr>
              <a:t>Do you feel you need to be good enough to go to God?</a:t>
            </a:r>
          </a:p>
          <a:p>
            <a:r>
              <a:rPr lang="en-US" dirty="0">
                <a:latin typeface="Arial" panose="020B0604020202020204" pitchFamily="34" charset="0"/>
                <a:cs typeface="Arial" panose="020B0604020202020204" pitchFamily="34" charset="0"/>
              </a:rPr>
              <a:t>Do you think certain sins keep you out of heaven (LGBT)?</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你觉得你是怎么得到这生命的？</a:t>
            </a:r>
          </a:p>
          <a:p>
            <a:r>
              <a:rPr lang="zh-CN" altLang="en-US" dirty="0">
                <a:solidFill>
                  <a:srgbClr val="0E0E0E"/>
                </a:solidFill>
                <a:effectLst/>
                <a:latin typeface=".AppleSystemUIFont"/>
              </a:rPr>
              <a:t>你觉得你需要足够好才能去见神吗？</a:t>
            </a:r>
          </a:p>
          <a:p>
            <a:r>
              <a:rPr lang="zh-CN" altLang="en-US" dirty="0">
                <a:solidFill>
                  <a:srgbClr val="0E0E0E"/>
                </a:solidFill>
                <a:effectLst/>
                <a:latin typeface=".AppleSystemUIFont"/>
              </a:rPr>
              <a:t>你认为某些罪行（如</a:t>
            </a:r>
            <a:r>
              <a:rPr lang="en-US" altLang="zh-CN" dirty="0">
                <a:solidFill>
                  <a:srgbClr val="0E0E0E"/>
                </a:solidFill>
                <a:effectLst/>
                <a:latin typeface=".AppleSystemUIFont"/>
              </a:rPr>
              <a:t>LGBT</a:t>
            </a:r>
            <a:r>
              <a:rPr lang="zh-CN" altLang="en-US" dirty="0">
                <a:solidFill>
                  <a:srgbClr val="0E0E0E"/>
                </a:solidFill>
                <a:effectLst/>
                <a:latin typeface=".AppleSystemUIFont"/>
              </a:rPr>
              <a:t>）会让你无法进入天堂吗？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40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182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CAC0C-1146-2D44-A80E-A0B74DDFB84D}" type="slidenum">
              <a:rPr lang="en-US" sz="1200"/>
              <a:pPr eaLnBrk="1" hangingPunct="1"/>
              <a:t>13</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9DE543-AC7F-F14C-893C-8EC3F8C41EAC}" type="slidenum">
              <a:rPr lang="en-US" sz="1200">
                <a:solidFill>
                  <a:prstClr val="black"/>
                </a:solidFill>
              </a:rPr>
              <a:pPr eaLnBrk="1" hangingPunct="1"/>
              <a:t>15</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12369B-2564-6E4C-A280-2391B8E9FB82}" type="slidenum">
              <a:rPr lang="en-US" sz="1200"/>
              <a:pPr eaLnBrk="1" hangingPunct="1"/>
              <a:t>16</a:t>
            </a:fld>
            <a:endParaRPr lang="en-US" sz="1200"/>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78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719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08300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33485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6858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人们长期以来一直在寻求永生。</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170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2245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08734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8D4C6-A77F-CC49-ADC7-BA2149F38271}" type="slidenum">
              <a:rPr lang="en-US" sz="1200"/>
              <a:pPr eaLnBrk="1" hangingPunct="1"/>
              <a:t>26</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AE9E8-8159-6042-B9E8-0292DCEB13C2}" type="slidenum">
              <a:rPr lang="en-US" sz="1200">
                <a:solidFill>
                  <a:prstClr val="black"/>
                </a:solidFill>
              </a:rPr>
              <a:pPr eaLnBrk="1" hangingPunct="1"/>
              <a:t>27</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465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5584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321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52072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8CD8D-3958-654C-B79B-5649D0705402}" type="slidenum">
              <a:rPr lang="en-US" sz="1200">
                <a:solidFill>
                  <a:prstClr val="black"/>
                </a:solidFill>
              </a:rPr>
              <a:pPr eaLnBrk="1" hangingPunct="1"/>
              <a:t>44</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15244F-94C9-E148-84FE-33B1F8E525EC}" type="slidenum">
              <a:rPr lang="en-US" sz="1200">
                <a:solidFill>
                  <a:prstClr val="black"/>
                </a:solidFill>
              </a:rPr>
              <a:pPr eaLnBrk="1" hangingPunct="1"/>
              <a:t>49</a:t>
            </a:fld>
            <a:endParaRPr lang="en-US" sz="1200">
              <a:solidFill>
                <a:prstClr val="black"/>
              </a:solidFill>
            </a:endParaRPr>
          </a:p>
        </p:txBody>
      </p:sp>
      <p:sp>
        <p:nvSpPr>
          <p:cNvPr id="277506" name="Rectangle 1026"/>
          <p:cNvSpPr>
            <a:spLocks noGrp="1" noRot="1" noChangeAspect="1" noChangeArrowheads="1" noTextEdit="1"/>
          </p:cNvSpPr>
          <p:nvPr>
            <p:ph type="sldImg"/>
          </p:nvPr>
        </p:nvSpPr>
        <p:spPr>
          <a:ln/>
        </p:spPr>
      </p:sp>
      <p:sp>
        <p:nvSpPr>
          <p:cNvPr id="2775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1361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09242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3985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21008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Jesus</a:t>
            </a:r>
            <a:r>
              <a:rPr lang="en-US" baseline="0" dirty="0">
                <a:latin typeface="Arial"/>
                <a:cs typeface="Arial"/>
              </a:rPr>
              <a:t> called t</a:t>
            </a:r>
          </a:p>
          <a:p>
            <a:r>
              <a:rPr lang="en-US" baseline="0" dirty="0">
                <a:latin typeface="Arial"/>
                <a:cs typeface="Arial"/>
              </a:rPr>
              <a:t>he Spirit our advocate or counselor or comforter</a:t>
            </a:r>
            <a:r>
              <a:rPr lang="mr-IN" baseline="0" dirty="0">
                <a:latin typeface="Arial"/>
                <a:cs typeface="Arial"/>
              </a:rPr>
              <a:t>…</a:t>
            </a:r>
            <a:endParaRPr lang="en-US" baseline="0" dirty="0">
              <a:latin typeface="Arial"/>
              <a:cs typeface="Arial"/>
            </a:endParaRPr>
          </a:p>
          <a:p>
            <a:r>
              <a:rPr lang="zh-CN" altLang="en-US" dirty="0">
                <a:latin typeface="Arial"/>
                <a:cs typeface="Arial"/>
              </a:rPr>
              <a:t>耶稣称圣灵为我们的保惠师、劝慰者或安慰者</a:t>
            </a:r>
            <a:r>
              <a:rPr lang="en-US" altLang="zh-CN"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SimSun"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SimSun" charset="0"/>
              <a:cs typeface="+mn-cs"/>
            </a:endParaRPr>
          </a:p>
        </p:txBody>
      </p:sp>
    </p:spTree>
    <p:extLst>
      <p:ext uri="{BB962C8B-B14F-4D97-AF65-F5344CB8AC3E}">
        <p14:creationId xmlns:p14="http://schemas.microsoft.com/office/powerpoint/2010/main" val="152356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02128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385433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A06798-E156-E948-9ADC-7A69A8662D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88313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492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7138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22834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016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87250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91594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103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87369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35607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66652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DEF895-ADD8-E64B-B38B-A9D7F6F669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这看起来可能像一条隐秘的信息，但实际上它是圣经中最著名的一节经文。它告诉我们，只要我们单单相信耶稣基督，上帝就赐予我们永远与他同在的生命。这不是</a:t>
            </a:r>
            <a:r>
              <a:rPr lang="en-US" altLang="zh-CN" dirty="0">
                <a:solidFill>
                  <a:srgbClr val="0E0E0E"/>
                </a:solidFill>
                <a:effectLst/>
                <a:latin typeface=".AppleSystemUIFont"/>
              </a:rPr>
              <a:t>《</a:t>
            </a:r>
            <a:r>
              <a:rPr lang="zh-CN" altLang="en-US" dirty="0">
                <a:solidFill>
                  <a:srgbClr val="0E0E0E"/>
                </a:solidFill>
                <a:effectLst/>
                <a:latin typeface=".AppleSystemUIFont"/>
              </a:rPr>
              <a:t>达芬奇密码</a:t>
            </a:r>
            <a:r>
              <a:rPr lang="en-US" altLang="zh-CN" dirty="0">
                <a:solidFill>
                  <a:srgbClr val="0E0E0E"/>
                </a:solidFill>
                <a:effectLst/>
                <a:latin typeface=".AppleSystemUIFont"/>
              </a:rPr>
              <a:t>》</a:t>
            </a:r>
            <a:r>
              <a:rPr lang="zh-CN" altLang="en-US" dirty="0">
                <a:solidFill>
                  <a:srgbClr val="0E0E0E"/>
                </a:solidFill>
                <a:effectLst/>
                <a:latin typeface=".AppleSystemUIFont"/>
              </a:rPr>
              <a:t>，而是神圣密码！</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BB3C40-BE8A-1D49-B0AC-4BA3AD39E1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his nearly 600 page paperback that supposedly tells us the </a:t>
            </a:r>
            <a:r>
              <a:rPr lang="ja-JP" altLang="en-US">
                <a:ea typeface="ＭＳ Ｐゴシック" charset="0"/>
                <a:cs typeface="ＭＳ Ｐゴシック" charset="0"/>
              </a:rPr>
              <a:t>“</a:t>
            </a:r>
            <a:r>
              <a:rPr lang="en-US" altLang="ja-JP" dirty="0">
                <a:ea typeface="ＭＳ Ｐゴシック" charset="0"/>
                <a:cs typeface="ＭＳ Ｐゴシック" charset="0"/>
              </a:rPr>
              <a:t>truth</a:t>
            </a:r>
            <a:r>
              <a:rPr lang="ja-JP" altLang="en-US">
                <a:ea typeface="ＭＳ Ｐゴシック" charset="0"/>
                <a:cs typeface="ＭＳ Ｐゴシック" charset="0"/>
              </a:rPr>
              <a:t>”</a:t>
            </a:r>
            <a:r>
              <a:rPr lang="en-US" altLang="ja-JP" dirty="0">
                <a:ea typeface="ＭＳ Ｐゴシック" charset="0"/>
                <a:cs typeface="ＭＳ Ｐゴシック" charset="0"/>
              </a:rPr>
              <a:t> of Christianity, Brown NEVER EVEN ONCE mentions the resurrection of Christ.  This is the CHIEF teaching of Christianity--that Christ proved his claims by coming back from the dead.</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在他将近</a:t>
            </a:r>
            <a:r>
              <a:rPr lang="en-US" altLang="zh-CN" dirty="0">
                <a:solidFill>
                  <a:srgbClr val="0E0E0E"/>
                </a:solidFill>
                <a:effectLst/>
                <a:latin typeface=".AppleSystemUIFont"/>
              </a:rPr>
              <a:t>600</a:t>
            </a:r>
            <a:r>
              <a:rPr lang="zh-CN" altLang="en-US" dirty="0">
                <a:solidFill>
                  <a:srgbClr val="0E0E0E"/>
                </a:solidFill>
                <a:effectLst/>
                <a:latin typeface=".AppleSystemUIFont"/>
              </a:rPr>
              <a:t>页、号称揭示“基督教真相”的平装书中，布朗甚至一次都没有提到基督的复活。而复活正是基督教的核心教义</a:t>
            </a:r>
            <a:r>
              <a:rPr lang="en-US" altLang="zh-CN" dirty="0">
                <a:solidFill>
                  <a:srgbClr val="0E0E0E"/>
                </a:solidFill>
                <a:effectLst/>
                <a:latin typeface=".AppleSystemUIFont"/>
              </a:rPr>
              <a:t>——</a:t>
            </a:r>
            <a:r>
              <a:rPr lang="zh-CN" altLang="en-US" dirty="0">
                <a:solidFill>
                  <a:srgbClr val="0E0E0E"/>
                </a:solidFill>
                <a:effectLst/>
                <a:latin typeface=".AppleSystemUIFont"/>
              </a:rPr>
              <a:t>基督通过从死里复活证明了他所宣告的一切。</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8B1ECE-88D2-EB4F-A04F-428C064D1C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means Jesus is alive today.  This also means you can know him personally.  It</a:t>
            </a:r>
            <a:r>
              <a:rPr lang="ja-JP" altLang="en-US">
                <a:ea typeface="ＭＳ Ｐゴシック" charset="0"/>
                <a:cs typeface="ＭＳ Ｐゴシック" charset="0"/>
              </a:rPr>
              <a:t>’</a:t>
            </a:r>
            <a:r>
              <a:rPr lang="en-US" altLang="ja-JP" dirty="0">
                <a:ea typeface="ＭＳ Ｐゴシック" charset="0"/>
                <a:cs typeface="ＭＳ Ｐゴシック" charset="0"/>
              </a:rPr>
              <a:t>s as simple as A-B-C.  Let</a:t>
            </a:r>
            <a:r>
              <a:rPr lang="ja-JP" altLang="en-US">
                <a:ea typeface="ＭＳ Ｐゴシック" charset="0"/>
                <a:cs typeface="ＭＳ Ｐゴシック" charset="0"/>
              </a:rPr>
              <a:t>’</a:t>
            </a:r>
            <a:r>
              <a:rPr lang="en-US" altLang="ja-JP" dirty="0">
                <a:ea typeface="ＭＳ Ｐゴシック" charset="0"/>
                <a:cs typeface="ＭＳ Ｐゴシック" charset="0"/>
              </a:rPr>
              <a:t>s bow our heads and if you wish to come into this new relationship with Christ, please pray to him now, acknowledging these three things to him.</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这意味着耶稣今天仍然活着，也意味着你可以与他建立个人关系。这非常简单，就像</a:t>
            </a:r>
            <a:r>
              <a:rPr lang="en-US" altLang="zh-CN" dirty="0">
                <a:solidFill>
                  <a:srgbClr val="0E0E0E"/>
                </a:solidFill>
                <a:effectLst/>
                <a:latin typeface=".AppleSystemUIFont"/>
              </a:rPr>
              <a:t>A-B-C</a:t>
            </a:r>
            <a:r>
              <a:rPr lang="zh-CN" altLang="en-US" dirty="0">
                <a:solidFill>
                  <a:srgbClr val="0E0E0E"/>
                </a:solidFill>
                <a:effectLst/>
                <a:latin typeface=".AppleSystemUIFont"/>
              </a:rPr>
              <a:t>一样。让我们低头祷告，如果你愿意与基督建立这种新的关系，请现在向他祷告，向他承认以下三件事。</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669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2207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86870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27735274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EB6EB43-C2BD-3F4F-B5DB-F6C36C30B1AC}" type="slidenum">
              <a:rPr lang="en-US"/>
              <a:pPr/>
              <a:t>‹#›</a:t>
            </a:fld>
            <a:endParaRPr lang="en-US"/>
          </a:p>
        </p:txBody>
      </p:sp>
    </p:spTree>
    <p:extLst>
      <p:ext uri="{BB962C8B-B14F-4D97-AF65-F5344CB8AC3E}">
        <p14:creationId xmlns:p14="http://schemas.microsoft.com/office/powerpoint/2010/main" val="26250843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2" y="1434565"/>
            <a:ext cx="3007439" cy="4691082"/>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A8FCAD-B1FC-B54F-B5B8-277EBCC0A228}" type="slidenum">
              <a:rPr lang="en-US"/>
              <a:pPr/>
              <a:t>‹#›</a:t>
            </a:fld>
            <a:endParaRPr lang="en-US"/>
          </a:p>
        </p:txBody>
      </p:sp>
    </p:spTree>
    <p:extLst>
      <p:ext uri="{BB962C8B-B14F-4D97-AF65-F5344CB8AC3E}">
        <p14:creationId xmlns:p14="http://schemas.microsoft.com/office/powerpoint/2010/main" val="1537981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7"/>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9"/>
            <a:ext cx="5486846" cy="4115023"/>
          </a:xfrm>
        </p:spPr>
        <p:txBody>
          <a:bodyPr/>
          <a:lstStyle>
            <a:lvl1pPr marL="0" indent="0">
              <a:buNone/>
              <a:defRPr sz="2300"/>
            </a:lvl1pPr>
            <a:lvl2pPr marL="321039" indent="0">
              <a:buNone/>
              <a:defRPr sz="2000"/>
            </a:lvl2pPr>
            <a:lvl3pPr marL="642078" indent="0">
              <a:buNone/>
              <a:defRPr sz="1700"/>
            </a:lvl3pPr>
            <a:lvl4pPr marL="963119" indent="0">
              <a:buNone/>
              <a:defRPr sz="1400"/>
            </a:lvl4pPr>
            <a:lvl5pPr marL="1284156" indent="0">
              <a:buNone/>
              <a:defRPr sz="1400"/>
            </a:lvl5pPr>
            <a:lvl6pPr marL="1605205" indent="0">
              <a:buNone/>
              <a:defRPr sz="1400"/>
            </a:lvl6pPr>
            <a:lvl7pPr marL="1926246" indent="0">
              <a:buNone/>
              <a:defRPr sz="1400"/>
            </a:lvl7pPr>
            <a:lvl8pPr marL="2247291" indent="0">
              <a:buNone/>
              <a:defRPr sz="1400"/>
            </a:lvl8pPr>
            <a:lvl9pPr marL="2568315" indent="0">
              <a:buNone/>
              <a:defRPr sz="1400"/>
            </a:lvl9pPr>
          </a:lstStyle>
          <a:p>
            <a:endParaRPr lang="en-US"/>
          </a:p>
        </p:txBody>
      </p:sp>
      <p:sp>
        <p:nvSpPr>
          <p:cNvPr id="4" name="Text Placeholder 3"/>
          <p:cNvSpPr>
            <a:spLocks noGrp="1"/>
          </p:cNvSpPr>
          <p:nvPr>
            <p:ph type="body" sz="half" idx="2"/>
          </p:nvPr>
        </p:nvSpPr>
        <p:spPr>
          <a:xfrm>
            <a:off x="1791738" y="5367645"/>
            <a:ext cx="5486846" cy="804919"/>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66C295-2271-B94D-AF8A-7531C1EDE494}" type="slidenum">
              <a:rPr lang="en-US"/>
              <a:pPr/>
              <a:t>‹#›</a:t>
            </a:fld>
            <a:endParaRPr lang="en-US"/>
          </a:p>
        </p:txBody>
      </p:sp>
    </p:spTree>
    <p:extLst>
      <p:ext uri="{BB962C8B-B14F-4D97-AF65-F5344CB8AC3E}">
        <p14:creationId xmlns:p14="http://schemas.microsoft.com/office/powerpoint/2010/main" val="2796321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BEF28A1-817B-B84E-9C36-DA3F526E7152}" type="slidenum">
              <a:rPr lang="en-US"/>
              <a:pPr/>
              <a:t>‹#›</a:t>
            </a:fld>
            <a:endParaRPr lang="en-US"/>
          </a:p>
        </p:txBody>
      </p:sp>
    </p:spTree>
    <p:extLst>
      <p:ext uri="{BB962C8B-B14F-4D97-AF65-F5344CB8AC3E}">
        <p14:creationId xmlns:p14="http://schemas.microsoft.com/office/powerpoint/2010/main" val="2116712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C1EE49E-BABC-8D42-932E-5E030A88CB91}" type="slidenum">
              <a:rPr lang="en-US"/>
              <a:pPr/>
              <a:t>‹#›</a:t>
            </a:fld>
            <a:endParaRPr lang="en-US"/>
          </a:p>
        </p:txBody>
      </p:sp>
    </p:spTree>
    <p:extLst>
      <p:ext uri="{BB962C8B-B14F-4D97-AF65-F5344CB8AC3E}">
        <p14:creationId xmlns:p14="http://schemas.microsoft.com/office/powerpoint/2010/main" val="3196040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5211341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702895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313962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5471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116178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2355648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308110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8849518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719032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1138822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332249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37092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042714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854321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31392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01570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128658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46771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91144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26233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3573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5500598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180162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13575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3097635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437706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737481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5129441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5573997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60507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4891457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6283682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827022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2981075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686213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8772536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754745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5944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418301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81429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780251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1/21/25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7210370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1/21/25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7017801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1/21/25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1717416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227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687268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1117475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677325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209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930311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23794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3734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31592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86067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0537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8663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1948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7636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06635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582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26228015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13131554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012044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38583680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41610232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26924505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32684749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14286467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2552258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27793006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889784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43063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18865688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26463255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0787815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83235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82512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57240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067035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177339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811501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4336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8702547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243496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781903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39266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35830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45284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7142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71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1459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15997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6838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044043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6200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465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2316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47759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5178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6827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50031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96290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0373226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401722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155573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40794675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7618643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42894269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6171092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27157590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27280342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35438882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5771820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4030114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9150273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36578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425518658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6118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3288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60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681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0561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2631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6958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557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2772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497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4204657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106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4110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03239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pPr/>
              <a:t>‹#›</a:t>
            </a:fld>
            <a:endParaRPr lang="en-US" altLang="en-US"/>
          </a:p>
        </p:txBody>
      </p:sp>
    </p:spTree>
    <p:extLst>
      <p:ext uri="{BB962C8B-B14F-4D97-AF65-F5344CB8AC3E}">
        <p14:creationId xmlns:p14="http://schemas.microsoft.com/office/powerpoint/2010/main" val="8852593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9205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5291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65810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70723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1987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688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61849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12409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97053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26932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01543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35258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54390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38268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6095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61778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08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1/21/25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95736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23744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97021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43212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55238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882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7922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84761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1584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52090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608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B014E-49F4-BD48-B77D-4C0629356CEA}" type="slidenum">
              <a:rPr lang="en-US"/>
              <a:pPr>
                <a:defRPr/>
              </a:pPr>
              <a:t>‹#›</a:t>
            </a:fld>
            <a:endParaRPr lang="en-US"/>
          </a:p>
        </p:txBody>
      </p:sp>
    </p:spTree>
    <p:extLst>
      <p:ext uri="{BB962C8B-B14F-4D97-AF65-F5344CB8AC3E}">
        <p14:creationId xmlns:p14="http://schemas.microsoft.com/office/powerpoint/2010/main" val="128703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7900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80774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5679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30716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3214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397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5327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4685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7894046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492453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68B535-7A5B-7D45-8037-350E37F7F876}" type="slidenum">
              <a:rPr lang="en-US"/>
              <a:pPr>
                <a:defRPr/>
              </a:pPr>
              <a:t>‹#›</a:t>
            </a:fld>
            <a:endParaRPr lang="en-US"/>
          </a:p>
        </p:txBody>
      </p:sp>
    </p:spTree>
    <p:extLst>
      <p:ext uri="{BB962C8B-B14F-4D97-AF65-F5344CB8AC3E}">
        <p14:creationId xmlns:p14="http://schemas.microsoft.com/office/powerpoint/2010/main" val="3915990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546570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902955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7968501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7987659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11823682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7641219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7063710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9255493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4008975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1/21/25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749178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0C338-596D-0D49-A374-7E27DDBD98A7}" type="slidenum">
              <a:rPr lang="en-US"/>
              <a:pPr>
                <a:defRPr/>
              </a:pPr>
              <a:t>‹#›</a:t>
            </a:fld>
            <a:endParaRPr lang="en-US"/>
          </a:p>
        </p:txBody>
      </p:sp>
    </p:spTree>
    <p:extLst>
      <p:ext uri="{BB962C8B-B14F-4D97-AF65-F5344CB8AC3E}">
        <p14:creationId xmlns:p14="http://schemas.microsoft.com/office/powerpoint/2010/main" val="14492699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317230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8990944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36560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798378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6404227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276688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412583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7958018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539628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19630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17E42-9C6F-3A4D-A8D4-A0090CFE5002}" type="slidenum">
              <a:rPr lang="en-US"/>
              <a:pPr>
                <a:defRPr/>
              </a:pPr>
              <a:t>‹#›</a:t>
            </a:fld>
            <a:endParaRPr lang="en-US"/>
          </a:p>
        </p:txBody>
      </p:sp>
    </p:spTree>
    <p:extLst>
      <p:ext uri="{BB962C8B-B14F-4D97-AF65-F5344CB8AC3E}">
        <p14:creationId xmlns:p14="http://schemas.microsoft.com/office/powerpoint/2010/main" val="27118496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6187644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1018393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4203292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2161570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0070007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28954275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1899643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15871822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8733788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4453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4CB022-70A8-A646-AF01-EE4690E92ED3}" type="slidenum">
              <a:rPr lang="en-US"/>
              <a:pPr>
                <a:defRPr/>
              </a:pPr>
              <a:t>‹#›</a:t>
            </a:fld>
            <a:endParaRPr lang="en-US"/>
          </a:p>
        </p:txBody>
      </p:sp>
    </p:spTree>
    <p:extLst>
      <p:ext uri="{BB962C8B-B14F-4D97-AF65-F5344CB8AC3E}">
        <p14:creationId xmlns:p14="http://schemas.microsoft.com/office/powerpoint/2010/main" val="92799914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981044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16233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168908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2187118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5916105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3813019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1179105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5533477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9202895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1841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3460298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1C8C65-58BA-2941-A64F-6CD28A8B413D}" type="slidenum">
              <a:rPr lang="en-US"/>
              <a:pPr>
                <a:defRPr/>
              </a:pPr>
              <a:t>‹#›</a:t>
            </a:fld>
            <a:endParaRPr lang="en-US"/>
          </a:p>
        </p:txBody>
      </p:sp>
    </p:spTree>
    <p:extLst>
      <p:ext uri="{BB962C8B-B14F-4D97-AF65-F5344CB8AC3E}">
        <p14:creationId xmlns:p14="http://schemas.microsoft.com/office/powerpoint/2010/main" val="8439743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4950104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791428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43798884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2512068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3818856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8059649"/>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911248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715061"/>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4780397"/>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5781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8492DE-B4DC-C148-BD55-CB15279DB964}" type="slidenum">
              <a:rPr lang="en-US"/>
              <a:pPr>
                <a:defRPr/>
              </a:pPr>
              <a:t>‹#›</a:t>
            </a:fld>
            <a:endParaRPr lang="en-US"/>
          </a:p>
        </p:txBody>
      </p:sp>
    </p:spTree>
    <p:extLst>
      <p:ext uri="{BB962C8B-B14F-4D97-AF65-F5344CB8AC3E}">
        <p14:creationId xmlns:p14="http://schemas.microsoft.com/office/powerpoint/2010/main" val="2151722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2168624"/>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640282"/>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777495"/>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042354"/>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9241062"/>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406423"/>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8493097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0244353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0782036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979531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72E87-571A-A248-96D6-4B5B4A964A98}" type="slidenum">
              <a:rPr lang="en-US"/>
              <a:pPr>
                <a:defRPr/>
              </a:pPr>
              <a:t>‹#›</a:t>
            </a:fld>
            <a:endParaRPr lang="en-US"/>
          </a:p>
        </p:txBody>
      </p:sp>
    </p:spTree>
    <p:extLst>
      <p:ext uri="{BB962C8B-B14F-4D97-AF65-F5344CB8AC3E}">
        <p14:creationId xmlns:p14="http://schemas.microsoft.com/office/powerpoint/2010/main" val="128932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8043738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413864397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36874936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3403371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64899884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317796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131264480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5024746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15487283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229575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6223C3-6693-204E-BB54-FF3FBA8B52FB}" type="slidenum">
              <a:rPr lang="en-US"/>
              <a:pPr>
                <a:defRPr/>
              </a:pPr>
              <a:t>‹#›</a:t>
            </a:fld>
            <a:endParaRPr lang="en-US"/>
          </a:p>
        </p:txBody>
      </p:sp>
    </p:spTree>
    <p:extLst>
      <p:ext uri="{BB962C8B-B14F-4D97-AF65-F5344CB8AC3E}">
        <p14:creationId xmlns:p14="http://schemas.microsoft.com/office/powerpoint/2010/main" val="115852504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36291721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6433633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142109149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767964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20125539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7852353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38013707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22146824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23882974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494625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76BBC-CBB2-E346-A99B-D415061EABBE}" type="slidenum">
              <a:rPr lang="en-US"/>
              <a:pPr>
                <a:defRPr/>
              </a:pPr>
              <a:t>‹#›</a:t>
            </a:fld>
            <a:endParaRPr lang="en-US"/>
          </a:p>
        </p:txBody>
      </p:sp>
    </p:spTree>
    <p:extLst>
      <p:ext uri="{BB962C8B-B14F-4D97-AF65-F5344CB8AC3E}">
        <p14:creationId xmlns:p14="http://schemas.microsoft.com/office/powerpoint/2010/main" val="22773382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41471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33099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47792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32730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3842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691860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37123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66499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5850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17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230DB8-1D6D-C547-BD6E-BF9C34023827}" type="slidenum">
              <a:rPr lang="en-US"/>
              <a:pPr>
                <a:defRPr/>
              </a:pPr>
              <a:t>‹#›</a:t>
            </a:fld>
            <a:endParaRPr lang="en-US"/>
          </a:p>
        </p:txBody>
      </p:sp>
    </p:spTree>
    <p:extLst>
      <p:ext uri="{BB962C8B-B14F-4D97-AF65-F5344CB8AC3E}">
        <p14:creationId xmlns:p14="http://schemas.microsoft.com/office/powerpoint/2010/main" val="2930043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68776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8833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7139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9378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4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8959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38274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551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7297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1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7847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938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9134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9247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7430328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46960977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2510213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14417703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1308100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5092558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05844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7558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420121333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5626355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8550151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8605455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5116523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9951585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1581232079"/>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35634626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73981113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162683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7196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9112282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12027908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7943743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02004549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6970252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0409223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59036679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328675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6852376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66972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844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2633735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529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670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35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7146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296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5848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78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cs typeface="MS Gothic" charset="0"/>
              </a:defRPr>
            </a:lvl1pPr>
          </a:lstStyle>
          <a:p>
            <a:pPr>
              <a:defRPr/>
            </a:pPr>
            <a:fld id="{34992C34-07F5-5C4E-83F0-397B2D3C1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142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904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97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80712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152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6820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2424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43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4868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331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0921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077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875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05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206861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96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22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86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466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02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941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82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643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321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2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69371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4155126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4194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1266376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256604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1766421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20186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36253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4054440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42482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02401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57418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763781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66068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8605877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691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5107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508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224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4719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625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321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3758712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497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436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309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372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6"/>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39" indent="0" algn="ctr">
              <a:buNone/>
              <a:defRPr/>
            </a:lvl2pPr>
            <a:lvl3pPr marL="642078" indent="0" algn="ctr">
              <a:buNone/>
              <a:defRPr/>
            </a:lvl3pPr>
            <a:lvl4pPr marL="963119" indent="0" algn="ctr">
              <a:buNone/>
              <a:defRPr/>
            </a:lvl4pPr>
            <a:lvl5pPr marL="1284156" indent="0" algn="ctr">
              <a:buNone/>
              <a:defRPr/>
            </a:lvl5pPr>
            <a:lvl6pPr marL="1605205" indent="0" algn="ctr">
              <a:buNone/>
              <a:defRPr/>
            </a:lvl6pPr>
            <a:lvl7pPr marL="1926246" indent="0" algn="ctr">
              <a:buNone/>
              <a:defRPr/>
            </a:lvl7pPr>
            <a:lvl8pPr marL="2247291" indent="0" algn="ctr">
              <a:buNone/>
              <a:defRPr/>
            </a:lvl8pPr>
            <a:lvl9pPr marL="256831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B5EA-3972-C548-86B6-449B4DAF7B0C}" type="slidenum">
              <a:rPr lang="en-US"/>
              <a:pPr/>
              <a:t>‹#›</a:t>
            </a:fld>
            <a:endParaRPr lang="en-US"/>
          </a:p>
        </p:txBody>
      </p:sp>
    </p:spTree>
    <p:extLst>
      <p:ext uri="{BB962C8B-B14F-4D97-AF65-F5344CB8AC3E}">
        <p14:creationId xmlns:p14="http://schemas.microsoft.com/office/powerpoint/2010/main" val="1237134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5EAFD3-03E1-5A47-BA2E-F0072FABF942}" type="slidenum">
              <a:rPr lang="en-US"/>
              <a:pPr/>
              <a:t>‹#›</a:t>
            </a:fld>
            <a:endParaRPr lang="en-US"/>
          </a:p>
        </p:txBody>
      </p:sp>
    </p:spTree>
    <p:extLst>
      <p:ext uri="{BB962C8B-B14F-4D97-AF65-F5344CB8AC3E}">
        <p14:creationId xmlns:p14="http://schemas.microsoft.com/office/powerpoint/2010/main" val="37448538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31"/>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1039" indent="0">
              <a:buNone/>
              <a:defRPr sz="1300"/>
            </a:lvl2pPr>
            <a:lvl3pPr marL="642078" indent="0">
              <a:buNone/>
              <a:defRPr sz="1100"/>
            </a:lvl3pPr>
            <a:lvl4pPr marL="963119" indent="0">
              <a:buNone/>
              <a:defRPr sz="1000"/>
            </a:lvl4pPr>
            <a:lvl5pPr marL="1284156" indent="0">
              <a:buNone/>
              <a:defRPr sz="1000"/>
            </a:lvl5pPr>
            <a:lvl6pPr marL="1605205" indent="0">
              <a:buNone/>
              <a:defRPr sz="1000"/>
            </a:lvl6pPr>
            <a:lvl7pPr marL="1926246" indent="0">
              <a:buNone/>
              <a:defRPr sz="1000"/>
            </a:lvl7pPr>
            <a:lvl8pPr marL="2247291" indent="0">
              <a:buNone/>
              <a:defRPr sz="1000"/>
            </a:lvl8pPr>
            <a:lvl9pPr marL="256831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974E4F1-4E20-2A45-8B9D-895F6E8399FE}" type="slidenum">
              <a:rPr lang="en-US"/>
              <a:pPr/>
              <a:t>‹#›</a:t>
            </a:fld>
            <a:endParaRPr lang="en-US"/>
          </a:p>
        </p:txBody>
      </p:sp>
    </p:spTree>
    <p:extLst>
      <p:ext uri="{BB962C8B-B14F-4D97-AF65-F5344CB8AC3E}">
        <p14:creationId xmlns:p14="http://schemas.microsoft.com/office/powerpoint/2010/main" val="979013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7" y="1125353"/>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3"/>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0E2B6AF-1249-4F46-A851-115F6D54AEA3}" type="slidenum">
              <a:rPr lang="en-US"/>
              <a:pPr/>
              <a:t>‹#›</a:t>
            </a:fld>
            <a:endParaRPr lang="en-US"/>
          </a:p>
        </p:txBody>
      </p:sp>
    </p:spTree>
    <p:extLst>
      <p:ext uri="{BB962C8B-B14F-4D97-AF65-F5344CB8AC3E}">
        <p14:creationId xmlns:p14="http://schemas.microsoft.com/office/powerpoint/2010/main" val="9280863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2" y="1535040"/>
            <a:ext cx="4040061"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E4029D3-7994-AE44-A619-7704F38A9A77}" type="slidenum">
              <a:rPr lang="en-US"/>
              <a:pPr/>
              <a:t>‹#›</a:t>
            </a:fld>
            <a:endParaRPr lang="en-US"/>
          </a:p>
        </p:txBody>
      </p:sp>
    </p:spTree>
    <p:extLst>
      <p:ext uri="{BB962C8B-B14F-4D97-AF65-F5344CB8AC3E}">
        <p14:creationId xmlns:p14="http://schemas.microsoft.com/office/powerpoint/2010/main" val="1013144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F340752-55EA-B14E-A118-7EEFE0B4316A}" type="slidenum">
              <a:rPr lang="en-US"/>
              <a:pPr/>
              <a:t>‹#›</a:t>
            </a:fld>
            <a:endParaRPr lang="en-US"/>
          </a:p>
        </p:txBody>
      </p:sp>
    </p:spTree>
    <p:extLst>
      <p:ext uri="{BB962C8B-B14F-4D97-AF65-F5344CB8AC3E}">
        <p14:creationId xmlns:p14="http://schemas.microsoft.com/office/powerpoint/2010/main" val="7581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0.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4.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4" Type="http://schemas.openxmlformats.org/officeDocument/2006/relationships/image" Target="../media/image6.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7.jpe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1.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2.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3.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4.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slideLayout" Target="../slideLayouts/slideLayout389.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24"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3"/>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fld id="{64661B17-5CBF-7B4E-ABAC-1D4408D5D2A3}" type="slidenum">
              <a:rPr lang="en-US" sz="1800" smtClean="0">
                <a:latin typeface="Arial" charset="0"/>
                <a:cs typeface="DejaVu Sans" charset="0"/>
              </a:rPr>
              <a:pPr defTabSz="32103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0796795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ctr" defTabSz="32103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88" indent="-200649"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60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641"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92"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725"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759"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81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858"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79" indent="-240779" algn="l" defTabSz="32103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88" indent="-200649" algn="l" defTabSz="32103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600" indent="-160520" algn="l" defTabSz="32103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641"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92"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725"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759"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810"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858"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39" rtl="0" eaLnBrk="1" latinLnBrk="0" hangingPunct="1">
        <a:defRPr sz="1300" kern="1200">
          <a:solidFill>
            <a:schemeClr val="tx1"/>
          </a:solidFill>
          <a:latin typeface="+mn-lt"/>
          <a:ea typeface="+mn-ea"/>
          <a:cs typeface="+mn-cs"/>
        </a:defRPr>
      </a:lvl1pPr>
      <a:lvl2pPr marL="321039" algn="l" defTabSz="321039" rtl="0" eaLnBrk="1" latinLnBrk="0" hangingPunct="1">
        <a:defRPr sz="1300" kern="1200">
          <a:solidFill>
            <a:schemeClr val="tx1"/>
          </a:solidFill>
          <a:latin typeface="+mn-lt"/>
          <a:ea typeface="+mn-ea"/>
          <a:cs typeface="+mn-cs"/>
        </a:defRPr>
      </a:lvl2pPr>
      <a:lvl3pPr marL="642078" algn="l" defTabSz="321039" rtl="0" eaLnBrk="1" latinLnBrk="0" hangingPunct="1">
        <a:defRPr sz="1300" kern="1200">
          <a:solidFill>
            <a:schemeClr val="tx1"/>
          </a:solidFill>
          <a:latin typeface="+mn-lt"/>
          <a:ea typeface="+mn-ea"/>
          <a:cs typeface="+mn-cs"/>
        </a:defRPr>
      </a:lvl3pPr>
      <a:lvl4pPr marL="963119" algn="l" defTabSz="321039" rtl="0" eaLnBrk="1" latinLnBrk="0" hangingPunct="1">
        <a:defRPr sz="1300" kern="1200">
          <a:solidFill>
            <a:schemeClr val="tx1"/>
          </a:solidFill>
          <a:latin typeface="+mn-lt"/>
          <a:ea typeface="+mn-ea"/>
          <a:cs typeface="+mn-cs"/>
        </a:defRPr>
      </a:lvl4pPr>
      <a:lvl5pPr marL="1284156" algn="l" defTabSz="321039" rtl="0" eaLnBrk="1" latinLnBrk="0" hangingPunct="1">
        <a:defRPr sz="1300" kern="1200">
          <a:solidFill>
            <a:schemeClr val="tx1"/>
          </a:solidFill>
          <a:latin typeface="+mn-lt"/>
          <a:ea typeface="+mn-ea"/>
          <a:cs typeface="+mn-cs"/>
        </a:defRPr>
      </a:lvl5pPr>
      <a:lvl6pPr marL="1605205" algn="l" defTabSz="321039" rtl="0" eaLnBrk="1" latinLnBrk="0" hangingPunct="1">
        <a:defRPr sz="1300" kern="1200">
          <a:solidFill>
            <a:schemeClr val="tx1"/>
          </a:solidFill>
          <a:latin typeface="+mn-lt"/>
          <a:ea typeface="+mn-ea"/>
          <a:cs typeface="+mn-cs"/>
        </a:defRPr>
      </a:lvl6pPr>
      <a:lvl7pPr marL="1926246" algn="l" defTabSz="321039" rtl="0" eaLnBrk="1" latinLnBrk="0" hangingPunct="1">
        <a:defRPr sz="1300" kern="1200">
          <a:solidFill>
            <a:schemeClr val="tx1"/>
          </a:solidFill>
          <a:latin typeface="+mn-lt"/>
          <a:ea typeface="+mn-ea"/>
          <a:cs typeface="+mn-cs"/>
        </a:defRPr>
      </a:lvl7pPr>
      <a:lvl8pPr marL="2247291" algn="l" defTabSz="321039" rtl="0" eaLnBrk="1" latinLnBrk="0" hangingPunct="1">
        <a:defRPr sz="1300" kern="1200">
          <a:solidFill>
            <a:schemeClr val="tx1"/>
          </a:solidFill>
          <a:latin typeface="+mn-lt"/>
          <a:ea typeface="+mn-ea"/>
          <a:cs typeface="+mn-cs"/>
        </a:defRPr>
      </a:lvl8pPr>
      <a:lvl9pPr marL="2568315" algn="l" defTabSz="32103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16039090"/>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25414688"/>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02953680"/>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2259730"/>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08093231"/>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28"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741937459"/>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4998" algn="ctr" rtl="0" eaLnBrk="0" fontAlgn="base" hangingPunct="0">
        <a:spcBef>
          <a:spcPct val="0"/>
        </a:spcBef>
        <a:spcAft>
          <a:spcPct val="0"/>
        </a:spcAft>
        <a:defRPr sz="4400">
          <a:solidFill>
            <a:schemeClr val="tx2"/>
          </a:solidFill>
          <a:latin typeface="Times New Roman" pitchFamily="-112" charset="0"/>
        </a:defRPr>
      </a:lvl6pPr>
      <a:lvl7pPr marL="909996" algn="ctr" rtl="0" eaLnBrk="0" fontAlgn="base" hangingPunct="0">
        <a:spcBef>
          <a:spcPct val="0"/>
        </a:spcBef>
        <a:spcAft>
          <a:spcPct val="0"/>
        </a:spcAft>
        <a:defRPr sz="4400">
          <a:solidFill>
            <a:schemeClr val="tx2"/>
          </a:solidFill>
          <a:latin typeface="Times New Roman" pitchFamily="-112" charset="0"/>
        </a:defRPr>
      </a:lvl7pPr>
      <a:lvl8pPr marL="1364972" algn="ctr" rtl="0" eaLnBrk="0" fontAlgn="base" hangingPunct="0">
        <a:spcBef>
          <a:spcPct val="0"/>
        </a:spcBef>
        <a:spcAft>
          <a:spcPct val="0"/>
        </a:spcAft>
        <a:defRPr sz="4400">
          <a:solidFill>
            <a:schemeClr val="tx2"/>
          </a:solidFill>
          <a:latin typeface="Times New Roman" pitchFamily="-112" charset="0"/>
        </a:defRPr>
      </a:lvl8pPr>
      <a:lvl9pPr marL="1819980" algn="ctr" rtl="0" eaLnBrk="0" fontAlgn="base" hangingPunct="0">
        <a:spcBef>
          <a:spcPct val="0"/>
        </a:spcBef>
        <a:spcAft>
          <a:spcPct val="0"/>
        </a:spcAft>
        <a:defRPr sz="4400">
          <a:solidFill>
            <a:schemeClr val="tx2"/>
          </a:solidFill>
          <a:latin typeface="Times New Roman" pitchFamily="-112" charset="0"/>
        </a:defRPr>
      </a:lvl9pPr>
    </p:titleStyle>
    <p:bodyStyle>
      <a:lvl1pPr marL="341244" indent="-34124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39354" indent="-28437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37471" indent="-22750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2476" indent="-22750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47459" indent="-22750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2447"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57449"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12431"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67430"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3774524"/>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545577"/>
      </p:ext>
    </p:extLst>
  </p:cSld>
  <p:clrMap bg1="dk2" tx1="lt1" bg2="dk1" tx2="lt2" accent1="accent1" accent2="accent2" accent3="accent3" accent4="accent4" accent5="accent5" accent6="accent6" hlink="hlink" folHlink="folHlink"/>
  <p:sldLayoutIdLst>
    <p:sldLayoutId id="2147484891" r:id="rId1"/>
    <p:sldLayoutId id="2147484892" r:id="rId2"/>
    <p:sldLayoutId id="2147484893" r:id="rId3"/>
    <p:sldLayoutId id="2147484894" r:id="rId4"/>
    <p:sldLayoutId id="2147484895" r:id="rId5"/>
    <p:sldLayoutId id="2147484896" r:id="rId6"/>
    <p:sldLayoutId id="2147484897" r:id="rId7"/>
    <p:sldLayoutId id="2147484898" r:id="rId8"/>
    <p:sldLayoutId id="2147484899" r:id="rId9"/>
    <p:sldLayoutId id="2147484900" r:id="rId10"/>
    <p:sldLayoutId id="2147484901" r:id="rId11"/>
    <p:sldLayoutId id="214748490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2210217583"/>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80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770839"/>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14459420"/>
      </p:ext>
    </p:extLst>
  </p:cSld>
  <p:clrMap bg1="dk2" tx1="lt1" bg2="dk1" tx2="lt2" accent1="accent1" accent2="accent2" accent3="accent3" accent4="accent4" accent5="accent5" accent6="accent6" hlink="hlink" folHlink="folHlink"/>
  <p:sldLayoutIdLst>
    <p:sldLayoutId id="2147485089" r:id="rId1"/>
    <p:sldLayoutId id="2147485090"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09187332"/>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51191"/>
      </p:ext>
    </p:extLst>
  </p:cSld>
  <p:clrMap bg1="dk2" tx1="lt1" bg2="dk1" tx2="lt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 id="21474851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37004088"/>
      </p:ext>
    </p:extLst>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66301328"/>
      </p:ext>
    </p:extLst>
  </p:cSld>
  <p:clrMap bg1="lt1" tx1="dk1" bg2="lt2" tx2="dk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 id="2147485134" r:id="rId6"/>
    <p:sldLayoutId id="2147485135" r:id="rId7"/>
    <p:sldLayoutId id="2147485136" r:id="rId8"/>
    <p:sldLayoutId id="2147485137" r:id="rId9"/>
    <p:sldLayoutId id="2147485138" r:id="rId10"/>
    <p:sldLayoutId id="2147485139" r:id="rId11"/>
    <p:sldLayoutId id="214748514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3233137638"/>
      </p:ext>
    </p:extLst>
  </p:cSld>
  <p:clrMap bg1="lt1" tx1="dk1" bg2="lt2" tx2="dk2" accent1="accent1" accent2="accent2" accent3="accent3" accent4="accent4" accent5="accent5" accent6="accent6" hlink="hlink" folHlink="folHlink"/>
  <p:sldLayoutIdLst>
    <p:sldLayoutId id="2147485195" r:id="rId1"/>
    <p:sldLayoutId id="2147485196" r:id="rId2"/>
    <p:sldLayoutId id="2147485197" r:id="rId3"/>
    <p:sldLayoutId id="2147485198" r:id="rId4"/>
    <p:sldLayoutId id="2147485199" r:id="rId5"/>
    <p:sldLayoutId id="2147485200" r:id="rId6"/>
    <p:sldLayoutId id="2147485201" r:id="rId7"/>
    <p:sldLayoutId id="2147485202" r:id="rId8"/>
    <p:sldLayoutId id="2147485203" r:id="rId9"/>
    <p:sldLayoutId id="2147485204" r:id="rId10"/>
    <p:sldLayoutId id="214748520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07700178"/>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 id="2147485218" r:id="rId12"/>
    <p:sldLayoutId id="21474852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3558924947"/>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 id="2147485293" r:id="rId10"/>
    <p:sldLayoutId id="2147485294"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2229634"/>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7CB7CFC-30FD-3547-B67C-83A99B805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4126690947"/>
      </p:ext>
    </p:extLst>
  </p:cSld>
  <p:clrMap bg1="lt1" tx1="dk1" bg2="lt2" tx2="dk2" accent1="accent1" accent2="accent2" accent3="accent3" accent4="accent4" accent5="accent5" accent6="accent6" hlink="hlink" folHlink="folHlink"/>
  <p:sldLayoutIdLst>
    <p:sldLayoutId id="2147485312" r:id="rId1"/>
    <p:sldLayoutId id="2147485313"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214589750"/>
      </p:ext>
    </p:extLst>
  </p:cSld>
  <p:clrMap bg1="dk2" tx1="lt1" bg2="dk1" tx2="lt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98B28740-B8EB-FC42-B8F5-4FE57F1CCDEF}"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997239456"/>
      </p:ext>
    </p:extLst>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48807521"/>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64261149"/>
      </p:ext>
    </p:extLst>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652489"/>
      </p:ext>
    </p:extLst>
  </p:cSld>
  <p:clrMap bg1="dk2" tx1="lt1" bg2="dk1" tx2="lt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 id="214748550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fontAlgn="base">
              <a:spcBef>
                <a:spcPct val="0"/>
              </a:spcBef>
              <a:spcAft>
                <a:spcPct val="0"/>
              </a:spcAft>
              <a:defRPr/>
            </a:pPr>
            <a:fld id="{9E716397-95F6-7347-99C1-7858D3F385C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68308108"/>
      </p:ext>
    </p:extLst>
  </p:cSld>
  <p:clrMap bg1="dk2" tx1="lt1" bg2="dk1" tx2="lt2" accent1="accent1" accent2="accent2" accent3="accent3" accent4="accent4" accent5="accent5" accent6="accent6" hlink="hlink" folHlink="folHlink"/>
  <p:sldLayoutIdLst>
    <p:sldLayoutId id="21474855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3098553974"/>
      </p:ext>
    </p:extLst>
  </p:cSld>
  <p:clrMap bg1="lt1" tx1="dk1" bg2="lt2" tx2="dk2" accent1="accent1" accent2="accent2" accent3="accent3" accent4="accent4" accent5="accent5" accent6="accent6" hlink="hlink" folHlink="folHlink"/>
  <p:sldLayoutIdLst>
    <p:sldLayoutId id="2147485558"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481006420"/>
      </p:ext>
    </p:extLst>
  </p:cSld>
  <p:clrMap bg1="lt1" tx1="dk1" bg2="lt2" tx2="dk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 id="2147485571" r:id="rId12"/>
    <p:sldLayoutId id="21474855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882518"/>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3980306756"/>
      </p:ext>
    </p:extLst>
  </p:cSld>
  <p:clrMap bg1="lt1" tx1="dk1" bg2="lt2" tx2="dk2" accent1="accent1" accent2="accent2" accent3="accent3" accent4="accent4" accent5="accent5" accent6="accent6" hlink="hlink" folHlink="folHlink"/>
  <p:sldLayoutIdLst>
    <p:sldLayoutId id="2147484146" r:id="rId1"/>
    <p:sldLayoutId id="2147484147" r:id="rId2"/>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2163589"/>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70737457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454500916"/>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6433" algn="ctr" rtl="0" eaLnBrk="0" fontAlgn="base" hangingPunct="0">
        <a:spcBef>
          <a:spcPct val="0"/>
        </a:spcBef>
        <a:spcAft>
          <a:spcPct val="0"/>
        </a:spcAft>
        <a:defRPr sz="4400">
          <a:solidFill>
            <a:schemeClr val="tx2"/>
          </a:solidFill>
          <a:latin typeface="Times New Roman" pitchFamily="-112" charset="0"/>
        </a:defRPr>
      </a:lvl6pPr>
      <a:lvl7pPr marL="912870" algn="ctr" rtl="0" eaLnBrk="0" fontAlgn="base" hangingPunct="0">
        <a:spcBef>
          <a:spcPct val="0"/>
        </a:spcBef>
        <a:spcAft>
          <a:spcPct val="0"/>
        </a:spcAft>
        <a:defRPr sz="4400">
          <a:solidFill>
            <a:schemeClr val="tx2"/>
          </a:solidFill>
          <a:latin typeface="Times New Roman" pitchFamily="-112" charset="0"/>
        </a:defRPr>
      </a:lvl7pPr>
      <a:lvl8pPr marL="1369288" algn="ctr" rtl="0" eaLnBrk="0" fontAlgn="base" hangingPunct="0">
        <a:spcBef>
          <a:spcPct val="0"/>
        </a:spcBef>
        <a:spcAft>
          <a:spcPct val="0"/>
        </a:spcAft>
        <a:defRPr sz="4400">
          <a:solidFill>
            <a:schemeClr val="tx2"/>
          </a:solidFill>
          <a:latin typeface="Times New Roman" pitchFamily="-112" charset="0"/>
        </a:defRPr>
      </a:lvl8pPr>
      <a:lvl9pPr marL="1825734" algn="ctr" rtl="0" eaLnBrk="0" fontAlgn="base" hangingPunct="0">
        <a:spcBef>
          <a:spcPct val="0"/>
        </a:spcBef>
        <a:spcAft>
          <a:spcPct val="0"/>
        </a:spcAft>
        <a:defRPr sz="4400">
          <a:solidFill>
            <a:schemeClr val="tx2"/>
          </a:solidFill>
          <a:latin typeface="Times New Roman" pitchFamily="-112" charset="0"/>
        </a:defRPr>
      </a:lvl9pPr>
    </p:titleStyle>
    <p:bodyStyle>
      <a:lvl1pPr marL="342322" indent="-34232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94" indent="-28527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66" indent="-2282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510" indent="-2282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932" indent="-2282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106549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7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3.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3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173.xml"/></Relationships>
</file>

<file path=ppt/slides/_rels/slide10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173.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73.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173.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7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259.xml"/><Relationship Id="rId5" Type="http://schemas.openxmlformats.org/officeDocument/2006/relationships/image" Target="../media/image101.jpeg"/><Relationship Id="rId4" Type="http://schemas.openxmlformats.org/officeDocument/2006/relationships/image" Target="../media/image4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25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5.xml"/><Relationship Id="rId1" Type="http://schemas.openxmlformats.org/officeDocument/2006/relationships/slideLayout" Target="../slideLayouts/slideLayout377.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3.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7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5.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9.jpeg"/><Relationship Id="rId1" Type="http://schemas.openxmlformats.org/officeDocument/2006/relationships/slideLayout" Target="../slideLayouts/slideLayout210.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0.xml"/><Relationship Id="rId1" Type="http://schemas.openxmlformats.org/officeDocument/2006/relationships/themeOverride" Target="../theme/themeOverride3.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6.jpeg"/><Relationship Id="rId1" Type="http://schemas.openxmlformats.org/officeDocument/2006/relationships/slideLayout" Target="../slideLayouts/slideLayout116.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2.jpeg"/><Relationship Id="rId1" Type="http://schemas.openxmlformats.org/officeDocument/2006/relationships/slideLayout" Target="../slideLayouts/slideLayout138.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5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6.jpeg"/><Relationship Id="rId1" Type="http://schemas.openxmlformats.org/officeDocument/2006/relationships/slideLayout" Target="../slideLayouts/slideLayout149.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55.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53.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2.jpeg"/><Relationship Id="rId1" Type="http://schemas.openxmlformats.org/officeDocument/2006/relationships/slideLayout" Target="../slideLayouts/slideLayout270.xml"/><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8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8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7.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6.jpeg"/><Relationship Id="rId1" Type="http://schemas.openxmlformats.org/officeDocument/2006/relationships/slideLayout" Target="../slideLayouts/slideLayout294.xml"/><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317.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30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3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3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6.png"/><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image" Target="../media/image71.jpeg"/><Relationship Id="rId21" Type="http://schemas.openxmlformats.org/officeDocument/2006/relationships/image" Target="../media/image80.png"/><Relationship Id="rId7" Type="http://schemas.openxmlformats.org/officeDocument/2006/relationships/image" Target="../media/image73.png"/><Relationship Id="rId12" Type="http://schemas.openxmlformats.org/officeDocument/2006/relationships/oleObject" Target="../embeddings/oleObject5.bin"/><Relationship Id="rId17" Type="http://schemas.openxmlformats.org/officeDocument/2006/relationships/image" Target="../media/image78.png"/><Relationship Id="rId25" Type="http://schemas.openxmlformats.org/officeDocument/2006/relationships/image" Target="../media/image82.png"/><Relationship Id="rId2" Type="http://schemas.openxmlformats.org/officeDocument/2006/relationships/notesSlide" Target="../notesSlides/notesSlide5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330.xml"/><Relationship Id="rId6" Type="http://schemas.openxmlformats.org/officeDocument/2006/relationships/oleObject" Target="../embeddings/oleObject2.bin"/><Relationship Id="rId11" Type="http://schemas.openxmlformats.org/officeDocument/2006/relationships/image" Target="../media/image75.png"/><Relationship Id="rId24" Type="http://schemas.openxmlformats.org/officeDocument/2006/relationships/oleObject" Target="../embeddings/oleObject11.bin"/><Relationship Id="rId5" Type="http://schemas.openxmlformats.org/officeDocument/2006/relationships/image" Target="../media/image72.png"/><Relationship Id="rId15" Type="http://schemas.openxmlformats.org/officeDocument/2006/relationships/image" Target="../media/image77.png"/><Relationship Id="rId23" Type="http://schemas.openxmlformats.org/officeDocument/2006/relationships/image" Target="../media/image81.png"/><Relationship Id="rId10" Type="http://schemas.openxmlformats.org/officeDocument/2006/relationships/oleObject" Target="../embeddings/oleObject4.bin"/><Relationship Id="rId19" Type="http://schemas.openxmlformats.org/officeDocument/2006/relationships/image" Target="../media/image79.png"/><Relationship Id="rId4" Type="http://schemas.openxmlformats.org/officeDocument/2006/relationships/oleObject" Target="../embeddings/oleObject1.bin"/><Relationship Id="rId9" Type="http://schemas.openxmlformats.org/officeDocument/2006/relationships/image" Target="../media/image74.png"/><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17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3.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346.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300.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24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41.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30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351.xml"/><Relationship Id="rId5" Type="http://schemas.openxmlformats.org/officeDocument/2006/relationships/image" Target="../media/image36.jpeg"/><Relationship Id="rId4" Type="http://schemas.openxmlformats.org/officeDocument/2006/relationships/image" Target="../media/image35.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369.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369.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369.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3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7.xml"/></Relationships>
</file>

<file path=ppt/slides/_rels/slide9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5.jpeg"/><Relationship Id="rId1" Type="http://schemas.openxmlformats.org/officeDocument/2006/relationships/slideLayout" Target="../slideLayouts/slideLayout340.xml"/><Relationship Id="rId4" Type="http://schemas.openxmlformats.org/officeDocument/2006/relationships/image" Target="../media/image36.jpe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3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608624" y="2921037"/>
            <a:ext cx="3618980" cy="35552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要相信</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60295" y="1286095"/>
            <a:ext cx="6967207" cy="17143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5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相信</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782939"/>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为的要使你</a:t>
            </a:r>
            <a:endPar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241015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500738" name="Picture 2">
            <a:extLst>
              <a:ext uri="{FF2B5EF4-FFF2-40B4-BE49-F238E27FC236}">
                <a16:creationId xmlns:a16="http://schemas.microsoft.com/office/drawing/2014/main" id="{26EDA545-3438-7B4E-991A-AFA888E1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4"/>
            <a:ext cx="9169191" cy="3715397"/>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27838FF-5B36-9B54-E276-175CF046E32E}"/>
              </a:ext>
            </a:extLst>
          </p:cNvPr>
          <p:cNvSpPr txBox="1"/>
          <p:nvPr/>
        </p:nvSpPr>
        <p:spPr>
          <a:xfrm>
            <a:off x="2438400" y="3717031"/>
            <a:ext cx="4339650" cy="923330"/>
          </a:xfrm>
          <a:prstGeom prst="rect">
            <a:avLst/>
          </a:prstGeom>
          <a:noFill/>
        </p:spPr>
        <p:txBody>
          <a:bodyPr wrap="none" rtlCol="0">
            <a:spAutoFit/>
          </a:bodyPr>
          <a:lstStyle/>
          <a:p>
            <a:r>
              <a:rPr kumimoji="1" lang="zh-CN" altLang="en-US" sz="5400" dirty="0">
                <a:solidFill>
                  <a:schemeClr val="bg1"/>
                </a:solidFill>
              </a:rPr>
              <a:t>你相信什么？</a:t>
            </a:r>
          </a:p>
        </p:txBody>
      </p:sp>
    </p:spTree>
    <p:extLst>
      <p:ext uri="{BB962C8B-B14F-4D97-AF65-F5344CB8AC3E}">
        <p14:creationId xmlns:p14="http://schemas.microsoft.com/office/powerpoint/2010/main" val="431197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5641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03475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317890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2221967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854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神爱世人、甚至将他的独生子赐给他们、叫一切信他的、不至灭亡、</a:t>
            </a:r>
            <a:endPar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endParaRPr>
          </a:p>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反得永生。      </a:t>
            </a: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						</a:t>
            </a:r>
          </a:p>
          <a:p>
            <a:pPr marL="574675"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						</a:t>
            </a:r>
            <a:r>
              <a:rPr kumimoji="0" lang="zh-TW" altLang="en-US" sz="3600" b="1" i="0" u="none" strike="noStrike" kern="1200" cap="none" spc="0" normalizeH="0" baseline="0" noProof="0" dirty="0">
                <a:ln>
                  <a:noFill/>
                </a:ln>
                <a:solidFill>
                  <a:srgbClr val="003399"/>
                </a:solidFill>
                <a:effectLst/>
                <a:uLnTx/>
                <a:uFillTx/>
                <a:latin typeface="华文细黑"/>
                <a:ea typeface="华文细黑"/>
                <a:cs typeface="华文细黑"/>
              </a:rPr>
              <a:t>约翰福音</a:t>
            </a:r>
            <a:r>
              <a:rPr kumimoji="0" lang="en-US" altLang="zh-TW" sz="3600" b="1" i="0" u="none" strike="noStrike" kern="1200" cap="none" spc="0" normalizeH="0" baseline="0" noProof="0" dirty="0">
                <a:ln>
                  <a:noFill/>
                </a:ln>
                <a:solidFill>
                  <a:srgbClr val="003399"/>
                </a:solidFill>
                <a:effectLst/>
                <a:uLnTx/>
                <a:uFillTx/>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305453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p:txBody>
          <a:bodyPr/>
          <a:lstStyle/>
          <a:p>
            <a:pPr eaLnBrk="1" hangingPunct="1"/>
            <a:r>
              <a:rPr lang="en-US" altLang="zh-CN" sz="4800" b="1">
                <a:latin typeface="Calibri" charset="0"/>
                <a:ea typeface="SimSun" charset="0"/>
                <a:cs typeface="SimSun" charset="0"/>
              </a:rPr>
              <a:t>Jesus rose to give you new life!</a:t>
            </a:r>
            <a:endParaRPr lang="en-US">
              <a:latin typeface="Calibri" charset="0"/>
              <a:ea typeface="ＭＳ Ｐゴシック" charset="0"/>
              <a:cs typeface="ＭＳ Ｐゴシック" charset="0"/>
            </a:endParaRPr>
          </a:p>
        </p:txBody>
      </p:sp>
      <p:sp>
        <p:nvSpPr>
          <p:cNvPr id="328706"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287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057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耶稣复活给你新生</a:t>
            </a:r>
            <a:r>
              <a:rPr kumimoji="0" lang="en-US" altLang="zh-CN" sz="5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endParaRPr kumimoji="0" lang="en-US" sz="50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marR="0" lvl="0" indent="-60960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DDDDDD"/>
                </a:outerShdw>
              </a:effectLst>
              <a:uLnTx/>
              <a:uFillTx/>
              <a:latin typeface="Tahoma" charset="-52"/>
              <a:ea typeface="ＭＳ Ｐゴシック" charset="-128"/>
              <a:cs typeface="ＭＳ Ｐゴシック" charset="-128"/>
            </a:endParaRPr>
          </a:p>
        </p:txBody>
      </p:sp>
      <p:pic>
        <p:nvPicPr>
          <p:cNvPr id="328710" name="Picture 7" descr="thom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8" name="Rectangle 8"/>
          <p:cNvSpPr>
            <a:spLocks noChangeArrowheads="1"/>
          </p:cNvSpPr>
          <p:nvPr/>
        </p:nvSpPr>
        <p:spPr bwMode="auto">
          <a:xfrm>
            <a:off x="0" y="0"/>
            <a:ext cx="1219200" cy="457200"/>
          </a:xfrm>
          <a:prstGeom prst="rect">
            <a:avLst/>
          </a:prstGeom>
          <a:blipFill>
            <a:blip r:embed="rId5"/>
            <a:tile tx="0" ty="0" sx="100000" sy="100000" flip="none" algn="tl"/>
          </a:blipFill>
          <a:ln w="9525">
            <a:noFill/>
            <a:miter lim="800000"/>
            <a:headEnd/>
            <a:tailEnd/>
          </a:ln>
          <a:effectLst>
            <a:softEdge rad="12700"/>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BONES" pitchFamily="-110" charset="0"/>
              <a:ea typeface="ＭＳ Ｐゴシック" charset="-128"/>
              <a:cs typeface="ＭＳ Ｐゴシック" charset="-128"/>
            </a:endParaRPr>
          </a:p>
        </p:txBody>
      </p:sp>
    </p:spTree>
    <p:extLst>
      <p:ext uri="{BB962C8B-B14F-4D97-AF65-F5344CB8AC3E}">
        <p14:creationId xmlns:p14="http://schemas.microsoft.com/office/powerpoint/2010/main" val="122471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solidFill>
                  <a:srgbClr val="FFEA8C"/>
                </a:solidFill>
                <a:ea typeface="+mj-ea"/>
                <a:cs typeface="+mj-cs"/>
              </a:rPr>
              <a:t>你如何能认识他</a:t>
            </a:r>
            <a:r>
              <a:rPr lang="en-US" b="1" dirty="0">
                <a:solidFill>
                  <a:srgbClr val="FFEA8C"/>
                </a:solidFill>
                <a:ea typeface="+mj-ea"/>
                <a:cs typeface="+mj-cs"/>
              </a:rPr>
              <a:t>?</a:t>
            </a:r>
          </a:p>
        </p:txBody>
      </p:sp>
      <p:sp>
        <p:nvSpPr>
          <p:cNvPr id="5" name="Rectangle 4"/>
          <p:cNvSpPr txBox="1">
            <a:spLocks noChangeArrowheads="1"/>
          </p:cNvSpPr>
          <p:nvPr/>
        </p:nvSpPr>
        <p:spPr bwMode="auto">
          <a:xfrm>
            <a:off x="0" y="2743200"/>
            <a:ext cx="6858000" cy="2743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承认你是罪人</a:t>
            </a:r>
            <a:endParaRPr kumimoji="0" lang="en-US" altLang="ja-JP"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相信耶稣为你而死</a:t>
            </a:r>
            <a:endParaRPr kumimoji="0" lang="en-US" altLang="ja-JP"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rPr>
              <a:t>你忏悔并要从罪中回转</a:t>
            </a:r>
            <a:endParaRPr kumimoji="0" lang="en-US" sz="4000" b="1" i="0" u="none" strike="noStrike" kern="1200" cap="none" spc="0" normalizeH="0" baseline="0" noProof="0" dirty="0">
              <a:ln>
                <a:noFill/>
              </a:ln>
              <a:solidFill>
                <a:prstClr val="white"/>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23179590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0607897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6978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FF"/>
                </a:solidFill>
                <a:latin typeface="SimHei" charset="0"/>
                <a:ea typeface="SimHei" charset="0"/>
                <a:cs typeface="SimHei" charset="0"/>
              </a:rPr>
              <a:t>新约综览</a:t>
            </a:r>
            <a:r>
              <a:rPr lang="en-US" altLang="ja-JP"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历史</a:t>
            </a:r>
            <a:r>
              <a:rPr lang="en-US" altLang="ja-JP" sz="4000" b="1" dirty="0">
                <a:solidFill>
                  <a:srgbClr val="FFFFFF"/>
                </a:solidFill>
                <a:latin typeface="SimHei" charset="0"/>
                <a:ea typeface="SimHei" charset="0"/>
                <a:cs typeface="SimHei" charset="0"/>
              </a:rPr>
              <a:t>)</a:t>
            </a:r>
            <a:endParaRPr lang="en-US" sz="4000" b="1" dirty="0">
              <a:solidFill>
                <a:srgbClr val="FFFFFF"/>
              </a:solidFill>
              <a:latin typeface="SimHei" charset="0"/>
              <a:ea typeface="SimHei" charset="0"/>
              <a:cs typeface="SimHei"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3538" name="Picture 2" descr="34 R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8" y="827088"/>
            <a:ext cx="9380538" cy="564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Text Box 3"/>
          <p:cNvSpPr txBox="1">
            <a:spLocks noChangeArrowheads="1"/>
          </p:cNvSpPr>
          <p:nvPr/>
        </p:nvSpPr>
        <p:spPr bwMode="auto">
          <a:xfrm>
            <a:off x="85788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110</a:t>
            </a:r>
          </a:p>
        </p:txBody>
      </p:sp>
      <p:sp>
        <p:nvSpPr>
          <p:cNvPr id="169988" name="Text Box 4"/>
          <p:cNvSpPr txBox="1">
            <a:spLocks noChangeArrowheads="1"/>
          </p:cNvSpPr>
          <p:nvPr/>
        </p:nvSpPr>
        <p:spPr bwMode="auto">
          <a:xfrm>
            <a:off x="304800" y="334963"/>
            <a:ext cx="4038600" cy="1231900"/>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a:solidFill>
                  <a:schemeClr val="bg2"/>
                </a:solidFill>
                <a:latin typeface="SimHei" charset="0"/>
                <a:ea typeface="SimHei" charset="0"/>
                <a:cs typeface="SimHei" charset="0"/>
              </a:rPr>
              <a:t>写作地点</a:t>
            </a:r>
            <a:endParaRPr lang="zh-CN" altLang="en-US" sz="4000" b="1">
              <a:solidFill>
                <a:schemeClr val="bg2"/>
              </a:solidFill>
              <a:latin typeface="SimHei" charset="0"/>
              <a:ea typeface="SimHei" charset="0"/>
              <a:cs typeface="SimHei" charset="0"/>
            </a:endParaRPr>
          </a:p>
          <a:p>
            <a:pPr algn="ctr" eaLnBrk="1" hangingPunct="1"/>
            <a:r>
              <a:rPr lang="zh-CN" altLang="en-US" sz="3400" b="1">
                <a:solidFill>
                  <a:schemeClr val="bg2"/>
                </a:solidFill>
                <a:latin typeface="SimHei" charset="0"/>
                <a:ea typeface="SimHei" charset="0"/>
                <a:cs typeface="SimHei" charset="0"/>
              </a:rPr>
              <a:t>约翰写于以弗所</a:t>
            </a:r>
            <a:r>
              <a:rPr lang="zh-CN" altLang="en-US" sz="3200" b="1">
                <a:solidFill>
                  <a:schemeClr val="bg2"/>
                </a:solidFill>
                <a:latin typeface="Times" charset="0"/>
                <a:ea typeface="SimSun" charset="0"/>
                <a:cs typeface="SimSun" charset="0"/>
              </a:rPr>
              <a:t>  </a:t>
            </a:r>
          </a:p>
        </p:txBody>
      </p:sp>
      <p:sp>
        <p:nvSpPr>
          <p:cNvPr id="169989" name="Text Box 5"/>
          <p:cNvSpPr txBox="1">
            <a:spLocks noChangeArrowheads="1"/>
          </p:cNvSpPr>
          <p:nvPr/>
        </p:nvSpPr>
        <p:spPr bwMode="auto">
          <a:xfrm>
            <a:off x="3810000" y="4038600"/>
            <a:ext cx="4267200" cy="2278063"/>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dirty="0">
                <a:solidFill>
                  <a:schemeClr val="bg2"/>
                </a:solidFill>
                <a:latin typeface="SimHei" charset="0"/>
                <a:ea typeface="SimHei" charset="0"/>
                <a:cs typeface="SimHei" charset="0"/>
              </a:rPr>
              <a:t>读者</a:t>
            </a:r>
            <a:endParaRPr lang="zh-CN" altLang="en-US" sz="4000" b="1" dirty="0">
              <a:solidFill>
                <a:schemeClr val="bg2"/>
              </a:solidFill>
              <a:latin typeface="SimHei" charset="0"/>
              <a:ea typeface="SimHei" charset="0"/>
              <a:cs typeface="SimHei" charset="0"/>
            </a:endParaRPr>
          </a:p>
          <a:p>
            <a:pPr algn="ctr" eaLnBrk="1" hangingPunct="1"/>
            <a:r>
              <a:rPr lang="zh-CN" altLang="en-US" sz="3400" b="1" dirty="0">
                <a:solidFill>
                  <a:schemeClr val="bg2"/>
                </a:solidFill>
                <a:latin typeface="SimHei" charset="0"/>
                <a:ea typeface="SimHei" charset="0"/>
                <a:cs typeface="SimHei" charset="0"/>
              </a:rPr>
              <a:t>第一批读者很可能是约翰所处的以弗所当地的外邦人</a:t>
            </a:r>
          </a:p>
        </p:txBody>
      </p:sp>
      <p:sp>
        <p:nvSpPr>
          <p:cNvPr id="169990" name="Line 6"/>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9" name="Text Box 7"/>
          <p:cNvSpPr txBox="1">
            <a:spLocks noChangeArrowheads="1"/>
          </p:cNvSpPr>
          <p:nvPr/>
        </p:nvSpPr>
        <p:spPr bwMode="auto">
          <a:xfrm>
            <a:off x="5486400" y="939224"/>
            <a:ext cx="3581400" cy="584776"/>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latin typeface="Arial" charset="0"/>
                <a:cs typeface="Arial" charset="0"/>
              </a:rPr>
              <a:t>罗马帝国</a:t>
            </a:r>
            <a:endParaRPr lang="en-US" sz="3200" b="1" dirty="0">
              <a:latin typeface="Arial" charset="0"/>
              <a:cs typeface="Arial" charset="0"/>
            </a:endParaRPr>
          </a:p>
        </p:txBody>
      </p:sp>
      <p:sp>
        <p:nvSpPr>
          <p:cNvPr id="169991" name="Freeform 7"/>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US"/>
          </a:p>
        </p:txBody>
      </p:sp>
      <p:sp>
        <p:nvSpPr>
          <p:cNvPr id="169992" name="Freeform 8"/>
          <p:cNvSpPr>
            <a:spLocks/>
          </p:cNvSpPr>
          <p:nvPr/>
        </p:nvSpPr>
        <p:spPr bwMode="auto">
          <a:xfrm>
            <a:off x="5802313" y="133350"/>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 calcmode="lin" valueType="num">
                                      <p:cBhvr additive="base">
                                        <p:cTn id="7" dur="500" fill="hold"/>
                                        <p:tgtEl>
                                          <p:spTgt spid="169988"/>
                                        </p:tgtEl>
                                        <p:attrNameLst>
                                          <p:attrName>ppt_x</p:attrName>
                                        </p:attrNameLst>
                                      </p:cBhvr>
                                      <p:tavLst>
                                        <p:tav tm="0">
                                          <p:val>
                                            <p:strVal val="0-#ppt_w/2"/>
                                          </p:val>
                                        </p:tav>
                                        <p:tav tm="100000">
                                          <p:val>
                                            <p:strVal val="#ppt_x"/>
                                          </p:val>
                                        </p:tav>
                                      </p:tavLst>
                                    </p:anim>
                                    <p:anim calcmode="lin" valueType="num">
                                      <p:cBhvr additive="base">
                                        <p:cTn id="8"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9990"/>
                                        </p:tgtEl>
                                        <p:attrNameLst>
                                          <p:attrName>style.visibility</p:attrName>
                                        </p:attrNameLst>
                                      </p:cBhvr>
                                      <p:to>
                                        <p:strVal val="visible"/>
                                      </p:to>
                                    </p:set>
                                    <p:anim calcmode="lin" valueType="num">
                                      <p:cBhvr>
                                        <p:cTn id="13" dur="500" fill="hold"/>
                                        <p:tgtEl>
                                          <p:spTgt spid="169990"/>
                                        </p:tgtEl>
                                        <p:attrNameLst>
                                          <p:attrName>ppt_w</p:attrName>
                                        </p:attrNameLst>
                                      </p:cBhvr>
                                      <p:tavLst>
                                        <p:tav tm="0">
                                          <p:val>
                                            <p:fltVal val="0"/>
                                          </p:val>
                                        </p:tav>
                                        <p:tav tm="100000">
                                          <p:val>
                                            <p:strVal val="#ppt_w"/>
                                          </p:val>
                                        </p:tav>
                                      </p:tavLst>
                                    </p:anim>
                                    <p:anim calcmode="lin" valueType="num">
                                      <p:cBhvr>
                                        <p:cTn id="14" dur="500" fill="hold"/>
                                        <p:tgtEl>
                                          <p:spTgt spid="16999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9991"/>
                                        </p:tgtEl>
                                        <p:attrNameLst>
                                          <p:attrName>style.visibility</p:attrName>
                                        </p:attrNameLst>
                                      </p:cBhvr>
                                      <p:to>
                                        <p:strVal val="visible"/>
                                      </p:to>
                                    </p:set>
                                    <p:animEffect transition="in" filter="wipe(down)">
                                      <p:cBhvr>
                                        <p:cTn id="19" dur="3000"/>
                                        <p:tgtEl>
                                          <p:spTgt spid="169991"/>
                                        </p:tgtEl>
                                      </p:cBhvr>
                                    </p:animEffect>
                                  </p:childTnLst>
                                </p:cTn>
                              </p:par>
                            </p:childTnLst>
                          </p:cTn>
                        </p:par>
                        <p:par>
                          <p:cTn id="20" fill="hold" nodeType="afterGroup">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69992"/>
                                        </p:tgtEl>
                                        <p:attrNameLst>
                                          <p:attrName>style.visibility</p:attrName>
                                        </p:attrNameLst>
                                      </p:cBhvr>
                                      <p:to>
                                        <p:strVal val="visible"/>
                                      </p:to>
                                    </p:set>
                                    <p:animEffect transition="in" filter="wipe(up)">
                                      <p:cBhvr>
                                        <p:cTn id="23" dur="3000"/>
                                        <p:tgtEl>
                                          <p:spTgt spid="1699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9989"/>
                                        </p:tgtEl>
                                        <p:attrNameLst>
                                          <p:attrName>style.visibility</p:attrName>
                                        </p:attrNameLst>
                                      </p:cBhvr>
                                      <p:to>
                                        <p:strVal val="visible"/>
                                      </p:to>
                                    </p:set>
                                    <p:anim calcmode="lin" valueType="num">
                                      <p:cBhvr additive="base">
                                        <p:cTn id="28" dur="500" fill="hold"/>
                                        <p:tgtEl>
                                          <p:spTgt spid="169989"/>
                                        </p:tgtEl>
                                        <p:attrNameLst>
                                          <p:attrName>ppt_x</p:attrName>
                                        </p:attrNameLst>
                                      </p:cBhvr>
                                      <p:tavLst>
                                        <p:tav tm="0">
                                          <p:val>
                                            <p:strVal val="0-#ppt_w/2"/>
                                          </p:val>
                                        </p:tav>
                                        <p:tav tm="100000">
                                          <p:val>
                                            <p:strVal val="#ppt_x"/>
                                          </p:val>
                                        </p:tav>
                                      </p:tavLst>
                                    </p:anim>
                                    <p:anim calcmode="lin" valueType="num">
                                      <p:cBhvr additive="base">
                                        <p:cTn id="29"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autoUpdateAnimBg="0"/>
      <p:bldP spid="169990" grpId="0" animBg="1"/>
      <p:bldP spid="169991" grpId="0" animBg="1"/>
      <p:bldP spid="1699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3" descr="health-safety-sig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124200" y="4419600"/>
            <a:ext cx="6019800" cy="914400"/>
          </a:xfrm>
          <a:solidFill>
            <a:srgbClr val="000090"/>
          </a:solidFill>
        </p:spPr>
        <p:txBody>
          <a:bodyPr/>
          <a:lstStyle/>
          <a:p>
            <a:pPr>
              <a:defRPr/>
            </a:pPr>
            <a:r>
              <a:rPr lang="zh-TW" altLang="en-US" dirty="0"/>
              <a:t>标记</a:t>
            </a:r>
            <a:r>
              <a:rPr lang="zh-CN" altLang="en-US" dirty="0"/>
              <a:t>是对生命至关重要</a:t>
            </a:r>
            <a:endParaRPr lang="en-US" dirty="0">
              <a:latin typeface="Arial" charset="0"/>
              <a:ea typeface="ＭＳ Ｐゴシック" charset="0"/>
              <a:cs typeface="MS PGothic"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0" y="0"/>
            <a:ext cx="2057400" cy="2438400"/>
          </a:xfrm>
          <a:effectLst>
            <a:outerShdw blurRad="63500" dist="107763" dir="13500000" algn="ctr" rotWithShape="0">
              <a:srgbClr val="000000">
                <a:alpha val="74997"/>
              </a:srgbClr>
            </a:outerShdw>
          </a:effectLst>
        </p:spPr>
        <p:txBody>
          <a:bodyPr/>
          <a:lstStyle/>
          <a:p>
            <a:pPr eaLnBrk="1" hangingPunct="1">
              <a:defRPr/>
            </a:pPr>
            <a:r>
              <a:rPr lang="en-US" altLang="zh-CN" b="1" dirty="0">
                <a:latin typeface="SimHei" charset="0"/>
                <a:ea typeface="SimHei" charset="0"/>
                <a:cs typeface="SimHei" charset="0"/>
              </a:rPr>
              <a:t>神</a:t>
            </a:r>
            <a:r>
              <a:rPr lang="zh-CN" altLang="en-US" b="1" dirty="0">
                <a:latin typeface="SimHei" charset="0"/>
                <a:ea typeface="SimHei" charset="0"/>
                <a:cs typeface="SimHei" charset="0"/>
              </a:rPr>
              <a:t>的爱</a:t>
            </a:r>
            <a:endParaRPr lang="en-US" dirty="0">
              <a:latin typeface="Arial" charset="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6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2514600"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a:lstStyle/>
          <a:p>
            <a:pPr marL="342900" indent="-342900" algn="ctr">
              <a:spcBef>
                <a:spcPct val="20000"/>
              </a:spcBef>
              <a:buClr>
                <a:srgbClr val="86D1EC"/>
              </a:buClr>
              <a:buSzPct val="90000"/>
              <a:buBlip>
                <a:blip r:embed="rId5"/>
              </a:buBlip>
              <a:defRPr/>
            </a:pPr>
            <a:r>
              <a:rPr lang="en-US" altLang="zh-CN" sz="3200" b="1" dirty="0">
                <a:latin typeface="SimHei" charset="0"/>
                <a:ea typeface="SimHei" charset="0"/>
                <a:cs typeface="SimHei" charset="0"/>
              </a:rPr>
              <a:t>以</a:t>
            </a:r>
            <a:r>
              <a:rPr lang="zh-CN" altLang="en-US" sz="3200" b="1" dirty="0">
                <a:latin typeface="SimHei" charset="0"/>
                <a:ea typeface="SimHei" charset="0"/>
                <a:cs typeface="SimHei" charset="0"/>
              </a:rPr>
              <a:t>神迹显明</a:t>
            </a:r>
          </a:p>
        </p:txBody>
      </p:sp>
    </p:spTree>
    <p:extLst>
      <p:ext uri="{BB962C8B-B14F-4D97-AF65-F5344CB8AC3E}">
        <p14:creationId xmlns:p14="http://schemas.microsoft.com/office/powerpoint/2010/main" val="165374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a:t>
            </a:r>
            <a:r>
              <a:rPr lang="en-US" altLang="zh-CN" b="1">
                <a:solidFill>
                  <a:schemeClr val="bg2"/>
                </a:solidFill>
                <a:latin typeface="SimHei" charset="0"/>
                <a:ea typeface="SimHei" charset="0"/>
                <a:cs typeface="SimHei" charset="0"/>
              </a:rPr>
              <a:t>-</a:t>
            </a:r>
            <a:r>
              <a:rPr lang="zh-CN" altLang="en-US" b="1">
                <a:solidFill>
                  <a:schemeClr val="bg2"/>
                </a:solidFill>
                <a:latin typeface="SimHei" charset="0"/>
                <a:ea typeface="SimHei" charset="0"/>
                <a:cs typeface="SimHei" charset="0"/>
              </a:rPr>
              <a:t>黄色方格内 </a:t>
            </a:r>
            <a:r>
              <a:rPr lang="en-US" altLang="ja-JP" b="1">
                <a:solidFill>
                  <a:schemeClr val="bg1"/>
                </a:solidFill>
                <a:latin typeface="SimHei" charset="0"/>
                <a:cs typeface="Arial"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2"/>
              </a:solidFill>
              <a:latin typeface="Arial"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变水为酒</a:t>
            </a:r>
            <a:br>
              <a:rPr lang="en-US" altLang="ja-JP" b="1">
                <a:solidFill>
                  <a:schemeClr val="bg2"/>
                </a:solidFill>
                <a:latin typeface="TEXT" charset="0"/>
              </a:rPr>
            </a:br>
            <a:r>
              <a:rPr lang="en-US" altLang="ja-JP" b="1">
                <a:solidFill>
                  <a:schemeClr val="bg2"/>
                </a:solidFill>
                <a:latin typeface="TEXT" charset="0"/>
              </a:rPr>
              <a:t>2:1-11</a:t>
            </a:r>
            <a:endParaRPr lang="en-US" b="1">
              <a:solidFill>
                <a:schemeClr val="bg2"/>
              </a:solidFill>
              <a:latin typeface="TEXT"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医治大臣</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的儿子</a:t>
            </a:r>
            <a:br>
              <a:rPr lang="en-US" altLang="ja-JP" b="1">
                <a:solidFill>
                  <a:schemeClr val="bg2"/>
                </a:solidFill>
                <a:latin typeface="TEXT" charset="0"/>
              </a:rPr>
            </a:br>
            <a:r>
              <a:rPr lang="en-US" altLang="ja-JP" b="1">
                <a:solidFill>
                  <a:schemeClr val="bg2"/>
                </a:solidFill>
                <a:latin typeface="TEXT" charset="0"/>
              </a:rPr>
              <a:t>4:46-54</a:t>
            </a:r>
            <a:endParaRPr lang="en-US" b="1">
              <a:solidFill>
                <a:schemeClr val="bg2"/>
              </a:solidFill>
              <a:latin typeface="TEXT"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a:t>
            </a:r>
            <a:r>
              <a:rPr lang="en-US" altLang="zh-CN" b="1">
                <a:solidFill>
                  <a:schemeClr val="bg2"/>
                </a:solidFill>
                <a:latin typeface="SimHei" charset="0"/>
                <a:ea typeface="SimHei" charset="0"/>
                <a:cs typeface="SimHei" charset="0"/>
              </a:rPr>
              <a:t>38</a:t>
            </a:r>
            <a:r>
              <a:rPr lang="zh-CN" altLang="en-US" b="1">
                <a:solidFill>
                  <a:schemeClr val="bg2"/>
                </a:solidFill>
                <a:latin typeface="SimHei" charset="0"/>
                <a:ea typeface="SimHei" charset="0"/>
                <a:cs typeface="SimHei" charset="0"/>
              </a:rPr>
              <a:t>年的</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中风病患</a:t>
            </a:r>
            <a:br>
              <a:rPr lang="en-US" altLang="ja-JP" b="1">
                <a:solidFill>
                  <a:schemeClr val="bg2"/>
                </a:solidFill>
                <a:latin typeface="TEXT" charset="0"/>
              </a:rPr>
            </a:br>
            <a:r>
              <a:rPr lang="en-US" altLang="ja-JP" b="1">
                <a:solidFill>
                  <a:schemeClr val="bg2"/>
                </a:solidFill>
                <a:latin typeface="TEXT" charset="0"/>
              </a:rPr>
              <a:t>5:1-18</a:t>
            </a:r>
            <a:endParaRPr lang="en-US" b="1">
              <a:solidFill>
                <a:schemeClr val="bg2"/>
              </a:solidFill>
              <a:latin typeface="TEXT"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dirty="0">
                <a:latin typeface="SimHei" charset="0"/>
                <a:ea typeface="SimHei" charset="0"/>
                <a:cs typeface="SimHei" charset="0"/>
              </a:rPr>
              <a:t>喂饱</a:t>
            </a:r>
            <a:r>
              <a:rPr lang="en-US" altLang="zh-CN" b="1" dirty="0">
                <a:latin typeface="SimHei" charset="0"/>
                <a:ea typeface="SimHei" charset="0"/>
                <a:cs typeface="SimHei" charset="0"/>
              </a:rPr>
              <a:t>5000</a:t>
            </a:r>
            <a:r>
              <a:rPr lang="zh-CN" altLang="en-US" b="1" dirty="0">
                <a:latin typeface="SimHei" charset="0"/>
                <a:ea typeface="SimHei" charset="0"/>
                <a:cs typeface="SimHei" charset="0"/>
              </a:rPr>
              <a:t>人</a:t>
            </a:r>
            <a:br>
              <a:rPr lang="en-US" altLang="ja-JP" b="1" dirty="0">
                <a:latin typeface="TEXT" charset="0"/>
                <a:cs typeface="TEXT" charset="0"/>
              </a:rPr>
            </a:br>
            <a:r>
              <a:rPr lang="en-US" altLang="ja-JP" b="1" dirty="0">
                <a:latin typeface="TEXT" charset="0"/>
                <a:cs typeface="TEXT" charset="0"/>
              </a:rPr>
              <a:t>6:1-15</a:t>
            </a:r>
            <a:endParaRPr lang="en-US" b="1" dirty="0">
              <a:latin typeface="TEXT"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a:latin typeface="SimHei" charset="0"/>
                <a:ea typeface="SimHei" charset="0"/>
                <a:cs typeface="SimHei" charset="0"/>
              </a:rPr>
              <a:t>行走海面上</a:t>
            </a:r>
            <a:br>
              <a:rPr lang="en-US" altLang="ja-JP" b="1">
                <a:latin typeface="TEXT" charset="0"/>
                <a:cs typeface="TEXT" charset="0"/>
              </a:rPr>
            </a:br>
            <a:r>
              <a:rPr lang="en-US" altLang="ja-JP" b="1">
                <a:latin typeface="TEXT" charset="0"/>
                <a:cs typeface="TEXT" charset="0"/>
              </a:rPr>
              <a:t>6:16-21</a:t>
            </a:r>
            <a:endParaRPr lang="en-US" b="1">
              <a:latin typeface="TEXT"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医治生来</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瞎眼的</a:t>
            </a:r>
            <a:br>
              <a:rPr lang="en-US" altLang="ja-JP" b="1">
                <a:solidFill>
                  <a:schemeClr val="bg2"/>
                </a:solidFill>
                <a:latin typeface="TEXT" charset="0"/>
              </a:rPr>
            </a:br>
            <a:r>
              <a:rPr lang="en-US" altLang="ja-JP" b="1">
                <a:solidFill>
                  <a:schemeClr val="bg2"/>
                </a:solidFill>
                <a:latin typeface="TEXT" charset="0"/>
              </a:rPr>
              <a:t>9:1-7</a:t>
            </a:r>
            <a:endParaRPr lang="en-US" b="1">
              <a:solidFill>
                <a:schemeClr val="bg2"/>
              </a:solidFill>
              <a:latin typeface="TEXT"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叫拉撒路</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从死里复活</a:t>
            </a:r>
            <a:br>
              <a:rPr lang="en-US" altLang="ja-JP" b="1">
                <a:solidFill>
                  <a:schemeClr val="bg2"/>
                </a:solidFill>
                <a:latin typeface="TEXT" charset="0"/>
              </a:rPr>
            </a:br>
            <a:r>
              <a:rPr lang="en-US" altLang="ja-JP" b="1">
                <a:solidFill>
                  <a:schemeClr val="bg2"/>
                </a:solidFill>
                <a:latin typeface="TEXT" charset="0"/>
              </a:rPr>
              <a:t>11:1-45</a:t>
            </a:r>
            <a:endParaRPr lang="en-US" b="1">
              <a:solidFill>
                <a:schemeClr val="bg2"/>
              </a:solidFill>
              <a:latin typeface="TEXT"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algn="ctr">
              <a:defRPr/>
            </a:pPr>
            <a:r>
              <a:rPr lang="zh-CN" altLang="en-US" b="1">
                <a:latin typeface="SimHei" charset="0"/>
                <a:ea typeface="SimHei" charset="0"/>
                <a:cs typeface="SimHei" charset="0"/>
              </a:rPr>
              <a:t>基督复活</a:t>
            </a:r>
            <a:br>
              <a:rPr lang="en-US" altLang="ja-JP" b="1">
                <a:latin typeface="TEXT" charset="0"/>
              </a:rPr>
            </a:br>
            <a:r>
              <a:rPr lang="en-US" altLang="ja-JP" b="1">
                <a:latin typeface="TEXT" charset="0"/>
              </a:rPr>
              <a:t>20:1-31</a:t>
            </a:r>
            <a:endParaRPr lang="en-US" b="1">
              <a:latin typeface="TEXT"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奇妙捕获</a:t>
            </a:r>
            <a:br>
              <a:rPr lang="en-US" altLang="ja-JP" b="1">
                <a:solidFill>
                  <a:schemeClr val="bg2"/>
                </a:solidFill>
                <a:latin typeface="TEXT" charset="0"/>
              </a:rPr>
            </a:br>
            <a:r>
              <a:rPr lang="en-US" altLang="ja-JP" b="1">
                <a:solidFill>
                  <a:schemeClr val="bg2"/>
                </a:solidFill>
                <a:latin typeface="TEXT" charset="0"/>
              </a:rPr>
              <a:t>21:1-3</a:t>
            </a:r>
            <a:endParaRPr lang="en-US" b="1">
              <a:solidFill>
                <a:schemeClr val="bg2"/>
              </a:solidFill>
              <a:latin typeface="TEX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8466"/>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耶稣在门徒面前还行了许多神迹，</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只是没有记在这本书里。</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而记载这些事的目的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是为了</a:t>
            </a:r>
            <a:r>
              <a:rPr kumimoji="0" lang="zh-CN" altLang="en-US"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使你们相信耶稣就是基督</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是上帝的儿子，</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并且使你们这些信祂的人</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可以靠祂的名得到生命。</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955410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83" y="65366"/>
            <a:ext cx="75122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230338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神成肉身</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为的要成就永生</a:t>
            </a:r>
            <a:endPar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1833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什么是永生</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01187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rPr>
                        <a:t>道成肉身赐世人永生</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的神性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神儿子的启示</a:t>
                      </a:r>
                      <a:endParaRPr kumimoji="0" lang="en-US" sz="24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神子装备</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门徒</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神子受难</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与复活</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神子的</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足够性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1:1-18</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1:19–12:50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13–17</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18–20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21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前言</a:t>
                      </a:r>
                      <a:endParaRPr kumimoji="0" lang="en-US" sz="18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a:ln>
                          <a:noFill/>
                        </a:ln>
                        <a:solidFill>
                          <a:srgbClr val="00009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8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道成肉身</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被接受的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1:19–4:54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被拒绝的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5–12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楼房里</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（无神迹）</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最后的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29</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年秋天至</a:t>
                      </a:r>
                      <a:b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b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30</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星期一</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 </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星期四</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星期五</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至</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星期日</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以弗所 </a:t>
                      </a:r>
                      <a:r>
                        <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18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65-69</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ja-JP"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endPar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3200" b="1" dirty="0">
                <a:effectLst/>
                <a:latin typeface="Microsoft YaHei UI" panose="020B0503020204020204" pitchFamily="34" charset="-122"/>
                <a:ea typeface="Microsoft YaHei UI" panose="020B0503020204020204" pitchFamily="34" charset="-122"/>
                <a:cs typeface="SimHei" charset="0"/>
              </a:rPr>
              <a:t>约翰福音概览</a:t>
            </a:r>
            <a:endParaRPr lang="en-US" sz="5400" b="1" dirty="0">
              <a:effectLst/>
              <a:latin typeface="Microsoft YaHei UI" panose="020B0503020204020204" pitchFamily="34" charset="-122"/>
              <a:ea typeface="Microsoft YaHei UI" panose="020B0503020204020204" pitchFamily="34" charset="-122"/>
              <a:cs typeface="SimHei" charset="0"/>
            </a:endParaRPr>
          </a:p>
        </p:txBody>
      </p:sp>
      <p:sp>
        <p:nvSpPr>
          <p:cNvPr id="204836" name="Text Box 3"/>
          <p:cNvSpPr txBox="1">
            <a:spLocks noChangeArrowheads="1"/>
          </p:cNvSpPr>
          <p:nvPr/>
        </p:nvSpPr>
        <p:spPr bwMode="auto">
          <a:xfrm>
            <a:off x="8426450" y="76200"/>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107</a:t>
            </a:r>
          </a:p>
        </p:txBody>
      </p:sp>
    </p:spTree>
    <p:extLst>
      <p:ext uri="{BB962C8B-B14F-4D97-AF65-F5344CB8AC3E}">
        <p14:creationId xmlns:p14="http://schemas.microsoft.com/office/powerpoint/2010/main" val="1839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5"/>
                                        </p:tgtEl>
                                        <p:attrNameLst>
                                          <p:attrName>style.visibility</p:attrName>
                                        </p:attrNameLst>
                                      </p:cBhvr>
                                      <p:to>
                                        <p:strVal val="visible"/>
                                      </p:to>
                                    </p:set>
                                    <p:anim calcmode="lin" valueType="num">
                                      <p:cBhvr additive="base">
                                        <p:cTn id="7" dur="500" fill="hold"/>
                                        <p:tgtEl>
                                          <p:spTgt spid="204835"/>
                                        </p:tgtEl>
                                        <p:attrNameLst>
                                          <p:attrName>ppt_x</p:attrName>
                                        </p:attrNameLst>
                                      </p:cBhvr>
                                      <p:tavLst>
                                        <p:tav tm="0">
                                          <p:val>
                                            <p:strVal val="#ppt_x"/>
                                          </p:val>
                                        </p:tav>
                                        <p:tav tm="100000">
                                          <p:val>
                                            <p:strVal val="#ppt_x"/>
                                          </p:val>
                                        </p:tav>
                                      </p:tavLst>
                                    </p:anim>
                                    <p:anim calcmode="lin" valueType="num">
                                      <p:cBhvr additive="base">
                                        <p:cTn id="8" dur="500" fill="hold"/>
                                        <p:tgtEl>
                                          <p:spTgt spid="204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33382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solidFill>
                <a:srgbClr val="000000"/>
              </a:solidFill>
              <a:cs typeface="MS Gothic" charset="0"/>
            </a:endParaRPr>
          </a:p>
        </p:txBody>
      </p:sp>
      <p:sp>
        <p:nvSpPr>
          <p:cNvPr id="33382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cs typeface="MS Gothic" charset="0"/>
            </a:endParaRPr>
          </a:p>
        </p:txBody>
      </p:sp>
      <p:sp>
        <p:nvSpPr>
          <p:cNvPr id="33382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2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33383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33383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333834" name="Group 12"/>
          <p:cNvGrpSpPr>
            <a:grpSpLocks/>
          </p:cNvGrpSpPr>
          <p:nvPr/>
        </p:nvGrpSpPr>
        <p:grpSpPr bwMode="auto">
          <a:xfrm>
            <a:off x="1652588" y="1647825"/>
            <a:ext cx="890587" cy="1346200"/>
            <a:chOff x="1145" y="1176"/>
            <a:chExt cx="617" cy="962"/>
          </a:xfrm>
        </p:grpSpPr>
        <p:sp>
          <p:nvSpPr>
            <p:cNvPr id="33386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61"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62"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5" name="Group 16"/>
          <p:cNvGrpSpPr>
            <a:grpSpLocks/>
          </p:cNvGrpSpPr>
          <p:nvPr/>
        </p:nvGrpSpPr>
        <p:grpSpPr bwMode="auto">
          <a:xfrm>
            <a:off x="5070475" y="1658938"/>
            <a:ext cx="890588" cy="1346200"/>
            <a:chOff x="3513" y="1184"/>
            <a:chExt cx="617" cy="962"/>
          </a:xfrm>
        </p:grpSpPr>
        <p:sp>
          <p:nvSpPr>
            <p:cNvPr id="33385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8"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9"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6" name="Group 20"/>
          <p:cNvGrpSpPr>
            <a:grpSpLocks/>
          </p:cNvGrpSpPr>
          <p:nvPr/>
        </p:nvGrpSpPr>
        <p:grpSpPr bwMode="auto">
          <a:xfrm>
            <a:off x="1674813" y="4325938"/>
            <a:ext cx="890587" cy="1346200"/>
            <a:chOff x="1161" y="3088"/>
            <a:chExt cx="617" cy="962"/>
          </a:xfrm>
        </p:grpSpPr>
        <p:sp>
          <p:nvSpPr>
            <p:cNvPr id="33385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5"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6"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333837"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333838"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333839"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33384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33384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33384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333843"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333844"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333845"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333846"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333847"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333848"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333849"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33385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cs typeface="MS Gothic" charset="0"/>
              </a:rPr>
              <a:t>111</a:t>
            </a:r>
          </a:p>
        </p:txBody>
      </p:sp>
      <p:sp>
        <p:nvSpPr>
          <p:cNvPr id="50" name="Title 49"/>
          <p:cNvSpPr>
            <a:spLocks noGrp="1"/>
          </p:cNvSpPr>
          <p:nvPr>
            <p:ph type="title" idx="4294967295"/>
          </p:nvPr>
        </p:nvSpPr>
        <p:spPr>
          <a:xfrm>
            <a:off x="381000" y="1023938"/>
            <a:ext cx="8153400" cy="609600"/>
          </a:xfrm>
          <a:prstGeom prst="rect">
            <a:avLst/>
          </a:prstGeom>
        </p:spPr>
        <p:txBody>
          <a:bodyPr/>
          <a:lstStyle/>
          <a:p>
            <a:pPr>
              <a:defRPr/>
            </a:pPr>
            <a:r>
              <a:rPr lang="zh-TW" altLang="en-US" sz="2900" b="1" dirty="0">
                <a:solidFill>
                  <a:srgbClr val="FAFD00"/>
                </a:solidFill>
                <a:effectLst>
                  <a:outerShdw blurRad="38100" dist="38100" dir="2700000" algn="tl">
                    <a:srgbClr val="DDDDDD"/>
                  </a:outerShdw>
                </a:effectLst>
                <a:latin typeface="Comic Sans MS" charset="0"/>
                <a:cs typeface="MS Gothic" charset="0"/>
              </a:rPr>
              <a:t>约翰福音里十大“我是”的声明</a:t>
            </a:r>
            <a:endParaRPr lang="en-US" dirty="0">
              <a:effectLst>
                <a:outerShdw blurRad="38100" dist="38100" dir="2700000" algn="tl">
                  <a:srgbClr val="DDDDDD"/>
                </a:outerShdw>
              </a:effectLst>
              <a:latin typeface="Times New Roman" charset="0"/>
              <a:cs typeface="MS Gothic" charset="0"/>
            </a:endParaRPr>
          </a:p>
        </p:txBody>
      </p:sp>
      <p:sp>
        <p:nvSpPr>
          <p:cNvPr id="223243" name="Rectangle 10"/>
          <p:cNvSpPr>
            <a:spLocks noChangeArrowheads="1"/>
          </p:cNvSpPr>
          <p:nvPr/>
        </p:nvSpPr>
        <p:spPr bwMode="auto">
          <a:xfrm>
            <a:off x="1066800" y="1636713"/>
            <a:ext cx="7467600" cy="3773559"/>
          </a:xfrm>
          <a:prstGeom prst="rect">
            <a:avLst/>
          </a:prstGeom>
          <a:noFill/>
          <a:ln w="9525">
            <a:noFill/>
            <a:round/>
            <a:headEnd/>
            <a:tailEnd/>
          </a:ln>
        </p:spPr>
        <p:txBody>
          <a:bodyPr lIns="81079" tIns="39732" rIns="81079" bIns="39732">
            <a:spAutoFit/>
          </a:bodyPr>
          <a:lstStyle/>
          <a:p>
            <a:pPr marL="514350" indent="-514350">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弥赛亚</a:t>
            </a:r>
            <a:r>
              <a:rPr lang="en-US" altLang="ja-JP" b="1" dirty="0">
                <a:solidFill>
                  <a:srgbClr val="FAFD00"/>
                </a:solidFill>
                <a:effectLst>
                  <a:outerShdw blurRad="38100" dist="38100" dir="2700000" algn="tl">
                    <a:srgbClr val="000000"/>
                  </a:outerShdw>
                </a:effectLst>
                <a:latin typeface="Helvetica" charset="0"/>
                <a:cs typeface="MS Gothic" charset="0"/>
              </a:rPr>
              <a:t>” (4:26)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是我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不要怕</a:t>
            </a:r>
            <a:r>
              <a:rPr lang="en-US" altLang="ja-JP" b="1" dirty="0">
                <a:solidFill>
                  <a:srgbClr val="FAFD00"/>
                </a:solidFill>
                <a:effectLst>
                  <a:outerShdw blurRad="38100" dist="38100" dir="2700000" algn="tl">
                    <a:srgbClr val="000000"/>
                  </a:outerShdw>
                </a:effectLst>
                <a:latin typeface="Helvetica" charset="0"/>
                <a:cs typeface="MS Gothic" charset="0"/>
              </a:rPr>
              <a:t>” (6:20)</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我就是生命的</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粮</a:t>
            </a:r>
            <a:r>
              <a:rPr lang="en-US" altLang="ja-JP" b="1" dirty="0">
                <a:solidFill>
                  <a:srgbClr val="FAFD00"/>
                </a:solidFill>
                <a:effectLst>
                  <a:outerShdw blurRad="38100" dist="38100" dir="2700000" algn="tl">
                    <a:srgbClr val="000000"/>
                  </a:outerShdw>
                </a:effectLst>
                <a:latin typeface="Helvetica" charset="0"/>
                <a:cs typeface="MS Gothic" charset="0"/>
              </a:rPr>
              <a:t>” (6:35)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我是世界的</a:t>
            </a:r>
            <a:r>
              <a:rPr lang="zh-CN" altLang="en-US" b="1" dirty="0">
                <a:solidFill>
                  <a:srgbClr val="FFFFFF"/>
                </a:solidFill>
                <a:latin typeface="SimHei" charset="0"/>
                <a:ea typeface="SimHei" charset="0"/>
                <a:cs typeface="SimHei" charset="0"/>
              </a:rPr>
              <a:t>光</a:t>
            </a:r>
            <a:r>
              <a:rPr lang="en-US" altLang="ja-JP" b="1" dirty="0">
                <a:solidFill>
                  <a:srgbClr val="FAFD00"/>
                </a:solidFill>
                <a:effectLst>
                  <a:outerShdw blurRad="38100" dist="38100" dir="2700000" algn="tl">
                    <a:srgbClr val="000000"/>
                  </a:outerShdw>
                </a:effectLst>
                <a:latin typeface="Helvetica" charset="0"/>
                <a:cs typeface="MS Gothic" charset="0"/>
              </a:rPr>
              <a:t>” (8:12)</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chemeClr val="bg1"/>
                </a:solidFill>
                <a:latin typeface="SimHei" charset="0"/>
                <a:ea typeface="SimHei" charset="0"/>
                <a:cs typeface="SimHei" charset="0"/>
              </a:rPr>
              <a:t>还没有亚伯拉罕</a:t>
            </a:r>
            <a:r>
              <a:rPr lang="zh-CN" altLang="en-US" b="1" dirty="0">
                <a:latin typeface="SimHei" charset="0"/>
                <a:ea typeface="SimHei" charset="0"/>
                <a:cs typeface="SimHei" charset="0"/>
              </a:rPr>
              <a:t>、</a:t>
            </a:r>
            <a:r>
              <a:rPr lang="zh-CN" altLang="en-US" b="1" dirty="0">
                <a:solidFill>
                  <a:srgbClr val="FFFF00"/>
                </a:solidFill>
                <a:latin typeface="SimHei" charset="0"/>
                <a:ea typeface="SimHei" charset="0"/>
                <a:cs typeface="SimHei" charset="0"/>
              </a:rPr>
              <a:t>就有了我</a:t>
            </a:r>
            <a:r>
              <a:rPr lang="en-US" altLang="ja-JP" b="1" dirty="0">
                <a:solidFill>
                  <a:srgbClr val="FAFD00"/>
                </a:solidFill>
                <a:effectLst>
                  <a:outerShdw blurRad="38100" dist="38100" dir="2700000" algn="tl">
                    <a:srgbClr val="000000"/>
                  </a:outerShdw>
                </a:effectLst>
                <a:latin typeface="Helvetica" charset="0"/>
                <a:cs typeface="MS Gothic" charset="0"/>
              </a:rPr>
              <a:t>” (8:58)</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我就是羊的</a:t>
            </a:r>
            <a:r>
              <a:rPr lang="zh-CN" altLang="en-US" b="1" dirty="0">
                <a:solidFill>
                  <a:srgbClr val="FFFFFF"/>
                </a:solidFill>
                <a:latin typeface="SimHei" charset="0"/>
                <a:ea typeface="SimHei" charset="0"/>
                <a:cs typeface="SimHei" charset="0"/>
              </a:rPr>
              <a:t>门</a:t>
            </a:r>
            <a:r>
              <a:rPr lang="en-US" altLang="ja-JP" b="1" dirty="0">
                <a:solidFill>
                  <a:srgbClr val="FAFD00"/>
                </a:solidFill>
                <a:effectLst>
                  <a:outerShdw blurRad="38100" dist="38100" dir="2700000" algn="tl">
                    <a:srgbClr val="000000"/>
                  </a:outerShdw>
                </a:effectLst>
                <a:latin typeface="Helvetica" charset="0"/>
                <a:cs typeface="MS Gothic" charset="0"/>
              </a:rPr>
              <a:t>” (10:7)</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我是好</a:t>
            </a:r>
            <a:r>
              <a:rPr lang="zh-CN" altLang="en-US" b="1" dirty="0">
                <a:solidFill>
                  <a:srgbClr val="FFFFFF"/>
                </a:solidFill>
                <a:latin typeface="SimHei" charset="0"/>
                <a:ea typeface="SimHei" charset="0"/>
                <a:cs typeface="SimHei" charset="0"/>
              </a:rPr>
              <a:t>牧人</a:t>
            </a:r>
            <a:r>
              <a:rPr lang="en-US" altLang="ja-JP" b="1" dirty="0">
                <a:solidFill>
                  <a:srgbClr val="FAFD00"/>
                </a:solidFill>
                <a:effectLst>
                  <a:outerShdw blurRad="38100" dist="38100" dir="2700000" algn="tl">
                    <a:srgbClr val="000000"/>
                  </a:outerShdw>
                </a:effectLst>
                <a:latin typeface="Helvetica" charset="0"/>
                <a:cs typeface="MS Gothic" charset="0"/>
              </a:rPr>
              <a:t>” (10:11, 14)</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FF"/>
                </a:solidFill>
                <a:latin typeface="SimHei" charset="0"/>
                <a:ea typeface="SimHei" charset="0"/>
                <a:cs typeface="SimHei" charset="0"/>
              </a:rPr>
              <a:t>复活</a:t>
            </a:r>
            <a:r>
              <a:rPr lang="zh-CN" altLang="en-US" b="1" dirty="0">
                <a:solidFill>
                  <a:srgbClr val="FFFF00"/>
                </a:solidFill>
                <a:latin typeface="SimHei" charset="0"/>
                <a:ea typeface="SimHei" charset="0"/>
                <a:cs typeface="SimHei" charset="0"/>
              </a:rPr>
              <a:t>在我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生命</a:t>
            </a:r>
            <a:r>
              <a:rPr lang="zh-CN" altLang="en-US" b="1" dirty="0">
                <a:solidFill>
                  <a:srgbClr val="FFFF00"/>
                </a:solidFill>
                <a:latin typeface="SimHei" charset="0"/>
                <a:ea typeface="SimHei" charset="0"/>
                <a:cs typeface="SimHei" charset="0"/>
              </a:rPr>
              <a:t>也在我</a:t>
            </a:r>
            <a:r>
              <a:rPr lang="en-US" altLang="ja-JP" b="1" dirty="0">
                <a:solidFill>
                  <a:srgbClr val="FAFD00"/>
                </a:solidFill>
                <a:effectLst>
                  <a:outerShdw blurRad="38100" dist="38100" dir="2700000" algn="tl">
                    <a:srgbClr val="000000"/>
                  </a:outerShdw>
                </a:effectLst>
                <a:latin typeface="Helvetica" charset="0"/>
                <a:cs typeface="MS Gothic" charset="0"/>
              </a:rPr>
              <a:t>” (11:25)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latin typeface="SimHei" charset="0"/>
                <a:ea typeface="SimHei" charset="0"/>
                <a:cs typeface="SimHei" charset="0"/>
              </a:rPr>
              <a:t>道路、真理、生命</a:t>
            </a:r>
            <a:r>
              <a:rPr lang="en-US" altLang="ja-JP" b="1" dirty="0">
                <a:solidFill>
                  <a:srgbClr val="FAFD00"/>
                </a:solidFill>
                <a:effectLst>
                  <a:outerShdw blurRad="38100" dist="38100" dir="2700000" algn="tl">
                    <a:srgbClr val="000000"/>
                  </a:outerShdw>
                </a:effectLst>
                <a:latin typeface="Helvetica" charset="0"/>
                <a:cs typeface="MS Gothic" charset="0"/>
              </a:rPr>
              <a:t>” (14:6)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a:t>
            </a:r>
            <a:r>
              <a:rPr lang="zh-CN" altLang="en-US" b="1" dirty="0">
                <a:solidFill>
                  <a:srgbClr val="FFFFFF"/>
                </a:solidFill>
                <a:latin typeface="SimHei" charset="0"/>
                <a:ea typeface="SimHei" charset="0"/>
                <a:cs typeface="SimHei" charset="0"/>
              </a:rPr>
              <a:t>真葡萄树</a:t>
            </a:r>
            <a:r>
              <a:rPr lang="en-US" altLang="ja-JP" b="1" dirty="0">
                <a:solidFill>
                  <a:srgbClr val="FAFD00"/>
                </a:solidFill>
                <a:effectLst>
                  <a:outerShdw blurRad="38100" dist="38100" dir="2700000" algn="tl">
                    <a:srgbClr val="000000"/>
                  </a:outerShdw>
                </a:effectLst>
                <a:latin typeface="Helvetica" charset="0"/>
                <a:cs typeface="MS Gothic" charset="0"/>
              </a:rPr>
              <a:t>” (15:1)</a:t>
            </a:r>
            <a:endParaRPr lang="en-US" b="1" dirty="0">
              <a:solidFill>
                <a:srgbClr val="FAFD00"/>
              </a:solidFill>
              <a:effectLst>
                <a:outerShdw blurRad="38100" dist="38100" dir="2700000" algn="tl">
                  <a:srgbClr val="000000"/>
                </a:outerShdw>
              </a:effectLst>
              <a:latin typeface="Helvetica" charset="0"/>
              <a:cs typeface="MS Gothic" charset="0"/>
            </a:endParaRPr>
          </a:p>
        </p:txBody>
      </p:sp>
    </p:spTree>
    <p:extLst>
      <p:ext uri="{BB962C8B-B14F-4D97-AF65-F5344CB8AC3E}">
        <p14:creationId xmlns:p14="http://schemas.microsoft.com/office/powerpoint/2010/main" val="2952432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80472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8068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约翰说，永生是通过信靠耶稣</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作为神成为人的身份而得来的（</a:t>
            </a:r>
            <a:r>
              <a:rPr lang="en-US" altLang="zh-CN" sz="4800" b="1" dirty="0">
                <a:effectLst>
                  <a:glow rad="127000">
                    <a:schemeClr val="tx1"/>
                  </a:glow>
                </a:effectLst>
                <a:latin typeface="Arial" charset="0"/>
                <a:ea typeface="ＭＳ Ｐゴシック" charset="0"/>
                <a:cs typeface="ＭＳ Ｐゴシック" charset="0"/>
              </a:rPr>
              <a:t>1:1-18</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41331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267677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l" eaLnBrk="1" hangingPunct="1">
              <a:defRPr/>
            </a:pPr>
            <a:r>
              <a:rPr lang="zh-CN" altLang="en-US" sz="5000" b="1" u="sng" dirty="0">
                <a:latin typeface="SimHei" charset="0"/>
                <a:ea typeface="SimHei" charset="0"/>
                <a:cs typeface="SimHei" charset="0"/>
              </a:rPr>
              <a:t>在耶稣里，神成为人</a:t>
            </a:r>
            <a:endParaRPr lang="en-US" sz="5000" u="sng" dirty="0">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a:lnSpc>
                <a:spcPct val="90000"/>
              </a:lnSpc>
              <a:spcBef>
                <a:spcPct val="20000"/>
              </a:spcBef>
              <a:buClr>
                <a:schemeClr val="hlink"/>
              </a:buClr>
              <a:buSzPct val="90000"/>
              <a:buFont typeface="Wingdings" charset="0"/>
              <a:buBlip>
                <a:blip r:embed="rId4"/>
              </a:buBlip>
              <a:defRPr/>
            </a:pPr>
            <a:r>
              <a:rPr lang="ja-JP" altLang="en-US" sz="3200" b="1">
                <a:effectLst>
                  <a:outerShdw blurRad="38100" dist="38100" dir="2700000" algn="tl">
                    <a:srgbClr val="000000"/>
                  </a:outerShdw>
                </a:effectLst>
                <a:latin typeface="Arial" charset="0"/>
              </a:rPr>
              <a:t>“</a:t>
            </a:r>
            <a:r>
              <a:rPr lang="zh-CN" altLang="en-US" sz="4000">
                <a:effectLst>
                  <a:outerShdw blurRad="38100" dist="38100" dir="2700000" algn="tl">
                    <a:srgbClr val="000000"/>
                  </a:outerShdw>
                </a:effectLst>
                <a:latin typeface="SimHei" charset="0"/>
                <a:ea typeface="SimHei" charset="0"/>
                <a:cs typeface="SimHei" charset="0"/>
              </a:rPr>
              <a:t>道成了肉身、住在我们中间、充充满满的有恩典有真理。我们也见过他的荣光、正是父独生子的荣光。</a:t>
            </a:r>
            <a:r>
              <a:rPr lang="en-US" altLang="ja-JP" sz="3200" b="1">
                <a:effectLst>
                  <a:outerShdw blurRad="38100" dist="38100" dir="2700000" algn="tl">
                    <a:srgbClr val="000000"/>
                  </a:outerShdw>
                </a:effectLst>
                <a:latin typeface="Arial" charset="0"/>
              </a:rPr>
              <a:t>” (</a:t>
            </a:r>
            <a:r>
              <a:rPr lang="zh-CN" altLang="en-US" sz="3200" b="1">
                <a:effectLst>
                  <a:outerShdw blurRad="38100" dist="38100" dir="2700000" algn="tl">
                    <a:srgbClr val="000000"/>
                  </a:outerShdw>
                </a:effectLst>
                <a:latin typeface="SimHei" charset="0"/>
                <a:ea typeface="SimHei" charset="0"/>
                <a:cs typeface="SimHei" charset="0"/>
              </a:rPr>
              <a:t>约翰福音</a:t>
            </a:r>
            <a:r>
              <a:rPr lang="en-US" altLang="ja-JP" sz="3200" b="1">
                <a:effectLst>
                  <a:outerShdw blurRad="38100" dist="38100" dir="2700000" algn="tl">
                    <a:srgbClr val="000000"/>
                  </a:outerShdw>
                </a:effectLst>
                <a:latin typeface="Arial" charset="0"/>
              </a:rPr>
              <a:t> 1:14)</a:t>
            </a:r>
            <a:endParaRPr lang="en-US" sz="3200" b="1">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28568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r>
              <a:rPr lang="zh-CN" altLang="en-US" b="1" dirty="0">
                <a:effectLst>
                  <a:glow rad="228600">
                    <a:schemeClr val="bg2">
                      <a:alpha val="81000"/>
                    </a:schemeClr>
                  </a:glow>
                </a:effectLst>
                <a:latin typeface="Arial" charset="0"/>
                <a:ea typeface="ＭＳ Ｐゴシック" charset="0"/>
                <a:cs typeface="Arial" charset="0"/>
              </a:rPr>
              <a:t>犹太人拒绝了基督，</a:t>
            </a:r>
            <a:br>
              <a:rPr lang="en-US" altLang="zh-CN" b="1" dirty="0">
                <a:effectLst>
                  <a:glow rad="228600">
                    <a:schemeClr val="bg2">
                      <a:alpha val="81000"/>
                    </a:schemeClr>
                  </a:glow>
                </a:effectLst>
                <a:latin typeface="Arial" charset="0"/>
                <a:ea typeface="ＭＳ Ｐゴシック" charset="0"/>
                <a:cs typeface="Arial" charset="0"/>
              </a:rPr>
            </a:br>
            <a:r>
              <a:rPr lang="zh-CN" altLang="en-US" b="1" dirty="0">
                <a:effectLst>
                  <a:glow rad="228600">
                    <a:schemeClr val="bg2">
                      <a:alpha val="81000"/>
                    </a:schemeClr>
                  </a:glow>
                </a:effectLst>
                <a:latin typeface="Arial" charset="0"/>
                <a:ea typeface="ＭＳ Ｐゴシック" charset="0"/>
                <a:cs typeface="Arial" charset="0"/>
              </a:rPr>
              <a:t>即使他是犹太人（</a:t>
            </a:r>
            <a:r>
              <a:rPr lang="en-US" altLang="zh-CN" b="1" dirty="0">
                <a:effectLst>
                  <a:glow rad="228600">
                    <a:schemeClr val="bg2">
                      <a:alpha val="81000"/>
                    </a:schemeClr>
                  </a:glow>
                </a:effectLst>
                <a:latin typeface="Arial" charset="0"/>
                <a:ea typeface="ＭＳ Ｐゴシック" charset="0"/>
                <a:cs typeface="Arial" charset="0"/>
              </a:rPr>
              <a:t>1:11</a:t>
            </a:r>
            <a:r>
              <a:rPr lang="zh-CN" altLang="en-US" b="1" dirty="0">
                <a:effectLst>
                  <a:glow rad="228600">
                    <a:schemeClr val="bg2">
                      <a:alpha val="81000"/>
                    </a:schemeClr>
                  </a:glow>
                </a:effectLst>
                <a:latin typeface="Arial" charset="0"/>
                <a:ea typeface="ＭＳ Ｐゴシック" charset="0"/>
                <a:cs typeface="Arial" charset="0"/>
              </a:rPr>
              <a:t>）</a:t>
            </a:r>
            <a:endParaRPr lang="en-US" b="1" dirty="0">
              <a:effectLst>
                <a:glow rad="228600">
                  <a:schemeClr val="bg2">
                    <a:alpha val="81000"/>
                  </a:schemeClr>
                </a:glow>
              </a:effectLst>
              <a:latin typeface="Arial" charset="0"/>
              <a:ea typeface="ＭＳ Ｐゴシック" charset="0"/>
              <a:cs typeface="Arial" charset="0"/>
            </a:endParaRP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defRPr/>
            </a:pPr>
            <a:r>
              <a:rPr kumimoji="0" lang="en-US" altLang="ja-JP" sz="32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“他到自己的地方来，自己的人倒不接待他。”</a:t>
            </a:r>
          </a:p>
        </p:txBody>
      </p:sp>
    </p:spTree>
    <p:extLst>
      <p:ext uri="{BB962C8B-B14F-4D97-AF65-F5344CB8AC3E}">
        <p14:creationId xmlns:p14="http://schemas.microsoft.com/office/powerpoint/2010/main" val="1425490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eaLnBrk="1" hangingPunct="1"/>
            <a:r>
              <a:rPr lang="zh-CN" altLang="en-US" sz="3600" b="1" i="1" dirty="0">
                <a:ea typeface="ＭＳ Ｐゴシック" panose="020B0600070205080204" pitchFamily="34" charset="-128"/>
              </a:rPr>
              <a:t>你通过相信耶稣是神成为神的儿女：</a:t>
            </a:r>
            <a:br>
              <a:rPr lang="zh-CN" altLang="en-US" sz="3600" b="1" i="1" dirty="0">
                <a:ea typeface="ＭＳ Ｐゴシック" panose="020B0600070205080204" pitchFamily="34" charset="-128"/>
              </a:rPr>
            </a:b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凡接待他的</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，就是</a:t>
            </a:r>
            <a:r>
              <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信他名的人</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，他就赐他们权柄，作神的儿女。”</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（约翰福音 </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1:12 </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和合本）</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5673A440-C0E7-A449-A0A9-DBEEA22F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41350"/>
            <a:ext cx="9080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青春之泉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9297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人们既相信又拒绝了基督公开显现自己为神的启示</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1:19–12:50</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024256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7696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43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57801223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1107773"/>
          </a:xfrm>
          <a:prstGeom prst="rect">
            <a:avLst/>
          </a:prstGeom>
          <a:noFill/>
        </p:spPr>
        <p:txBody>
          <a:bodyPr wrap="square" lIns="91218" tIns="45610" rIns="91218" bIns="45610">
            <a:spAutoFit/>
          </a:bodyPr>
          <a:lstStyle/>
          <a:p>
            <a:pPr defTabSz="91269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在迦拿的婚筵</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algn="r" defTabSz="91269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a:t>
            </a:r>
          </a:p>
        </p:txBody>
      </p:sp>
      <p:grpSp>
        <p:nvGrpSpPr>
          <p:cNvPr id="7" name="Group 6"/>
          <p:cNvGrpSpPr/>
          <p:nvPr/>
        </p:nvGrpSpPr>
        <p:grpSpPr>
          <a:xfrm>
            <a:off x="228600" y="152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4188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570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451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3207905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但犹太人的领袖质问他说：“你做这些事，给我们显什么神迹，作为你有权柄这样做的凭据呢？</a:t>
            </a:r>
          </a:p>
        </p:txBody>
      </p:sp>
    </p:spTree>
    <p:extLst>
      <p:ext uri="{BB962C8B-B14F-4D97-AF65-F5344CB8AC3E}">
        <p14:creationId xmlns:p14="http://schemas.microsoft.com/office/powerpoint/2010/main" val="2892862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耶稣回答说：“你们拆毁这殿，我三日内要再建立起来。”</a:t>
            </a:r>
          </a:p>
        </p:txBody>
      </p:sp>
    </p:spTree>
    <p:extLst>
      <p:ext uri="{BB962C8B-B14F-4D97-AF65-F5344CB8AC3E}">
        <p14:creationId xmlns:p14="http://schemas.microsoft.com/office/powerpoint/2010/main" val="29950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4" name="Picture 4" descr="Related image">
            <a:extLst>
              <a:ext uri="{FF2B5EF4-FFF2-40B4-BE49-F238E27FC236}">
                <a16:creationId xmlns:a16="http://schemas.microsoft.com/office/drawing/2014/main" id="{379FA2A7-3EB1-8C45-B6A3-D51491A44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2"/>
            <a:ext cx="9160342" cy="6158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青春之泉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39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742724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EECE1"/>
                </a:solidFill>
                <a:latin typeface="Arial" charset="0"/>
                <a:cs typeface="Arial" charset="0"/>
              </a:rPr>
              <a:t>119d</a:t>
            </a:r>
          </a:p>
        </p:txBody>
      </p:sp>
      <p:sp>
        <p:nvSpPr>
          <p:cNvPr id="6" name="TextBox 5"/>
          <p:cNvSpPr txBox="1"/>
          <p:nvPr/>
        </p:nvSpPr>
        <p:spPr>
          <a:xfrm>
            <a:off x="381000" y="762000"/>
            <a:ext cx="8458200" cy="50783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耶稣说、我实实在在的告诉你、人若不是从水和圣灵生的、就不能进神的国。</a:t>
            </a: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约</a:t>
            </a:r>
            <a:r>
              <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3:5</a:t>
            </a:r>
            <a:endParaRPr 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3177255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333556" cy="2862035"/>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a:t>
            </a:r>
            <a:r>
              <a:rPr kumimoji="0" lang="zh-CN" altLang="en-US"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神爱世人，甚至将他的独生子赐给他们，叫一切信他的，不至灭亡，反得永生。”</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约翰福音</a:t>
            </a: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 3:16</a:t>
            </a:r>
            <a:endParaRPr kumimoji="0" lang="en-US"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261729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4195" name="Text Box 5"/>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rgbClr val="0000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15372" name="Oval 12"/>
          <p:cNvSpPr>
            <a:spLocks noChangeArrowheads="1"/>
          </p:cNvSpPr>
          <p:nvPr/>
        </p:nvSpPr>
        <p:spPr bwMode="auto">
          <a:xfrm>
            <a:off x="3276600" y="4114800"/>
            <a:ext cx="762000" cy="457200"/>
          </a:xfrm>
          <a:prstGeom prst="ellipse">
            <a:avLst/>
          </a:prstGeom>
          <a:noFill/>
          <a:ln w="57150" cap="sq">
            <a:solidFill>
              <a:srgbClr val="0000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zh-CN" altLang="en-US" b="1">
                <a:solidFill>
                  <a:schemeClr val="bg1"/>
                </a:solidFill>
                <a:effectLst>
                  <a:outerShdw blurRad="38100" dist="38100" dir="2700000" algn="tl">
                    <a:srgbClr val="EEECE1"/>
                  </a:outerShdw>
                </a:effectLst>
                <a:latin typeface="SimHei" charset="0"/>
                <a:ea typeface="SimHei" charset="0"/>
              </a:rPr>
              <a:t>耶稣在犹太全地及撒玛利亚</a:t>
            </a:r>
            <a:endParaRPr lang="en-US" b="1">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2984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517812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defTabSz="912780">
              <a:defRPr/>
            </a:pPr>
            <a:r>
              <a:rPr lang="zh-CN" alt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耶稣与毕士大池旁的瘸子</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894"/>
          </a:xfrm>
          <a:prstGeom prst="rect">
            <a:avLst/>
          </a:prstGeom>
          <a:noFill/>
        </p:spPr>
        <p:txBody>
          <a:bodyPr wrap="square" lIns="91228" tIns="45614" rIns="91228" bIns="45614">
            <a:spAutoFit/>
          </a:bodyPr>
          <a:lstStyle/>
          <a:p>
            <a:pPr defTabSz="91278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altLang="zh-TW"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5:1-30</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180933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3301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0179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276506" name="Picture 3" descr="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216"/>
              <a:ext cx="1272" cy="3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07" name="Picture 4" descr="thoma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200"/>
              <a:ext cx="576"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173" name="Rectangle 5"/>
          <p:cNvSpPr>
            <a:spLocks noGrp="1" noChangeArrowheads="1"/>
          </p:cNvSpPr>
          <p:nvPr>
            <p:ph type="title" idx="4294967295"/>
          </p:nvPr>
        </p:nvSpPr>
        <p:spPr>
          <a:xfrm>
            <a:off x="0" y="0"/>
            <a:ext cx="8153400" cy="914400"/>
          </a:xfrm>
          <a:solidFill>
            <a:srgbClr val="FFFCF3"/>
          </a:solidFill>
        </p:spPr>
        <p:txBody>
          <a:bodyPr/>
          <a:lstStyle/>
          <a:p>
            <a:pPr eaLnBrk="1" hangingPunct="1">
              <a:defRPr/>
            </a:pPr>
            <a:r>
              <a:rPr lang="zh-CN" altLang="en-US" b="1">
                <a:effectLst>
                  <a:outerShdw blurRad="38100" dist="38100" dir="2700000" algn="tl">
                    <a:srgbClr val="DDDDDD"/>
                  </a:outerShdw>
                </a:effectLst>
                <a:latin typeface="SimHei" charset="0"/>
                <a:ea typeface="SimHei" charset="0"/>
                <a:cs typeface="SimHei" charset="0"/>
              </a:rPr>
              <a:t>什麽是</a:t>
            </a:r>
            <a:r>
              <a:rPr lang="en-US" altLang="zh-CN" b="1">
                <a:effectLst>
                  <a:outerShdw blurRad="38100" dist="38100" dir="2700000" algn="tl">
                    <a:srgbClr val="DDDDDD"/>
                  </a:outerShdw>
                </a:effectLst>
                <a:latin typeface="SimHei" charset="0"/>
                <a:ea typeface="SimHei" charset="0"/>
                <a:cs typeface="SimHei" charset="0"/>
              </a:rPr>
              <a:t>“</a:t>
            </a:r>
            <a:r>
              <a:rPr lang="zh-CN" altLang="en-US" b="1">
                <a:effectLst>
                  <a:outerShdw blurRad="38100" dist="38100" dir="2700000" algn="tl">
                    <a:srgbClr val="DDDDDD"/>
                  </a:outerShdw>
                </a:effectLst>
                <a:latin typeface="SimHei" charset="0"/>
                <a:ea typeface="SimHei" charset="0"/>
                <a:cs typeface="SimHei" charset="0"/>
              </a:rPr>
              <a:t>相信”基督？</a:t>
            </a:r>
            <a:endParaRPr lang="en-US">
              <a:latin typeface="SimHei" charset="0"/>
              <a:ea typeface="SimHei" charset="0"/>
              <a:cs typeface="SimHei"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anchor="ctr"/>
          <a:lstStyle/>
          <a:p>
            <a:pPr algn="ctr">
              <a:defRPr/>
            </a:pPr>
            <a:endParaRPr lang="en-US">
              <a:solidFill>
                <a:prstClr val="black"/>
              </a:solidFill>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276503"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76504"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76505"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grpSp>
      <p:sp>
        <p:nvSpPr>
          <p:cNvPr id="135182" name="Text Box 14"/>
          <p:cNvSpPr txBox="1">
            <a:spLocks noChangeArrowheads="1"/>
          </p:cNvSpPr>
          <p:nvPr/>
        </p:nvSpPr>
        <p:spPr bwMode="auto">
          <a:xfrm>
            <a:off x="5029200" y="2590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知</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识</a:t>
            </a:r>
            <a:endParaRPr 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3" name="Text Box 15"/>
          <p:cNvSpPr txBox="1">
            <a:spLocks noChangeArrowheads="1"/>
          </p:cNvSpPr>
          <p:nvPr/>
        </p:nvSpPr>
        <p:spPr bwMode="auto">
          <a:xfrm>
            <a:off x="3505200" y="38100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认</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可</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4" name="Text Box 16"/>
          <p:cNvSpPr txBox="1">
            <a:spLocks noChangeArrowheads="1"/>
          </p:cNvSpPr>
          <p:nvPr/>
        </p:nvSpPr>
        <p:spPr bwMode="auto">
          <a:xfrm>
            <a:off x="6172200" y="4114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相</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信</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276489"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119</a:t>
            </a:r>
          </a:p>
        </p:txBody>
      </p:sp>
      <p:sp>
        <p:nvSpPr>
          <p:cNvPr id="135186" name="Text Box 18"/>
          <p:cNvSpPr txBox="1">
            <a:spLocks noChangeArrowheads="1"/>
          </p:cNvSpPr>
          <p:nvPr/>
        </p:nvSpPr>
        <p:spPr bwMode="auto">
          <a:xfrm>
            <a:off x="35052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CF3"/>
                </a:solidFill>
                <a:latin typeface="SimHei" charset="0"/>
                <a:ea typeface="SimHei" charset="0"/>
                <a:cs typeface="SimHei" charset="0"/>
              </a:rPr>
              <a:t>信</a:t>
            </a:r>
            <a:r>
              <a:rPr lang="zh-CN" altLang="en-US" sz="2800" b="1">
                <a:solidFill>
                  <a:srgbClr val="FFFCF3"/>
                </a:solidFill>
                <a:latin typeface="SimHei" charset="0"/>
                <a:ea typeface="SimHei" charset="0"/>
                <a:cs typeface="SimHei" charset="0"/>
              </a:rPr>
              <a:t>心</a:t>
            </a:r>
            <a:endParaRPr lang="en-US" sz="2800" b="1">
              <a:solidFill>
                <a:prstClr val="black"/>
              </a:solidFill>
              <a:latin typeface="SimHei" charset="0"/>
              <a:ea typeface="SimHei" charset="0"/>
              <a:cs typeface="SimHei" charset="0"/>
            </a:endParaRPr>
          </a:p>
        </p:txBody>
      </p:sp>
      <p:sp>
        <p:nvSpPr>
          <p:cNvPr id="135187" name="Text Box 19"/>
          <p:cNvSpPr txBox="1">
            <a:spLocks noChangeArrowheads="1"/>
          </p:cNvSpPr>
          <p:nvPr/>
        </p:nvSpPr>
        <p:spPr bwMode="auto">
          <a:xfrm>
            <a:off x="4495800" y="990600"/>
            <a:ext cx="392113" cy="519113"/>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
        <p:nvSpPr>
          <p:cNvPr id="135188" name="Text Box 20"/>
          <p:cNvSpPr txBox="1">
            <a:spLocks noChangeArrowheads="1"/>
          </p:cNvSpPr>
          <p:nvPr/>
        </p:nvSpPr>
        <p:spPr bwMode="auto">
          <a:xfrm>
            <a:off x="49530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00"/>
                </a:solidFill>
                <a:latin typeface="SimHei" charset="0"/>
                <a:ea typeface="SimHei" charset="0"/>
                <a:cs typeface="SimHei" charset="0"/>
              </a:rPr>
              <a:t>悔</a:t>
            </a:r>
            <a:r>
              <a:rPr lang="zh-CN" altLang="en-US" sz="2800" b="1">
                <a:solidFill>
                  <a:srgbClr val="FFFF00"/>
                </a:solidFill>
                <a:latin typeface="SimHei" charset="0"/>
                <a:ea typeface="SimHei" charset="0"/>
                <a:cs typeface="SimHei" charset="0"/>
              </a:rPr>
              <a:t>改</a:t>
            </a:r>
            <a:endParaRPr lang="en-US" sz="2800" b="1">
              <a:solidFill>
                <a:srgbClr val="FFFF00"/>
              </a:solidFill>
              <a:latin typeface="SimHei" charset="0"/>
              <a:ea typeface="SimHei" charset="0"/>
              <a:cs typeface="SimHei" charset="0"/>
            </a:endParaRPr>
          </a:p>
        </p:txBody>
      </p:sp>
      <p:sp>
        <p:nvSpPr>
          <p:cNvPr id="135189" name="Text Box 21"/>
          <p:cNvSpPr txBox="1">
            <a:spLocks noChangeArrowheads="1"/>
          </p:cNvSpPr>
          <p:nvPr/>
        </p:nvSpPr>
        <p:spPr bwMode="auto">
          <a:xfrm>
            <a:off x="5029200" y="32766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00"/>
                </a:solidFill>
                <a:effectLst>
                  <a:outerShdw blurRad="38100" dist="38100" dir="2700000" algn="tl">
                    <a:srgbClr val="000000"/>
                  </a:outerShdw>
                </a:effectLst>
                <a:latin typeface="SimHei" charset="0"/>
                <a:ea typeface="SimHei" charset="0"/>
                <a:cs typeface="SimHei" charset="0"/>
              </a:rPr>
              <a:t>认</a:t>
            </a:r>
            <a:r>
              <a:rPr lang="zh-CN" altLang="en-US" sz="3200" b="1" dirty="0">
                <a:solidFill>
                  <a:srgbClr val="FFFF00"/>
                </a:solidFill>
                <a:effectLst>
                  <a:outerShdw blurRad="38100" dist="38100" dir="2700000" algn="tl">
                    <a:srgbClr val="000000"/>
                  </a:outerShdw>
                </a:effectLst>
                <a:latin typeface="SimHei" charset="0"/>
                <a:ea typeface="SimHei" charset="0"/>
                <a:cs typeface="SimHei" charset="0"/>
              </a:rPr>
              <a:t>知</a:t>
            </a:r>
            <a:endParaRPr lang="en-US" sz="3200" b="1" dirty="0">
              <a:solidFill>
                <a:srgbClr val="FFFF00"/>
              </a:solidFill>
              <a:effectLst>
                <a:outerShdw blurRad="38100" dist="38100" dir="2700000" algn="tl">
                  <a:srgbClr val="FFFFFF"/>
                </a:outerShdw>
              </a:effectLst>
              <a:latin typeface="SimHei" charset="0"/>
              <a:ea typeface="SimHei" charset="0"/>
              <a:cs typeface="SimHei" charset="0"/>
            </a:endParaRPr>
          </a:p>
        </p:txBody>
      </p:sp>
      <p:sp>
        <p:nvSpPr>
          <p:cNvPr id="135190" name="Text Box 22"/>
          <p:cNvSpPr txBox="1">
            <a:spLocks noChangeArrowheads="1"/>
          </p:cNvSpPr>
          <p:nvPr/>
        </p:nvSpPr>
        <p:spPr bwMode="auto">
          <a:xfrm>
            <a:off x="3886200" y="44958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确</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信</a:t>
            </a:r>
          </a:p>
        </p:txBody>
      </p:sp>
      <p:sp>
        <p:nvSpPr>
          <p:cNvPr id="135191" name="Text Box 23"/>
          <p:cNvSpPr txBox="1">
            <a:spLocks noChangeArrowheads="1"/>
          </p:cNvSpPr>
          <p:nvPr/>
        </p:nvSpPr>
        <p:spPr bwMode="auto">
          <a:xfrm>
            <a:off x="5594350" y="4891088"/>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转</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变</a:t>
            </a:r>
          </a:p>
        </p:txBody>
      </p:sp>
      <p:sp>
        <p:nvSpPr>
          <p:cNvPr id="135192" name="Text Box 24"/>
          <p:cNvSpPr txBox="1">
            <a:spLocks noChangeArrowheads="1"/>
          </p:cNvSpPr>
          <p:nvPr/>
        </p:nvSpPr>
        <p:spPr bwMode="auto">
          <a:xfrm>
            <a:off x="4191000" y="19050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理</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智</a:t>
            </a:r>
            <a:endParaRPr lang="en-US" sz="4000" b="1">
              <a:solidFill>
                <a:prstClr val="black"/>
              </a:solidFill>
              <a:latin typeface="SimHei" charset="0"/>
              <a:ea typeface="SimHei" charset="0"/>
              <a:cs typeface="SimHei" charset="0"/>
            </a:endParaRPr>
          </a:p>
        </p:txBody>
      </p:sp>
      <p:sp>
        <p:nvSpPr>
          <p:cNvPr id="135193" name="Text Box 25"/>
          <p:cNvSpPr txBox="1">
            <a:spLocks noChangeArrowheads="1"/>
          </p:cNvSpPr>
          <p:nvPr/>
        </p:nvSpPr>
        <p:spPr bwMode="auto">
          <a:xfrm>
            <a:off x="3124200" y="51054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情</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感</a:t>
            </a:r>
            <a:endParaRPr lang="en-US" sz="4000" b="1">
              <a:solidFill>
                <a:prstClr val="black"/>
              </a:solidFill>
              <a:latin typeface="SimHei" charset="0"/>
              <a:ea typeface="SimHei" charset="0"/>
              <a:cs typeface="SimHei" charset="0"/>
            </a:endParaRPr>
          </a:p>
        </p:txBody>
      </p:sp>
      <p:sp>
        <p:nvSpPr>
          <p:cNvPr id="135194" name="Text Box 26"/>
          <p:cNvSpPr txBox="1">
            <a:spLocks noChangeArrowheads="1"/>
          </p:cNvSpPr>
          <p:nvPr/>
        </p:nvSpPr>
        <p:spPr bwMode="auto">
          <a:xfrm>
            <a:off x="6553200" y="54102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意</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志</a:t>
            </a:r>
            <a:endParaRPr lang="en-US" sz="4000" b="1">
              <a:solidFill>
                <a:prstClr val="black"/>
              </a:solidFill>
              <a:latin typeface="SimHei" charset="0"/>
              <a:ea typeface="SimHei" charset="0"/>
              <a:cs typeface="SimHei" charset="0"/>
            </a:endParaRPr>
          </a:p>
        </p:txBody>
      </p:sp>
      <p:sp>
        <p:nvSpPr>
          <p:cNvPr id="135196" name="Text Box 28"/>
          <p:cNvSpPr txBox="1">
            <a:spLocks noChangeArrowheads="1"/>
          </p:cNvSpPr>
          <p:nvPr/>
        </p:nvSpPr>
        <p:spPr bwMode="auto">
          <a:xfrm>
            <a:off x="6356350" y="990600"/>
            <a:ext cx="1987550"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FFFF"/>
                </a:solidFill>
                <a:latin typeface="SimHei" charset="0"/>
                <a:ea typeface="SimHei" charset="0"/>
                <a:cs typeface="SimHei" charset="0"/>
              </a:rPr>
              <a:t>转</a:t>
            </a:r>
            <a:r>
              <a:rPr lang="zh-CN" altLang="en-US" sz="2800" b="1" dirty="0">
                <a:solidFill>
                  <a:srgbClr val="00FFFF"/>
                </a:solidFill>
                <a:latin typeface="SimHei" charset="0"/>
                <a:ea typeface="SimHei" charset="0"/>
                <a:cs typeface="SimHei" charset="0"/>
              </a:rPr>
              <a:t>变、信主</a:t>
            </a:r>
            <a:endParaRPr lang="en-US" sz="2800" b="1" dirty="0">
              <a:solidFill>
                <a:srgbClr val="00FFFF"/>
              </a:solidFill>
              <a:latin typeface="SimHei" charset="0"/>
              <a:ea typeface="SimHei" charset="0"/>
              <a:cs typeface="SimHei" charset="0"/>
            </a:endParaRPr>
          </a:p>
        </p:txBody>
      </p:sp>
      <p:sp>
        <p:nvSpPr>
          <p:cNvPr id="135197" name="Text Box 29"/>
          <p:cNvSpPr txBox="1">
            <a:spLocks noChangeArrowheads="1"/>
          </p:cNvSpPr>
          <p:nvPr/>
        </p:nvSpPr>
        <p:spPr bwMode="auto">
          <a:xfrm>
            <a:off x="7162800" y="1752600"/>
            <a:ext cx="1752600" cy="2062163"/>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200" b="1">
                <a:solidFill>
                  <a:srgbClr val="FFFCF3"/>
                </a:solidFill>
                <a:latin typeface="SimHei" charset="0"/>
                <a:ea typeface="SimHei" charset="0"/>
                <a:cs typeface="SimHei" charset="0"/>
              </a:rPr>
              <a:t>信心就是单单满足于基督</a:t>
            </a:r>
            <a:endParaRPr lang="en-US" sz="3200" b="1">
              <a:solidFill>
                <a:srgbClr val="FFFCF3"/>
              </a:solidFill>
              <a:latin typeface="SimHei" charset="0"/>
              <a:ea typeface="SimHei" charset="0"/>
              <a:cs typeface="SimHei" charset="0"/>
            </a:endParaRPr>
          </a:p>
        </p:txBody>
      </p:sp>
      <p:sp>
        <p:nvSpPr>
          <p:cNvPr id="276501" name="Text Box 30"/>
          <p:cNvSpPr txBox="1">
            <a:spLocks noChangeArrowheads="1"/>
          </p:cNvSpPr>
          <p:nvPr/>
        </p:nvSpPr>
        <p:spPr bwMode="auto">
          <a:xfrm>
            <a:off x="3429000" y="6521450"/>
            <a:ext cx="5715000" cy="336550"/>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43600" y="990600"/>
            <a:ext cx="393700"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Tree>
    <p:extLst>
      <p:ext uri="{BB962C8B-B14F-4D97-AF65-F5344CB8AC3E}">
        <p14:creationId xmlns:p14="http://schemas.microsoft.com/office/powerpoint/2010/main" val="86020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pic>
        <p:nvPicPr>
          <p:cNvPr id="503810" name="Picture 2">
            <a:extLst>
              <a:ext uri="{FF2B5EF4-FFF2-40B4-BE49-F238E27FC236}">
                <a16:creationId xmlns:a16="http://schemas.microsoft.com/office/drawing/2014/main" id="{65F7FE44-66C6-1F4F-A682-F38ABF7B1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1" y="35526"/>
            <a:ext cx="9096965" cy="66338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56C97A0-5468-77A4-28E9-DAA2794D7542}"/>
              </a:ext>
            </a:extLst>
          </p:cNvPr>
          <p:cNvSpPr txBox="1"/>
          <p:nvPr/>
        </p:nvSpPr>
        <p:spPr>
          <a:xfrm>
            <a:off x="76200" y="5955974"/>
            <a:ext cx="8915400" cy="707886"/>
          </a:xfrm>
          <a:prstGeom prst="rect">
            <a:avLst/>
          </a:prstGeom>
          <a:solidFill>
            <a:srgbClr val="FFFFFF"/>
          </a:solidFill>
        </p:spPr>
        <p:txBody>
          <a:bodyPr wrap="square" rtlCol="0">
            <a:spAutoFit/>
          </a:bodyPr>
          <a:lstStyle/>
          <a:p>
            <a:r>
              <a:rPr lang="zh-CN" altLang="en-US" sz="2000" dirty="0">
                <a:solidFill>
                  <a:srgbClr val="0E0E0E"/>
                </a:solidFill>
                <a:effectLst/>
                <a:latin typeface=".AppleSystemUIFont"/>
              </a:rPr>
              <a:t>长寿的追寻。五百年前，西班牙探险家庞塞</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德</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莱昂在他的探险途中，沿着佛罗里达海岸寻找传说中的青春之泉。</a:t>
            </a:r>
          </a:p>
        </p:txBody>
      </p:sp>
    </p:spTree>
    <p:extLst>
      <p:ext uri="{BB962C8B-B14F-4D97-AF65-F5344CB8AC3E}">
        <p14:creationId xmlns:p14="http://schemas.microsoft.com/office/powerpoint/2010/main" val="267849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0" y="11430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2" name="Title 1"/>
          <p:cNvSpPr>
            <a:spLocks noGrp="1"/>
          </p:cNvSpPr>
          <p:nvPr>
            <p:ph type="title"/>
          </p:nvPr>
        </p:nvSpPr>
        <p:spPr>
          <a:xfrm>
            <a:off x="0" y="4624389"/>
            <a:ext cx="9144000" cy="2111375"/>
          </a:xfrm>
          <a:solidFill>
            <a:schemeClr val="tx1"/>
          </a:solidFill>
        </p:spPr>
        <p:txBody>
          <a:bodyPr/>
          <a:lstStyle/>
          <a:p>
            <a:r>
              <a:rPr lang="en-US" sz="2800" b="1" dirty="0">
                <a:latin typeface="Arial" charset="0"/>
                <a:ea typeface="ＭＳ Ｐゴシック" charset="0"/>
              </a:rPr>
              <a:t>“</a:t>
            </a:r>
            <a:r>
              <a:rPr lang="zh-CN" altLang="en-US" sz="2800" b="1" dirty="0">
                <a:latin typeface="Arial" charset="0"/>
                <a:ea typeface="ＭＳ Ｐゴシック" charset="0"/>
              </a:rPr>
              <a:t>我 实 实 在 在 的 告 诉 你 们 ， 那 听 我 话 、 又 信 差 我 来 者 的 ， 就 有 永 生 ； 不 至 於 定 罪 ， 是 已 经 出 死 入 生 了 。</a:t>
            </a:r>
            <a:r>
              <a:rPr lang="en-US" sz="2800" b="1" dirty="0">
                <a:latin typeface="Arial" charset="0"/>
                <a:ea typeface="ＭＳ Ｐゴシック" charset="0"/>
              </a:rPr>
              <a:t>” </a:t>
            </a:r>
            <a:br>
              <a:rPr lang="en-US" sz="2800" b="1" dirty="0">
                <a:latin typeface="Arial" charset="0"/>
                <a:ea typeface="ＭＳ Ｐゴシック" charset="0"/>
              </a:rPr>
            </a:br>
            <a:r>
              <a:rPr lang="en-US" sz="2800" b="1" dirty="0">
                <a:latin typeface="Arial" charset="0"/>
                <a:ea typeface="ＭＳ Ｐゴシック" charset="0"/>
              </a:rPr>
              <a:t>(</a:t>
            </a:r>
            <a:r>
              <a:rPr lang="zh-CN" altLang="en-US" sz="2800" b="1" dirty="0">
                <a:latin typeface="Arial" charset="0"/>
                <a:ea typeface="ＭＳ Ｐゴシック" charset="0"/>
              </a:rPr>
              <a:t>约翰</a:t>
            </a:r>
            <a:r>
              <a:rPr lang="en-US" sz="2800" b="1" dirty="0">
                <a:latin typeface="Arial" charset="0"/>
                <a:ea typeface="ＭＳ Ｐゴシック" charset="0"/>
              </a:rPr>
              <a:t> 5:24 </a:t>
            </a:r>
            <a:r>
              <a:rPr lang="en-US" altLang="zh-CN" sz="2400" b="1" dirty="0">
                <a:latin typeface="Arial" charset="0"/>
                <a:ea typeface="ＭＳ Ｐゴシック" charset="0"/>
              </a:rPr>
              <a:t>CUVS</a:t>
            </a:r>
            <a:r>
              <a:rPr lang="en-US" sz="2800" b="1" dirty="0">
                <a:latin typeface="Arial" charset="0"/>
                <a:ea typeface="ＭＳ Ｐゴシック" charset="0"/>
              </a:rPr>
              <a:t>)</a:t>
            </a:r>
          </a:p>
        </p:txBody>
      </p:sp>
    </p:spTree>
    <p:extLst>
      <p:ext uri="{BB962C8B-B14F-4D97-AF65-F5344CB8AC3E}">
        <p14:creationId xmlns:p14="http://schemas.microsoft.com/office/powerpoint/2010/main" val="386558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23268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6:1-13</a:t>
            </a:r>
          </a:p>
        </p:txBody>
      </p:sp>
      <p:grpSp>
        <p:nvGrpSpPr>
          <p:cNvPr id="7" name="Group 6"/>
          <p:cNvGrpSpPr/>
          <p:nvPr/>
        </p:nvGrpSpPr>
        <p:grpSpPr>
          <a:xfrm>
            <a:off x="6172200" y="34290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94189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386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6551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4362FC41-0E1B-4649-9367-E2C19EC92CAE}"/>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B3561B11-59A5-AB4D-8FD3-AFE16C7371AB}"/>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600" dirty="0">
                <a:solidFill>
                  <a:srgbClr val="FFFFFF"/>
                </a:solidFill>
                <a:effectLst>
                  <a:outerShdw blurRad="38100" dist="38100" dir="2700000" algn="tl">
                    <a:srgbClr val="808080"/>
                  </a:outerShdw>
                </a:effectLst>
              </a:rPr>
              <a:t>约翰福音</a:t>
            </a:r>
            <a:r>
              <a:rPr lang="en-US" altLang="zh-CN" sz="3600" dirty="0">
                <a:solidFill>
                  <a:srgbClr val="FFFFFF"/>
                </a:solidFill>
                <a:effectLst>
                  <a:outerShdw blurRad="38100" dist="38100" dir="2700000" algn="tl">
                    <a:srgbClr val="808080"/>
                  </a:outerShdw>
                </a:effectLst>
              </a:rPr>
              <a:t>1-6</a:t>
            </a:r>
            <a:r>
              <a:rPr lang="zh-CN" altLang="en-US" sz="3600" dirty="0">
                <a:solidFill>
                  <a:srgbClr val="FFFFFF"/>
                </a:solidFill>
                <a:effectLst>
                  <a:outerShdw blurRad="38100" dist="38100" dir="2700000" algn="tl">
                    <a:srgbClr val="808080"/>
                  </a:outerShdw>
                </a:effectLst>
              </a:rPr>
              <a:t>章中 争议的角色</a:t>
            </a:r>
            <a:endParaRPr lang="en-US" altLang="en-US" sz="3600" dirty="0">
              <a:solidFill>
                <a:srgbClr val="FFFFFF"/>
              </a:solidFill>
              <a:effectLst>
                <a:outerShdw blurRad="38100" dist="38100" dir="2700000" algn="tl">
                  <a:srgbClr val="808080"/>
                </a:outerShdw>
              </a:effectLst>
            </a:endParaRPr>
          </a:p>
        </p:txBody>
      </p:sp>
      <p:sp>
        <p:nvSpPr>
          <p:cNvPr id="3" name="Title 1">
            <a:extLst>
              <a:ext uri="{FF2B5EF4-FFF2-40B4-BE49-F238E27FC236}">
                <a16:creationId xmlns:a16="http://schemas.microsoft.com/office/drawing/2014/main" id="{747E141D-F43F-9149-9C16-1250289EDD27}"/>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约翰福音</a:t>
            </a:r>
            <a:r>
              <a:rPr kumimoji="0" lang="en-US" altLang="zh-CN"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1-4</a:t>
            </a:r>
            <a:r>
              <a:rPr kumimoji="0" lang="zh-CN" alt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章中的信徒：</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5" name="Title 1">
            <a:extLst>
              <a:ext uri="{FF2B5EF4-FFF2-40B4-BE49-F238E27FC236}">
                <a16:creationId xmlns:a16="http://schemas.microsoft.com/office/drawing/2014/main" id="{F0DBF5E1-0143-CF4E-9B03-E794921DB4A2}"/>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a:defRPr/>
            </a:pPr>
            <a:endParaRPr lang="en-US" altLang="zh-CN" sz="2800" b="1" i="1" kern="0" dirty="0">
              <a:solidFill>
                <a:srgbClr val="000000"/>
              </a:solidFill>
              <a:effectLst>
                <a:outerShdw blurRad="38100" dist="38100" dir="2700000" algn="tl">
                  <a:srgbClr val="000000">
                    <a:alpha val="43137"/>
                  </a:srgbClr>
                </a:outerShdw>
              </a:effectLst>
              <a:latin typeface="Arial"/>
              <a:ea typeface="ＭＳ Ｐゴシック" panose="020B0600070205080204" pitchFamily="34" charset="-128"/>
              <a:cs typeface="+mn-cs"/>
            </a:endParaRPr>
          </a:p>
          <a:p>
            <a:pPr>
              <a:defRPr/>
            </a:pPr>
            <a:r>
              <a:rPr kumimoji="0" lang="zh-CN" alt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信仰的分界线</a:t>
            </a:r>
          </a:p>
          <a:p>
            <a:pPr>
              <a:defRPr/>
            </a:pPr>
            <a:endPar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7" name="Title 1">
            <a:extLst>
              <a:ext uri="{FF2B5EF4-FFF2-40B4-BE49-F238E27FC236}">
                <a16:creationId xmlns:a16="http://schemas.microsoft.com/office/drawing/2014/main" id="{FE9A2AA1-3962-D648-9A96-C50DC76902E0}"/>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门徒</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8" name="Title 1">
            <a:extLst>
              <a:ext uri="{FF2B5EF4-FFF2-40B4-BE49-F238E27FC236}">
                <a16:creationId xmlns:a16="http://schemas.microsoft.com/office/drawing/2014/main" id="{DCEF5011-B4AC-8041-AB0E-C13EE1B77DA2}"/>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逾越节的犹太人</a:t>
            </a:r>
          </a:p>
        </p:txBody>
      </p:sp>
      <p:sp>
        <p:nvSpPr>
          <p:cNvPr id="9" name="Title 1">
            <a:extLst>
              <a:ext uri="{FF2B5EF4-FFF2-40B4-BE49-F238E27FC236}">
                <a16:creationId xmlns:a16="http://schemas.microsoft.com/office/drawing/2014/main" id="{21198246-19C3-9E4C-B85D-DE47C9CFC222}"/>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尼哥底母</a:t>
            </a:r>
          </a:p>
        </p:txBody>
      </p:sp>
      <p:sp>
        <p:nvSpPr>
          <p:cNvPr id="10" name="Title 1">
            <a:extLst>
              <a:ext uri="{FF2B5EF4-FFF2-40B4-BE49-F238E27FC236}">
                <a16:creationId xmlns:a16="http://schemas.microsoft.com/office/drawing/2014/main" id="{5A1BF487-FFC4-0941-9CD9-0CA70F2D368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施洗约翰</a:t>
            </a:r>
          </a:p>
        </p:txBody>
      </p:sp>
      <p:sp>
        <p:nvSpPr>
          <p:cNvPr id="11" name="Title 1">
            <a:extLst>
              <a:ext uri="{FF2B5EF4-FFF2-40B4-BE49-F238E27FC236}">
                <a16:creationId xmlns:a16="http://schemas.microsoft.com/office/drawing/2014/main" id="{39831A5B-B057-F74B-B681-2333969B42D5}"/>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撒玛利亚妇人</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12" name="Title 1">
            <a:extLst>
              <a:ext uri="{FF2B5EF4-FFF2-40B4-BE49-F238E27FC236}">
                <a16:creationId xmlns:a16="http://schemas.microsoft.com/office/drawing/2014/main" id="{BFB9C650-94C4-2845-BEB4-6C08C44964C0}"/>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加利利人</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13" name="Title 1">
            <a:extLst>
              <a:ext uri="{FF2B5EF4-FFF2-40B4-BE49-F238E27FC236}">
                <a16:creationId xmlns:a16="http://schemas.microsoft.com/office/drawing/2014/main" id="{1389370A-A572-234B-8C7C-99D273C28BC0}"/>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约翰福音第 </a:t>
            </a:r>
            <a:r>
              <a:rPr kumimoji="0" lang="en-US" altLang="zh-CN"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5 </a:t>
            </a: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至 </a:t>
            </a:r>
            <a:r>
              <a:rPr kumimoji="0" lang="en-US" altLang="zh-CN"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6 </a:t>
            </a: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章中的不信者：</a:t>
            </a:r>
            <a:endPar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14" name="Title 1">
            <a:extLst>
              <a:ext uri="{FF2B5EF4-FFF2-40B4-BE49-F238E27FC236}">
                <a16:creationId xmlns:a16="http://schemas.microsoft.com/office/drawing/2014/main" id="{4168CA89-7015-2441-8A0C-66C98A2784FF}"/>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耶路撒冷的领袖</a:t>
            </a:r>
          </a:p>
        </p:txBody>
      </p:sp>
      <p:sp>
        <p:nvSpPr>
          <p:cNvPr id="15" name="Title 1">
            <a:extLst>
              <a:ext uri="{FF2B5EF4-FFF2-40B4-BE49-F238E27FC236}">
                <a16:creationId xmlns:a16="http://schemas.microsoft.com/office/drawing/2014/main" id="{DD17611F-88BF-5A41-A871-FEBE13C50A2D}"/>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加利利的群众</a:t>
            </a:r>
          </a:p>
        </p:txBody>
      </p:sp>
      <p:sp>
        <p:nvSpPr>
          <p:cNvPr id="16" name="Title 1">
            <a:extLst>
              <a:ext uri="{FF2B5EF4-FFF2-40B4-BE49-F238E27FC236}">
                <a16:creationId xmlns:a16="http://schemas.microsoft.com/office/drawing/2014/main" id="{27E15BC7-A34D-E842-8CCD-E23627B65985}"/>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离弃耶稣的门徒</a:t>
            </a:r>
          </a:p>
        </p:txBody>
      </p:sp>
      <p:sp>
        <p:nvSpPr>
          <p:cNvPr id="17" name="Freeform 16">
            <a:extLst>
              <a:ext uri="{FF2B5EF4-FFF2-40B4-BE49-F238E27FC236}">
                <a16:creationId xmlns:a16="http://schemas.microsoft.com/office/drawing/2014/main" id="{2F0E62B1-6554-9E48-95BA-315C8A513A20}"/>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30242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77913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algn="r">
              <a:lnSpc>
                <a:spcPct val="90000"/>
              </a:lnSpc>
              <a:spcBef>
                <a:spcPct val="20000"/>
              </a:spcBef>
              <a:buClr>
                <a:srgbClr val="0000FF"/>
              </a:buClr>
              <a:buSzPct val="60000"/>
              <a:buFont typeface="Wingdings" pitchFamily="2" charset="2"/>
              <a:buNone/>
            </a:pPr>
            <a:r>
              <a:rPr lang="zh-CN" altLang="en-US" sz="3600" b="1" i="1" dirty="0">
                <a:solidFill>
                  <a:srgbClr val="FFFFFF"/>
                </a:solidFill>
                <a:effectLst>
                  <a:outerShdw blurRad="38100" dist="38100" dir="2700000" algn="tl">
                    <a:srgbClr val="C0C0C0"/>
                  </a:outerShdw>
                </a:effectLst>
                <a:latin typeface="Arial" pitchFamily="34" charset="0"/>
              </a:rPr>
              <a:t>约翰</a:t>
            </a:r>
            <a:r>
              <a:rPr lang="en-US" sz="3600" b="1" i="1" dirty="0">
                <a:solidFill>
                  <a:srgbClr val="FFFFFF"/>
                </a:solidFill>
                <a:effectLst>
                  <a:outerShdw blurRad="38100" dist="38100" dir="2700000" algn="tl">
                    <a:srgbClr val="C0C0C0"/>
                  </a:outerShdw>
                </a:effectLst>
                <a:latin typeface="Arial" pitchFamily="34"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684088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defTabSz="91282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耶稣使拉撒路复活</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defTabSz="91282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286166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人体冷冻技术</a:t>
            </a:r>
            <a:endParaRPr lang="en-US" sz="5400" b="1" dirty="0">
              <a:effectLst>
                <a:glow rad="127000">
                  <a:schemeClr val="tx1"/>
                </a:glow>
              </a:effectLst>
              <a:latin typeface="Arial" charset="0"/>
              <a:ea typeface="ＭＳ Ｐゴシック" charset="0"/>
              <a:cs typeface="ＭＳ Ｐゴシック" charset="0"/>
            </a:endParaRPr>
          </a:p>
        </p:txBody>
      </p:sp>
      <p:pic>
        <p:nvPicPr>
          <p:cNvPr id="504834" name="Picture 2">
            <a:extLst>
              <a:ext uri="{FF2B5EF4-FFF2-40B4-BE49-F238E27FC236}">
                <a16:creationId xmlns:a16="http://schemas.microsoft.com/office/drawing/2014/main" id="{52CA7C44-1F4A-E043-A935-03394BBC7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1468800"/>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71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672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62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8261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86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710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“人们既有人相信，也有人拒绝基督公开表明自己是上帝的身份</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1:19–12:50</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809632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04714141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凯旋进</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圣城</a:t>
            </a: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r>
              <a:rPr kumimoji="0" lang="zh-CN" alt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棕枝全日</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21:1-11</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11:1-11</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19:28-44</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spTree>
    <p:extLst>
      <p:ext uri="{BB962C8B-B14F-4D97-AF65-F5344CB8AC3E}">
        <p14:creationId xmlns:p14="http://schemas.microsoft.com/office/powerpoint/2010/main" val="2913757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3406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226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D403E122-A0AB-9546-A489-B86180AB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 y="0"/>
            <a:ext cx="9171649" cy="687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人体冷冻技术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9061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73217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耶稣预备门徒倚靠圣灵</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（约翰福音</a:t>
            </a:r>
            <a:r>
              <a:rPr lang="en-US" altLang="zh-CN" sz="4800" b="1" dirty="0">
                <a:effectLst>
                  <a:glow rad="127000">
                    <a:schemeClr val="tx1"/>
                  </a:glow>
                </a:effectLst>
                <a:latin typeface="Arial" charset="0"/>
                <a:ea typeface="ＭＳ Ｐゴシック" charset="0"/>
                <a:cs typeface="ＭＳ Ｐゴシック" charset="0"/>
              </a:rPr>
              <a:t>13-17</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531098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107850"/>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耶稣为门徒洗脚</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13:1-17</a:t>
            </a:r>
          </a:p>
        </p:txBody>
      </p:sp>
      <p:sp>
        <p:nvSpPr>
          <p:cNvPr id="9" name="TextBox 8"/>
          <p:cNvSpPr txBox="1"/>
          <p:nvPr/>
        </p:nvSpPr>
        <p:spPr>
          <a:xfrm>
            <a:off x="217690" y="3789040"/>
            <a:ext cx="2591891" cy="5572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ＭＳ Ｐゴシック"/>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ＭＳ Ｐゴシック"/>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ＭＳ Ｐゴシック"/>
                </a:rPr>
                <a:t>图片</a:t>
              </a:r>
            </a:p>
          </p:txBody>
        </p:sp>
      </p:grpSp>
    </p:spTree>
    <p:extLst>
      <p:ext uri="{BB962C8B-B14F-4D97-AF65-F5344CB8AC3E}">
        <p14:creationId xmlns:p14="http://schemas.microsoft.com/office/powerpoint/2010/main" val="1211476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2449906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zh-CN" altLang="en-US" dirty="0">
                <a:solidFill>
                  <a:srgbClr val="FFFFFF"/>
                </a:solidFill>
                <a:latin typeface="Futura" charset="0"/>
                <a:ea typeface="ＭＳ Ｐゴシック" charset="0"/>
                <a:cs typeface="ＭＳ Ｐゴシック" charset="0"/>
              </a:rPr>
              <a:t>约翰 </a:t>
            </a:r>
            <a:r>
              <a:rPr kumimoji="0" lang="en-US" dirty="0">
                <a:solidFill>
                  <a:srgbClr val="FFFFFF"/>
                </a:solidFill>
                <a:latin typeface="Futura" charset="0"/>
                <a:ea typeface="ＭＳ Ｐゴシック" charset="0"/>
                <a:cs typeface="ＭＳ Ｐゴシック" charset="0"/>
              </a:rPr>
              <a:t>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zh-CN" altLang="en-US" dirty="0">
                <a:effectLst>
                  <a:glow rad="241300">
                    <a:srgbClr val="FFFFFF">
                      <a:alpha val="75000"/>
                    </a:srgbClr>
                  </a:glow>
                </a:effectLst>
                <a:latin typeface="Arial" charset="0"/>
                <a:ea typeface="ＭＳ Ｐゴシック" charset="0"/>
                <a:cs typeface="ＭＳ Ｐゴシック" charset="0"/>
              </a:rPr>
              <a:t>约翰 </a:t>
            </a:r>
            <a:r>
              <a:rPr kumimoji="0" lang="en-US" dirty="0">
                <a:effectLst>
                  <a:glow rad="241300">
                    <a:srgbClr val="FFFFFF">
                      <a:alpha val="75000"/>
                    </a:srgbClr>
                  </a:glow>
                </a:effectLst>
                <a:latin typeface="Arial" charset="0"/>
                <a:ea typeface="ＭＳ Ｐゴシック" charset="0"/>
                <a:cs typeface="ＭＳ Ｐゴシック" charset="0"/>
              </a:rPr>
              <a:t>14:15-17 </a:t>
            </a:r>
          </a:p>
          <a:p>
            <a:pPr marL="0" indent="0" eaLnBrk="1" hangingPunct="1">
              <a:buNone/>
              <a:defRPr/>
            </a:pPr>
            <a:r>
              <a:rPr kumimoji="0" lang="en-US" dirty="0">
                <a:effectLst>
                  <a:glow rad="241300">
                    <a:srgbClr val="FFFFFF">
                      <a:alpha val="75000"/>
                    </a:srgbClr>
                  </a:glow>
                </a:effectLst>
                <a:latin typeface="Arial" charset="0"/>
                <a:ea typeface="ＭＳ Ｐゴシック" charset="0"/>
                <a:cs typeface="ＭＳ Ｐゴシック" charset="0"/>
              </a:rPr>
              <a:t> </a:t>
            </a:r>
            <a:r>
              <a:rPr kumimoji="0" lang="en-US" baseline="30000" dirty="0">
                <a:effectLst>
                  <a:glow rad="241300">
                    <a:srgbClr val="FFFFFF">
                      <a:alpha val="75000"/>
                    </a:srgbClr>
                  </a:glow>
                </a:effectLst>
                <a:latin typeface="Arial" charset="0"/>
                <a:ea typeface="ＭＳ Ｐゴシック" charset="0"/>
                <a:cs typeface="ＭＳ Ｐゴシック" charset="0"/>
              </a:rPr>
              <a:t>15</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zh-CN" altLang="en-US" dirty="0">
                <a:effectLst>
                  <a:glow rad="241300">
                    <a:srgbClr val="FFFFFF">
                      <a:alpha val="75000"/>
                    </a:srgbClr>
                  </a:glow>
                </a:effectLst>
                <a:latin typeface="Arial" charset="0"/>
                <a:ea typeface="ＭＳ Ｐゴシック" charset="0"/>
                <a:cs typeface="ＭＳ Ｐゴシック" charset="0"/>
              </a:rPr>
              <a:t>如果你们爱我，就要遵守我的命令。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16</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我要请求父，</a:t>
            </a:r>
            <a:r>
              <a:rPr kumimoji="0" lang="zh-CN" altLang="en-US" dirty="0">
                <a:solidFill>
                  <a:srgbClr val="0000FF"/>
                </a:solidFill>
                <a:effectLst>
                  <a:glow rad="241300">
                    <a:srgbClr val="FFFFFF">
                      <a:alpha val="75000"/>
                    </a:srgbClr>
                  </a:glow>
                </a:effectLst>
                <a:latin typeface="Arial" charset="0"/>
                <a:ea typeface="ＭＳ Ｐゴシック" charset="0"/>
                <a:cs typeface="ＭＳ Ｐゴシック" charset="0"/>
              </a:rPr>
              <a:t>他就会赐给你们另一位保惠师，使他跟你们永远在一起。</a:t>
            </a:r>
            <a:r>
              <a:rPr kumimoji="0" lang="zh-CN" altLang="en-US" dirty="0">
                <a:effectLst>
                  <a:glow rad="241300">
                    <a:srgbClr val="FFFFFF">
                      <a:alpha val="75000"/>
                    </a:srgbClr>
                  </a:glow>
                </a:effectLst>
                <a:latin typeface="Arial" charset="0"/>
                <a:ea typeface="ＭＳ Ｐゴシック" charset="0"/>
                <a:cs typeface="ＭＳ Ｐゴシック" charset="0"/>
              </a:rPr>
              <a:t>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17</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这保惠师就是真理的灵，世人不能接受他，因为看不见他，也不认识他。你们却认识他，因为他跟你们住在一起，也要在你们里面。</a:t>
            </a:r>
            <a:r>
              <a:rPr kumimoji="0" lang="ru-RU" altLang="ja-JP" dirty="0">
                <a:effectLst>
                  <a:glow rad="241300">
                    <a:srgbClr val="FFFFFF">
                      <a:alpha val="75000"/>
                    </a:srgbClr>
                  </a:glow>
                </a:effectLst>
                <a:latin typeface="Arial" charset="0"/>
                <a:ea typeface="ＭＳ Ｐゴシック" charset="0"/>
                <a:cs typeface="ＭＳ Ｐゴシック" charset="0"/>
              </a:rPr>
              <a:t>"</a:t>
            </a:r>
            <a:endParaRPr kumimoji="0" lang="en-US" dirty="0">
              <a:effectLst>
                <a:glow rad="241300">
                  <a:srgbClr val="FFFFFF">
                    <a:alpha val="75000"/>
                  </a:srgb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7434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28354">
                                            <p:txEl>
                                              <p:pRg st="1" end="1"/>
                                            </p:txEl>
                                          </p:spTgt>
                                        </p:tgtEl>
                                        <p:attrNameLst>
                                          <p:attrName>style.visibility</p:attrName>
                                        </p:attrNameLst>
                                      </p:cBhvr>
                                      <p:to>
                                        <p:strVal val="visible"/>
                                      </p:to>
                                    </p:set>
                                    <p:animEffect transition="in" filter="strips(downLeft)">
                                      <p:cBhvr>
                                        <p:cTn id="11" dur="500"/>
                                        <p:tgtEl>
                                          <p:spTgt spid="228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dirty="0" err="1">
                <a:latin typeface="Arial" charset="0"/>
                <a:ea typeface="ＭＳ Ｐゴシック" charset="0"/>
                <a:cs typeface="Arial" charset="0"/>
              </a:rPr>
              <a:t>保惠师</a:t>
            </a:r>
            <a:r>
              <a:rPr lang="en-US" dirty="0">
                <a:latin typeface="Arial" charset="0"/>
                <a:ea typeface="ＭＳ Ｐゴシック" charset="0"/>
                <a:cs typeface="Arial" charset="0"/>
              </a:rPr>
              <a:t>(</a:t>
            </a:r>
            <a:r>
              <a:rPr lang="en-US" dirty="0" err="1">
                <a:latin typeface="Arial" charset="0"/>
                <a:ea typeface="ＭＳ Ｐゴシック" charset="0"/>
                <a:cs typeface="Arial" charset="0"/>
              </a:rPr>
              <a:t>约翰福音</a:t>
            </a:r>
            <a:r>
              <a:rPr lang="en-US" dirty="0">
                <a:latin typeface="Arial" charset="0"/>
                <a:ea typeface="ＭＳ Ｐゴシック" charset="0"/>
                <a:cs typeface="Arial" charset="0"/>
              </a:rPr>
              <a:t>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保惠师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策士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安慰者</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“‘另一个’的希腊语选项”</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Heteros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另一种不同的”</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希腊语</a:t>
            </a: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与你并肩而行的人”</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Allos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另一种相同的</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uLnTx/>
                <a:uFillTx/>
                <a:latin typeface="Arial"/>
                <a:ea typeface="ＭＳ Ｐゴシック" charset="-128"/>
                <a:cs typeface="Arial"/>
              </a:rPr>
              <a:t>圣灵将像耶稣本人一样与我们同在！</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3824830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8910564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en-US" altLang="en-US" sz="4000" dirty="0" err="1">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我是葡萄树</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约翰福音</a:t>
            </a:r>
            <a:r>
              <a:rPr kumimoji="0" lang="en-US"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 15:5 </a:t>
            </a:r>
            <a:endParaRPr kumimoji="0" lang="en-US" altLang="en-US" sz="32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kern="0" dirty="0" err="1">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你们</a:t>
            </a:r>
            <a:r>
              <a:rPr kumimoji="0" lang="en-US" altLang="en-US" sz="4000" b="1" i="0" u="none" strike="noStrike" kern="0" cap="none" spc="0" normalizeH="0" baseline="0" noProof="0" dirty="0" err="1">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是枝子</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eaLnBrk="1" hangingPunct="1"/>
            <a:r>
              <a:rPr lang="zh-CN" altLang="en-US" sz="4000" kern="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“我是葡萄树，你们是枝子。常在我里面的，我也常在他里面，这人就多结果子；因为离了我，你们就不能作什么。”</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1642460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r>
              <a:rPr lang="zh-CN" altLang="en-US" sz="4800" dirty="0">
                <a:solidFill>
                  <a:schemeClr val="tx1"/>
                </a:solidFill>
                <a:cs typeface="+mj-cs"/>
              </a:rPr>
              <a:t>圣灵的重要职事</a:t>
            </a:r>
            <a:br>
              <a:rPr lang="en-US" altLang="zh-CN" sz="4800" dirty="0">
                <a:solidFill>
                  <a:schemeClr val="tx1"/>
                </a:solidFill>
                <a:cs typeface="+mj-cs"/>
              </a:rPr>
            </a:br>
            <a:r>
              <a:rPr lang="zh-CN" altLang="en-US" sz="4800" dirty="0">
                <a:solidFill>
                  <a:schemeClr val="tx1"/>
                </a:solidFill>
                <a:cs typeface="+mj-cs"/>
              </a:rPr>
              <a:t> </a:t>
            </a:r>
            <a:r>
              <a:rPr lang="en-US" altLang="zh-CN" sz="4800" dirty="0">
                <a:solidFill>
                  <a:schemeClr val="tx1"/>
                </a:solidFill>
                <a:cs typeface="+mj-cs"/>
              </a:rPr>
              <a:t>(16:5-15)</a:t>
            </a:r>
            <a:endParaRPr lang="en-US" sz="60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36443" y="2743200"/>
            <a:ext cx="4572000" cy="1371600"/>
          </a:xfrm>
          <a:effectLst/>
        </p:spPr>
        <p:txBody>
          <a:bodyPr/>
          <a:lstStyle/>
          <a:p>
            <a:pPr>
              <a:defRPr/>
            </a:pPr>
            <a:r>
              <a:rPr lang="en-US" sz="4000" b="1" dirty="0" err="1">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t>对不信者</a:t>
            </a:r>
            <a:br>
              <a:rPr lang="en-US" sz="4000" b="1" dirty="0">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br>
            <a:r>
              <a:rPr lang="en-US" sz="4000" b="1" dirty="0">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t>8-11</a:t>
            </a: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对信者</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定罪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教导</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2404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C45A607F-32B7-FF49-92F6-3216E8C93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1" r="4572"/>
          <a:stretch/>
        </p:blipFill>
        <p:spPr bwMode="auto">
          <a:xfrm>
            <a:off x="0" y="0"/>
            <a:ext cx="9144000" cy="68365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“上帝把永恒放在他们心里”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734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0335176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87401"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87401"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2"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87402"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3"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87403"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4"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87404"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5"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87405"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6"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87406"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7"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87407"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8"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87408"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9"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87409"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0"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8741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1"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87411"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2"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87412"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III.</a:t>
            </a:r>
            <a:r>
              <a:rPr kumimoji="0" lang="zh-CN" alt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 为所有信徒祷告，使他们成为向世界作联合见证的人。</a:t>
            </a: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II. Pray for those you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influence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to be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protected</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holy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联合</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719405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524672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3633326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神的计划是让耶稣为你死而复活（约翰福音</a:t>
            </a:r>
            <a:r>
              <a:rPr lang="en-US" altLang="zh-CN" sz="4800" b="1" dirty="0">
                <a:effectLst>
                  <a:glow rad="127000">
                    <a:schemeClr val="tx1"/>
                  </a:glow>
                </a:effectLst>
                <a:latin typeface="Arial" charset="0"/>
                <a:ea typeface="ＭＳ Ｐゴシック" charset="0"/>
                <a:cs typeface="ＭＳ Ｐゴシック" charset="0"/>
              </a:rPr>
              <a:t>18-20</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6128068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339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340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478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7149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298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1988840"/>
            <a:ext cx="8028384" cy="326900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你有永生吗？</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2418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6984572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耶稣复活了</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20:1-29</a:t>
            </a:r>
          </a:p>
        </p:txBody>
      </p:sp>
      <p:sp>
        <p:nvSpPr>
          <p:cNvPr id="9" name="TextBox 8"/>
          <p:cNvSpPr txBox="1"/>
          <p:nvPr/>
        </p:nvSpPr>
        <p:spPr>
          <a:xfrm>
            <a:off x="217688" y="4377376"/>
            <a:ext cx="2591903" cy="5572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复活及的故事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11" name="Group 10"/>
          <p:cNvGrpSpPr/>
          <p:nvPr/>
        </p:nvGrpSpPr>
        <p:grpSpPr>
          <a:xfrm>
            <a:off x="6335688" y="152400"/>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040633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6960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4127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266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7071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0218628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耶稣教导了他对所有相信之人的完全供应（约翰福音</a:t>
            </a:r>
            <a:r>
              <a:rPr lang="en-US" altLang="zh-CN" sz="4800" b="1" dirty="0">
                <a:effectLst>
                  <a:glow rad="127000">
                    <a:schemeClr val="tx1"/>
                  </a:glow>
                </a:effectLst>
                <a:latin typeface="Arial" charset="0"/>
                <a:ea typeface="ＭＳ Ｐゴシック" charset="0"/>
                <a:cs typeface="ＭＳ Ｐゴシック" charset="0"/>
              </a:rPr>
              <a:t>21</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233735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044567"/>
            <a:ext cx="9028038" cy="1938851"/>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耶稣在加利利</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向门徒显现</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21:1-14</a:t>
            </a:r>
          </a:p>
        </p:txBody>
      </p:sp>
      <p:sp>
        <p:nvSpPr>
          <p:cNvPr id="9" name="TextBox 8"/>
          <p:cNvSpPr txBox="1"/>
          <p:nvPr/>
        </p:nvSpPr>
        <p:spPr>
          <a:xfrm>
            <a:off x="217234" y="3573016"/>
            <a:ext cx="2591897" cy="5572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1" name="Group 10"/>
          <p:cNvGrpSpPr/>
          <p:nvPr/>
        </p:nvGrpSpPr>
        <p:grpSpPr>
          <a:xfrm>
            <a:off x="179512"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Osak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29675459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86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8223</TotalTime>
  <Words>2640</Words>
  <Application>Microsoft Macintosh PowerPoint</Application>
  <PresentationFormat>全屏显示(4:3)</PresentationFormat>
  <Paragraphs>458</Paragraphs>
  <Slides>109</Slides>
  <Notes>75</Notes>
  <HiddenSlides>0</HiddenSlides>
  <MMClips>0</MMClips>
  <ScaleCrop>false</ScaleCrop>
  <HeadingPairs>
    <vt:vector size="8" baseType="variant">
      <vt:variant>
        <vt:lpstr>已用的字体</vt:lpstr>
      </vt:variant>
      <vt:variant>
        <vt:i4>22</vt:i4>
      </vt:variant>
      <vt:variant>
        <vt:lpstr>主题</vt:lpstr>
      </vt:variant>
      <vt:variant>
        <vt:i4>38</vt:i4>
      </vt:variant>
      <vt:variant>
        <vt:lpstr>嵌入 OLE 服务器</vt:lpstr>
      </vt:variant>
      <vt:variant>
        <vt:i4>1</vt:i4>
      </vt:variant>
      <vt:variant>
        <vt:lpstr>幻灯片标题</vt:lpstr>
      </vt:variant>
      <vt:variant>
        <vt:i4>109</vt:i4>
      </vt:variant>
    </vt:vector>
  </HeadingPairs>
  <TitlesOfParts>
    <vt:vector size="170" baseType="lpstr">
      <vt:lpstr>.AppleSystemUIFont</vt:lpstr>
      <vt:lpstr>SimHei</vt:lpstr>
      <vt:lpstr>华文细黑</vt:lpstr>
      <vt:lpstr>BONES</vt:lpstr>
      <vt:lpstr>Crass</vt:lpstr>
      <vt:lpstr>Microsoft YaHei UI</vt:lpstr>
      <vt:lpstr>MS Gothic</vt:lpstr>
      <vt:lpstr>ＭＳ Ｐゴシック</vt:lpstr>
      <vt:lpstr>Osaka</vt:lpstr>
      <vt:lpstr>TEXT</vt:lpstr>
      <vt:lpstr>Times</vt:lpstr>
      <vt:lpstr>Arial</vt:lpstr>
      <vt:lpstr>Arial Black</vt:lpstr>
      <vt:lpstr>Arial Narrow</vt:lpstr>
      <vt:lpstr>Calibri</vt:lpstr>
      <vt:lpstr>Comic Sans MS</vt:lpstr>
      <vt:lpstr>Futura</vt:lpstr>
      <vt:lpstr>Helvetica</vt:lpstr>
      <vt:lpstr>Monotype Sorts</vt:lpstr>
      <vt:lpstr>Tahoma</vt:lpstr>
      <vt:lpstr>Times New Roman</vt:lpstr>
      <vt:lpstr>Wingdings</vt:lpstr>
      <vt:lpstr>Soaring</vt:lpstr>
      <vt:lpstr>Office Theme</vt:lpstr>
      <vt:lpstr>1_Office Theme</vt:lpstr>
      <vt:lpstr>Beam</vt:lpstr>
      <vt:lpstr>Blank Presentation</vt:lpstr>
      <vt:lpstr>1_Beam</vt:lpstr>
      <vt:lpstr>7_Default Design</vt:lpstr>
      <vt:lpstr>49_Blank Presentation</vt:lpstr>
      <vt:lpstr>5_Blank Presentation</vt:lpstr>
      <vt:lpstr>5_Office Theme</vt:lpstr>
      <vt:lpstr>6_Office Theme</vt:lpstr>
      <vt:lpstr>7_Office Theme</vt:lpstr>
      <vt:lpstr>8_Office Theme</vt:lpstr>
      <vt:lpstr>10_Office Theme</vt:lpstr>
      <vt:lpstr>1_Blank Presentation</vt:lpstr>
      <vt:lpstr>57_Blank Presentation</vt:lpstr>
      <vt:lpstr>50_Blank Presentation</vt:lpstr>
      <vt:lpstr>9_Soaring</vt:lpstr>
      <vt:lpstr>18_Default Design</vt:lpstr>
      <vt:lpstr>4_Default Design</vt:lpstr>
      <vt:lpstr>untitled 1</vt:lpstr>
      <vt:lpstr>4_Blank Presentation</vt:lpstr>
      <vt:lpstr>4_Soaring</vt:lpstr>
      <vt:lpstr>10_Blank Presentation</vt:lpstr>
      <vt:lpstr>2_Office Theme</vt:lpstr>
      <vt:lpstr>5_Post Modern</vt:lpstr>
      <vt:lpstr>52_Blank Presentation</vt:lpstr>
      <vt:lpstr>15_Office Theme</vt:lpstr>
      <vt:lpstr>19_Default Design</vt:lpstr>
      <vt:lpstr>Mimosa</vt:lpstr>
      <vt:lpstr>2_Northern Lights</vt:lpstr>
      <vt:lpstr>14_Blank Presentation</vt:lpstr>
      <vt:lpstr>8_Blank Presentation</vt:lpstr>
      <vt:lpstr>3_Default Design</vt:lpstr>
      <vt:lpstr>7_Soaring</vt:lpstr>
      <vt:lpstr>9_Blank Presentation</vt:lpstr>
      <vt:lpstr>8_Default Design</vt:lpstr>
      <vt:lpstr>25_Blank Presentation</vt:lpstr>
      <vt:lpstr>Photo Editor Photo</vt:lpstr>
      <vt:lpstr>要相信</vt:lpstr>
      <vt:lpstr>什么是永生?</vt:lpstr>
      <vt:lpstr>青春之泉</vt:lpstr>
      <vt:lpstr>青春之泉</vt:lpstr>
      <vt:lpstr>Fountain of Youth</vt:lpstr>
      <vt:lpstr>人体冷冻技术</vt:lpstr>
      <vt:lpstr>人体冷冻技术</vt:lpstr>
      <vt:lpstr>“上帝把永恒放在他们心里”</vt:lpstr>
      <vt:lpstr>你有永生吗？</vt:lpstr>
      <vt:lpstr>Need</vt:lpstr>
      <vt:lpstr>怎么得着 永 生? </vt:lpstr>
      <vt:lpstr>新约综览 (历史)</vt:lpstr>
      <vt:lpstr>PowerPoint 演示文稿</vt:lpstr>
      <vt:lpstr>标记是对生命至关重要</vt:lpstr>
      <vt:lpstr>神的爱</vt:lpstr>
      <vt:lpstr>约翰记载的神迹</vt:lpstr>
      <vt:lpstr>关键节</vt:lpstr>
      <vt:lpstr>关键字</vt:lpstr>
      <vt:lpstr>主题</vt:lpstr>
      <vt:lpstr>约翰福音概览</vt:lpstr>
      <vt:lpstr>约翰福音里十大“我是”的声明</vt:lpstr>
      <vt:lpstr>怎么得着 永 生? </vt:lpstr>
      <vt:lpstr>I.  在基督里得永生的真理得到了 许都不一的 回应。</vt:lpstr>
      <vt:lpstr>约翰说，永生是通过信靠耶稣——作为神成为人的身份而得来的（1:1-18）。 </vt:lpstr>
      <vt:lpstr>Slides on  约翰 1</vt:lpstr>
      <vt:lpstr>耶稣一直就是神</vt:lpstr>
      <vt:lpstr>PowerPoint 演示文稿</vt:lpstr>
      <vt:lpstr>犹太人拒绝了基督， 即使他是犹太人（1:11）</vt:lpstr>
      <vt:lpstr>你通过相信耶稣是神成为神的儿女： </vt:lpstr>
      <vt:lpstr>人们既相信又拒绝了基督公开显现自己为神的启示 （1:19–12:50）。 </vt:lpstr>
      <vt:lpstr>PowerPoint 演示文稿</vt:lpstr>
      <vt:lpstr>PowerPoint 演示文稿</vt:lpstr>
      <vt:lpstr>Slides on  约翰 2</vt:lpstr>
      <vt:lpstr>PowerPoint 演示文稿</vt:lpstr>
      <vt:lpstr>PowerPoint 演示文稿</vt:lpstr>
      <vt:lpstr>PowerPoint 演示文稿</vt:lpstr>
      <vt:lpstr>PowerPoint 演示文稿</vt:lpstr>
      <vt:lpstr>PowerPoint 演示文稿</vt:lpstr>
      <vt:lpstr>PowerPoint 演示文稿</vt:lpstr>
      <vt:lpstr>Slides on  约翰 3</vt:lpstr>
      <vt:lpstr>PowerPoint 演示文稿</vt:lpstr>
      <vt:lpstr>PowerPoint 演示文稿</vt:lpstr>
      <vt:lpstr>Slides on  约翰 4</vt:lpstr>
      <vt:lpstr>耶稣在犹太全地及撒玛利亚</vt:lpstr>
      <vt:lpstr>Slides on  约翰 5</vt:lpstr>
      <vt:lpstr>PowerPoint 演示文稿</vt:lpstr>
      <vt:lpstr>PowerPoint 演示文稿</vt:lpstr>
      <vt:lpstr>PowerPoint 演示文稿</vt:lpstr>
      <vt:lpstr>什麽是“相信”基督？</vt:lpstr>
      <vt:lpstr>“我 实 实 在 在 的 告 诉 你 们 ， 那 听 我 话 、 又 信 差 我 来 者 的 ， 就 有 永 生 ； 不 至 於 定 罪 ， 是 已 经 出 死 入 生 了 。”  (约翰 5:24 CUVS)</vt:lpstr>
      <vt:lpstr>Slides on  约翰 6</vt:lpstr>
      <vt:lpstr>PowerPoint 演示文稿</vt:lpstr>
      <vt:lpstr>PowerPoint 演示文稿</vt:lpstr>
      <vt:lpstr>PowerPoint 演示文稿</vt:lpstr>
      <vt:lpstr>约翰福音1-6章中 争议的角色</vt:lpstr>
      <vt:lpstr>Slides on  约翰 8</vt:lpstr>
      <vt:lpstr>“我是世上的光”</vt:lpstr>
      <vt:lpstr>Slides on  约翰 11</vt:lpstr>
      <vt:lpstr>PowerPoint 演示文稿</vt:lpstr>
      <vt:lpstr>PowerPoint 演示文稿</vt:lpstr>
      <vt:lpstr>PowerPoint 演示文稿</vt:lpstr>
      <vt:lpstr>PowerPoint 演示文稿</vt:lpstr>
      <vt:lpstr>PowerPoint 演示文稿</vt:lpstr>
      <vt:lpstr>PowerPoint 演示文稿</vt:lpstr>
      <vt:lpstr>“人们既有人相信，也有人拒绝基督公开表明自己是上帝的身份 （1:19–12:50）。” </vt:lpstr>
      <vt:lpstr>Slides on  约翰 12</vt:lpstr>
      <vt:lpstr>PowerPoint 演示文稿</vt:lpstr>
      <vt:lpstr>PowerPoint 演示文稿</vt:lpstr>
      <vt:lpstr>PowerPoint 演示文稿</vt:lpstr>
      <vt:lpstr>Slides on  约翰 13</vt:lpstr>
      <vt:lpstr>耶稣预备门徒倚靠圣灵 （约翰福音13-17章）。 </vt:lpstr>
      <vt:lpstr>PowerPoint 演示文稿</vt:lpstr>
      <vt:lpstr>Slides on  约翰 14</vt:lpstr>
      <vt:lpstr>约翰 14:15-17</vt:lpstr>
      <vt:lpstr>保惠师(约翰福音 14:16)</vt:lpstr>
      <vt:lpstr>Slides on  约翰 15</vt:lpstr>
      <vt:lpstr>我是葡萄树</vt:lpstr>
      <vt:lpstr>Slides on  约翰 16</vt:lpstr>
      <vt:lpstr>圣灵的重要职事  (16:5-15)</vt:lpstr>
      <vt:lpstr>Slides on  约翰 17</vt:lpstr>
      <vt:lpstr>A Pattern for Prayer</vt:lpstr>
      <vt:lpstr>Slides on  约翰 18</vt:lpstr>
      <vt:lpstr>II. 相信 耶稣为你受死， 为你复活，就能得着永生。</vt:lpstr>
      <vt:lpstr>神的计划是让耶稣为你死而复活（约翰福音18-20章）。 </vt:lpstr>
      <vt:lpstr>PowerPoint 演示文稿</vt:lpstr>
      <vt:lpstr>PowerPoint 演示文稿</vt:lpstr>
      <vt:lpstr>PowerPoint 演示文稿</vt:lpstr>
      <vt:lpstr>PowerPoint 演示文稿</vt:lpstr>
      <vt:lpstr>PowerPoint 演示文稿</vt:lpstr>
      <vt:lpstr>Slides on  约翰 20</vt:lpstr>
      <vt:lpstr>PowerPoint 演示文稿</vt:lpstr>
      <vt:lpstr>PowerPoint 演示文稿</vt:lpstr>
      <vt:lpstr>PowerPoint 演示文稿</vt:lpstr>
      <vt:lpstr>PowerPoint 演示文稿</vt:lpstr>
      <vt:lpstr>PowerPoint 演示文稿</vt:lpstr>
      <vt:lpstr>Slides on  约翰 21</vt:lpstr>
      <vt:lpstr>耶稣教导了他对所有相信之人的完全供应（约翰福音21章）。 </vt:lpstr>
      <vt:lpstr>PowerPoint 演示文稿</vt:lpstr>
      <vt:lpstr>PowerPoint 演示文稿</vt:lpstr>
      <vt:lpstr>PowerPoint 演示文稿</vt:lpstr>
      <vt:lpstr>怎么得着 永 生? </vt:lpstr>
      <vt:lpstr>I.  在基督里得永生的真理得到了 许都不一的 回应。</vt:lpstr>
      <vt:lpstr>II. 相信 耶稣为你受死， 为你复活，就能得着永生。</vt:lpstr>
      <vt:lpstr>主要思想</vt:lpstr>
      <vt:lpstr>神圣的准则</vt:lpstr>
      <vt:lpstr>Jesus rose to give you new life!</vt:lpstr>
      <vt:lpstr>你如何能认识他?</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535</cp:revision>
  <dcterms:created xsi:type="dcterms:W3CDTF">2003-01-02T11:27:30Z</dcterms:created>
  <dcterms:modified xsi:type="dcterms:W3CDTF">2025-01-21T13:40:39Z</dcterms:modified>
</cp:coreProperties>
</file>