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1.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2.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4.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6.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7.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8.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9.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0.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1.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2.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3.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5.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9.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0.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4013" r:id="rId3"/>
    <p:sldMasterId id="2147484028" r:id="rId4"/>
    <p:sldMasterId id="2147484092" r:id="rId5"/>
    <p:sldMasterId id="2147484106" r:id="rId6"/>
    <p:sldMasterId id="2147484132" r:id="rId7"/>
    <p:sldMasterId id="2147486800" r:id="rId8"/>
    <p:sldMasterId id="2147486841" r:id="rId9"/>
    <p:sldMasterId id="2147486848" r:id="rId10"/>
    <p:sldMasterId id="2147486860" r:id="rId11"/>
    <p:sldMasterId id="2147486872" r:id="rId12"/>
    <p:sldMasterId id="2147486897" r:id="rId13"/>
    <p:sldMasterId id="2147486901" r:id="rId14"/>
    <p:sldMasterId id="2147486913" r:id="rId15"/>
    <p:sldMasterId id="2147487001" r:id="rId16"/>
    <p:sldMasterId id="2147487076" r:id="rId17"/>
    <p:sldMasterId id="2147487122" r:id="rId18"/>
    <p:sldMasterId id="2147487222" r:id="rId19"/>
    <p:sldMasterId id="2147487234" r:id="rId20"/>
    <p:sldMasterId id="2147487258" r:id="rId21"/>
    <p:sldMasterId id="2147487270" r:id="rId22"/>
    <p:sldMasterId id="2147487282" r:id="rId23"/>
    <p:sldMasterId id="2147487294" r:id="rId24"/>
    <p:sldMasterId id="2147487306" r:id="rId25"/>
    <p:sldMasterId id="2147487318" r:id="rId26"/>
    <p:sldMasterId id="2147487330" r:id="rId27"/>
    <p:sldMasterId id="2147487342" r:id="rId28"/>
    <p:sldMasterId id="2147487437" r:id="rId29"/>
    <p:sldMasterId id="2147487449" r:id="rId30"/>
    <p:sldMasterId id="2147487513" r:id="rId31"/>
    <p:sldMasterId id="2147487539" r:id="rId32"/>
    <p:sldMasterId id="2147487542" r:id="rId33"/>
    <p:sldMasterId id="2147487558" r:id="rId34"/>
    <p:sldMasterId id="2147487572" r:id="rId35"/>
    <p:sldMasterId id="2147487592" r:id="rId36"/>
    <p:sldMasterId id="2147487628" r:id="rId37"/>
    <p:sldMasterId id="2147487653" r:id="rId38"/>
    <p:sldMasterId id="2147487665" r:id="rId39"/>
    <p:sldMasterId id="2147487689" r:id="rId40"/>
    <p:sldMasterId id="2147487701" r:id="rId41"/>
    <p:sldMasterId id="2147487714" r:id="rId42"/>
    <p:sldMasterId id="2147487802" r:id="rId43"/>
    <p:sldMasterId id="2147487814" r:id="rId44"/>
    <p:sldMasterId id="2147487930" r:id="rId45"/>
    <p:sldMasterId id="2147487983" r:id="rId46"/>
    <p:sldMasterId id="2147487997" r:id="rId47"/>
    <p:sldMasterId id="2147488009" r:id="rId48"/>
    <p:sldMasterId id="2147488023" r:id="rId49"/>
    <p:sldMasterId id="2147488035" r:id="rId50"/>
    <p:sldMasterId id="2147488047" r:id="rId51"/>
    <p:sldMasterId id="2147488059" r:id="rId52"/>
    <p:sldMasterId id="2147488073" r:id="rId53"/>
    <p:sldMasterId id="2147488100" r:id="rId54"/>
    <p:sldMasterId id="2147488139" r:id="rId55"/>
    <p:sldMasterId id="2147488150" r:id="rId56"/>
  </p:sldMasterIdLst>
  <p:notesMasterIdLst>
    <p:notesMasterId r:id="rId166"/>
  </p:notesMasterIdLst>
  <p:handoutMasterIdLst>
    <p:handoutMasterId r:id="rId167"/>
  </p:handoutMasterIdLst>
  <p:sldIdLst>
    <p:sldId id="3862" r:id="rId57"/>
    <p:sldId id="3870" r:id="rId58"/>
    <p:sldId id="3863" r:id="rId59"/>
    <p:sldId id="1188" r:id="rId60"/>
    <p:sldId id="1190" r:id="rId61"/>
    <p:sldId id="3864" r:id="rId62"/>
    <p:sldId id="3865" r:id="rId63"/>
    <p:sldId id="434" r:id="rId64"/>
    <p:sldId id="1189" r:id="rId65"/>
    <p:sldId id="1187" r:id="rId66"/>
    <p:sldId id="4145" r:id="rId67"/>
    <p:sldId id="551" r:id="rId68"/>
    <p:sldId id="3866" r:id="rId69"/>
    <p:sldId id="432" r:id="rId70"/>
    <p:sldId id="3867" r:id="rId71"/>
    <p:sldId id="4146" r:id="rId72"/>
    <p:sldId id="395" r:id="rId73"/>
    <p:sldId id="381" r:id="rId74"/>
    <p:sldId id="427" r:id="rId75"/>
    <p:sldId id="388" r:id="rId76"/>
    <p:sldId id="4135" r:id="rId77"/>
    <p:sldId id="435" r:id="rId78"/>
    <p:sldId id="3871" r:id="rId79"/>
    <p:sldId id="721" r:id="rId80"/>
    <p:sldId id="4137" r:id="rId81"/>
    <p:sldId id="1728" r:id="rId82"/>
    <p:sldId id="3349" r:id="rId83"/>
    <p:sldId id="3868" r:id="rId84"/>
    <p:sldId id="437" r:id="rId85"/>
    <p:sldId id="463" r:id="rId86"/>
    <p:sldId id="479" r:id="rId87"/>
    <p:sldId id="722" r:id="rId88"/>
    <p:sldId id="3353" r:id="rId89"/>
    <p:sldId id="389" r:id="rId90"/>
    <p:sldId id="723" r:id="rId91"/>
    <p:sldId id="498" r:id="rId92"/>
    <p:sldId id="499" r:id="rId93"/>
    <p:sldId id="704" r:id="rId94"/>
    <p:sldId id="519" r:id="rId95"/>
    <p:sldId id="520" r:id="rId96"/>
    <p:sldId id="284" r:id="rId97"/>
    <p:sldId id="690" r:id="rId98"/>
    <p:sldId id="724" r:id="rId99"/>
    <p:sldId id="4138" r:id="rId100"/>
    <p:sldId id="800" r:id="rId101"/>
    <p:sldId id="725" r:id="rId102"/>
    <p:sldId id="783" r:id="rId103"/>
    <p:sldId id="728" r:id="rId104"/>
    <p:sldId id="705" r:id="rId105"/>
    <p:sldId id="784" r:id="rId106"/>
    <p:sldId id="627" r:id="rId107"/>
    <p:sldId id="629" r:id="rId108"/>
    <p:sldId id="729" r:id="rId109"/>
    <p:sldId id="706" r:id="rId110"/>
    <p:sldId id="647" r:id="rId111"/>
    <p:sldId id="648" r:id="rId112"/>
    <p:sldId id="649" r:id="rId113"/>
    <p:sldId id="730" r:id="rId114"/>
    <p:sldId id="660" r:id="rId115"/>
    <p:sldId id="581" r:id="rId116"/>
    <p:sldId id="4147" r:id="rId117"/>
    <p:sldId id="4150" r:id="rId118"/>
    <p:sldId id="262" r:id="rId119"/>
    <p:sldId id="266" r:id="rId120"/>
    <p:sldId id="4153" r:id="rId121"/>
    <p:sldId id="4155" r:id="rId122"/>
    <p:sldId id="343" r:id="rId123"/>
    <p:sldId id="4157" r:id="rId124"/>
    <p:sldId id="4159" r:id="rId125"/>
    <p:sldId id="287" r:id="rId126"/>
    <p:sldId id="296" r:id="rId127"/>
    <p:sldId id="297" r:id="rId128"/>
    <p:sldId id="306" r:id="rId129"/>
    <p:sldId id="585" r:id="rId130"/>
    <p:sldId id="577" r:id="rId131"/>
    <p:sldId id="578" r:id="rId132"/>
    <p:sldId id="4403" r:id="rId133"/>
    <p:sldId id="383" r:id="rId134"/>
    <p:sldId id="587" r:id="rId135"/>
    <p:sldId id="317" r:id="rId136"/>
    <p:sldId id="588" r:id="rId137"/>
    <p:sldId id="4425" r:id="rId138"/>
    <p:sldId id="1944" r:id="rId139"/>
    <p:sldId id="426" r:id="rId140"/>
    <p:sldId id="4406" r:id="rId141"/>
    <p:sldId id="546" r:id="rId142"/>
    <p:sldId id="448" r:id="rId143"/>
    <p:sldId id="547" r:id="rId144"/>
    <p:sldId id="548" r:id="rId145"/>
    <p:sldId id="589" r:id="rId146"/>
    <p:sldId id="549" r:id="rId147"/>
    <p:sldId id="492" r:id="rId148"/>
    <p:sldId id="493" r:id="rId149"/>
    <p:sldId id="590" r:id="rId150"/>
    <p:sldId id="4418" r:id="rId151"/>
    <p:sldId id="4419" r:id="rId152"/>
    <p:sldId id="4420" r:id="rId153"/>
    <p:sldId id="535" r:id="rId154"/>
    <p:sldId id="922" r:id="rId155"/>
    <p:sldId id="329" r:id="rId156"/>
    <p:sldId id="4422" r:id="rId157"/>
    <p:sldId id="1198" r:id="rId158"/>
    <p:sldId id="1199" r:id="rId159"/>
    <p:sldId id="1200" r:id="rId160"/>
    <p:sldId id="1201" r:id="rId161"/>
    <p:sldId id="4423" r:id="rId162"/>
    <p:sldId id="1142" r:id="rId163"/>
    <p:sldId id="592" r:id="rId164"/>
    <p:sldId id="1977" r:id="rId1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Sermon" id="{7D6F0667-3AD2-B44A-99CD-94DD399966BA}">
          <p14:sldIdLst>
            <p14:sldId id="3862"/>
            <p14:sldId id="3870"/>
            <p14:sldId id="3863"/>
            <p14:sldId id="1188"/>
            <p14:sldId id="1190"/>
            <p14:sldId id="3864"/>
            <p14:sldId id="3865"/>
            <p14:sldId id="434"/>
            <p14:sldId id="1189"/>
            <p14:sldId id="1187"/>
            <p14:sldId id="4145"/>
            <p14:sldId id="551"/>
            <p14:sldId id="3866"/>
            <p14:sldId id="432"/>
            <p14:sldId id="3867"/>
            <p14:sldId id="4146"/>
            <p14:sldId id="395"/>
            <p14:sldId id="381"/>
            <p14:sldId id="427"/>
            <p14:sldId id="388"/>
            <p14:sldId id="4135"/>
            <p14:sldId id="435"/>
            <p14:sldId id="3871"/>
          </p14:sldIdLst>
        </p14:section>
        <p14:section name="Chapters" id="{9111CD02-20DE-DD44-85AD-E881C524AD29}">
          <p14:sldIdLst>
            <p14:sldId id="721"/>
            <p14:sldId id="4137"/>
            <p14:sldId id="1728"/>
            <p14:sldId id="3349"/>
            <p14:sldId id="3868"/>
            <p14:sldId id="437"/>
            <p14:sldId id="463"/>
            <p14:sldId id="479"/>
            <p14:sldId id="722"/>
            <p14:sldId id="3353"/>
            <p14:sldId id="389"/>
            <p14:sldId id="723"/>
            <p14:sldId id="498"/>
            <p14:sldId id="499"/>
            <p14:sldId id="704"/>
            <p14:sldId id="519"/>
            <p14:sldId id="520"/>
            <p14:sldId id="284"/>
            <p14:sldId id="690"/>
            <p14:sldId id="724"/>
            <p14:sldId id="4138"/>
            <p14:sldId id="800"/>
            <p14:sldId id="725"/>
            <p14:sldId id="783"/>
            <p14:sldId id="728"/>
            <p14:sldId id="705"/>
            <p14:sldId id="784"/>
            <p14:sldId id="627"/>
            <p14:sldId id="629"/>
            <p14:sldId id="729"/>
            <p14:sldId id="706"/>
            <p14:sldId id="647"/>
            <p14:sldId id="648"/>
            <p14:sldId id="649"/>
            <p14:sldId id="730"/>
            <p14:sldId id="660"/>
            <p14:sldId id="581"/>
            <p14:sldId id="4147"/>
            <p14:sldId id="4150"/>
            <p14:sldId id="262"/>
            <p14:sldId id="266"/>
            <p14:sldId id="4153"/>
            <p14:sldId id="4155"/>
            <p14:sldId id="343"/>
            <p14:sldId id="4157"/>
            <p14:sldId id="4159"/>
            <p14:sldId id="287"/>
            <p14:sldId id="296"/>
            <p14:sldId id="297"/>
            <p14:sldId id="306"/>
            <p14:sldId id="585"/>
            <p14:sldId id="577"/>
            <p14:sldId id="578"/>
            <p14:sldId id="4403"/>
            <p14:sldId id="383"/>
            <p14:sldId id="587"/>
            <p14:sldId id="317"/>
            <p14:sldId id="588"/>
            <p14:sldId id="4425"/>
            <p14:sldId id="1944"/>
            <p14:sldId id="426"/>
            <p14:sldId id="4406"/>
            <p14:sldId id="546"/>
            <p14:sldId id="448"/>
            <p14:sldId id="547"/>
            <p14:sldId id="548"/>
            <p14:sldId id="589"/>
            <p14:sldId id="549"/>
            <p14:sldId id="492"/>
            <p14:sldId id="493"/>
            <p14:sldId id="590"/>
            <p14:sldId id="4418"/>
            <p14:sldId id="4419"/>
            <p14:sldId id="4420"/>
            <p14:sldId id="535"/>
            <p14:sldId id="922"/>
            <p14:sldId id="329"/>
          </p14:sldIdLst>
        </p14:section>
        <p14:section name="Conclusion" id="{DA3FA728-62E9-3243-9889-E52C43906684}">
          <p14:sldIdLst>
            <p14:sldId id="4422"/>
            <p14:sldId id="1198"/>
            <p14:sldId id="1199"/>
            <p14:sldId id="1200"/>
            <p14:sldId id="1201"/>
            <p14:sldId id="4423"/>
            <p14:sldId id="1142"/>
            <p14:sldId id="592"/>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CBE"/>
    <a:srgbClr val="174DA8"/>
    <a:srgbClr val="091981"/>
    <a:srgbClr val="FFFFFF"/>
    <a:srgbClr val="F2E2C9"/>
    <a:srgbClr val="1D5DBB"/>
    <a:srgbClr val="000000"/>
    <a:srgbClr val="CC662B"/>
    <a:srgbClr val="DF8726"/>
    <a:srgbClr val="361B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03"/>
    <p:restoredTop sz="83034"/>
  </p:normalViewPr>
  <p:slideViewPr>
    <p:cSldViewPr>
      <p:cViewPr>
        <p:scale>
          <a:sx n="100" d="100"/>
          <a:sy n="100" d="100"/>
        </p:scale>
        <p:origin x="152"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3" d="100"/>
        <a:sy n="63" d="100"/>
      </p:scale>
      <p:origin x="0" y="48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7.xml"/><Relationship Id="rId84" Type="http://schemas.openxmlformats.org/officeDocument/2006/relationships/slide" Target="slides/slide28.xml"/><Relationship Id="rId138" Type="http://schemas.openxmlformats.org/officeDocument/2006/relationships/slide" Target="slides/slide82.xml"/><Relationship Id="rId159" Type="http://schemas.openxmlformats.org/officeDocument/2006/relationships/slide" Target="slides/slide103.xml"/><Relationship Id="rId170" Type="http://schemas.openxmlformats.org/officeDocument/2006/relationships/theme" Target="theme/theme1.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0" Type="http://schemas.openxmlformats.org/officeDocument/2006/relationships/slide" Target="slides/slide14.xml"/><Relationship Id="rId75" Type="http://schemas.openxmlformats.org/officeDocument/2006/relationships/slide" Target="slides/slide19.xml"/><Relationship Id="rId91" Type="http://schemas.openxmlformats.org/officeDocument/2006/relationships/slide" Target="slides/slide35.xml"/><Relationship Id="rId96" Type="http://schemas.openxmlformats.org/officeDocument/2006/relationships/slide" Target="slides/slide40.xml"/><Relationship Id="rId140" Type="http://schemas.openxmlformats.org/officeDocument/2006/relationships/slide" Target="slides/slide84.xml"/><Relationship Id="rId145" Type="http://schemas.openxmlformats.org/officeDocument/2006/relationships/slide" Target="slides/slide89.xml"/><Relationship Id="rId161" Type="http://schemas.openxmlformats.org/officeDocument/2006/relationships/slide" Target="slides/slide105.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119" Type="http://schemas.openxmlformats.org/officeDocument/2006/relationships/slide" Target="slides/slide63.xml"/><Relationship Id="rId44" Type="http://schemas.openxmlformats.org/officeDocument/2006/relationships/slideMaster" Target="slideMasters/slideMaster44.xml"/><Relationship Id="rId60" Type="http://schemas.openxmlformats.org/officeDocument/2006/relationships/slide" Target="slides/slide4.xml"/><Relationship Id="rId65" Type="http://schemas.openxmlformats.org/officeDocument/2006/relationships/slide" Target="slides/slide9.xml"/><Relationship Id="rId81" Type="http://schemas.openxmlformats.org/officeDocument/2006/relationships/slide" Target="slides/slide25.xml"/><Relationship Id="rId86" Type="http://schemas.openxmlformats.org/officeDocument/2006/relationships/slide" Target="slides/slide30.xml"/><Relationship Id="rId130" Type="http://schemas.openxmlformats.org/officeDocument/2006/relationships/slide" Target="slides/slide74.xml"/><Relationship Id="rId135" Type="http://schemas.openxmlformats.org/officeDocument/2006/relationships/slide" Target="slides/slide79.xml"/><Relationship Id="rId151" Type="http://schemas.openxmlformats.org/officeDocument/2006/relationships/slide" Target="slides/slide95.xml"/><Relationship Id="rId156" Type="http://schemas.openxmlformats.org/officeDocument/2006/relationships/slide" Target="slides/slide10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slide" Target="slides/slide90.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162" Type="http://schemas.openxmlformats.org/officeDocument/2006/relationships/slide" Target="slides/slide10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157" Type="http://schemas.openxmlformats.org/officeDocument/2006/relationships/slide" Target="slides/slide101.xml"/><Relationship Id="rId61" Type="http://schemas.openxmlformats.org/officeDocument/2006/relationships/slide" Target="slides/slide5.xml"/><Relationship Id="rId82" Type="http://schemas.openxmlformats.org/officeDocument/2006/relationships/slide" Target="slides/slide26.xml"/><Relationship Id="rId152" Type="http://schemas.openxmlformats.org/officeDocument/2006/relationships/slide" Target="slides/slide9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78" Type="http://schemas.openxmlformats.org/officeDocument/2006/relationships/slide" Target="slides/slide22.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48" Type="http://schemas.openxmlformats.org/officeDocument/2006/relationships/slide" Target="slides/slide92.xml"/><Relationship Id="rId164" Type="http://schemas.openxmlformats.org/officeDocument/2006/relationships/slide" Target="slides/slide108.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91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91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91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E03310E-18F4-4B1A-BD3A-A7CC64050543}" type="slidenum">
              <a:rPr lang="en-US" altLang="zh-CN"/>
              <a:pPr/>
              <a:t>‹#›</a:t>
            </a:fld>
            <a:endParaRPr lang="en-US" altLang="zh-CN"/>
          </a:p>
        </p:txBody>
      </p:sp>
    </p:spTree>
    <p:extLst>
      <p:ext uri="{BB962C8B-B14F-4D97-AF65-F5344CB8AC3E}">
        <p14:creationId xmlns:p14="http://schemas.microsoft.com/office/powerpoint/2010/main" val="180770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AE6FEC7F-C8D8-47A2-8590-7817768DF607}" type="slidenum">
              <a:rPr lang="en-US" altLang="zh-CN"/>
              <a:pPr/>
              <a:t>‹#›</a:t>
            </a:fld>
            <a:endParaRPr lang="en-US" altLang="zh-CN"/>
          </a:p>
        </p:txBody>
      </p:sp>
    </p:spTree>
    <p:extLst>
      <p:ext uri="{BB962C8B-B14F-4D97-AF65-F5344CB8AC3E}">
        <p14:creationId xmlns:p14="http://schemas.microsoft.com/office/powerpoint/2010/main" val="4119980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9203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Others thought them cannibals. The uninformed watching world said, “Didn’t Jesus say to eat my body and drink my blood?”</a:t>
            </a:r>
            <a:r>
              <a:rPr lang="en-SG" dirty="0">
                <a:effectLst/>
              </a:rPr>
              <a:t> </a:t>
            </a:r>
          </a:p>
          <a:p>
            <a:r>
              <a:rPr lang="zh-CN" altLang="en-US" dirty="0">
                <a:cs typeface="ＭＳ Ｐゴシック" charset="0"/>
              </a:rPr>
              <a:t>其他人认为他们是食人族。不知情的旁观者说：“耶稣不是说要吃我的身体、喝我的血吗？”</a:t>
            </a:r>
            <a:endParaRPr lang="en-US" dirty="0">
              <a:cs typeface="ＭＳ Ｐゴシック" charset="0"/>
            </a:endParaRPr>
          </a:p>
        </p:txBody>
      </p:sp>
    </p:spTree>
    <p:extLst>
      <p:ext uri="{BB962C8B-B14F-4D97-AF65-F5344CB8AC3E}">
        <p14:creationId xmlns:p14="http://schemas.microsoft.com/office/powerpoint/2010/main" val="232575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6378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 to Illyricum represented the eastern part of the Empire. No wonder many Gentiles thought that Christians were easterners following an eastern, Jewish Jesus!</a:t>
            </a:r>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从耶路撒冷到以利哩古代表了罗马帝国的东部地区。难怪许多外邦人认为基督徒是东方人，跟随的是一位来自东方的犹太人</a:t>
            </a:r>
            <a:r>
              <a:rPr lang="en-US" altLang="zh-CN" dirty="0">
                <a:solidFill>
                  <a:srgbClr val="0E0E0E"/>
                </a:solidFill>
                <a:effectLst/>
                <a:latin typeface=".AppleSystemUIFont"/>
              </a:rPr>
              <a:t>——</a:t>
            </a:r>
            <a:r>
              <a:rPr lang="zh-CN" altLang="en-US" dirty="0">
                <a:solidFill>
                  <a:srgbClr val="0E0E0E"/>
                </a:solidFill>
                <a:effectLst/>
                <a:latin typeface=".AppleSystemUIFont"/>
              </a:rPr>
              <a:t>耶稣！</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6042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DFCD38-E690-4CB3-81D0-B9D12DFA411C}" type="slidenum">
              <a:rPr lang="en-US" altLang="en-US" sz="1200">
                <a:solidFill>
                  <a:srgbClr val="000000"/>
                </a:solidFill>
              </a:rPr>
              <a:pPr/>
              <a:t>18</a:t>
            </a:fld>
            <a:endParaRPr lang="en-US" altLang="en-US" sz="1200">
              <a:solidFill>
                <a:srgbClr val="000000"/>
              </a:solidFill>
            </a:endParaRPr>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CB6044-525F-4345-8E5E-7440DA61C5BD}" type="slidenum">
              <a:rPr lang="en-US" sz="1200">
                <a:solidFill>
                  <a:prstClr val="black"/>
                </a:solidFill>
              </a:rPr>
              <a:pPr/>
              <a:t>19</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145EB9B-FE5D-43AE-8C6D-B786E43F249C}" type="slidenum">
              <a:rPr lang="en-US" altLang="en-US" sz="1200">
                <a:solidFill>
                  <a:srgbClr val="000000"/>
                </a:solidFill>
                <a:latin typeface="Times New Roman" pitchFamily="18" charset="0"/>
              </a:rPr>
              <a:pPr eaLnBrk="1" hangingPunct="1"/>
              <a:t>20</a:t>
            </a:fld>
            <a:endParaRPr lang="en-US" altLang="en-US" sz="1200">
              <a:solidFill>
                <a:srgbClr val="000000"/>
              </a:solidFill>
              <a:latin typeface="Times New Roman" pitchFamily="18" charset="0"/>
            </a:endParaRPr>
          </a:p>
        </p:txBody>
      </p:sp>
      <p:sp>
        <p:nvSpPr>
          <p:cNvPr id="277506"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443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What ways can we consider to help us be confident about what we have been taught?</a:t>
            </a:r>
            <a:r>
              <a:rPr lang="en-SG" dirty="0">
                <a:effectLst/>
              </a:rPr>
              <a:t> </a:t>
            </a:r>
          </a:p>
          <a:p>
            <a:r>
              <a:rPr lang="zh-CN" altLang="en-US" dirty="0">
                <a:cs typeface="ＭＳ Ｐゴシック" charset="0"/>
              </a:rPr>
              <a:t>我们可以考虑哪些方法来帮助我们对所学到的知识充满信心？</a:t>
            </a:r>
            <a:endParaRPr lang="en-US" dirty="0">
              <a:cs typeface="ＭＳ Ｐゴシック" charset="0"/>
            </a:endParaRPr>
          </a:p>
        </p:txBody>
      </p:sp>
    </p:spTree>
    <p:extLst>
      <p:ext uri="{BB962C8B-B14F-4D97-AF65-F5344CB8AC3E}">
        <p14:creationId xmlns:p14="http://schemas.microsoft.com/office/powerpoint/2010/main" val="110860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基督的复活、使命和升天证明了他的事工和赎罪之死具有价值，值得被传扬到万国之中。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2679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Tell me if you believe these claims: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Many conspiracy theories surround the US dollar bill.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cs typeface="ＭＳ Ｐゴシック" charset="0"/>
            </a:endParaRPr>
          </a:p>
          <a:p>
            <a:r>
              <a:rPr lang="zh-CN" altLang="en-US" dirty="0">
                <a:solidFill>
                  <a:srgbClr val="0E0E0E"/>
                </a:solidFill>
                <a:effectLst/>
                <a:latin typeface=".AppleSystemUIFont"/>
              </a:rPr>
              <a:t>告诉我你是否相信这些说法：</a:t>
            </a:r>
          </a:p>
          <a:p>
            <a:r>
              <a:rPr lang="zh-CN" altLang="en-US" dirty="0">
                <a:solidFill>
                  <a:srgbClr val="0E0E0E"/>
                </a:solidFill>
                <a:effectLst/>
                <a:latin typeface=".AppleSystemUIFont"/>
              </a:rPr>
              <a:t>围绕着美元纸币有许多阴谋论。</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48161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基督的复活、使命和升天证明了他的事工和赎罪之死具有价值，值得被传扬到万国之中。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60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29</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a:p>
            <a:r>
              <a:rPr lang="zh-CN" altLang="en-US" dirty="0">
                <a:solidFill>
                  <a:srgbClr val="0E0E0E"/>
                </a:solidFill>
                <a:effectLst/>
                <a:latin typeface=".AppleSystemUIFont"/>
              </a:rPr>
              <a:t>路加福音因记载了许多耶稣的比喻而闻名。</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30</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路加福音因记载了许多耶稣的比喻而闻名。</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Here we see the universal appeal of the gospel in Luke. </a:t>
            </a:r>
            <a:r>
              <a:rPr lang="en-US" sz="1200" kern="1200" dirty="0">
                <a:solidFill>
                  <a:schemeClr val="tx1"/>
                </a:solidFill>
                <a:effectLst/>
                <a:latin typeface="Arial" charset="0"/>
                <a:ea typeface="ＭＳ Ｐゴシック" charset="-128"/>
                <a:cs typeface="ＭＳ Ｐゴシック" charset="-128"/>
              </a:rPr>
              <a:t>Luke clearly has Gentiles in mind, for he translates Aramaic terms, traces Christ's genealogy back to Adam, refers to Roman rulers for dating, avoids mentioning fulfillment of prophecies, quotes the Septuagint, and explains Jewish customs and Israel’s geography. </a:t>
            </a:r>
          </a:p>
          <a:p>
            <a:endParaRPr lang="en-US" sz="1200" kern="1200" dirty="0">
              <a:solidFill>
                <a:schemeClr val="tx1"/>
              </a:solidFill>
              <a:effectLst/>
              <a:latin typeface="Arial"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在这里，我们看到</a:t>
            </a:r>
            <a:r>
              <a:rPr lang="en-US" altLang="zh-CN" dirty="0">
                <a:solidFill>
                  <a:srgbClr val="0E0E0E"/>
                </a:solidFill>
                <a:effectLst/>
                <a:latin typeface=".AppleSystemUIFont"/>
              </a:rPr>
              <a:t>《</a:t>
            </a:r>
            <a:r>
              <a:rPr lang="zh-CN" altLang="en-US" dirty="0">
                <a:solidFill>
                  <a:srgbClr val="0E0E0E"/>
                </a:solidFill>
                <a:effectLst/>
                <a:latin typeface=".AppleSystemUIFont"/>
              </a:rPr>
              <a:t>路加福音</a:t>
            </a:r>
            <a:r>
              <a:rPr lang="en-US" altLang="zh-CN" dirty="0">
                <a:solidFill>
                  <a:srgbClr val="0E0E0E"/>
                </a:solidFill>
                <a:effectLst/>
                <a:latin typeface=".AppleSystemUIFont"/>
              </a:rPr>
              <a:t>》</a:t>
            </a:r>
            <a:r>
              <a:rPr lang="zh-CN" altLang="en-US" dirty="0">
                <a:solidFill>
                  <a:srgbClr val="0E0E0E"/>
                </a:solidFill>
                <a:effectLst/>
                <a:latin typeface=".AppleSystemUIFont"/>
              </a:rPr>
              <a:t>中福音的普世吸引力。路加显然心中考虑到外邦人，因此他翻译了亚拉姆语的术语，将基督的家谱追溯到亚当，引用罗马统治者来标注时间，避免提及预言的应验，引用</a:t>
            </a:r>
            <a:r>
              <a:rPr lang="en-US" altLang="zh-CN" dirty="0">
                <a:solidFill>
                  <a:srgbClr val="0E0E0E"/>
                </a:solidFill>
                <a:effectLst/>
                <a:latin typeface=".AppleSystemUIFont"/>
              </a:rPr>
              <a:t>《</a:t>
            </a:r>
            <a:r>
              <a:rPr lang="zh-CN" altLang="en-US" dirty="0">
                <a:solidFill>
                  <a:srgbClr val="0E0E0E"/>
                </a:solidFill>
                <a:effectLst/>
                <a:latin typeface=".AppleSystemUIFont"/>
              </a:rPr>
              <a:t>七十士译本</a:t>
            </a:r>
            <a:r>
              <a:rPr lang="en-US" altLang="zh-CN" dirty="0">
                <a:solidFill>
                  <a:srgbClr val="0E0E0E"/>
                </a:solidFill>
                <a:effectLst/>
                <a:latin typeface=".AppleSystemUIFont"/>
              </a:rPr>
              <a:t>》</a:t>
            </a:r>
            <a:r>
              <a:rPr lang="zh-CN" altLang="en-US" dirty="0">
                <a:solidFill>
                  <a:srgbClr val="0E0E0E"/>
                </a:solidFill>
                <a:effectLst/>
                <a:latin typeface=".AppleSystemUIFont"/>
              </a:rPr>
              <a:t>，并解释了犹太人的习俗和以色列的地理。</a:t>
            </a:r>
          </a:p>
          <a:p>
            <a:endParaRPr lang="en-US" dirty="0"/>
          </a:p>
        </p:txBody>
      </p:sp>
    </p:spTree>
    <p:extLst>
      <p:ext uri="{BB962C8B-B14F-4D97-AF65-F5344CB8AC3E}">
        <p14:creationId xmlns:p14="http://schemas.microsoft.com/office/powerpoint/2010/main" val="3124836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DDC32AA-15EB-4E3C-BD33-094EBE3CDCD5}" type="slidenum">
              <a:rPr lang="en-US" altLang="zh-CN" sz="1200"/>
              <a:pPr/>
              <a:t>41</a:t>
            </a:fld>
            <a:endParaRPr lang="en-US" altLang="zh-CN" sz="1200"/>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FD2C69-3AEB-9D44-BC6C-E347C8C86FA4}" type="slidenum">
              <a:rPr lang="en-US" altLang="zh-CN" sz="1200">
                <a:solidFill>
                  <a:prstClr val="black"/>
                </a:solidFill>
              </a:rPr>
              <a:pPr/>
              <a:t>42</a:t>
            </a:fld>
            <a:endParaRPr lang="en-US" altLang="zh-CN"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291321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基督的复活、使命和升天证明了他的事工和赎罪之死具有价值，值得被传扬到万国之中。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9288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Who says this?</a:t>
            </a:r>
          </a:p>
          <a:p>
            <a:r>
              <a:rPr lang="en-US" dirty="0">
                <a:cs typeface="ＭＳ Ｐゴシック" charset="0"/>
              </a:rPr>
              <a:t>• Yes, Richard Dawkins!</a:t>
            </a:r>
          </a:p>
          <a:p>
            <a:r>
              <a:rPr lang="en-US" dirty="0">
                <a:cs typeface="ＭＳ Ｐゴシック" charset="0"/>
              </a:rPr>
              <a:t>Do you believe it?</a:t>
            </a:r>
          </a:p>
          <a:p>
            <a:endParaRPr lang="en-US" dirty="0">
              <a:cs typeface="ＭＳ Ｐゴシック" charset="0"/>
            </a:endParaRPr>
          </a:p>
          <a:p>
            <a:r>
              <a:rPr lang="zh-CN" altLang="en-US" dirty="0">
                <a:solidFill>
                  <a:srgbClr val="0E0E0E"/>
                </a:solidFill>
                <a:effectLst/>
                <a:latin typeface=".AppleSystemUIFont"/>
              </a:rPr>
              <a:t>谁说的？</a:t>
            </a:r>
            <a:endParaRPr lang="en-US" altLang="zh-CN" dirty="0">
              <a:solidFill>
                <a:srgbClr val="0E0E0E"/>
              </a:solidFill>
              <a:effectLst/>
              <a:latin typeface=".AppleSystemUIFont"/>
            </a:endParaRPr>
          </a:p>
          <a:p>
            <a:r>
              <a:rPr lang="zh-CN" altLang="en-US" dirty="0">
                <a:solidFill>
                  <a:srgbClr val="0E0E0E"/>
                </a:solidFill>
                <a:effectLst/>
                <a:latin typeface=".AppleSystemUIFont"/>
              </a:rPr>
              <a:t>是的，理查德</a:t>
            </a:r>
            <a:r>
              <a:rPr lang="en-US" altLang="zh-CN" dirty="0">
                <a:solidFill>
                  <a:srgbClr val="0E0E0E"/>
                </a:solidFill>
                <a:effectLst/>
                <a:latin typeface=".AppleSystemUIFont"/>
              </a:rPr>
              <a:t>·</a:t>
            </a:r>
            <a:r>
              <a:rPr lang="zh-CN" altLang="en-US" dirty="0">
                <a:solidFill>
                  <a:srgbClr val="0E0E0E"/>
                </a:solidFill>
                <a:effectLst/>
                <a:latin typeface=".AppleSystemUIFont"/>
              </a:rPr>
              <a:t>道金斯！</a:t>
            </a:r>
          </a:p>
          <a:p>
            <a:r>
              <a:rPr lang="zh-CN" altLang="en-US" dirty="0">
                <a:solidFill>
                  <a:srgbClr val="0E0E0E"/>
                </a:solidFill>
                <a:effectLst/>
                <a:latin typeface=".AppleSystemUIFont"/>
              </a:rPr>
              <a:t>你相信吗？</a:t>
            </a:r>
          </a:p>
          <a:p>
            <a:endParaRPr lang="en-US" dirty="0">
              <a:cs typeface="ＭＳ Ｐゴシック" charset="0"/>
            </a:endParaRPr>
          </a:p>
        </p:txBody>
      </p:sp>
    </p:spTree>
    <p:extLst>
      <p:ext uri="{BB962C8B-B14F-4D97-AF65-F5344CB8AC3E}">
        <p14:creationId xmlns:p14="http://schemas.microsoft.com/office/powerpoint/2010/main" val="319275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EF764E-7AAE-4EF1-BD18-C7BCFCDD43A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wonders where she may have lost it.</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：女人想知道她把它丢在哪里了。</a:t>
            </a:r>
            <a:endParaRPr lang="en-US" altLang="en-US" dirty="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33B98A-4B42-46ED-A1DE-A420E91FBCE5}"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78530"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discovers a silver coin is missing.</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：女人发现一枚银币丢失了。</a:t>
            </a:r>
            <a:endParaRPr lang="en-US" altLang="en-US" dirty="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496C17-2B79-4975-971A-7D9FFB3A8D53}"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82626"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using broom.</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：女人用扫帚搜寻。</a:t>
            </a:r>
            <a:endParaRPr lang="en-US" altLang="en-US" dirty="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AC6FA4-CC1E-4A4A-B050-09ACB27D887A}"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90818"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house by lamp light. </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：女人借着灯光搜寻房子。</a:t>
            </a:r>
            <a:endParaRPr lang="en-US" altLang="en-US" dirty="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F3E1E4-A2FB-4EE0-86AA-1B7DB727F0B5}"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96962"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is full of joy as she finds coin.</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15:9</a:t>
            </a:r>
            <a:r>
              <a:rPr lang="zh-CN" altLang="en-US" dirty="0">
                <a:latin typeface="Arial" pitchFamily="34" charset="0"/>
                <a:ea typeface="ＭＳ Ｐゴシック" pitchFamily="34" charset="-128"/>
              </a:rPr>
              <a:t>：女人找到硬币后非常高兴。</a:t>
            </a:r>
            <a:endParaRPr lang="en-US" altLang="en-US" dirty="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4CB177-4846-4B4D-AC33-00AF0182932A}"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301058"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celebrates her good news with </a:t>
            </a:r>
            <a:r>
              <a:rPr lang="en-US" altLang="en-US" dirty="0" err="1">
                <a:latin typeface="Arial" pitchFamily="34" charset="0"/>
                <a:ea typeface="ＭＳ Ｐゴシック" pitchFamily="34" charset="-128"/>
              </a:rPr>
              <a:t>neighbours</a:t>
            </a:r>
            <a:r>
              <a:rPr lang="en-US" altLang="en-US" dirty="0">
                <a:latin typeface="Arial" pitchFamily="34" charset="0"/>
                <a:ea typeface="ＭＳ Ｐゴシック" pitchFamily="34" charset="-128"/>
              </a:rPr>
              <a:t> and friends. </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Rejoice with me; I have found my lost coin.</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 </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 </a:t>
            </a:r>
            <a:r>
              <a:rPr lang="zh-CN" altLang="en-US" dirty="0">
                <a:latin typeface="Arial" pitchFamily="34" charset="0"/>
                <a:ea typeface="ＭＳ Ｐゴシック" pitchFamily="34" charset="-128"/>
              </a:rPr>
              <a:t>章 </a:t>
            </a:r>
            <a:r>
              <a:rPr lang="en-US" altLang="zh-CN" dirty="0">
                <a:latin typeface="Arial" pitchFamily="34" charset="0"/>
                <a:ea typeface="ＭＳ Ｐゴシック" pitchFamily="34" charset="-128"/>
              </a:rPr>
              <a:t>9 </a:t>
            </a:r>
            <a:r>
              <a:rPr lang="zh-CN" altLang="en-US" dirty="0">
                <a:latin typeface="Arial" pitchFamily="34" charset="0"/>
                <a:ea typeface="ＭＳ Ｐゴシック" pitchFamily="34" charset="-128"/>
              </a:rPr>
              <a:t>节：女人与邻居和朋友一起庆祝她的好消息。“和我一起欢喜吧；我找到了我丢失的银币。”</a:t>
            </a:r>
            <a:endParaRPr lang="en-US" altLang="en-US" dirty="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No wonder Jesus and Krishna hold hands!</a:t>
            </a:r>
          </a:p>
          <a:p>
            <a:endParaRPr lang="en-US" dirty="0">
              <a:cs typeface="ＭＳ Ｐゴシック" charset="0"/>
            </a:endParaRPr>
          </a:p>
          <a:p>
            <a:r>
              <a:rPr lang="zh-CN" altLang="en-US" dirty="0">
                <a:cs typeface="ＭＳ Ｐゴシック" charset="0"/>
              </a:rPr>
              <a:t>难怪耶稣和克里希纳会手牵手！</a:t>
            </a:r>
            <a:endParaRPr lang="en-US" dirty="0">
              <a:cs typeface="ＭＳ Ｐゴシック" charset="0"/>
            </a:endParaRPr>
          </a:p>
        </p:txBody>
      </p:sp>
    </p:spTree>
    <p:extLst>
      <p:ext uri="{BB962C8B-B14F-4D97-AF65-F5344CB8AC3E}">
        <p14:creationId xmlns:p14="http://schemas.microsoft.com/office/powerpoint/2010/main" val="607729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solidFill>
                  <a:srgbClr val="0E0E0E"/>
                </a:solidFill>
                <a:effectLst/>
                <a:latin typeface=".AppleSystemUIFont"/>
              </a:rPr>
              <a:t>确实，耶稣骑着进入耶路撒冷，群众为他的到来欢呼。</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pPr>
              <a:spcBef>
                <a:spcPct val="0"/>
              </a:spcBef>
              <a:defRPr/>
            </a:pPr>
            <a:endParaRPr lang="en-SG" dirty="0">
              <a:latin typeface="Calibri" charset="0"/>
            </a:endParaRPr>
          </a:p>
          <a:p>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21:9</a:t>
            </a:r>
            <a:r>
              <a:rPr lang="zh-CN" altLang="en-US" b="1" dirty="0">
                <a:solidFill>
                  <a:srgbClr val="0E0E0E"/>
                </a:solidFill>
                <a:effectLst/>
                <a:latin typeface=".AppleSystemUIFont"/>
              </a:rPr>
              <a:t>（和合本）</a:t>
            </a:r>
            <a:endParaRPr lang="zh-CN" altLang="en-US" dirty="0">
              <a:solidFill>
                <a:srgbClr val="0E0E0E"/>
              </a:solidFill>
              <a:effectLst/>
              <a:latin typeface=".AppleSystemUIFont"/>
            </a:endParaRPr>
          </a:p>
          <a:p>
            <a:r>
              <a:rPr lang="zh-CN" altLang="en-US" dirty="0">
                <a:solidFill>
                  <a:srgbClr val="0E0E0E"/>
                </a:solidFill>
                <a:effectLst/>
                <a:latin typeface=".AppleSystemUIFont"/>
              </a:rPr>
              <a:t>“前行后随的众人喊着说：‘和散那归于大卫的子孙！奉主名来的，是应当称颂的！高高在上和散那！’”</a:t>
            </a: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7765E1-A2FE-4A8C-A210-5141EDAE5403}"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41267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基督的复活、使命和升天证明了他的事工和赎罪之死的价值，值得被传扬到万国之中。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695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r>
              <a:rPr lang="en-US" dirty="0"/>
              <a:t>NS-03-Luke 13-24-slide 157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364872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2F513-DA63-4832-8DAE-E8D156C55A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23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4800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224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05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Millions of people believe the above claims!</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数百万人相信上述说法！</a:t>
            </a:r>
          </a:p>
          <a:p>
            <a:endParaRPr lang="en-US" dirty="0">
              <a:cs typeface="ＭＳ Ｐゴシック" charset="0"/>
            </a:endParaRPr>
          </a:p>
        </p:txBody>
      </p:sp>
    </p:spTree>
    <p:extLst>
      <p:ext uri="{BB962C8B-B14F-4D97-AF65-F5344CB8AC3E}">
        <p14:creationId xmlns:p14="http://schemas.microsoft.com/office/powerpoint/2010/main" val="3569611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基督的复活、使命和升天证明了他的事工和赎罪之死的价值，值得被传扬到万国之中。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7108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016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9077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3401344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81487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505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am a skeptic. You should be too.</a:t>
            </a:r>
            <a:r>
              <a:rPr lang="en-SG" dirty="0">
                <a:effectLst/>
              </a:rPr>
              <a:t>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Do you believe most of what you are told?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When you get information, do you consider the source?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When people tell you something about Jesus, do you believe it?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cs typeface="ＭＳ Ｐゴシック" charset="0"/>
            </a:endParaRPr>
          </a:p>
          <a:p>
            <a:r>
              <a:rPr lang="zh-CN" altLang="en-US" dirty="0">
                <a:solidFill>
                  <a:srgbClr val="0E0E0E"/>
                </a:solidFill>
                <a:effectLst/>
                <a:latin typeface=".AppleSystemUIFont"/>
              </a:rPr>
              <a:t>我是一个怀疑论者。你也应该是。</a:t>
            </a:r>
          </a:p>
          <a:p>
            <a:r>
              <a:rPr lang="zh-CN" altLang="en-US" dirty="0">
                <a:solidFill>
                  <a:srgbClr val="0E0E0E"/>
                </a:solidFill>
                <a:effectLst/>
                <a:latin typeface=".AppleSystemUIFont"/>
              </a:rPr>
              <a:t>你相信大多数你听到的事情吗？</a:t>
            </a:r>
          </a:p>
          <a:p>
            <a:r>
              <a:rPr lang="zh-CN" altLang="en-US" dirty="0">
                <a:solidFill>
                  <a:srgbClr val="0E0E0E"/>
                </a:solidFill>
                <a:effectLst/>
                <a:latin typeface=".AppleSystemUIFont"/>
              </a:rPr>
              <a:t>当你获得信息时，你会考虑信息的来源吗？</a:t>
            </a:r>
          </a:p>
          <a:p>
            <a:r>
              <a:rPr lang="zh-CN" altLang="en-US" dirty="0">
                <a:solidFill>
                  <a:srgbClr val="0E0E0E"/>
                </a:solidFill>
                <a:effectLst/>
                <a:latin typeface=".AppleSystemUIFont"/>
              </a:rPr>
              <a:t>当人们告诉你关于耶稣的事情时，你会相信吗？</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2240105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53120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a:p>
            <a:r>
              <a:rPr lang="zh-CN" altLang="en-US" dirty="0">
                <a:solidFill>
                  <a:srgbClr val="0E0E0E"/>
                </a:solidFill>
                <a:effectLst/>
                <a:latin typeface=".AppleSystemUIFont"/>
              </a:rPr>
              <a:t>与此相反，圣经声称自己是“神的话语”。全球数百万人在过去</a:t>
            </a:r>
            <a:r>
              <a:rPr lang="en-US" altLang="zh-CN" dirty="0">
                <a:solidFill>
                  <a:srgbClr val="0E0E0E"/>
                </a:solidFill>
                <a:effectLst/>
                <a:latin typeface=".AppleSystemUIFont"/>
              </a:rPr>
              <a:t>3500</a:t>
            </a:r>
            <a:r>
              <a:rPr lang="zh-CN" altLang="en-US" dirty="0">
                <a:solidFill>
                  <a:srgbClr val="0E0E0E"/>
                </a:solidFill>
                <a:effectLst/>
                <a:latin typeface=".AppleSystemUIFont"/>
              </a:rPr>
              <a:t>年中都认为这一宣称是可信的，这证明了那些最重要的真理不会因时间的流逝而失效，也不会因更好的信息而显得过时。</a:t>
            </a:r>
            <a:r>
              <a:rPr lang="zh-CN" altLang="en-US" b="1" dirty="0">
                <a:solidFill>
                  <a:srgbClr val="0E0E0E"/>
                </a:solidFill>
                <a:effectLst/>
                <a:latin typeface=".AppleSystemUIFont"/>
              </a:rPr>
              <a:t>神爱我们</a:t>
            </a:r>
            <a:r>
              <a:rPr lang="zh-CN" altLang="en-US" dirty="0">
                <a:solidFill>
                  <a:srgbClr val="0E0E0E"/>
                </a:solidFill>
                <a:effectLst/>
                <a:latin typeface=".AppleSystemUIFont"/>
              </a:rPr>
              <a:t>以及</a:t>
            </a:r>
            <a:r>
              <a:rPr lang="zh-CN" altLang="en-US" b="1" dirty="0">
                <a:solidFill>
                  <a:srgbClr val="0E0E0E"/>
                </a:solidFill>
                <a:effectLst/>
                <a:latin typeface=".AppleSystemUIFont"/>
              </a:rPr>
              <a:t>耶稣来到这个世界为人类的罪而死</a:t>
            </a:r>
            <a:r>
              <a:rPr lang="zh-CN" altLang="en-US" dirty="0">
                <a:solidFill>
                  <a:srgbClr val="0E0E0E"/>
                </a:solidFill>
                <a:effectLst/>
                <a:latin typeface=".AppleSystemUIFont"/>
              </a:rPr>
              <a:t>这些真理是没有“半衰期”的。这些真理植根于神永不改变的本性，永远不会被推翻或取代。</a:t>
            </a:r>
          </a:p>
          <a:p>
            <a:r>
              <a:rPr lang="en-US" altLang="zh-CN" dirty="0">
                <a:solidFill>
                  <a:srgbClr val="0E0E0E"/>
                </a:solidFill>
                <a:effectLst/>
                <a:latin typeface=".AppleSystemUIFont"/>
              </a:rPr>
              <a:t>• </a:t>
            </a:r>
            <a:r>
              <a:rPr lang="zh-CN" altLang="en-US" dirty="0">
                <a:solidFill>
                  <a:srgbClr val="0E0E0E"/>
                </a:solidFill>
                <a:effectLst/>
                <a:latin typeface=".AppleSystemUIFont"/>
              </a:rPr>
              <a:t>耶稣是全人类的救主</a:t>
            </a:r>
            <a:r>
              <a:rPr lang="en-US" altLang="zh-CN" dirty="0">
                <a:solidFill>
                  <a:srgbClr val="0E0E0E"/>
                </a:solidFill>
                <a:effectLst/>
                <a:latin typeface=".AppleSystemUIFont"/>
              </a:rPr>
              <a:t>——</a:t>
            </a:r>
            <a:r>
              <a:rPr lang="zh-CN" altLang="en-US" dirty="0">
                <a:solidFill>
                  <a:srgbClr val="0E0E0E"/>
                </a:solidFill>
                <a:effectLst/>
                <a:latin typeface=".AppleSystemUIFont"/>
              </a:rPr>
              <a:t>但你是否需要确认他是你的救主？</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6819489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8622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What ways can we consider to help us be confident about what we have been taught?</a:t>
            </a:r>
            <a:r>
              <a:rPr lang="en-SG" dirty="0">
                <a:effectLst/>
              </a:rPr>
              <a:t> </a:t>
            </a:r>
          </a:p>
          <a:p>
            <a:endParaRPr lang="en-SG" dirty="0">
              <a:effectLst/>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我们可以通过哪些方式来帮助自己对所学的内容充满信心？</a:t>
            </a:r>
          </a:p>
          <a:p>
            <a:endParaRPr lang="en-US" dirty="0">
              <a:cs typeface="ＭＳ Ｐゴシック" charset="0"/>
            </a:endParaRPr>
          </a:p>
        </p:txBody>
      </p:sp>
    </p:spTree>
    <p:extLst>
      <p:ext uri="{BB962C8B-B14F-4D97-AF65-F5344CB8AC3E}">
        <p14:creationId xmlns:p14="http://schemas.microsoft.com/office/powerpoint/2010/main" val="417270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Almost 2000 years ago a godly Gentile named Theophilus wanted research to help him see the reliability of the story of Jesus.</a:t>
            </a:r>
            <a:r>
              <a:rPr lang="en-SG" dirty="0">
                <a:effectLst/>
              </a:rPr>
              <a:t> We also should want to know the reasonableness of what we believe.</a:t>
            </a:r>
            <a:endParaRPr lang="en-US" dirty="0">
              <a:cs typeface="ＭＳ Ｐゴシック" charset="0"/>
            </a:endParaRP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大约</a:t>
            </a:r>
            <a:r>
              <a:rPr lang="en-US" altLang="zh-CN" dirty="0">
                <a:solidFill>
                  <a:srgbClr val="0E0E0E"/>
                </a:solidFill>
                <a:effectLst/>
                <a:latin typeface=".AppleSystemUIFont"/>
              </a:rPr>
              <a:t>2000</a:t>
            </a:r>
            <a:r>
              <a:rPr lang="zh-CN" altLang="en-US" dirty="0">
                <a:solidFill>
                  <a:srgbClr val="0E0E0E"/>
                </a:solidFill>
                <a:effectLst/>
                <a:latin typeface=".AppleSystemUIFont"/>
              </a:rPr>
              <a:t>年前，一位敬虔的外邦人名叫提阿非罗，他希望通过研究来帮助自己了解耶稣故事的可信性。我们也应该渴望知道我们所信内容的合理性。</a:t>
            </a:r>
          </a:p>
          <a:p>
            <a:endParaRPr lang="en-US" dirty="0">
              <a:cs typeface="ＭＳ Ｐゴシック" charset="0"/>
            </a:endParaRPr>
          </a:p>
        </p:txBody>
      </p:sp>
    </p:spTree>
    <p:extLst>
      <p:ext uri="{BB962C8B-B14F-4D97-AF65-F5344CB8AC3E}">
        <p14:creationId xmlns:p14="http://schemas.microsoft.com/office/powerpoint/2010/main" val="262929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err="1">
                <a:cs typeface="ＭＳ Ｐゴシック" charset="0"/>
              </a:rPr>
              <a:t>Skepticism</a:t>
            </a:r>
            <a:r>
              <a:rPr lang="en-SG" dirty="0">
                <a:cs typeface="ＭＳ Ｐゴシック" charset="0"/>
              </a:rPr>
              <a:t> in the first century was due to </a:t>
            </a:r>
            <a:r>
              <a:rPr lang="en-SG" dirty="0" err="1">
                <a:cs typeface="ＭＳ Ｐゴシック" charset="0"/>
              </a:rPr>
              <a:t>rumors</a:t>
            </a:r>
            <a:r>
              <a:rPr lang="en-SG" dirty="0">
                <a:cs typeface="ＭＳ Ｐゴシック" charset="0"/>
              </a:rPr>
              <a:t>.</a:t>
            </a:r>
          </a:p>
          <a:p>
            <a:r>
              <a:rPr lang="en-SG" dirty="0">
                <a:cs typeface="ＭＳ Ｐゴシック" charset="0"/>
              </a:rPr>
              <a:t>One </a:t>
            </a:r>
            <a:r>
              <a:rPr lang="en-SG" dirty="0" err="1">
                <a:cs typeface="ＭＳ Ｐゴシック" charset="0"/>
              </a:rPr>
              <a:t>rumor</a:t>
            </a:r>
            <a:r>
              <a:rPr lang="en-SG" dirty="0">
                <a:cs typeface="ＭＳ Ｐゴシック" charset="0"/>
              </a:rPr>
              <a:t> was that the early church practiced incest. “After all,” people reasoned, “These Christians even call their spouses a brother or sister in Christ!”</a:t>
            </a:r>
          </a:p>
          <a:p>
            <a:endParaRPr lang="en-US" dirty="0">
              <a:cs typeface="ＭＳ Ｐゴシック" charset="0"/>
            </a:endParaRPr>
          </a:p>
          <a:p>
            <a:r>
              <a:rPr lang="zh-CN" altLang="en-US" dirty="0">
                <a:solidFill>
                  <a:srgbClr val="0E0E0E"/>
                </a:solidFill>
                <a:effectLst/>
                <a:latin typeface=".AppleSystemUIFont"/>
              </a:rPr>
              <a:t>一世纪的怀疑论源于谣言。</a:t>
            </a:r>
          </a:p>
          <a:p>
            <a:r>
              <a:rPr lang="zh-CN" altLang="en-US" dirty="0">
                <a:solidFill>
                  <a:srgbClr val="0E0E0E"/>
                </a:solidFill>
                <a:effectLst/>
                <a:latin typeface=".AppleSystemUIFont"/>
              </a:rPr>
              <a:t>其中一个谣言是早期教会实行乱伦。</a:t>
            </a:r>
          </a:p>
          <a:p>
            <a:r>
              <a:rPr lang="zh-CN" altLang="en-US" dirty="0">
                <a:solidFill>
                  <a:srgbClr val="0E0E0E"/>
                </a:solidFill>
                <a:effectLst/>
                <a:latin typeface=".AppleSystemUIFont"/>
              </a:rPr>
              <a:t>“毕竟，”人们这样推测，“这些基督徒甚至称他们的配偶为‘在基督里的弟兄或姐妹’！”</a:t>
            </a:r>
          </a:p>
          <a:p>
            <a:endParaRPr lang="en-US" dirty="0">
              <a:cs typeface="ＭＳ Ｐゴシック" charset="0"/>
            </a:endParaRPr>
          </a:p>
        </p:txBody>
      </p:sp>
    </p:spTree>
    <p:extLst>
      <p:ext uri="{BB962C8B-B14F-4D97-AF65-F5344CB8AC3E}">
        <p14:creationId xmlns:p14="http://schemas.microsoft.com/office/powerpoint/2010/main" val="253156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F93F6CB-00D0-436B-9D55-3C80771A565F}" type="slidenum">
              <a:rPr lang="en-US" altLang="zh-CN"/>
              <a:pPr/>
              <a:t>‹#›</a:t>
            </a:fld>
            <a:endParaRPr lang="en-US" altLang="zh-CN"/>
          </a:p>
        </p:txBody>
      </p:sp>
    </p:spTree>
    <p:extLst>
      <p:ext uri="{BB962C8B-B14F-4D97-AF65-F5344CB8AC3E}">
        <p14:creationId xmlns:p14="http://schemas.microsoft.com/office/powerpoint/2010/main" val="100907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D0967F1-0E1F-42F0-8353-2B977E893CC0}" type="slidenum">
              <a:rPr lang="en-US" altLang="zh-CN"/>
              <a:pPr/>
              <a:t>‹#›</a:t>
            </a:fld>
            <a:endParaRPr lang="en-US" altLang="zh-CN"/>
          </a:p>
        </p:txBody>
      </p:sp>
    </p:spTree>
    <p:extLst>
      <p:ext uri="{BB962C8B-B14F-4D97-AF65-F5344CB8AC3E}">
        <p14:creationId xmlns:p14="http://schemas.microsoft.com/office/powerpoint/2010/main" val="17686189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603593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984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351012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9"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913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1574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699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083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1771232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1349765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73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F56372F-62C9-4A46-8E57-F3251A3BE36C}" type="slidenum">
              <a:rPr lang="en-US" altLang="zh-CN"/>
              <a:pPr/>
              <a:t>‹#›</a:t>
            </a:fld>
            <a:endParaRPr lang="en-US" altLang="zh-CN"/>
          </a:p>
        </p:txBody>
      </p:sp>
    </p:spTree>
    <p:extLst>
      <p:ext uri="{BB962C8B-B14F-4D97-AF65-F5344CB8AC3E}">
        <p14:creationId xmlns:p14="http://schemas.microsoft.com/office/powerpoint/2010/main" val="1839392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6"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91"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968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6949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6460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0857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379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33346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87648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1906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3995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711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fld id="{2E39D505-D851-4A25-BE85-DC03B6F654EC}" type="slidenum">
              <a:rPr lang="en-US" altLang="zh-CN"/>
              <a:pPr/>
              <a:t>‹#›</a:t>
            </a:fld>
            <a:endParaRPr lang="en-US" altLang="zh-CN"/>
          </a:p>
        </p:txBody>
      </p:sp>
    </p:spTree>
    <p:extLst>
      <p:ext uri="{BB962C8B-B14F-4D97-AF65-F5344CB8AC3E}">
        <p14:creationId xmlns:p14="http://schemas.microsoft.com/office/powerpoint/2010/main" val="23708130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64619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505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655395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9510158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098620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96887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014844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10328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044586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07309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8CD28BE7-F202-4B8C-8724-005B92CEB8E6}" type="slidenum">
              <a:rPr lang="en-US" altLang="zh-CN"/>
              <a:pPr/>
              <a:t>‹#›</a:t>
            </a:fld>
            <a:endParaRPr lang="en-US" altLang="zh-CN"/>
          </a:p>
        </p:txBody>
      </p:sp>
    </p:spTree>
    <p:extLst>
      <p:ext uri="{BB962C8B-B14F-4D97-AF65-F5344CB8AC3E}">
        <p14:creationId xmlns:p14="http://schemas.microsoft.com/office/powerpoint/2010/main" val="19887409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261060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7080694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91580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49080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35356590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915987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04250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320620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36747534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083232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6E8A8A5B-F3D7-4BB4-8E09-71A22DF4B40C}" type="slidenum">
              <a:rPr lang="en-US" altLang="zh-CN"/>
              <a:pPr/>
              <a:t>‹#›</a:t>
            </a:fld>
            <a:endParaRPr lang="en-US" altLang="zh-CN"/>
          </a:p>
        </p:txBody>
      </p:sp>
    </p:spTree>
    <p:extLst>
      <p:ext uri="{BB962C8B-B14F-4D97-AF65-F5344CB8AC3E}">
        <p14:creationId xmlns:p14="http://schemas.microsoft.com/office/powerpoint/2010/main" val="40771860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459506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0872582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823151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154978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908471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085711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7567732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2102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0127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67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0338B7EB-7911-404D-A437-B3447A99760D}" type="slidenum">
              <a:rPr lang="en-US" altLang="zh-CN"/>
              <a:pPr/>
              <a:t>‹#›</a:t>
            </a:fld>
            <a:endParaRPr lang="en-US" altLang="zh-CN"/>
          </a:p>
        </p:txBody>
      </p:sp>
    </p:spTree>
    <p:extLst>
      <p:ext uri="{BB962C8B-B14F-4D97-AF65-F5344CB8AC3E}">
        <p14:creationId xmlns:p14="http://schemas.microsoft.com/office/powerpoint/2010/main" val="41564432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7798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1657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4539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5881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7163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0484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3599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322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41237293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258760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zh-CN"/>
          </a:p>
        </p:txBody>
      </p:sp>
      <p:sp>
        <p:nvSpPr>
          <p:cNvPr id="8" name="Rectangle 7"/>
          <p:cNvSpPr>
            <a:spLocks noGrp="1" noChangeArrowheads="1"/>
          </p:cNvSpPr>
          <p:nvPr>
            <p:ph type="ftr" sz="quarter" idx="11"/>
          </p:nvPr>
        </p:nvSpPr>
        <p:spPr>
          <a:ln/>
        </p:spPr>
        <p:txBody>
          <a:bodyPr/>
          <a:lstStyle>
            <a:lvl1pPr>
              <a:defRPr/>
            </a:lvl1pPr>
          </a:lstStyle>
          <a:p>
            <a:endParaRPr lang="en-US" altLang="zh-CN"/>
          </a:p>
        </p:txBody>
      </p:sp>
      <p:sp>
        <p:nvSpPr>
          <p:cNvPr id="9" name="Rectangle 8"/>
          <p:cNvSpPr>
            <a:spLocks noGrp="1" noChangeArrowheads="1"/>
          </p:cNvSpPr>
          <p:nvPr>
            <p:ph type="sldNum" sz="quarter" idx="12"/>
          </p:nvPr>
        </p:nvSpPr>
        <p:spPr>
          <a:ln/>
        </p:spPr>
        <p:txBody>
          <a:bodyPr/>
          <a:lstStyle>
            <a:lvl1pPr>
              <a:defRPr/>
            </a:lvl1pPr>
          </a:lstStyle>
          <a:p>
            <a:fld id="{7B9EF1D9-C0AA-4E47-9660-F682B5115DBF}" type="slidenum">
              <a:rPr lang="en-US" altLang="zh-CN"/>
              <a:pPr/>
              <a:t>‹#›</a:t>
            </a:fld>
            <a:endParaRPr lang="en-US" altLang="zh-CN"/>
          </a:p>
        </p:txBody>
      </p:sp>
    </p:spTree>
    <p:extLst>
      <p:ext uri="{BB962C8B-B14F-4D97-AF65-F5344CB8AC3E}">
        <p14:creationId xmlns:p14="http://schemas.microsoft.com/office/powerpoint/2010/main" val="370129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1260704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41454251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37277599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985690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654643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2661196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7576318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3022709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6670550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694270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zh-CN"/>
          </a:p>
        </p:txBody>
      </p:sp>
      <p:sp>
        <p:nvSpPr>
          <p:cNvPr id="4" name="Rectangle 7"/>
          <p:cNvSpPr>
            <a:spLocks noGrp="1" noChangeArrowheads="1"/>
          </p:cNvSpPr>
          <p:nvPr>
            <p:ph type="ftr" sz="quarter" idx="11"/>
          </p:nvPr>
        </p:nvSpPr>
        <p:spPr>
          <a:ln/>
        </p:spPr>
        <p:txBody>
          <a:bodyPr/>
          <a:lstStyle>
            <a:lvl1pPr>
              <a:defRPr/>
            </a:lvl1pPr>
          </a:lstStyle>
          <a:p>
            <a:endParaRPr lang="en-US" altLang="zh-CN"/>
          </a:p>
        </p:txBody>
      </p:sp>
      <p:sp>
        <p:nvSpPr>
          <p:cNvPr id="5" name="Rectangle 8"/>
          <p:cNvSpPr>
            <a:spLocks noGrp="1" noChangeArrowheads="1"/>
          </p:cNvSpPr>
          <p:nvPr>
            <p:ph type="sldNum" sz="quarter" idx="12"/>
          </p:nvPr>
        </p:nvSpPr>
        <p:spPr>
          <a:ln/>
        </p:spPr>
        <p:txBody>
          <a:bodyPr/>
          <a:lstStyle>
            <a:lvl1pPr>
              <a:defRPr/>
            </a:lvl1pPr>
          </a:lstStyle>
          <a:p>
            <a:fld id="{74905976-F677-447D-B86A-74C8E4E213FD}" type="slidenum">
              <a:rPr lang="en-US" altLang="zh-CN"/>
              <a:pPr/>
              <a:t>‹#›</a:t>
            </a:fld>
            <a:endParaRPr lang="en-US" altLang="zh-CN"/>
          </a:p>
        </p:txBody>
      </p:sp>
    </p:spTree>
    <p:extLst>
      <p:ext uri="{BB962C8B-B14F-4D97-AF65-F5344CB8AC3E}">
        <p14:creationId xmlns:p14="http://schemas.microsoft.com/office/powerpoint/2010/main" val="40645487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9756843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34774877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1/17/25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5928626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1/17/25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32131448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1/17/25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42538188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1/17/25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8627301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1/17/25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155361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1/17/25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11350946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2192459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982087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zh-CN"/>
          </a:p>
        </p:txBody>
      </p:sp>
      <p:sp>
        <p:nvSpPr>
          <p:cNvPr id="3" name="Rectangle 7"/>
          <p:cNvSpPr>
            <a:spLocks noGrp="1" noChangeArrowheads="1"/>
          </p:cNvSpPr>
          <p:nvPr>
            <p:ph type="ftr" sz="quarter" idx="11"/>
          </p:nvPr>
        </p:nvSpPr>
        <p:spPr>
          <a:ln/>
        </p:spPr>
        <p:txBody>
          <a:bodyPr/>
          <a:lstStyle>
            <a:lvl1pPr>
              <a:defRPr/>
            </a:lvl1pPr>
          </a:lstStyle>
          <a:p>
            <a:endParaRPr lang="en-US" altLang="zh-CN"/>
          </a:p>
        </p:txBody>
      </p:sp>
      <p:sp>
        <p:nvSpPr>
          <p:cNvPr id="4" name="Rectangle 8"/>
          <p:cNvSpPr>
            <a:spLocks noGrp="1" noChangeArrowheads="1"/>
          </p:cNvSpPr>
          <p:nvPr>
            <p:ph type="sldNum" sz="quarter" idx="12"/>
          </p:nvPr>
        </p:nvSpPr>
        <p:spPr>
          <a:ln/>
        </p:spPr>
        <p:txBody>
          <a:bodyPr/>
          <a:lstStyle>
            <a:lvl1pPr>
              <a:defRPr/>
            </a:lvl1pPr>
          </a:lstStyle>
          <a:p>
            <a:fld id="{DC39279D-999A-4C3A-88CB-48B8295ABD28}" type="slidenum">
              <a:rPr lang="en-US" altLang="zh-CN"/>
              <a:pPr/>
              <a:t>‹#›</a:t>
            </a:fld>
            <a:endParaRPr lang="en-US" altLang="zh-CN"/>
          </a:p>
        </p:txBody>
      </p:sp>
    </p:spTree>
    <p:extLst>
      <p:ext uri="{BB962C8B-B14F-4D97-AF65-F5344CB8AC3E}">
        <p14:creationId xmlns:p14="http://schemas.microsoft.com/office/powerpoint/2010/main" val="4362876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ltLang="zh-CN">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ltLang="zh-CN">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9A5DC38-B4FD-D84E-8949-4C2C1F0242A2}" type="slidenum">
              <a:rPr lang="en-US" altLang="zh-CN" smtClean="0">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9593622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01431"/>
      </p:ext>
    </p:extLst>
  </p:cSld>
  <p:clrMapOvr>
    <a:masterClrMapping/>
  </p:clrMapOvr>
  <p:transition>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8725505"/>
      </p:ext>
    </p:extLst>
  </p:cSld>
  <p:clrMapOvr>
    <a:masterClrMapping/>
  </p:clrMapOvr>
  <p:transition>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79116"/>
      </p:ext>
    </p:extLst>
  </p:cSld>
  <p:clrMapOvr>
    <a:masterClrMapping/>
  </p:clrMapOvr>
  <p:transition>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820672"/>
      </p:ext>
    </p:extLst>
  </p:cSld>
  <p:clrMapOvr>
    <a:masterClrMapping/>
  </p:clrMapOvr>
  <p:transition>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7136664"/>
      </p:ext>
    </p:extLst>
  </p:cSld>
  <p:clrMapOvr>
    <a:masterClrMapping/>
  </p:clrMapOvr>
  <p:transition>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93066"/>
      </p:ext>
    </p:extLst>
  </p:cSld>
  <p:clrMapOvr>
    <a:masterClrMapping/>
  </p:clrMapOvr>
  <p:transition>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2280424"/>
      </p:ext>
    </p:extLst>
  </p:cSld>
  <p:clrMapOvr>
    <a:masterClrMapping/>
  </p:clrMapOvr>
  <p:transition>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573900"/>
      </p:ext>
    </p:extLst>
  </p:cSld>
  <p:clrMapOvr>
    <a:masterClrMapping/>
  </p:clrMapOvr>
  <p:transition>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86881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0ED2717-0608-4C7D-BAF6-095844B2E021}" type="slidenum">
              <a:rPr lang="en-US" altLang="zh-CN"/>
              <a:pPr/>
              <a:t>‹#›</a:t>
            </a:fld>
            <a:endParaRPr lang="en-US" altLang="zh-CN"/>
          </a:p>
        </p:txBody>
      </p:sp>
    </p:spTree>
    <p:extLst>
      <p:ext uri="{BB962C8B-B14F-4D97-AF65-F5344CB8AC3E}">
        <p14:creationId xmlns:p14="http://schemas.microsoft.com/office/powerpoint/2010/main" val="1951619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284649"/>
      </p:ext>
    </p:extLst>
  </p:cSld>
  <p:clrMapOvr>
    <a:masterClrMapping/>
  </p:clrMapOvr>
  <p:transition>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21683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0664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3949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7371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3376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2430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25420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14672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442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482BB6B-CF58-4827-8734-7C4E68D92ADD}" type="slidenum">
              <a:rPr lang="en-US" altLang="zh-CN"/>
              <a:pPr/>
              <a:t>‹#›</a:t>
            </a:fld>
            <a:endParaRPr lang="en-US" altLang="zh-CN"/>
          </a:p>
        </p:txBody>
      </p:sp>
    </p:spTree>
    <p:extLst>
      <p:ext uri="{BB962C8B-B14F-4D97-AF65-F5344CB8AC3E}">
        <p14:creationId xmlns:p14="http://schemas.microsoft.com/office/powerpoint/2010/main" val="2018608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A5DFC11-B18D-49EF-A1F7-7D9803813C1A}" type="slidenum">
              <a:rPr lang="en-US" altLang="zh-CN"/>
              <a:pPr/>
              <a:t>‹#›</a:t>
            </a:fld>
            <a:endParaRPr lang="en-US" altLang="zh-CN"/>
          </a:p>
        </p:txBody>
      </p:sp>
    </p:spTree>
    <p:extLst>
      <p:ext uri="{BB962C8B-B14F-4D97-AF65-F5344CB8AC3E}">
        <p14:creationId xmlns:p14="http://schemas.microsoft.com/office/powerpoint/2010/main" val="9348747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0961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93319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714330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13253219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5936060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6293342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1/17/25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2503158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1/17/25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8380728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1/17/25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8328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383807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AB6C5D0D-91AC-43CF-B3F4-58215DD3A42D}" type="slidenum">
              <a:rPr lang="en-US" altLang="zh-CN"/>
              <a:pPr/>
              <a:t>‹#›</a:t>
            </a:fld>
            <a:endParaRPr lang="en-US" altLang="zh-CN"/>
          </a:p>
        </p:txBody>
      </p:sp>
    </p:spTree>
    <p:extLst>
      <p:ext uri="{BB962C8B-B14F-4D97-AF65-F5344CB8AC3E}">
        <p14:creationId xmlns:p14="http://schemas.microsoft.com/office/powerpoint/2010/main" val="8976228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7072854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4046120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9492616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2340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9288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0504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8175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942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8738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717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0671DF65-3171-4E38-A810-E3EB83DC01BB}" type="slidenum">
              <a:rPr lang="en-US" altLang="zh-CN"/>
              <a:pPr/>
              <a:t>‹#›</a:t>
            </a:fld>
            <a:endParaRPr lang="en-US" altLang="zh-CN"/>
          </a:p>
        </p:txBody>
      </p:sp>
    </p:spTree>
    <p:extLst>
      <p:ext uri="{BB962C8B-B14F-4D97-AF65-F5344CB8AC3E}">
        <p14:creationId xmlns:p14="http://schemas.microsoft.com/office/powerpoint/2010/main" val="2090964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1313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5149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8999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37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542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4271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7944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0276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26712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436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84 w 5740"/>
                <a:gd name="T1" fmla="*/ 2 h 4316"/>
                <a:gd name="T2" fmla="*/ 0 w 5740"/>
                <a:gd name="T3" fmla="*/ 2 h 4316"/>
                <a:gd name="T4" fmla="*/ 0 w 5740"/>
                <a:gd name="T5" fmla="*/ 0 h 4316"/>
                <a:gd name="T6" fmla="*/ 5884 w 5740"/>
                <a:gd name="T7" fmla="*/ 0 h 4316"/>
                <a:gd name="T8" fmla="*/ 5884 w 5740"/>
                <a:gd name="T9" fmla="*/ 2 h 4316"/>
                <a:gd name="T10" fmla="*/ 5884 w 5740"/>
                <a:gd name="T11" fmla="*/ 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1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7 w 382"/>
                  <a:gd name="T19" fmla="*/ 96 h 96"/>
                  <a:gd name="T20" fmla="*/ 271 w 382"/>
                  <a:gd name="T21" fmla="*/ 90 h 96"/>
                  <a:gd name="T22" fmla="*/ 319 w 382"/>
                  <a:gd name="T23" fmla="*/ 84 h 96"/>
                  <a:gd name="T24" fmla="*/ 360 w 382"/>
                  <a:gd name="T25" fmla="*/ 66 h 96"/>
                  <a:gd name="T26" fmla="*/ 390 w 382"/>
                  <a:gd name="T27" fmla="*/ 42 h 96"/>
                  <a:gd name="T28" fmla="*/ 384 w 382"/>
                  <a:gd name="T29" fmla="*/ 42 h 96"/>
                  <a:gd name="T30" fmla="*/ 354 w 382"/>
                  <a:gd name="T31" fmla="*/ 66 h 96"/>
                  <a:gd name="T32" fmla="*/ 313 w 382"/>
                  <a:gd name="T33" fmla="*/ 78 h 96"/>
                  <a:gd name="T34" fmla="*/ 271 w 382"/>
                  <a:gd name="T35" fmla="*/ 90 h 96"/>
                  <a:gd name="T36" fmla="*/ 217 w 382"/>
                  <a:gd name="T37" fmla="*/ 96 h 96"/>
                  <a:gd name="T38" fmla="*/ 21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7 w 185"/>
                  <a:gd name="T5" fmla="*/ 36 h 210"/>
                  <a:gd name="T6" fmla="*/ 163 w 185"/>
                  <a:gd name="T7" fmla="*/ 72 h 210"/>
                  <a:gd name="T8" fmla="*/ 169 w 185"/>
                  <a:gd name="T9" fmla="*/ 90 h 210"/>
                  <a:gd name="T10" fmla="*/ 175 w 185"/>
                  <a:gd name="T11" fmla="*/ 114 h 210"/>
                  <a:gd name="T12" fmla="*/ 169 w 185"/>
                  <a:gd name="T13" fmla="*/ 138 h 210"/>
                  <a:gd name="T14" fmla="*/ 157 w 185"/>
                  <a:gd name="T15" fmla="*/ 162 h 210"/>
                  <a:gd name="T16" fmla="*/ 127 w 185"/>
                  <a:gd name="T17" fmla="*/ 180 h 210"/>
                  <a:gd name="T18" fmla="*/ 90 w 185"/>
                  <a:gd name="T19" fmla="*/ 198 h 210"/>
                  <a:gd name="T20" fmla="*/ 104 w 185"/>
                  <a:gd name="T21" fmla="*/ 210 h 210"/>
                  <a:gd name="T22" fmla="*/ 139 w 185"/>
                  <a:gd name="T23" fmla="*/ 192 h 210"/>
                  <a:gd name="T24" fmla="*/ 169 w 185"/>
                  <a:gd name="T25" fmla="*/ 168 h 210"/>
                  <a:gd name="T26" fmla="*/ 187 w 185"/>
                  <a:gd name="T27" fmla="*/ 144 h 210"/>
                  <a:gd name="T28" fmla="*/ 193 w 185"/>
                  <a:gd name="T29" fmla="*/ 114 h 210"/>
                  <a:gd name="T30" fmla="*/ 187 w 185"/>
                  <a:gd name="T31" fmla="*/ 90 h 210"/>
                  <a:gd name="T32" fmla="*/ 181 w 185"/>
                  <a:gd name="T33" fmla="*/ 66 h 210"/>
                  <a:gd name="T34" fmla="*/ 163 w 185"/>
                  <a:gd name="T35" fmla="*/ 48 h 210"/>
                  <a:gd name="T36" fmla="*/ 13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9" name="Rectangle 69"/>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0" name="Rectangle 70"/>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3FA8F88-DC99-492E-81B7-5583FEE5DDCB}" type="slidenum">
              <a:rPr lang="en-US" altLang="en-US"/>
              <a:pPr/>
              <a:t>‹#›</a:t>
            </a:fld>
            <a:endParaRPr lang="en-US" altLang="en-US"/>
          </a:p>
        </p:txBody>
      </p:sp>
    </p:spTree>
    <p:extLst>
      <p:ext uri="{BB962C8B-B14F-4D97-AF65-F5344CB8AC3E}">
        <p14:creationId xmlns:p14="http://schemas.microsoft.com/office/powerpoint/2010/main" val="32035637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0690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0560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9772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517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47652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019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5731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625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5691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354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2015A93-C14E-4A90-AC75-05840EEF1995}" type="slidenum">
              <a:rPr lang="en-US" altLang="en-US"/>
              <a:pPr/>
              <a:t>‹#›</a:t>
            </a:fld>
            <a:endParaRPr lang="en-US" altLang="en-US"/>
          </a:p>
        </p:txBody>
      </p:sp>
    </p:spTree>
    <p:extLst>
      <p:ext uri="{BB962C8B-B14F-4D97-AF65-F5344CB8AC3E}">
        <p14:creationId xmlns:p14="http://schemas.microsoft.com/office/powerpoint/2010/main" val="8863059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9457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5036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5431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1741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10113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6376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1205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707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75723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603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8BC0EC5-A965-4F70-9DA0-E34BD146FD6E}" type="slidenum">
              <a:rPr lang="en-US" altLang="en-US"/>
              <a:pPr/>
              <a:t>‹#›</a:t>
            </a:fld>
            <a:endParaRPr lang="en-US" altLang="en-US"/>
          </a:p>
        </p:txBody>
      </p:sp>
    </p:spTree>
    <p:extLst>
      <p:ext uri="{BB962C8B-B14F-4D97-AF65-F5344CB8AC3E}">
        <p14:creationId xmlns:p14="http://schemas.microsoft.com/office/powerpoint/2010/main" val="34173475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4077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1063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80687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2552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7915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83931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3409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2735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8167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068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D651B1F-BA25-4D3A-B92F-C71484B005EC}" type="slidenum">
              <a:rPr lang="en-US" altLang="en-US"/>
              <a:pPr/>
              <a:t>‹#›</a:t>
            </a:fld>
            <a:endParaRPr lang="en-US" altLang="en-US"/>
          </a:p>
        </p:txBody>
      </p:sp>
    </p:spTree>
    <p:extLst>
      <p:ext uri="{BB962C8B-B14F-4D97-AF65-F5344CB8AC3E}">
        <p14:creationId xmlns:p14="http://schemas.microsoft.com/office/powerpoint/2010/main" val="27335469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495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1673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9396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847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767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7680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231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3101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1169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131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9"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2EEFCC3-4BF7-4B41-A273-74D5A8CED819}" type="slidenum">
              <a:rPr lang="en-US" altLang="en-US"/>
              <a:pPr/>
              <a:t>‹#›</a:t>
            </a:fld>
            <a:endParaRPr lang="en-US" altLang="en-US"/>
          </a:p>
        </p:txBody>
      </p:sp>
    </p:spTree>
    <p:extLst>
      <p:ext uri="{BB962C8B-B14F-4D97-AF65-F5344CB8AC3E}">
        <p14:creationId xmlns:p14="http://schemas.microsoft.com/office/powerpoint/2010/main" val="14824432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7758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9447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7562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6755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68225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912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511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0698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2199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560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5"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D1A8D0C-B520-44C5-ABE3-A3B3F09ABE78}" type="slidenum">
              <a:rPr lang="en-US" altLang="en-US"/>
              <a:pPr/>
              <a:t>‹#›</a:t>
            </a:fld>
            <a:endParaRPr lang="en-US" altLang="en-US"/>
          </a:p>
        </p:txBody>
      </p:sp>
    </p:spTree>
    <p:extLst>
      <p:ext uri="{BB962C8B-B14F-4D97-AF65-F5344CB8AC3E}">
        <p14:creationId xmlns:p14="http://schemas.microsoft.com/office/powerpoint/2010/main" val="10391455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4732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16229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899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48352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2295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5680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45780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63080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7568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998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3"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4"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085448E0-6BF4-423F-9BD6-3352DDD82C65}" type="slidenum">
              <a:rPr lang="en-US" altLang="en-US"/>
              <a:pPr/>
              <a:t>‹#›</a:t>
            </a:fld>
            <a:endParaRPr lang="en-US" altLang="en-US"/>
          </a:p>
        </p:txBody>
      </p:sp>
    </p:spTree>
    <p:extLst>
      <p:ext uri="{BB962C8B-B14F-4D97-AF65-F5344CB8AC3E}">
        <p14:creationId xmlns:p14="http://schemas.microsoft.com/office/powerpoint/2010/main" val="42142861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0520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6934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4694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490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9260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2613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1016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93645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6643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62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942CDB6-5249-43D6-916D-197BEAD8822C}" type="slidenum">
              <a:rPr lang="en-US" altLang="zh-CN"/>
              <a:pPr/>
              <a:t>‹#›</a:t>
            </a:fld>
            <a:endParaRPr lang="en-US" altLang="zh-CN"/>
          </a:p>
        </p:txBody>
      </p:sp>
    </p:spTree>
    <p:extLst>
      <p:ext uri="{BB962C8B-B14F-4D97-AF65-F5344CB8AC3E}">
        <p14:creationId xmlns:p14="http://schemas.microsoft.com/office/powerpoint/2010/main" val="318774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3800667-065E-47A6-83A7-1BDD3C948D48}" type="slidenum">
              <a:rPr lang="en-US" altLang="en-US"/>
              <a:pPr/>
              <a:t>‹#›</a:t>
            </a:fld>
            <a:endParaRPr lang="en-US" altLang="en-US"/>
          </a:p>
        </p:txBody>
      </p:sp>
    </p:spTree>
    <p:extLst>
      <p:ext uri="{BB962C8B-B14F-4D97-AF65-F5344CB8AC3E}">
        <p14:creationId xmlns:p14="http://schemas.microsoft.com/office/powerpoint/2010/main" val="35655318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90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59324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5480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2983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5946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42656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73350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34154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1887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767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6B832D3-335F-4E3F-888B-AF65AA832675}" type="slidenum">
              <a:rPr lang="en-US" altLang="en-US"/>
              <a:pPr/>
              <a:t>‹#›</a:t>
            </a:fld>
            <a:endParaRPr lang="en-US" altLang="en-US"/>
          </a:p>
        </p:txBody>
      </p:sp>
    </p:spTree>
    <p:extLst>
      <p:ext uri="{BB962C8B-B14F-4D97-AF65-F5344CB8AC3E}">
        <p14:creationId xmlns:p14="http://schemas.microsoft.com/office/powerpoint/2010/main" val="260002537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91537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58284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6534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39765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76799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06188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06252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78377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54963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8233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52CD029-7D2B-4CAD-A9D3-02E2BE746326}" type="slidenum">
              <a:rPr lang="en-US" altLang="en-US"/>
              <a:pPr/>
              <a:t>‹#›</a:t>
            </a:fld>
            <a:endParaRPr lang="en-US" altLang="en-US"/>
          </a:p>
        </p:txBody>
      </p:sp>
    </p:spTree>
    <p:extLst>
      <p:ext uri="{BB962C8B-B14F-4D97-AF65-F5344CB8AC3E}">
        <p14:creationId xmlns:p14="http://schemas.microsoft.com/office/powerpoint/2010/main" val="40291742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571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39930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95985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49061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2416998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55882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162028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724989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779971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5237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5825F78-754B-464C-849F-DBF0E44DD323}" type="slidenum">
              <a:rPr lang="en-US" altLang="en-US"/>
              <a:pPr/>
              <a:t>‹#›</a:t>
            </a:fld>
            <a:endParaRPr lang="en-US" altLang="en-US"/>
          </a:p>
        </p:txBody>
      </p:sp>
    </p:spTree>
    <p:extLst>
      <p:ext uri="{BB962C8B-B14F-4D97-AF65-F5344CB8AC3E}">
        <p14:creationId xmlns:p14="http://schemas.microsoft.com/office/powerpoint/2010/main" val="20728992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82992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651535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185213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11068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887093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97661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pPr>
                <a:defRPr/>
              </a:pPr>
              <a:t>‹#›</a:t>
            </a:fld>
            <a:endParaRPr lang="en-US"/>
          </a:p>
        </p:txBody>
      </p:sp>
    </p:spTree>
    <p:extLst>
      <p:ext uri="{BB962C8B-B14F-4D97-AF65-F5344CB8AC3E}">
        <p14:creationId xmlns:p14="http://schemas.microsoft.com/office/powerpoint/2010/main" val="78363228"/>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pPr>
                <a:defRPr/>
              </a:pPr>
              <a:t>‹#›</a:t>
            </a:fld>
            <a:endParaRPr lang="en-US"/>
          </a:p>
        </p:txBody>
      </p:sp>
    </p:spTree>
    <p:extLst>
      <p:ext uri="{BB962C8B-B14F-4D97-AF65-F5344CB8AC3E}">
        <p14:creationId xmlns:p14="http://schemas.microsoft.com/office/powerpoint/2010/main" val="42756767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53D37CC6-BD36-F04F-8B0C-E1D98B21BBA5}" type="slidenum">
              <a:rPr lang="en-US"/>
              <a:pPr>
                <a:defRPr/>
              </a:pPr>
              <a:t>‹#›</a:t>
            </a:fld>
            <a:endParaRPr lang="en-US"/>
          </a:p>
        </p:txBody>
      </p:sp>
    </p:spTree>
    <p:extLst>
      <p:ext uri="{BB962C8B-B14F-4D97-AF65-F5344CB8AC3E}">
        <p14:creationId xmlns:p14="http://schemas.microsoft.com/office/powerpoint/2010/main" val="31021996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6D193821-F571-3441-8B91-DE97F054B98D}" type="slidenum">
              <a:rPr lang="en-US"/>
              <a:pPr>
                <a:defRPr/>
              </a:pPr>
              <a:t>‹#›</a:t>
            </a:fld>
            <a:endParaRPr lang="en-US"/>
          </a:p>
        </p:txBody>
      </p:sp>
    </p:spTree>
    <p:extLst>
      <p:ext uri="{BB962C8B-B14F-4D97-AF65-F5344CB8AC3E}">
        <p14:creationId xmlns:p14="http://schemas.microsoft.com/office/powerpoint/2010/main" val="2492624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2C4EA8E-A658-45CC-814B-2B21645C3E57}" type="slidenum">
              <a:rPr lang="en-US" altLang="en-US"/>
              <a:pPr/>
              <a:t>‹#›</a:t>
            </a:fld>
            <a:endParaRPr lang="en-US" altLang="en-US"/>
          </a:p>
        </p:txBody>
      </p:sp>
    </p:spTree>
    <p:extLst>
      <p:ext uri="{BB962C8B-B14F-4D97-AF65-F5344CB8AC3E}">
        <p14:creationId xmlns:p14="http://schemas.microsoft.com/office/powerpoint/2010/main" val="8831715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14548514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8488433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6078943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3639794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25139092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27489154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9261466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3542954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4091882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363947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9"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BD3D3A6-D643-4CCD-8F1F-3C9BEA4CC26F}" type="slidenum">
              <a:rPr lang="en-US" altLang="en-US"/>
              <a:pPr/>
              <a:t>‹#›</a:t>
            </a:fld>
            <a:endParaRPr lang="en-US" altLang="en-US"/>
          </a:p>
        </p:txBody>
      </p:sp>
    </p:spTree>
    <p:extLst>
      <p:ext uri="{BB962C8B-B14F-4D97-AF65-F5344CB8AC3E}">
        <p14:creationId xmlns:p14="http://schemas.microsoft.com/office/powerpoint/2010/main" val="26536495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1671189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5663522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38678807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3374789648"/>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39304651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43805331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12260333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56524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787018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94078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4AC46B8-AE20-4951-9CF4-4F11DE2B65D9}" type="slidenum">
              <a:rPr lang="en-US" altLang="en-US"/>
              <a:pPr/>
              <a:t>‹#›</a:t>
            </a:fld>
            <a:endParaRPr lang="en-US" altLang="en-US"/>
          </a:p>
        </p:txBody>
      </p:sp>
    </p:spTree>
    <p:extLst>
      <p:ext uri="{BB962C8B-B14F-4D97-AF65-F5344CB8AC3E}">
        <p14:creationId xmlns:p14="http://schemas.microsoft.com/office/powerpoint/2010/main" val="2345020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262938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61503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166756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139167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13211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502220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221516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3301272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490539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02622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4BDF7650-31EF-430A-8347-F44B1555157C}" type="slidenum">
              <a:rPr lang="en-US" altLang="en-US"/>
              <a:pPr/>
              <a:t>‹#›</a:t>
            </a:fld>
            <a:endParaRPr lang="en-US" altLang="en-US"/>
          </a:p>
        </p:txBody>
      </p:sp>
    </p:spTree>
    <p:extLst>
      <p:ext uri="{BB962C8B-B14F-4D97-AF65-F5344CB8AC3E}">
        <p14:creationId xmlns:p14="http://schemas.microsoft.com/office/powerpoint/2010/main" val="6759599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905140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120200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6406370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0239388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122459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750317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356036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075311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0382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763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286C67F8-91B8-4C48-B2CC-E2AEF9B7DBE7}" type="slidenum">
              <a:rPr lang="en-US" altLang="en-US"/>
              <a:pPr/>
              <a:t>‹#›</a:t>
            </a:fld>
            <a:endParaRPr lang="en-US" altLang="en-US"/>
          </a:p>
        </p:txBody>
      </p:sp>
    </p:spTree>
    <p:extLst>
      <p:ext uri="{BB962C8B-B14F-4D97-AF65-F5344CB8AC3E}">
        <p14:creationId xmlns:p14="http://schemas.microsoft.com/office/powerpoint/2010/main" val="23276151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63446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2202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3716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80512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67227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5128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9272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257354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10957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2222898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C64CC9B3-F9FF-474B-BCF4-94E535865740}" type="slidenum">
              <a:rPr lang="en-US" altLang="en-US"/>
              <a:pPr/>
              <a:t>‹#›</a:t>
            </a:fld>
            <a:endParaRPr lang="en-US" altLang="en-US"/>
          </a:p>
        </p:txBody>
      </p:sp>
    </p:spTree>
    <p:extLst>
      <p:ext uri="{BB962C8B-B14F-4D97-AF65-F5344CB8AC3E}">
        <p14:creationId xmlns:p14="http://schemas.microsoft.com/office/powerpoint/2010/main" val="9541802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206151822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15938839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18928976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110244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68559310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36574721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210989386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79171555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6240484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4103734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23A2FBD-A51B-4089-BA77-B0E60CC5985D}" type="slidenum">
              <a:rPr lang="en-US" altLang="zh-CN"/>
              <a:pPr/>
              <a:t>‹#›</a:t>
            </a:fld>
            <a:endParaRPr lang="en-US" altLang="zh-CN"/>
          </a:p>
        </p:txBody>
      </p:sp>
    </p:spTree>
    <p:extLst>
      <p:ext uri="{BB962C8B-B14F-4D97-AF65-F5344CB8AC3E}">
        <p14:creationId xmlns:p14="http://schemas.microsoft.com/office/powerpoint/2010/main" val="45500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2AAADA22-1412-44EA-9FBA-7B385223AC2E}" type="slidenum">
              <a:rPr lang="en-US" altLang="en-US"/>
              <a:pPr/>
              <a:t>‹#›</a:t>
            </a:fld>
            <a:endParaRPr lang="en-US" altLang="en-US"/>
          </a:p>
        </p:txBody>
      </p:sp>
    </p:spTree>
    <p:extLst>
      <p:ext uri="{BB962C8B-B14F-4D97-AF65-F5344CB8AC3E}">
        <p14:creationId xmlns:p14="http://schemas.microsoft.com/office/powerpoint/2010/main" val="13010306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429613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32068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18044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579090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92708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47240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76170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3202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489015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5319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8"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9" name="Slide Number Placeholder 5"/>
          <p:cNvSpPr>
            <a:spLocks noGrp="1"/>
          </p:cNvSpPr>
          <p:nvPr>
            <p:ph type="sldNum" sz="quarter" idx="12"/>
          </p:nvPr>
        </p:nvSpPr>
        <p:spPr/>
        <p:txBody>
          <a:bodyPr/>
          <a:lstStyle>
            <a:lvl1pPr eaLnBrk="0" hangingPunct="0">
              <a:defRPr>
                <a:latin typeface="Arial" pitchFamily="34" charset="0"/>
              </a:defRPr>
            </a:lvl1pPr>
          </a:lstStyle>
          <a:p>
            <a:fld id="{4AFD5817-0750-4C8D-8223-62FEF45B1872}" type="slidenum">
              <a:rPr lang="en-US" altLang="en-US"/>
              <a:pPr/>
              <a:t>‹#›</a:t>
            </a:fld>
            <a:endParaRPr lang="en-US" altLang="en-US"/>
          </a:p>
        </p:txBody>
      </p:sp>
    </p:spTree>
    <p:extLst>
      <p:ext uri="{BB962C8B-B14F-4D97-AF65-F5344CB8AC3E}">
        <p14:creationId xmlns:p14="http://schemas.microsoft.com/office/powerpoint/2010/main" val="24846495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60161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0657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4156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678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18937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27329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9613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7746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8075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2525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4"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5" name="Slide Number Placeholder 5"/>
          <p:cNvSpPr>
            <a:spLocks noGrp="1"/>
          </p:cNvSpPr>
          <p:nvPr>
            <p:ph type="sldNum" sz="quarter" idx="12"/>
          </p:nvPr>
        </p:nvSpPr>
        <p:spPr/>
        <p:txBody>
          <a:bodyPr/>
          <a:lstStyle>
            <a:lvl1pPr eaLnBrk="0" hangingPunct="0">
              <a:defRPr>
                <a:latin typeface="Arial" pitchFamily="34" charset="0"/>
              </a:defRPr>
            </a:lvl1pPr>
          </a:lstStyle>
          <a:p>
            <a:fld id="{0ED8DFBA-69D5-41C8-AD92-4B05F94CA5EB}" type="slidenum">
              <a:rPr lang="en-US" altLang="en-US"/>
              <a:pPr/>
              <a:t>‹#›</a:t>
            </a:fld>
            <a:endParaRPr lang="en-US" altLang="en-US"/>
          </a:p>
        </p:txBody>
      </p:sp>
    </p:spTree>
    <p:extLst>
      <p:ext uri="{BB962C8B-B14F-4D97-AF65-F5344CB8AC3E}">
        <p14:creationId xmlns:p14="http://schemas.microsoft.com/office/powerpoint/2010/main" val="266679805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85192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66747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8987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75042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9952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003402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89573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9914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078569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6675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3"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4" name="Slide Number Placeholder 5"/>
          <p:cNvSpPr>
            <a:spLocks noGrp="1"/>
          </p:cNvSpPr>
          <p:nvPr>
            <p:ph type="sldNum" sz="quarter" idx="12"/>
          </p:nvPr>
        </p:nvSpPr>
        <p:spPr/>
        <p:txBody>
          <a:bodyPr/>
          <a:lstStyle>
            <a:lvl1pPr eaLnBrk="0" hangingPunct="0">
              <a:defRPr>
                <a:latin typeface="Arial" pitchFamily="34" charset="0"/>
              </a:defRPr>
            </a:lvl1pPr>
          </a:lstStyle>
          <a:p>
            <a:fld id="{868C1CE6-C203-4E8A-8285-D813649D9F1E}" type="slidenum">
              <a:rPr lang="en-US" altLang="en-US"/>
              <a:pPr/>
              <a:t>‹#›</a:t>
            </a:fld>
            <a:endParaRPr lang="en-US" altLang="en-US"/>
          </a:p>
        </p:txBody>
      </p:sp>
    </p:spTree>
    <p:extLst>
      <p:ext uri="{BB962C8B-B14F-4D97-AF65-F5344CB8AC3E}">
        <p14:creationId xmlns:p14="http://schemas.microsoft.com/office/powerpoint/2010/main" val="23034549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1434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6508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19444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972435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948339746"/>
      </p:ext>
    </p:extLst>
  </p:cSld>
  <p:clrMapOvr>
    <a:masterClrMapping/>
  </p:clrMapOvr>
  <p:transition spd="slow">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1232497222"/>
      </p:ext>
    </p:extLst>
  </p:cSld>
  <p:clrMapOvr>
    <a:masterClrMapping/>
  </p:clrMapOvr>
  <p:transition spd="slow">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411184994"/>
      </p:ext>
    </p:extLst>
  </p:cSld>
  <p:clrMapOvr>
    <a:masterClrMapping/>
  </p:clrMapOvr>
  <p:transition spd="slow">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1/17/25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909251118"/>
      </p:ext>
    </p:extLst>
  </p:cSld>
  <p:clrMapOvr>
    <a:masterClrMapping/>
  </p:clrMapOvr>
  <p:transition spd="slow">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1/17/25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4103488014"/>
      </p:ext>
    </p:extLst>
  </p:cSld>
  <p:clrMapOvr>
    <a:masterClrMapping/>
  </p:clrMapOvr>
  <p:transition spd="slow">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1/17/25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36418348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3D82B973-AD7A-450D-9B6B-6717CFCD28EB}" type="slidenum">
              <a:rPr lang="en-US" altLang="en-US"/>
              <a:pPr/>
              <a:t>‹#›</a:t>
            </a:fld>
            <a:endParaRPr lang="en-US" altLang="en-US"/>
          </a:p>
        </p:txBody>
      </p:sp>
    </p:spTree>
    <p:extLst>
      <p:ext uri="{BB962C8B-B14F-4D97-AF65-F5344CB8AC3E}">
        <p14:creationId xmlns:p14="http://schemas.microsoft.com/office/powerpoint/2010/main" val="226061718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1/17/25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637847299"/>
      </p:ext>
    </p:extLst>
  </p:cSld>
  <p:clrMapOvr>
    <a:masterClrMapping/>
  </p:clrMapOvr>
  <p:transition spd="slow">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1/17/25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3756031008"/>
      </p:ext>
    </p:extLst>
  </p:cSld>
  <p:clrMapOvr>
    <a:masterClrMapping/>
  </p:clrMapOvr>
  <p:transition spd="slow">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1/17/25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98219913"/>
      </p:ext>
    </p:extLst>
  </p:cSld>
  <p:clrMapOvr>
    <a:masterClrMapping/>
  </p:clrMapOvr>
  <p:transition spd="slow">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484689402"/>
      </p:ext>
    </p:extLst>
  </p:cSld>
  <p:clrMapOvr>
    <a:masterClrMapping/>
  </p:clrMapOvr>
  <p:transition spd="slow">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377477264"/>
      </p:ext>
    </p:extLst>
  </p:cSld>
  <p:clrMapOvr>
    <a:masterClrMapping/>
  </p:clrMapOvr>
  <p:transition spd="slow">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88968735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8978148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31948821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7837349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06636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75041410-1C58-495A-9F29-106280BBB2DD}" type="slidenum">
              <a:rPr lang="en-US" altLang="en-US"/>
              <a:pPr/>
              <a:t>‹#›</a:t>
            </a:fld>
            <a:endParaRPr lang="en-US" altLang="en-US"/>
          </a:p>
        </p:txBody>
      </p:sp>
    </p:spTree>
    <p:extLst>
      <p:ext uri="{BB962C8B-B14F-4D97-AF65-F5344CB8AC3E}">
        <p14:creationId xmlns:p14="http://schemas.microsoft.com/office/powerpoint/2010/main" val="171531617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53461048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55088264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59802582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3859952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5187663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307660737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3529574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176998118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0664914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250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B0BE26F1-315B-4205-A643-FE80512B7285}" type="slidenum">
              <a:rPr lang="en-US" altLang="en-US"/>
              <a:pPr/>
              <a:t>‹#›</a:t>
            </a:fld>
            <a:endParaRPr lang="en-US" altLang="en-US"/>
          </a:p>
        </p:txBody>
      </p:sp>
    </p:spTree>
    <p:extLst>
      <p:ext uri="{BB962C8B-B14F-4D97-AF65-F5344CB8AC3E}">
        <p14:creationId xmlns:p14="http://schemas.microsoft.com/office/powerpoint/2010/main" val="290430745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21989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92095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3480901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921706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8583405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10304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9658730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471843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43079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0664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A8E19DF3-7436-402C-9A2F-47A1229B7174}" type="slidenum">
              <a:rPr lang="en-US" altLang="en-US"/>
              <a:pPr/>
              <a:t>‹#›</a:t>
            </a:fld>
            <a:endParaRPr lang="en-US" altLang="en-US"/>
          </a:p>
        </p:txBody>
      </p:sp>
    </p:spTree>
    <p:extLst>
      <p:ext uri="{BB962C8B-B14F-4D97-AF65-F5344CB8AC3E}">
        <p14:creationId xmlns:p14="http://schemas.microsoft.com/office/powerpoint/2010/main" val="397593731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26895D29-4014-49FB-9586-BEB27C80399D}" type="slidenum">
              <a:rPr lang="en-US" altLang="en-US"/>
              <a:pPr/>
              <a:t>‹#›</a:t>
            </a:fld>
            <a:endParaRPr lang="en-US" altLang="en-US"/>
          </a:p>
        </p:txBody>
      </p:sp>
    </p:spTree>
    <p:extLst>
      <p:ext uri="{BB962C8B-B14F-4D97-AF65-F5344CB8AC3E}">
        <p14:creationId xmlns:p14="http://schemas.microsoft.com/office/powerpoint/2010/main" val="29443335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3C344AD-2230-45F1-AA6E-5CC071B7AD6F}" type="slidenum">
              <a:rPr lang="en-US" altLang="en-US"/>
              <a:pPr/>
              <a:t>‹#›</a:t>
            </a:fld>
            <a:endParaRPr lang="en-US" altLang="en-US"/>
          </a:p>
        </p:txBody>
      </p:sp>
    </p:spTree>
    <p:extLst>
      <p:ext uri="{BB962C8B-B14F-4D97-AF65-F5344CB8AC3E}">
        <p14:creationId xmlns:p14="http://schemas.microsoft.com/office/powerpoint/2010/main" val="102631249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524F5D-0E90-4B8E-BFBB-D1BE95332A7A}" type="slidenum">
              <a:rPr lang="en-US" altLang="en-US"/>
              <a:pPr/>
              <a:t>‹#›</a:t>
            </a:fld>
            <a:endParaRPr lang="en-US" altLang="en-US"/>
          </a:p>
        </p:txBody>
      </p:sp>
    </p:spTree>
    <p:extLst>
      <p:ext uri="{BB962C8B-B14F-4D97-AF65-F5344CB8AC3E}">
        <p14:creationId xmlns:p14="http://schemas.microsoft.com/office/powerpoint/2010/main" val="54931085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AFB1432-8283-45EA-9267-40C4170C974E}" type="slidenum">
              <a:rPr lang="en-US" altLang="en-US"/>
              <a:pPr/>
              <a:t>‹#›</a:t>
            </a:fld>
            <a:endParaRPr lang="en-US" altLang="en-US"/>
          </a:p>
        </p:txBody>
      </p:sp>
    </p:spTree>
    <p:extLst>
      <p:ext uri="{BB962C8B-B14F-4D97-AF65-F5344CB8AC3E}">
        <p14:creationId xmlns:p14="http://schemas.microsoft.com/office/powerpoint/2010/main" val="39491219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CA4D663-89ED-4388-A365-3C16CAF77536}" type="slidenum">
              <a:rPr lang="en-US" altLang="en-US"/>
              <a:pPr/>
              <a:t>‹#›</a:t>
            </a:fld>
            <a:endParaRPr lang="en-US" altLang="en-US"/>
          </a:p>
        </p:txBody>
      </p:sp>
    </p:spTree>
    <p:extLst>
      <p:ext uri="{BB962C8B-B14F-4D97-AF65-F5344CB8AC3E}">
        <p14:creationId xmlns:p14="http://schemas.microsoft.com/office/powerpoint/2010/main" val="29776893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B87D67-5896-48BD-B791-357B0C67161C}" type="slidenum">
              <a:rPr lang="en-US" altLang="en-US"/>
              <a:pPr/>
              <a:t>‹#›</a:t>
            </a:fld>
            <a:endParaRPr lang="en-US" altLang="en-US"/>
          </a:p>
        </p:txBody>
      </p:sp>
    </p:spTree>
    <p:extLst>
      <p:ext uri="{BB962C8B-B14F-4D97-AF65-F5344CB8AC3E}">
        <p14:creationId xmlns:p14="http://schemas.microsoft.com/office/powerpoint/2010/main" val="227556402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C6455DDC-A9DD-4253-8645-433F2EA07795}" type="slidenum">
              <a:rPr lang="en-US" altLang="en-US"/>
              <a:pPr/>
              <a:t>‹#›</a:t>
            </a:fld>
            <a:endParaRPr lang="en-US" altLang="en-US"/>
          </a:p>
        </p:txBody>
      </p:sp>
    </p:spTree>
    <p:extLst>
      <p:ext uri="{BB962C8B-B14F-4D97-AF65-F5344CB8AC3E}">
        <p14:creationId xmlns:p14="http://schemas.microsoft.com/office/powerpoint/2010/main" val="333324691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64D15E8-C2DC-4031-A402-C2D81A5CFB39}" type="slidenum">
              <a:rPr lang="en-US" altLang="en-US"/>
              <a:pPr/>
              <a:t>‹#›</a:t>
            </a:fld>
            <a:endParaRPr lang="en-US" altLang="en-US"/>
          </a:p>
        </p:txBody>
      </p:sp>
    </p:spTree>
    <p:extLst>
      <p:ext uri="{BB962C8B-B14F-4D97-AF65-F5344CB8AC3E}">
        <p14:creationId xmlns:p14="http://schemas.microsoft.com/office/powerpoint/2010/main" val="105623378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2020558-E030-4414-9CAF-437DDC840F1D}" type="slidenum">
              <a:rPr lang="en-US" altLang="en-US"/>
              <a:pPr/>
              <a:t>‹#›</a:t>
            </a:fld>
            <a:endParaRPr lang="en-US" altLang="en-US"/>
          </a:p>
        </p:txBody>
      </p:sp>
    </p:spTree>
    <p:extLst>
      <p:ext uri="{BB962C8B-B14F-4D97-AF65-F5344CB8AC3E}">
        <p14:creationId xmlns:p14="http://schemas.microsoft.com/office/powerpoint/2010/main" val="17158292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0E84658-A575-47F5-9DD1-AC4927645CBA}" type="slidenum">
              <a:rPr lang="en-US" altLang="en-US"/>
              <a:pPr/>
              <a:t>‹#›</a:t>
            </a:fld>
            <a:endParaRPr lang="en-US" altLang="en-US"/>
          </a:p>
        </p:txBody>
      </p:sp>
    </p:spTree>
    <p:extLst>
      <p:ext uri="{BB962C8B-B14F-4D97-AF65-F5344CB8AC3E}">
        <p14:creationId xmlns:p14="http://schemas.microsoft.com/office/powerpoint/2010/main" val="213104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31A822E2-F711-4C2E-90D7-5D4350E68A20}" type="slidenum">
              <a:rPr lang="en-US" altLang="zh-CN"/>
              <a:pPr/>
              <a:t>‹#›</a:t>
            </a:fld>
            <a:endParaRPr lang="en-US" altLang="zh-CN"/>
          </a:p>
        </p:txBody>
      </p:sp>
    </p:spTree>
    <p:extLst>
      <p:ext uri="{BB962C8B-B14F-4D97-AF65-F5344CB8AC3E}">
        <p14:creationId xmlns:p14="http://schemas.microsoft.com/office/powerpoint/2010/main" val="359698286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77F373D-F189-461B-B3A1-5F1944928943}" type="slidenum">
              <a:rPr lang="en-US" altLang="en-US"/>
              <a:pPr/>
              <a:t>‹#›</a:t>
            </a:fld>
            <a:endParaRPr lang="en-US" altLang="en-US"/>
          </a:p>
        </p:txBody>
      </p:sp>
    </p:spTree>
    <p:extLst>
      <p:ext uri="{BB962C8B-B14F-4D97-AF65-F5344CB8AC3E}">
        <p14:creationId xmlns:p14="http://schemas.microsoft.com/office/powerpoint/2010/main" val="315545834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C68CA6C-18BF-4CA9-8F0D-2DBE70B15FE5}" type="slidenum">
              <a:rPr lang="en-US" altLang="en-US"/>
              <a:pPr/>
              <a:t>‹#›</a:t>
            </a:fld>
            <a:endParaRPr lang="en-US" altLang="en-US"/>
          </a:p>
        </p:txBody>
      </p:sp>
    </p:spTree>
    <p:extLst>
      <p:ext uri="{BB962C8B-B14F-4D97-AF65-F5344CB8AC3E}">
        <p14:creationId xmlns:p14="http://schemas.microsoft.com/office/powerpoint/2010/main" val="47728348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8516426-820A-4DA4-8C65-8DA7E9E0C3CF}" type="slidenum">
              <a:rPr lang="en-US" altLang="en-US"/>
              <a:pPr/>
              <a:t>‹#›</a:t>
            </a:fld>
            <a:endParaRPr lang="en-US" altLang="en-US"/>
          </a:p>
        </p:txBody>
      </p:sp>
    </p:spTree>
    <p:extLst>
      <p:ext uri="{BB962C8B-B14F-4D97-AF65-F5344CB8AC3E}">
        <p14:creationId xmlns:p14="http://schemas.microsoft.com/office/powerpoint/2010/main" val="290402409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7346625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10477460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68342697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7643455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1/17/25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7353108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1/17/25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15850821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1/17/25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861640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333D0AC-0658-49F5-8878-C0D13E775EB0}" type="slidenum">
              <a:rPr lang="en-US" altLang="zh-CN"/>
              <a:pPr/>
              <a:t>‹#›</a:t>
            </a:fld>
            <a:endParaRPr lang="en-US" altLang="zh-CN"/>
          </a:p>
        </p:txBody>
      </p:sp>
    </p:spTree>
    <p:extLst>
      <p:ext uri="{BB962C8B-B14F-4D97-AF65-F5344CB8AC3E}">
        <p14:creationId xmlns:p14="http://schemas.microsoft.com/office/powerpoint/2010/main" val="288806344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81866741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1/17/25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83029698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2430488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1/17/25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2826589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8"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51"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2"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3"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4"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6"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956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TW" noProof="0"/>
              <a:t>Click to edit Master title style</a:t>
            </a:r>
          </a:p>
        </p:txBody>
      </p:sp>
      <p:sp>
        <p:nvSpPr>
          <p:cNvPr id="14956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TW"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ltLang="zh-TW"/>
          </a:p>
        </p:txBody>
      </p:sp>
      <p:sp>
        <p:nvSpPr>
          <p:cNvPr id="60" name="Rectangle 60"/>
          <p:cNvSpPr>
            <a:spLocks noGrp="1" noChangeArrowheads="1"/>
          </p:cNvSpPr>
          <p:nvPr>
            <p:ph type="ftr" sz="quarter" idx="11"/>
          </p:nvPr>
        </p:nvSpPr>
        <p:spPr/>
        <p:txBody>
          <a:bodyPr/>
          <a:lstStyle>
            <a:lvl1pPr>
              <a:defRPr/>
            </a:lvl1pPr>
          </a:lstStyle>
          <a:p>
            <a:pPr>
              <a:defRPr/>
            </a:pPr>
            <a:endParaRPr lang="en-US" altLang="zh-TW"/>
          </a:p>
        </p:txBody>
      </p:sp>
      <p:sp>
        <p:nvSpPr>
          <p:cNvPr id="61" name="Rectangle 61"/>
          <p:cNvSpPr>
            <a:spLocks noGrp="1" noChangeArrowheads="1"/>
          </p:cNvSpPr>
          <p:nvPr>
            <p:ph type="sldNum" sz="quarter" idx="12"/>
          </p:nvPr>
        </p:nvSpPr>
        <p:spPr/>
        <p:txBody>
          <a:bodyPr/>
          <a:lstStyle>
            <a:lvl1pPr>
              <a:defRPr/>
            </a:lvl1pPr>
          </a:lstStyle>
          <a:p>
            <a:pPr>
              <a:defRPr/>
            </a:pPr>
            <a:fld id="{C8DF347E-FD27-1346-A0DF-5308CB14BC5B}" type="slidenum">
              <a:rPr lang="en-US" altLang="zh-TW"/>
              <a:pPr>
                <a:defRPr/>
              </a:pPr>
              <a:t>‹#›</a:t>
            </a:fld>
            <a:endParaRPr lang="en-US" altLang="zh-TW"/>
          </a:p>
        </p:txBody>
      </p:sp>
    </p:spTree>
    <p:extLst>
      <p:ext uri="{BB962C8B-B14F-4D97-AF65-F5344CB8AC3E}">
        <p14:creationId xmlns:p14="http://schemas.microsoft.com/office/powerpoint/2010/main" val="25170596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311C0EC-6C00-8B47-AE09-52673F71E1DE}" type="slidenum">
              <a:rPr lang="en-US" altLang="zh-TW"/>
              <a:pPr>
                <a:defRPr/>
              </a:pPr>
              <a:t>‹#›</a:t>
            </a:fld>
            <a:endParaRPr lang="en-US" altLang="zh-TW"/>
          </a:p>
        </p:txBody>
      </p:sp>
    </p:spTree>
    <p:extLst>
      <p:ext uri="{BB962C8B-B14F-4D97-AF65-F5344CB8AC3E}">
        <p14:creationId xmlns:p14="http://schemas.microsoft.com/office/powerpoint/2010/main" val="311912002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1F1C8D1-CD30-A34E-9BC1-581D38C578AF}" type="slidenum">
              <a:rPr lang="en-US" altLang="zh-TW"/>
              <a:pPr>
                <a:defRPr/>
              </a:pPr>
              <a:t>‹#›</a:t>
            </a:fld>
            <a:endParaRPr lang="en-US" altLang="zh-TW"/>
          </a:p>
        </p:txBody>
      </p:sp>
    </p:spTree>
    <p:extLst>
      <p:ext uri="{BB962C8B-B14F-4D97-AF65-F5344CB8AC3E}">
        <p14:creationId xmlns:p14="http://schemas.microsoft.com/office/powerpoint/2010/main" val="365555815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211C11B8-523D-CE48-9762-F4B1B09C1D03}" type="slidenum">
              <a:rPr lang="en-US" altLang="zh-TW"/>
              <a:pPr>
                <a:defRPr/>
              </a:pPr>
              <a:t>‹#›</a:t>
            </a:fld>
            <a:endParaRPr lang="en-US" altLang="zh-TW"/>
          </a:p>
        </p:txBody>
      </p:sp>
    </p:spTree>
    <p:extLst>
      <p:ext uri="{BB962C8B-B14F-4D97-AF65-F5344CB8AC3E}">
        <p14:creationId xmlns:p14="http://schemas.microsoft.com/office/powerpoint/2010/main" val="37807824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1"/>
          <p:cNvSpPr>
            <a:spLocks noGrp="1" noChangeArrowheads="1"/>
          </p:cNvSpPr>
          <p:nvPr>
            <p:ph type="sldNum" sz="quarter" idx="12"/>
          </p:nvPr>
        </p:nvSpPr>
        <p:spPr>
          <a:ln/>
        </p:spPr>
        <p:txBody>
          <a:bodyPr/>
          <a:lstStyle>
            <a:lvl1pPr>
              <a:defRPr/>
            </a:lvl1pPr>
          </a:lstStyle>
          <a:p>
            <a:pPr>
              <a:defRPr/>
            </a:pPr>
            <a:fld id="{B5314FF9-4E1E-8048-B6D8-F533D35EAEFF}" type="slidenum">
              <a:rPr lang="en-US" altLang="zh-TW"/>
              <a:pPr>
                <a:defRPr/>
              </a:pPr>
              <a:t>‹#›</a:t>
            </a:fld>
            <a:endParaRPr lang="en-US" altLang="zh-TW"/>
          </a:p>
        </p:txBody>
      </p:sp>
    </p:spTree>
    <p:extLst>
      <p:ext uri="{BB962C8B-B14F-4D97-AF65-F5344CB8AC3E}">
        <p14:creationId xmlns:p14="http://schemas.microsoft.com/office/powerpoint/2010/main" val="7460099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1"/>
          <p:cNvSpPr>
            <a:spLocks noGrp="1" noChangeArrowheads="1"/>
          </p:cNvSpPr>
          <p:nvPr>
            <p:ph type="sldNum" sz="quarter" idx="12"/>
          </p:nvPr>
        </p:nvSpPr>
        <p:spPr>
          <a:ln/>
        </p:spPr>
        <p:txBody>
          <a:bodyPr/>
          <a:lstStyle>
            <a:lvl1pPr>
              <a:defRPr/>
            </a:lvl1pPr>
          </a:lstStyle>
          <a:p>
            <a:pPr>
              <a:defRPr/>
            </a:pPr>
            <a:fld id="{4155DD59-7F29-1347-B71C-53B363245501}" type="slidenum">
              <a:rPr lang="en-US" altLang="zh-TW"/>
              <a:pPr>
                <a:defRPr/>
              </a:pPr>
              <a:t>‹#›</a:t>
            </a:fld>
            <a:endParaRPr lang="en-US" altLang="zh-TW"/>
          </a:p>
        </p:txBody>
      </p:sp>
    </p:spTree>
    <p:extLst>
      <p:ext uri="{BB962C8B-B14F-4D97-AF65-F5344CB8AC3E}">
        <p14:creationId xmlns:p14="http://schemas.microsoft.com/office/powerpoint/2010/main" val="403575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10ED0B56-B388-4BC4-A011-25A2000CEB89}" type="slidenum">
              <a:rPr lang="en-US" altLang="zh-CN"/>
              <a:pPr/>
              <a:t>‹#›</a:t>
            </a:fld>
            <a:endParaRPr lang="en-US" altLang="zh-CN"/>
          </a:p>
        </p:txBody>
      </p:sp>
    </p:spTree>
    <p:extLst>
      <p:ext uri="{BB962C8B-B14F-4D97-AF65-F5344CB8AC3E}">
        <p14:creationId xmlns:p14="http://schemas.microsoft.com/office/powerpoint/2010/main" val="2221359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94E9D3F-EF3D-4E1C-B8F8-16D7937BF137}" type="slidenum">
              <a:rPr lang="en-US" altLang="zh-CN"/>
              <a:pPr/>
              <a:t>‹#›</a:t>
            </a:fld>
            <a:endParaRPr lang="en-US" altLang="zh-CN"/>
          </a:p>
        </p:txBody>
      </p:sp>
    </p:spTree>
    <p:extLst>
      <p:ext uri="{BB962C8B-B14F-4D97-AF65-F5344CB8AC3E}">
        <p14:creationId xmlns:p14="http://schemas.microsoft.com/office/powerpoint/2010/main" val="33908892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1"/>
          <p:cNvSpPr>
            <a:spLocks noGrp="1" noChangeArrowheads="1"/>
          </p:cNvSpPr>
          <p:nvPr>
            <p:ph type="sldNum" sz="quarter" idx="12"/>
          </p:nvPr>
        </p:nvSpPr>
        <p:spPr>
          <a:ln/>
        </p:spPr>
        <p:txBody>
          <a:bodyPr/>
          <a:lstStyle>
            <a:lvl1pPr>
              <a:defRPr/>
            </a:lvl1pPr>
          </a:lstStyle>
          <a:p>
            <a:pPr>
              <a:defRPr/>
            </a:pPr>
            <a:fld id="{10537F9F-25BC-2840-8367-3D03B6AF3C47}" type="slidenum">
              <a:rPr lang="en-US" altLang="zh-TW"/>
              <a:pPr>
                <a:defRPr/>
              </a:pPr>
              <a:t>‹#›</a:t>
            </a:fld>
            <a:endParaRPr lang="en-US" altLang="zh-TW"/>
          </a:p>
        </p:txBody>
      </p:sp>
    </p:spTree>
    <p:extLst>
      <p:ext uri="{BB962C8B-B14F-4D97-AF65-F5344CB8AC3E}">
        <p14:creationId xmlns:p14="http://schemas.microsoft.com/office/powerpoint/2010/main" val="288089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890FAB64-8D88-4742-BE3A-E14642F768BC}" type="slidenum">
              <a:rPr lang="en-US" altLang="zh-TW"/>
              <a:pPr>
                <a:defRPr/>
              </a:pPr>
              <a:t>‹#›</a:t>
            </a:fld>
            <a:endParaRPr lang="en-US" altLang="zh-TW"/>
          </a:p>
        </p:txBody>
      </p:sp>
    </p:spTree>
    <p:extLst>
      <p:ext uri="{BB962C8B-B14F-4D97-AF65-F5344CB8AC3E}">
        <p14:creationId xmlns:p14="http://schemas.microsoft.com/office/powerpoint/2010/main" val="425840497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74DF2131-C1CC-F640-9C3C-E653267FAAD8}" type="slidenum">
              <a:rPr lang="en-US" altLang="zh-TW"/>
              <a:pPr>
                <a:defRPr/>
              </a:pPr>
              <a:t>‹#›</a:t>
            </a:fld>
            <a:endParaRPr lang="en-US" altLang="zh-TW"/>
          </a:p>
        </p:txBody>
      </p:sp>
    </p:spTree>
    <p:extLst>
      <p:ext uri="{BB962C8B-B14F-4D97-AF65-F5344CB8AC3E}">
        <p14:creationId xmlns:p14="http://schemas.microsoft.com/office/powerpoint/2010/main" val="31582184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E119EBF4-71CD-2D47-83A9-0D7E54FC4370}" type="slidenum">
              <a:rPr lang="en-US" altLang="zh-TW"/>
              <a:pPr>
                <a:defRPr/>
              </a:pPr>
              <a:t>‹#›</a:t>
            </a:fld>
            <a:endParaRPr lang="en-US" altLang="zh-TW"/>
          </a:p>
        </p:txBody>
      </p:sp>
    </p:spTree>
    <p:extLst>
      <p:ext uri="{BB962C8B-B14F-4D97-AF65-F5344CB8AC3E}">
        <p14:creationId xmlns:p14="http://schemas.microsoft.com/office/powerpoint/2010/main" val="207485434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2323C8B5-E6D7-4C4E-A0CB-8643C7550920}" type="slidenum">
              <a:rPr lang="en-US" altLang="zh-TW"/>
              <a:pPr>
                <a:defRPr/>
              </a:pPr>
              <a:t>‹#›</a:t>
            </a:fld>
            <a:endParaRPr lang="en-US" altLang="zh-TW"/>
          </a:p>
        </p:txBody>
      </p:sp>
    </p:spTree>
    <p:extLst>
      <p:ext uri="{BB962C8B-B14F-4D97-AF65-F5344CB8AC3E}">
        <p14:creationId xmlns:p14="http://schemas.microsoft.com/office/powerpoint/2010/main" val="90391591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30770590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149499391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80764347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48104574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296400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8B1BDA9-1DEF-4BC8-B962-47C44E1A6464}" type="slidenum">
              <a:rPr lang="en-US" altLang="zh-CN"/>
              <a:pPr/>
              <a:t>‹#›</a:t>
            </a:fld>
            <a:endParaRPr lang="en-US" altLang="zh-CN"/>
          </a:p>
        </p:txBody>
      </p:sp>
    </p:spTree>
    <p:extLst>
      <p:ext uri="{BB962C8B-B14F-4D97-AF65-F5344CB8AC3E}">
        <p14:creationId xmlns:p14="http://schemas.microsoft.com/office/powerpoint/2010/main" val="113156451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344316487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14959894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71051836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135058838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20884846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1827824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47920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96122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2984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148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CE349B5F-845F-4DF2-81C9-3858F6219D72}" type="slidenum">
              <a:rPr lang="en-US" altLang="zh-CN"/>
              <a:pPr/>
              <a:t>‹#›</a:t>
            </a:fld>
            <a:endParaRPr lang="en-US" altLang="zh-CN"/>
          </a:p>
        </p:txBody>
      </p:sp>
    </p:spTree>
    <p:extLst>
      <p:ext uri="{BB962C8B-B14F-4D97-AF65-F5344CB8AC3E}">
        <p14:creationId xmlns:p14="http://schemas.microsoft.com/office/powerpoint/2010/main" val="3468991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56510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14086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5302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089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5467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09695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07380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193739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2164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782304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E15234B-822A-4425-8F89-5A185BA45A66}" type="slidenum">
              <a:rPr lang="en-US" altLang="zh-CN"/>
              <a:pPr/>
              <a:t>‹#›</a:t>
            </a:fld>
            <a:endParaRPr lang="en-US" altLang="zh-CN"/>
          </a:p>
        </p:txBody>
      </p:sp>
    </p:spTree>
    <p:extLst>
      <p:ext uri="{BB962C8B-B14F-4D97-AF65-F5344CB8AC3E}">
        <p14:creationId xmlns:p14="http://schemas.microsoft.com/office/powerpoint/2010/main" val="193497532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84594599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419629895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424936543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30761687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00239919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1824544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449381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5613435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376EA87-316F-42BF-8A63-F9815052E35A}" type="slidenum">
              <a:rPr lang="en-US" altLang="zh-CN"/>
              <a:pPr/>
              <a:t>‹#›</a:t>
            </a:fld>
            <a:endParaRPr lang="en-US" altLang="zh-CN"/>
          </a:p>
        </p:txBody>
      </p:sp>
    </p:spTree>
    <p:extLst>
      <p:ext uri="{BB962C8B-B14F-4D97-AF65-F5344CB8AC3E}">
        <p14:creationId xmlns:p14="http://schemas.microsoft.com/office/powerpoint/2010/main" val="21823926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F41F156A-388E-4C5C-B99C-F6DF390FC1BB}" type="slidenum">
              <a:rPr lang="en-US" altLang="zh-CN"/>
              <a:pPr/>
              <a:t>‹#›</a:t>
            </a:fld>
            <a:endParaRPr lang="en-US" altLang="zh-CN"/>
          </a:p>
        </p:txBody>
      </p:sp>
    </p:spTree>
    <p:extLst>
      <p:ext uri="{BB962C8B-B14F-4D97-AF65-F5344CB8AC3E}">
        <p14:creationId xmlns:p14="http://schemas.microsoft.com/office/powerpoint/2010/main" val="3785366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1DA7F2E-73D3-4BA3-A6ED-A52150FCA776}" type="slidenum">
              <a:rPr lang="en-US" altLang="zh-CN"/>
              <a:pPr/>
              <a:t>‹#›</a:t>
            </a:fld>
            <a:endParaRPr lang="en-US" altLang="zh-CN"/>
          </a:p>
        </p:txBody>
      </p:sp>
    </p:spTree>
    <p:extLst>
      <p:ext uri="{BB962C8B-B14F-4D97-AF65-F5344CB8AC3E}">
        <p14:creationId xmlns:p14="http://schemas.microsoft.com/office/powerpoint/2010/main" val="337803117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904475A-47CF-4263-ABC4-BC23D6528888}" type="slidenum">
              <a:rPr lang="en-US" altLang="zh-CN"/>
              <a:pPr/>
              <a:t>‹#›</a:t>
            </a:fld>
            <a:endParaRPr lang="en-US" altLang="zh-CN"/>
          </a:p>
        </p:txBody>
      </p:sp>
    </p:spTree>
    <p:extLst>
      <p:ext uri="{BB962C8B-B14F-4D97-AF65-F5344CB8AC3E}">
        <p14:creationId xmlns:p14="http://schemas.microsoft.com/office/powerpoint/2010/main" val="37498936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1D8E81D0-3EBD-407D-BADA-5C539BE51F6D}" type="slidenum">
              <a:rPr lang="en-US" altLang="zh-CN"/>
              <a:pPr/>
              <a:t>‹#›</a:t>
            </a:fld>
            <a:endParaRPr lang="en-US" altLang="zh-CN"/>
          </a:p>
        </p:txBody>
      </p:sp>
    </p:spTree>
    <p:extLst>
      <p:ext uri="{BB962C8B-B14F-4D97-AF65-F5344CB8AC3E}">
        <p14:creationId xmlns:p14="http://schemas.microsoft.com/office/powerpoint/2010/main" val="12524704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0D74A5C3-FE53-48FA-BDC0-F3F712E351ED}" type="slidenum">
              <a:rPr lang="en-US" altLang="zh-CN"/>
              <a:pPr/>
              <a:t>‹#›</a:t>
            </a:fld>
            <a:endParaRPr lang="en-US" altLang="zh-CN"/>
          </a:p>
        </p:txBody>
      </p:sp>
    </p:spTree>
    <p:extLst>
      <p:ext uri="{BB962C8B-B14F-4D97-AF65-F5344CB8AC3E}">
        <p14:creationId xmlns:p14="http://schemas.microsoft.com/office/powerpoint/2010/main" val="170300137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B698B0C1-12EE-44CF-90CD-6598030C27F9}" type="slidenum">
              <a:rPr lang="en-US" altLang="zh-CN"/>
              <a:pPr/>
              <a:t>‹#›</a:t>
            </a:fld>
            <a:endParaRPr lang="en-US" altLang="zh-CN"/>
          </a:p>
        </p:txBody>
      </p:sp>
    </p:spTree>
    <p:extLst>
      <p:ext uri="{BB962C8B-B14F-4D97-AF65-F5344CB8AC3E}">
        <p14:creationId xmlns:p14="http://schemas.microsoft.com/office/powerpoint/2010/main" val="418262925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41C3B582-E58A-4056-A52A-838B51002D35}" type="slidenum">
              <a:rPr lang="en-US" altLang="zh-CN"/>
              <a:pPr/>
              <a:t>‹#›</a:t>
            </a:fld>
            <a:endParaRPr lang="en-US" altLang="zh-CN"/>
          </a:p>
        </p:txBody>
      </p:sp>
    </p:spTree>
    <p:extLst>
      <p:ext uri="{BB962C8B-B14F-4D97-AF65-F5344CB8AC3E}">
        <p14:creationId xmlns:p14="http://schemas.microsoft.com/office/powerpoint/2010/main" val="375397914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169A0A3-BBEC-4D80-9B75-7E7D7C947DC9}" type="slidenum">
              <a:rPr lang="en-US" altLang="zh-CN"/>
              <a:pPr/>
              <a:t>‹#›</a:t>
            </a:fld>
            <a:endParaRPr lang="en-US" altLang="zh-CN"/>
          </a:p>
        </p:txBody>
      </p:sp>
    </p:spTree>
    <p:extLst>
      <p:ext uri="{BB962C8B-B14F-4D97-AF65-F5344CB8AC3E}">
        <p14:creationId xmlns:p14="http://schemas.microsoft.com/office/powerpoint/2010/main" val="264217530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DEA89EB-5550-43F0-AE6D-B55C5F1D7FB7}" type="slidenum">
              <a:rPr lang="en-US" altLang="zh-CN"/>
              <a:pPr/>
              <a:t>‹#›</a:t>
            </a:fld>
            <a:endParaRPr lang="en-US" altLang="zh-CN"/>
          </a:p>
        </p:txBody>
      </p:sp>
    </p:spTree>
    <p:extLst>
      <p:ext uri="{BB962C8B-B14F-4D97-AF65-F5344CB8AC3E}">
        <p14:creationId xmlns:p14="http://schemas.microsoft.com/office/powerpoint/2010/main" val="100907406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8C1340B9-90A0-4656-BFB0-940A4A615FC0}" type="slidenum">
              <a:rPr lang="en-US" altLang="zh-CN"/>
              <a:pPr/>
              <a:t>‹#›</a:t>
            </a:fld>
            <a:endParaRPr lang="en-US" altLang="zh-CN"/>
          </a:p>
        </p:txBody>
      </p:sp>
    </p:spTree>
    <p:extLst>
      <p:ext uri="{BB962C8B-B14F-4D97-AF65-F5344CB8AC3E}">
        <p14:creationId xmlns:p14="http://schemas.microsoft.com/office/powerpoint/2010/main" val="21630123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250A81F-A37B-4337-A6AC-C56B57354591}" type="slidenum">
              <a:rPr lang="en-US" altLang="zh-CN"/>
              <a:pPr/>
              <a:t>‹#›</a:t>
            </a:fld>
            <a:endParaRPr lang="en-US" altLang="zh-CN"/>
          </a:p>
        </p:txBody>
      </p:sp>
    </p:spTree>
    <p:extLst>
      <p:ext uri="{BB962C8B-B14F-4D97-AF65-F5344CB8AC3E}">
        <p14:creationId xmlns:p14="http://schemas.microsoft.com/office/powerpoint/2010/main" val="338081764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86D252A0-60F1-421E-B31D-6725A0261261}" type="slidenum">
              <a:rPr lang="en-US" altLang="zh-CN"/>
              <a:pPr/>
              <a:t>‹#›</a:t>
            </a:fld>
            <a:endParaRPr lang="en-US" altLang="zh-CN"/>
          </a:p>
        </p:txBody>
      </p:sp>
    </p:spTree>
    <p:extLst>
      <p:ext uri="{BB962C8B-B14F-4D97-AF65-F5344CB8AC3E}">
        <p14:creationId xmlns:p14="http://schemas.microsoft.com/office/powerpoint/2010/main" val="3009498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E2181FD-5DF5-46D9-A634-8015C83C3D71}" type="slidenum">
              <a:rPr lang="en-US" altLang="zh-CN"/>
              <a:pPr/>
              <a:t>‹#›</a:t>
            </a:fld>
            <a:endParaRPr lang="en-US" altLang="zh-CN"/>
          </a:p>
        </p:txBody>
      </p:sp>
    </p:spTree>
    <p:extLst>
      <p:ext uri="{BB962C8B-B14F-4D97-AF65-F5344CB8AC3E}">
        <p14:creationId xmlns:p14="http://schemas.microsoft.com/office/powerpoint/2010/main" val="148525842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0F54DFA-2317-4548-88B3-81840729DC21}" type="slidenum">
              <a:rPr lang="en-US" altLang="zh-CN"/>
              <a:pPr/>
              <a:t>‹#›</a:t>
            </a:fld>
            <a:endParaRPr lang="en-US" altLang="zh-CN"/>
          </a:p>
        </p:txBody>
      </p:sp>
    </p:spTree>
    <p:extLst>
      <p:ext uri="{BB962C8B-B14F-4D97-AF65-F5344CB8AC3E}">
        <p14:creationId xmlns:p14="http://schemas.microsoft.com/office/powerpoint/2010/main" val="80350049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9463271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26336798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3904677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50091477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79585023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3576943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4625688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1574471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839148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AD2679A-DE6B-4F24-8662-AB34FFEA78E9}" type="slidenum">
              <a:rPr lang="en-US" altLang="zh-CN"/>
              <a:pPr/>
              <a:t>‹#›</a:t>
            </a:fld>
            <a:endParaRPr lang="en-US" altLang="zh-CN"/>
          </a:p>
        </p:txBody>
      </p:sp>
    </p:spTree>
    <p:extLst>
      <p:ext uri="{BB962C8B-B14F-4D97-AF65-F5344CB8AC3E}">
        <p14:creationId xmlns:p14="http://schemas.microsoft.com/office/powerpoint/2010/main" val="4393144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93764505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1694862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6408224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4758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72359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9931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04788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87768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68383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276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0FD8209-75C2-45CE-8DCC-1455FE8A72E8}" type="slidenum">
              <a:rPr lang="en-US" altLang="zh-CN"/>
              <a:pPr/>
              <a:t>‹#›</a:t>
            </a:fld>
            <a:endParaRPr lang="en-US" altLang="zh-CN"/>
          </a:p>
        </p:txBody>
      </p:sp>
    </p:spTree>
    <p:extLst>
      <p:ext uri="{BB962C8B-B14F-4D97-AF65-F5344CB8AC3E}">
        <p14:creationId xmlns:p14="http://schemas.microsoft.com/office/powerpoint/2010/main" val="328711675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7623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72278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18332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02902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44394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57079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189837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83920638"/>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7666457"/>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70345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339DA2E-95A7-4DE4-97AE-12FFB92450B8}" type="slidenum">
              <a:rPr lang="en-US" altLang="zh-CN"/>
              <a:pPr/>
              <a:t>‹#›</a:t>
            </a:fld>
            <a:endParaRPr lang="en-US" altLang="zh-CN"/>
          </a:p>
        </p:txBody>
      </p:sp>
    </p:spTree>
    <p:extLst>
      <p:ext uri="{BB962C8B-B14F-4D97-AF65-F5344CB8AC3E}">
        <p14:creationId xmlns:p14="http://schemas.microsoft.com/office/powerpoint/2010/main" val="416400205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4807740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1261705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3549730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3008416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885162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2375749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71444048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32624217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95157644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318507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F3DE0F9-473A-465E-83C9-AA89251322F6}" type="slidenum">
              <a:rPr lang="en-US" altLang="zh-CN"/>
              <a:pPr/>
              <a:t>‹#›</a:t>
            </a:fld>
            <a:endParaRPr lang="en-US" altLang="zh-CN"/>
          </a:p>
        </p:txBody>
      </p:sp>
    </p:spTree>
    <p:extLst>
      <p:ext uri="{BB962C8B-B14F-4D97-AF65-F5344CB8AC3E}">
        <p14:creationId xmlns:p14="http://schemas.microsoft.com/office/powerpoint/2010/main" val="268168956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72774213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32485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96584721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6838412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29498697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80870644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84287937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20299509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33662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4959CDAF-9CDC-4DD2-AA33-04E0B01D92FE}" type="slidenum">
              <a:rPr lang="en-US" altLang="zh-CN"/>
              <a:pPr/>
              <a:t>‹#›</a:t>
            </a:fld>
            <a:endParaRPr lang="en-US" altLang="zh-CN"/>
          </a:p>
        </p:txBody>
      </p:sp>
    </p:spTree>
    <p:extLst>
      <p:ext uri="{BB962C8B-B14F-4D97-AF65-F5344CB8AC3E}">
        <p14:creationId xmlns:p14="http://schemas.microsoft.com/office/powerpoint/2010/main" val="38523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AFA9264-0D81-43C6-B845-2AA6D8722749}" type="slidenum">
              <a:rPr lang="en-US" altLang="zh-CN"/>
              <a:pPr/>
              <a:t>‹#›</a:t>
            </a:fld>
            <a:endParaRPr lang="en-US" altLang="zh-CN"/>
          </a:p>
        </p:txBody>
      </p:sp>
    </p:spTree>
    <p:extLst>
      <p:ext uri="{BB962C8B-B14F-4D97-AF65-F5344CB8AC3E}">
        <p14:creationId xmlns:p14="http://schemas.microsoft.com/office/powerpoint/2010/main" val="3716980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fld id="{73A845C8-5E78-4DEC-9F34-C824EA2763C7}" type="slidenum">
              <a:rPr lang="en-US" altLang="zh-CN"/>
              <a:pPr/>
              <a:t>‹#›</a:t>
            </a:fld>
            <a:endParaRPr lang="en-US" altLang="zh-CN"/>
          </a:p>
        </p:txBody>
      </p:sp>
    </p:spTree>
    <p:extLst>
      <p:ext uri="{BB962C8B-B14F-4D97-AF65-F5344CB8AC3E}">
        <p14:creationId xmlns:p14="http://schemas.microsoft.com/office/powerpoint/2010/main" val="2941044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83B6B812-0205-4381-B9A1-8739D53DBEE7}" type="slidenum">
              <a:rPr lang="en-US" altLang="zh-CN"/>
              <a:pPr/>
              <a:t>‹#›</a:t>
            </a:fld>
            <a:endParaRPr lang="en-US" altLang="zh-CN"/>
          </a:p>
        </p:txBody>
      </p:sp>
    </p:spTree>
    <p:extLst>
      <p:ext uri="{BB962C8B-B14F-4D97-AF65-F5344CB8AC3E}">
        <p14:creationId xmlns:p14="http://schemas.microsoft.com/office/powerpoint/2010/main" val="176185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F8E059DF-732C-4937-9175-3FA4D282301B}" type="slidenum">
              <a:rPr lang="en-US" altLang="zh-CN"/>
              <a:pPr/>
              <a:t>‹#›</a:t>
            </a:fld>
            <a:endParaRPr lang="en-US" altLang="zh-CN"/>
          </a:p>
        </p:txBody>
      </p:sp>
    </p:spTree>
    <p:extLst>
      <p:ext uri="{BB962C8B-B14F-4D97-AF65-F5344CB8AC3E}">
        <p14:creationId xmlns:p14="http://schemas.microsoft.com/office/powerpoint/2010/main" val="1091625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47640A48-E533-4252-AD38-2D47ABF40CBA}" type="slidenum">
              <a:rPr lang="en-US" altLang="zh-CN"/>
              <a:pPr/>
              <a:t>‹#›</a:t>
            </a:fld>
            <a:endParaRPr lang="en-US" altLang="zh-CN"/>
          </a:p>
        </p:txBody>
      </p:sp>
    </p:spTree>
    <p:extLst>
      <p:ext uri="{BB962C8B-B14F-4D97-AF65-F5344CB8AC3E}">
        <p14:creationId xmlns:p14="http://schemas.microsoft.com/office/powerpoint/2010/main" val="1639383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fld id="{35E1E196-E741-4756-8419-BEB30F8504A0}" type="slidenum">
              <a:rPr lang="en-US" altLang="zh-CN"/>
              <a:pPr/>
              <a:t>‹#›</a:t>
            </a:fld>
            <a:endParaRPr lang="en-US" altLang="zh-CN"/>
          </a:p>
        </p:txBody>
      </p:sp>
    </p:spTree>
    <p:extLst>
      <p:ext uri="{BB962C8B-B14F-4D97-AF65-F5344CB8AC3E}">
        <p14:creationId xmlns:p14="http://schemas.microsoft.com/office/powerpoint/2010/main" val="3898540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fld id="{87C183D6-663A-4189-B1D7-41EB64EBFD84}" type="slidenum">
              <a:rPr lang="en-US" altLang="zh-CN"/>
              <a:pPr/>
              <a:t>‹#›</a:t>
            </a:fld>
            <a:endParaRPr lang="en-US" altLang="zh-CN"/>
          </a:p>
        </p:txBody>
      </p:sp>
    </p:spTree>
    <p:extLst>
      <p:ext uri="{BB962C8B-B14F-4D97-AF65-F5344CB8AC3E}">
        <p14:creationId xmlns:p14="http://schemas.microsoft.com/office/powerpoint/2010/main" val="575309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fld id="{224B4940-08F4-4715-98C7-92C6282D6E0C}" type="slidenum">
              <a:rPr lang="en-US" altLang="zh-CN"/>
              <a:pPr/>
              <a:t>‹#›</a:t>
            </a:fld>
            <a:endParaRPr lang="en-US" altLang="zh-CN"/>
          </a:p>
        </p:txBody>
      </p:sp>
    </p:spTree>
    <p:extLst>
      <p:ext uri="{BB962C8B-B14F-4D97-AF65-F5344CB8AC3E}">
        <p14:creationId xmlns:p14="http://schemas.microsoft.com/office/powerpoint/2010/main" val="3714634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36832D0F-AFC4-4A9B-880A-95A77AEA06E7}" type="slidenum">
              <a:rPr lang="en-US" altLang="zh-CN"/>
              <a:pPr/>
              <a:t>‹#›</a:t>
            </a:fld>
            <a:endParaRPr lang="en-US" altLang="zh-CN"/>
          </a:p>
        </p:txBody>
      </p:sp>
    </p:spTree>
    <p:extLst>
      <p:ext uri="{BB962C8B-B14F-4D97-AF65-F5344CB8AC3E}">
        <p14:creationId xmlns:p14="http://schemas.microsoft.com/office/powerpoint/2010/main" val="1567306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8DBB466B-C060-4446-8523-8EA4ED48FF05}" type="slidenum">
              <a:rPr lang="en-US" altLang="zh-CN"/>
              <a:pPr/>
              <a:t>‹#›</a:t>
            </a:fld>
            <a:endParaRPr lang="en-US" altLang="zh-CN"/>
          </a:p>
        </p:txBody>
      </p:sp>
    </p:spTree>
    <p:extLst>
      <p:ext uri="{BB962C8B-B14F-4D97-AF65-F5344CB8AC3E}">
        <p14:creationId xmlns:p14="http://schemas.microsoft.com/office/powerpoint/2010/main" val="41595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4B573BCE-DD08-40DC-948B-00D40DEBB541}" type="slidenum">
              <a:rPr lang="en-US" altLang="zh-CN"/>
              <a:pPr/>
              <a:t>‹#›</a:t>
            </a:fld>
            <a:endParaRPr lang="en-US" altLang="zh-CN"/>
          </a:p>
        </p:txBody>
      </p:sp>
    </p:spTree>
    <p:extLst>
      <p:ext uri="{BB962C8B-B14F-4D97-AF65-F5344CB8AC3E}">
        <p14:creationId xmlns:p14="http://schemas.microsoft.com/office/powerpoint/2010/main" val="4011611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52DD7D75-4D25-49BC-AC34-50FE7FFDCF93}" type="slidenum">
              <a:rPr lang="en-US" altLang="zh-CN"/>
              <a:pPr/>
              <a:t>‹#›</a:t>
            </a:fld>
            <a:endParaRPr lang="en-US" altLang="zh-CN"/>
          </a:p>
        </p:txBody>
      </p:sp>
    </p:spTree>
    <p:extLst>
      <p:ext uri="{BB962C8B-B14F-4D97-AF65-F5344CB8AC3E}">
        <p14:creationId xmlns:p14="http://schemas.microsoft.com/office/powerpoint/2010/main" val="4223151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74F94CE1-A196-4AB2-BF7C-B9B094A0B85B}" type="slidenum">
              <a:rPr lang="en-US" altLang="zh-CN"/>
              <a:pPr/>
              <a:t>‹#›</a:t>
            </a:fld>
            <a:endParaRPr lang="en-US" altLang="zh-CN"/>
          </a:p>
        </p:txBody>
      </p:sp>
    </p:spTree>
    <p:extLst>
      <p:ext uri="{BB962C8B-B14F-4D97-AF65-F5344CB8AC3E}">
        <p14:creationId xmlns:p14="http://schemas.microsoft.com/office/powerpoint/2010/main" val="34271952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E8194B89-A34F-47D8-91F2-8D654FC09EEE}" type="slidenum">
              <a:rPr lang="en-US" altLang="zh-CN"/>
              <a:pPr/>
              <a:t>‹#›</a:t>
            </a:fld>
            <a:endParaRPr lang="en-US" altLang="zh-CN"/>
          </a:p>
        </p:txBody>
      </p:sp>
    </p:spTree>
    <p:extLst>
      <p:ext uri="{BB962C8B-B14F-4D97-AF65-F5344CB8AC3E}">
        <p14:creationId xmlns:p14="http://schemas.microsoft.com/office/powerpoint/2010/main" val="2952090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BA52FE7D-6861-4EBE-8A01-468375F75743}" type="slidenum">
              <a:rPr lang="en-US" altLang="en-US"/>
              <a:pPr/>
              <a:t>‹#›</a:t>
            </a:fld>
            <a:endParaRPr lang="en-US" altLang="en-US"/>
          </a:p>
        </p:txBody>
      </p:sp>
    </p:spTree>
    <p:extLst>
      <p:ext uri="{BB962C8B-B14F-4D97-AF65-F5344CB8AC3E}">
        <p14:creationId xmlns:p14="http://schemas.microsoft.com/office/powerpoint/2010/main" val="455396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1F8D6A7E-81E4-4F72-A402-3021DAD6167B}" type="slidenum">
              <a:rPr lang="en-US" altLang="en-US"/>
              <a:pPr/>
              <a:t>‹#›</a:t>
            </a:fld>
            <a:endParaRPr lang="en-US" altLang="en-US"/>
          </a:p>
        </p:txBody>
      </p:sp>
    </p:spTree>
    <p:extLst>
      <p:ext uri="{BB962C8B-B14F-4D97-AF65-F5344CB8AC3E}">
        <p14:creationId xmlns:p14="http://schemas.microsoft.com/office/powerpoint/2010/main" val="785582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E7FAE9E1-12DE-4570-B17B-1C4E6BB86A74}" type="slidenum">
              <a:rPr lang="en-US" altLang="en-US"/>
              <a:pPr/>
              <a:t>‹#›</a:t>
            </a:fld>
            <a:endParaRPr lang="en-US" altLang="en-US"/>
          </a:p>
        </p:txBody>
      </p:sp>
    </p:spTree>
    <p:extLst>
      <p:ext uri="{BB962C8B-B14F-4D97-AF65-F5344CB8AC3E}">
        <p14:creationId xmlns:p14="http://schemas.microsoft.com/office/powerpoint/2010/main" val="70741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6E31D41F-05C7-4956-BACD-B902F1FB2C1D}" type="slidenum">
              <a:rPr lang="en-US" altLang="en-US"/>
              <a:pPr/>
              <a:t>‹#›</a:t>
            </a:fld>
            <a:endParaRPr lang="en-US" altLang="en-US"/>
          </a:p>
        </p:txBody>
      </p:sp>
    </p:spTree>
    <p:extLst>
      <p:ext uri="{BB962C8B-B14F-4D97-AF65-F5344CB8AC3E}">
        <p14:creationId xmlns:p14="http://schemas.microsoft.com/office/powerpoint/2010/main" val="3051322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C71A610F-AEC2-4B7F-8550-4B1F1679FFED}" type="slidenum">
              <a:rPr lang="en-US" altLang="en-US"/>
              <a:pPr/>
              <a:t>‹#›</a:t>
            </a:fld>
            <a:endParaRPr lang="en-US" altLang="en-US"/>
          </a:p>
        </p:txBody>
      </p:sp>
    </p:spTree>
    <p:extLst>
      <p:ext uri="{BB962C8B-B14F-4D97-AF65-F5344CB8AC3E}">
        <p14:creationId xmlns:p14="http://schemas.microsoft.com/office/powerpoint/2010/main" val="2557898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endParaRPr lang="en-US" altLang="en-US"/>
          </a:p>
        </p:txBody>
      </p:sp>
      <p:sp>
        <p:nvSpPr>
          <p:cNvPr id="4" name="Rectangle 13"/>
          <p:cNvSpPr>
            <a:spLocks noGrp="1" noChangeArrowheads="1"/>
          </p:cNvSpPr>
          <p:nvPr>
            <p:ph type="ftr" sz="quarter" idx="11"/>
          </p:nvPr>
        </p:nvSpPr>
        <p:spPr/>
        <p:txBody>
          <a:bodyPr/>
          <a:lstStyle>
            <a:lvl1pPr>
              <a:defRPr/>
            </a:lvl1pPr>
          </a:lstStyle>
          <a:p>
            <a:endParaRPr lang="en-US" altLang="en-US"/>
          </a:p>
        </p:txBody>
      </p:sp>
      <p:sp>
        <p:nvSpPr>
          <p:cNvPr id="5" name="Rectangle 14"/>
          <p:cNvSpPr>
            <a:spLocks noGrp="1" noChangeArrowheads="1"/>
          </p:cNvSpPr>
          <p:nvPr>
            <p:ph type="sldNum" sz="quarter" idx="12"/>
          </p:nvPr>
        </p:nvSpPr>
        <p:spPr/>
        <p:txBody>
          <a:bodyPr/>
          <a:lstStyle>
            <a:lvl1pPr>
              <a:defRPr/>
            </a:lvl1pPr>
          </a:lstStyle>
          <a:p>
            <a:fld id="{9D9C44B9-44D0-49BD-9877-C0C5E37CE8FE}" type="slidenum">
              <a:rPr lang="en-US" altLang="en-US"/>
              <a:pPr/>
              <a:t>‹#›</a:t>
            </a:fld>
            <a:endParaRPr lang="en-US" altLang="en-US"/>
          </a:p>
        </p:txBody>
      </p:sp>
    </p:spTree>
    <p:extLst>
      <p:ext uri="{BB962C8B-B14F-4D97-AF65-F5344CB8AC3E}">
        <p14:creationId xmlns:p14="http://schemas.microsoft.com/office/powerpoint/2010/main" val="4007304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endParaRPr lang="en-US" altLang="en-US"/>
          </a:p>
        </p:txBody>
      </p:sp>
      <p:sp>
        <p:nvSpPr>
          <p:cNvPr id="3" name="Rectangle 13"/>
          <p:cNvSpPr>
            <a:spLocks noGrp="1" noChangeArrowheads="1"/>
          </p:cNvSpPr>
          <p:nvPr>
            <p:ph type="ftr" sz="quarter" idx="11"/>
          </p:nvPr>
        </p:nvSpPr>
        <p:spPr/>
        <p:txBody>
          <a:bodyPr/>
          <a:lstStyle>
            <a:lvl1pPr>
              <a:defRPr/>
            </a:lvl1pPr>
          </a:lstStyle>
          <a:p>
            <a:endParaRPr lang="en-US" altLang="en-US"/>
          </a:p>
        </p:txBody>
      </p:sp>
      <p:sp>
        <p:nvSpPr>
          <p:cNvPr id="4" name="Rectangle 14"/>
          <p:cNvSpPr>
            <a:spLocks noGrp="1" noChangeArrowheads="1"/>
          </p:cNvSpPr>
          <p:nvPr>
            <p:ph type="sldNum" sz="quarter" idx="12"/>
          </p:nvPr>
        </p:nvSpPr>
        <p:spPr/>
        <p:txBody>
          <a:bodyPr/>
          <a:lstStyle>
            <a:lvl1pPr>
              <a:defRPr/>
            </a:lvl1pPr>
          </a:lstStyle>
          <a:p>
            <a:fld id="{3817A4D4-8BE8-4671-B221-FB11E9812A64}" type="slidenum">
              <a:rPr lang="en-US" altLang="en-US"/>
              <a:pPr/>
              <a:t>‹#›</a:t>
            </a:fld>
            <a:endParaRPr lang="en-US" altLang="en-US"/>
          </a:p>
        </p:txBody>
      </p:sp>
    </p:spTree>
    <p:extLst>
      <p:ext uri="{BB962C8B-B14F-4D97-AF65-F5344CB8AC3E}">
        <p14:creationId xmlns:p14="http://schemas.microsoft.com/office/powerpoint/2010/main" val="292363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00E4EBD-ADC6-4818-A145-601AF435ADEA}" type="slidenum">
              <a:rPr lang="en-US" altLang="zh-CN"/>
              <a:pPr/>
              <a:t>‹#›</a:t>
            </a:fld>
            <a:endParaRPr lang="en-US" altLang="zh-CN"/>
          </a:p>
        </p:txBody>
      </p:sp>
    </p:spTree>
    <p:extLst>
      <p:ext uri="{BB962C8B-B14F-4D97-AF65-F5344CB8AC3E}">
        <p14:creationId xmlns:p14="http://schemas.microsoft.com/office/powerpoint/2010/main" val="1687014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C7342ACE-2125-4C05-8509-A703763A3A4C}" type="slidenum">
              <a:rPr lang="en-US" altLang="en-US"/>
              <a:pPr/>
              <a:t>‹#›</a:t>
            </a:fld>
            <a:endParaRPr lang="en-US" altLang="en-US"/>
          </a:p>
        </p:txBody>
      </p:sp>
    </p:spTree>
    <p:extLst>
      <p:ext uri="{BB962C8B-B14F-4D97-AF65-F5344CB8AC3E}">
        <p14:creationId xmlns:p14="http://schemas.microsoft.com/office/powerpoint/2010/main" val="2501174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A800AA62-4591-4583-8C7F-61566E847BF9}" type="slidenum">
              <a:rPr lang="en-US" altLang="en-US"/>
              <a:pPr/>
              <a:t>‹#›</a:t>
            </a:fld>
            <a:endParaRPr lang="en-US" altLang="en-US"/>
          </a:p>
        </p:txBody>
      </p:sp>
    </p:spTree>
    <p:extLst>
      <p:ext uri="{BB962C8B-B14F-4D97-AF65-F5344CB8AC3E}">
        <p14:creationId xmlns:p14="http://schemas.microsoft.com/office/powerpoint/2010/main" val="3690928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BB3A33FE-56E5-48B4-B005-707D7E6468A2}" type="slidenum">
              <a:rPr lang="en-US" altLang="en-US"/>
              <a:pPr/>
              <a:t>‹#›</a:t>
            </a:fld>
            <a:endParaRPr lang="en-US" altLang="en-US"/>
          </a:p>
        </p:txBody>
      </p:sp>
    </p:spTree>
    <p:extLst>
      <p:ext uri="{BB962C8B-B14F-4D97-AF65-F5344CB8AC3E}">
        <p14:creationId xmlns:p14="http://schemas.microsoft.com/office/powerpoint/2010/main" val="3664729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D4C5EB32-8034-4A02-B40B-F7CC2F1809A3}" type="slidenum">
              <a:rPr lang="en-US" altLang="en-US"/>
              <a:pPr/>
              <a:t>‹#›</a:t>
            </a:fld>
            <a:endParaRPr lang="en-US" altLang="en-US"/>
          </a:p>
        </p:txBody>
      </p:sp>
    </p:spTree>
    <p:extLst>
      <p:ext uri="{BB962C8B-B14F-4D97-AF65-F5344CB8AC3E}">
        <p14:creationId xmlns:p14="http://schemas.microsoft.com/office/powerpoint/2010/main" val="12021766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EEF895AD-DBF2-453A-8E45-89BACBAE3E7A}" type="slidenum">
              <a:rPr lang="en-US" altLang="en-US"/>
              <a:pPr/>
              <a:t>‹#›</a:t>
            </a:fld>
            <a:endParaRPr lang="en-US" altLang="en-US"/>
          </a:p>
        </p:txBody>
      </p:sp>
    </p:spTree>
    <p:extLst>
      <p:ext uri="{BB962C8B-B14F-4D97-AF65-F5344CB8AC3E}">
        <p14:creationId xmlns:p14="http://schemas.microsoft.com/office/powerpoint/2010/main" val="3475276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293409E4-D5DF-4AAA-9E20-09827E6CE95B}" type="slidenum">
              <a:rPr lang="en-US" altLang="en-US"/>
              <a:pPr/>
              <a:t>‹#›</a:t>
            </a:fld>
            <a:endParaRPr lang="en-US" altLang="en-US"/>
          </a:p>
        </p:txBody>
      </p:sp>
    </p:spTree>
    <p:extLst>
      <p:ext uri="{BB962C8B-B14F-4D97-AF65-F5344CB8AC3E}">
        <p14:creationId xmlns:p14="http://schemas.microsoft.com/office/powerpoint/2010/main" val="29495078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80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185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24459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30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F6940C5-B439-472B-A9D8-3CB1563ADEEE}" type="slidenum">
              <a:rPr lang="en-US" altLang="zh-CN"/>
              <a:pPr/>
              <a:t>‹#›</a:t>
            </a:fld>
            <a:endParaRPr lang="en-US" altLang="zh-CN"/>
          </a:p>
        </p:txBody>
      </p:sp>
    </p:spTree>
    <p:extLst>
      <p:ext uri="{BB962C8B-B14F-4D97-AF65-F5344CB8AC3E}">
        <p14:creationId xmlns:p14="http://schemas.microsoft.com/office/powerpoint/2010/main" val="129724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1097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4673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47920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5788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602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958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4776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69585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56167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FF"/>
              </a:solidFill>
              <a:latin typeface="Arial" charset="0"/>
              <a:ea typeface="ＭＳ Ｐゴシック" charset="0"/>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27661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37.xml"/><Relationship Id="rId1" Type="http://schemas.openxmlformats.org/officeDocument/2006/relationships/slideLayout" Target="../slideLayouts/slideLayout336.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39.xml"/><Relationship Id="rId1" Type="http://schemas.openxmlformats.org/officeDocument/2006/relationships/slideLayout" Target="../slideLayouts/slideLayout33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5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5" Type="http://schemas.openxmlformats.org/officeDocument/2006/relationships/theme" Target="../theme/theme35.xml"/><Relationship Id="rId4" Type="http://schemas.openxmlformats.org/officeDocument/2006/relationships/slideLayout" Target="../slideLayouts/slideLayout35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theme" Target="../theme/theme37.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8.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9.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0.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41.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2.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6.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3.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4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7.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slideLayout" Target="../slideLayouts/slideLayout482.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7.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image" Target="../media/image8.emf"/><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8.xml"/><Relationship Id="rId17" Type="http://schemas.openxmlformats.org/officeDocument/2006/relationships/image" Target="../media/image12.png"/><Relationship Id="rId2" Type="http://schemas.openxmlformats.org/officeDocument/2006/relationships/slideLayout" Target="../slideLayouts/slideLayout495.xml"/><Relationship Id="rId16" Type="http://schemas.openxmlformats.org/officeDocument/2006/relationships/image" Target="../media/image11.png"/><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5" Type="http://schemas.openxmlformats.org/officeDocument/2006/relationships/image" Target="../media/image10.png"/><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image" Target="../media/image9.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49.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image" Target="../media/image13.jpeg"/><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0.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1.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slideLayout" Target="../slideLayouts/slideLayout550.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theme" Target="../theme/theme5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theme" Target="../theme/theme55.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slideLayout" Target="../slideLayouts/slideLayout598.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slideLayout" Target="../slideLayouts/slideLayout597.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theme" Target="../theme/theme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9.xml"/><Relationship Id="rId1"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7DCCD3D-746F-47ED-8D3E-E975615EC5F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74" tIns="44444" rIns="90474" bIns="44444"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060348647"/>
      </p:ext>
    </p:extLst>
  </p:cSld>
  <p:clrMap bg1="dk2" tx1="lt1" bg2="dk1" tx2="lt2" accent1="accent1" accent2="accent2" accent3="accent3" accent4="accent4" accent5="accent5" accent6="accent6" hlink="hlink" folHlink="folHlink"/>
  <p:sldLayoutIdLst>
    <p:sldLayoutId id="2147486849" r:id="rId1"/>
    <p:sldLayoutId id="2147486850" r:id="rId2"/>
    <p:sldLayoutId id="2147486851" r:id="rId3"/>
    <p:sldLayoutId id="2147486852" r:id="rId4"/>
    <p:sldLayoutId id="2147486853" r:id="rId5"/>
    <p:sldLayoutId id="2147486854" r:id="rId6"/>
    <p:sldLayoutId id="2147486855" r:id="rId7"/>
    <p:sldLayoutId id="2147486856" r:id="rId8"/>
    <p:sldLayoutId id="2147486857" r:id="rId9"/>
    <p:sldLayoutId id="2147486858" r:id="rId10"/>
    <p:sldLayoutId id="214748685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132" algn="l" rtl="0" eaLnBrk="0" fontAlgn="base" hangingPunct="0">
        <a:spcBef>
          <a:spcPct val="0"/>
        </a:spcBef>
        <a:spcAft>
          <a:spcPct val="0"/>
        </a:spcAft>
        <a:defRPr sz="4400">
          <a:solidFill>
            <a:schemeClr val="tx2"/>
          </a:solidFill>
          <a:latin typeface="Times" pitchFamily="-105" charset="0"/>
        </a:defRPr>
      </a:lvl6pPr>
      <a:lvl7pPr marL="914265" algn="l" rtl="0" eaLnBrk="0" fontAlgn="base" hangingPunct="0">
        <a:spcBef>
          <a:spcPct val="0"/>
        </a:spcBef>
        <a:spcAft>
          <a:spcPct val="0"/>
        </a:spcAft>
        <a:defRPr sz="4400">
          <a:solidFill>
            <a:schemeClr val="tx2"/>
          </a:solidFill>
          <a:latin typeface="Times" pitchFamily="-105" charset="0"/>
        </a:defRPr>
      </a:lvl7pPr>
      <a:lvl8pPr marL="1371396" algn="l" rtl="0" eaLnBrk="0" fontAlgn="base" hangingPunct="0">
        <a:spcBef>
          <a:spcPct val="0"/>
        </a:spcBef>
        <a:spcAft>
          <a:spcPct val="0"/>
        </a:spcAft>
        <a:defRPr sz="4400">
          <a:solidFill>
            <a:schemeClr val="tx2"/>
          </a:solidFill>
          <a:latin typeface="Times" pitchFamily="-105" charset="0"/>
        </a:defRPr>
      </a:lvl8pPr>
      <a:lvl9pPr marL="1828530" algn="l" rtl="0" eaLnBrk="0" fontAlgn="base" hangingPunct="0">
        <a:spcBef>
          <a:spcPct val="0"/>
        </a:spcBef>
        <a:spcAft>
          <a:spcPct val="0"/>
        </a:spcAft>
        <a:defRPr sz="4400">
          <a:solidFill>
            <a:schemeClr val="tx2"/>
          </a:solidFill>
          <a:latin typeface="Times" pitchFamily="-105" charset="0"/>
        </a:defRPr>
      </a:lvl9pPr>
    </p:titleStyle>
    <p:bodyStyle>
      <a:lvl1pPr marL="342849" indent="-342849"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839" indent="-285708"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829" indent="-228567"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599961"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094"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225"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59"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90"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22"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1312583"/>
      </p:ext>
    </p:extLst>
  </p:cSld>
  <p:clrMap bg1="lt1" tx1="dk1" bg2="lt2" tx2="dk2" accent1="accent1" accent2="accent2" accent3="accent3" accent4="accent4" accent5="accent5" accent6="accent6" hlink="hlink" folHlink="folHlink"/>
  <p:sldLayoutIdLst>
    <p:sldLayoutId id="2147486861" r:id="rId1"/>
    <p:sldLayoutId id="2147486862" r:id="rId2"/>
    <p:sldLayoutId id="2147486863" r:id="rId3"/>
    <p:sldLayoutId id="2147486864" r:id="rId4"/>
    <p:sldLayoutId id="2147486865" r:id="rId5"/>
    <p:sldLayoutId id="2147486866" r:id="rId6"/>
    <p:sldLayoutId id="2147486867" r:id="rId7"/>
    <p:sldLayoutId id="2147486868" r:id="rId8"/>
    <p:sldLayoutId id="2147486869" r:id="rId9"/>
    <p:sldLayoutId id="2147486870" r:id="rId10"/>
    <p:sldLayoutId id="2147486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ea typeface="ＭＳ Ｐゴシック" charset="0"/>
              </a:rPr>
              <a:pPr>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464218"/>
      </p:ext>
    </p:extLst>
  </p:cSld>
  <p:clrMap bg1="dk2" tx1="lt1" bg2="dk1" tx2="lt2" accent1="accent1" accent2="accent2" accent3="accent3" accent4="accent4" accent5="accent5" accent6="accent6" hlink="hlink" folHlink="folHlink"/>
  <p:sldLayoutIdLst>
    <p:sldLayoutId id="2147486873" r:id="rId1"/>
    <p:sldLayoutId id="2147486874" r:id="rId2"/>
    <p:sldLayoutId id="2147486875" r:id="rId3"/>
    <p:sldLayoutId id="2147486876" r:id="rId4"/>
    <p:sldLayoutId id="2147486877" r:id="rId5"/>
    <p:sldLayoutId id="2147486878" r:id="rId6"/>
    <p:sldLayoutId id="2147486879" r:id="rId7"/>
    <p:sldLayoutId id="2147486880" r:id="rId8"/>
    <p:sldLayoutId id="2147486881" r:id="rId9"/>
    <p:sldLayoutId id="2147486882" r:id="rId10"/>
    <p:sldLayoutId id="2147486883" r:id="rId11"/>
    <p:sldLayoutId id="21474868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latin typeface="Arial" charset="0"/>
                <a:ea typeface="ＭＳ Ｐゴシック" charset="0"/>
              </a:rPr>
              <a:pPr defTabSz="457042" eaLnBrk="1" hangingPunct="1">
                <a:defRPr/>
              </a:pPr>
              <a:t>‹#›</a:t>
            </a:fld>
            <a:endParaRPr lang="en-US">
              <a:latin typeface="Arial" charset="0"/>
              <a:ea typeface="ＭＳ Ｐゴシック" charset="0"/>
            </a:endParaRPr>
          </a:p>
        </p:txBody>
      </p:sp>
    </p:spTree>
    <p:extLst>
      <p:ext uri="{BB962C8B-B14F-4D97-AF65-F5344CB8AC3E}">
        <p14:creationId xmlns:p14="http://schemas.microsoft.com/office/powerpoint/2010/main" val="136126281"/>
      </p:ext>
    </p:extLst>
  </p:cSld>
  <p:clrMap bg1="lt1" tx1="dk1" bg2="lt2" tx2="dk2" accent1="accent1" accent2="accent2" accent3="accent3" accent4="accent4" accent5="accent5" accent6="accent6" hlink="hlink" folHlink="folHlink"/>
  <p:sldLayoutIdLst>
    <p:sldLayoutId id="2147486898" r:id="rId1"/>
    <p:sldLayoutId id="214748689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472611"/>
      </p:ext>
    </p:extLst>
  </p:cSld>
  <p:clrMap bg1="lt1" tx1="dk1" bg2="lt2" tx2="dk2" accent1="accent1" accent2="accent2" accent3="accent3" accent4="accent4" accent5="accent5" accent6="accent6" hlink="hlink" folHlink="folHlink"/>
  <p:sldLayoutIdLst>
    <p:sldLayoutId id="2147486902" r:id="rId1"/>
    <p:sldLayoutId id="2147486903" r:id="rId2"/>
    <p:sldLayoutId id="2147486904" r:id="rId3"/>
    <p:sldLayoutId id="2147486905" r:id="rId4"/>
    <p:sldLayoutId id="2147486906" r:id="rId5"/>
    <p:sldLayoutId id="2147486907" r:id="rId6"/>
    <p:sldLayoutId id="2147486908" r:id="rId7"/>
    <p:sldLayoutId id="2147486909" r:id="rId8"/>
    <p:sldLayoutId id="2147486910" r:id="rId9"/>
    <p:sldLayoutId id="2147486911" r:id="rId10"/>
    <p:sldLayoutId id="21474869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a typeface="ＭＳ Ｐゴシック" charset="0"/>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a typeface="ＭＳ Ｐゴシック" charset="0"/>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715111262"/>
      </p:ext>
    </p:extLst>
  </p:cSld>
  <p:clrMap bg1="lt1" tx1="dk1" bg2="lt2" tx2="dk2" accent1="accent1" accent2="accent2" accent3="accent3" accent4="accent4" accent5="accent5" accent6="accent6" hlink="hlink" folHlink="folHlink"/>
  <p:sldLayoutIdLst>
    <p:sldLayoutId id="2147486914" r:id="rId1"/>
    <p:sldLayoutId id="2147486915" r:id="rId2"/>
    <p:sldLayoutId id="2147486916" r:id="rId3"/>
    <p:sldLayoutId id="2147486917" r:id="rId4"/>
    <p:sldLayoutId id="2147486918" r:id="rId5"/>
    <p:sldLayoutId id="2147486919" r:id="rId6"/>
    <p:sldLayoutId id="2147486920" r:id="rId7"/>
    <p:sldLayoutId id="2147486921" r:id="rId8"/>
    <p:sldLayoutId id="2147486922" r:id="rId9"/>
    <p:sldLayoutId id="2147486923" r:id="rId10"/>
    <p:sldLayoutId id="21474869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latin typeface="Arial" charset="0"/>
                <a:ea typeface="ＭＳ Ｐゴシック" charset="0"/>
              </a:rPr>
              <a:pPr defTabSz="321455">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1645869200"/>
      </p:ext>
    </p:extLst>
  </p:cSld>
  <p:clrMap bg1="lt1" tx1="dk1" bg2="lt2" tx2="dk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1042739"/>
      </p:ext>
    </p:extLst>
  </p:cSld>
  <p:clrMap bg1="lt1" tx1="dk1" bg2="lt2" tx2="dk2" accent1="accent1" accent2="accent2" accent3="accent3" accent4="accent4" accent5="accent5" accent6="accent6" hlink="hlink" folHlink="folHlink"/>
  <p:sldLayoutIdLst>
    <p:sldLayoutId id="2147487077" r:id="rId1"/>
    <p:sldLayoutId id="2147487078" r:id="rId2"/>
    <p:sldLayoutId id="2147487079" r:id="rId3"/>
    <p:sldLayoutId id="2147487080" r:id="rId4"/>
    <p:sldLayoutId id="2147487081" r:id="rId5"/>
    <p:sldLayoutId id="2147487082" r:id="rId6"/>
    <p:sldLayoutId id="2147487083" r:id="rId7"/>
    <p:sldLayoutId id="2147487084" r:id="rId8"/>
    <p:sldLayoutId id="2147487085" r:id="rId9"/>
    <p:sldLayoutId id="2147487086" r:id="rId10"/>
    <p:sldLayoutId id="2147487087"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rPr>
              <a:t>8.0.05B.</a:t>
            </a:r>
          </a:p>
        </p:txBody>
      </p:sp>
      <p:sp>
        <p:nvSpPr>
          <p:cNvPr id="4" name="Text Box 2"/>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 </a:t>
            </a:r>
            <a:r>
              <a:rPr lang="en-US" altLang="zh-CN" sz="1000" b="1">
                <a:solidFill>
                  <a:srgbClr val="FFFFFF"/>
                </a:solidFill>
                <a:ea typeface="SimSun" charset="0"/>
                <a:cs typeface="SimSun" charset="0"/>
              </a:rPr>
              <a:t>2004</a:t>
            </a:r>
            <a:r>
              <a:rPr lang="en-US" altLang="zh-CN" sz="900" b="1">
                <a:solidFill>
                  <a:srgbClr val="FFFFFF"/>
                </a:solidFill>
                <a:ea typeface="SimSun" charset="0"/>
                <a:cs typeface="SimSun" charset="0"/>
              </a:rPr>
              <a:t> TBBMI</a:t>
            </a:r>
          </a:p>
        </p:txBody>
      </p:sp>
      <p:sp>
        <p:nvSpPr>
          <p:cNvPr id="5"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Tree>
    <p:extLst>
      <p:ext uri="{BB962C8B-B14F-4D97-AF65-F5344CB8AC3E}">
        <p14:creationId xmlns:p14="http://schemas.microsoft.com/office/powerpoint/2010/main" val="1929605602"/>
      </p:ext>
    </p:extLst>
  </p:cSld>
  <p:clrMap bg1="dk2" tx1="lt1" bg2="dk1" tx2="lt2" accent1="accent1" accent2="accent2" accent3="accent3" accent4="accent4" accent5="accent5" accent6="accent6" hlink="hlink" folHlink="folHlink"/>
  <p:sldLayoutIdLst>
    <p:sldLayoutId id="2147487123" r:id="rId1"/>
    <p:sldLayoutId id="2147487124" r:id="rId2"/>
    <p:sldLayoutId id="2147487125" r:id="rId3"/>
    <p:sldLayoutId id="2147487126" r:id="rId4"/>
    <p:sldLayoutId id="2147487127" r:id="rId5"/>
    <p:sldLayoutId id="2147487128" r:id="rId6"/>
    <p:sldLayoutId id="2147487129" r:id="rId7"/>
    <p:sldLayoutId id="2147487130" r:id="rId8"/>
    <p:sldLayoutId id="2147487131" r:id="rId9"/>
    <p:sldLayoutId id="2147487132" r:id="rId10"/>
    <p:sldLayoutId id="2147487133"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04921709"/>
      </p:ext>
    </p:extLst>
  </p:cSld>
  <p:clrMap bg1="lt1" tx1="dk1" bg2="lt2" tx2="dk2" accent1="accent1" accent2="accent2" accent3="accent3" accent4="accent4" accent5="accent5" accent6="accent6" hlink="hlink" folHlink="folHlink"/>
  <p:sldLayoutIdLst>
    <p:sldLayoutId id="2147487223" r:id="rId1"/>
    <p:sldLayoutId id="2147487224" r:id="rId2"/>
    <p:sldLayoutId id="2147487225" r:id="rId3"/>
    <p:sldLayoutId id="2147487226" r:id="rId4"/>
    <p:sldLayoutId id="2147487227" r:id="rId5"/>
    <p:sldLayoutId id="2147487228" r:id="rId6"/>
    <p:sldLayoutId id="2147487229" r:id="rId7"/>
    <p:sldLayoutId id="2147487230" r:id="rId8"/>
    <p:sldLayoutId id="2147487231" r:id="rId9"/>
    <p:sldLayoutId id="2147487232" r:id="rId10"/>
    <p:sldLayoutId id="2147487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0E262B45-7E61-4F32-BAE6-B6B10113A5F0}"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616"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1/17/25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2452259281"/>
      </p:ext>
    </p:extLst>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76830134"/>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6157243"/>
      </p:ext>
    </p:extLst>
  </p:cSld>
  <p:clrMap bg1="lt1" tx1="dk1" bg2="lt2" tx2="dk2" accent1="accent1" accent2="accent2" accent3="accent3" accent4="accent4" accent5="accent5" accent6="accent6" hlink="hlink" folHlink="folHlink"/>
  <p:sldLayoutIdLst>
    <p:sldLayoutId id="2147487271" r:id="rId1"/>
    <p:sldLayoutId id="2147487272" r:id="rId2"/>
    <p:sldLayoutId id="2147487273" r:id="rId3"/>
    <p:sldLayoutId id="2147487274" r:id="rId4"/>
    <p:sldLayoutId id="2147487275" r:id="rId5"/>
    <p:sldLayoutId id="2147487276" r:id="rId6"/>
    <p:sldLayoutId id="2147487277" r:id="rId7"/>
    <p:sldLayoutId id="2147487278" r:id="rId8"/>
    <p:sldLayoutId id="2147487279" r:id="rId9"/>
    <p:sldLayoutId id="2147487280" r:id="rId10"/>
    <p:sldLayoutId id="21474872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25886417"/>
      </p:ext>
    </p:extLst>
  </p:cSld>
  <p:clrMap bg1="lt1" tx1="dk1" bg2="lt2" tx2="dk2" accent1="accent1" accent2="accent2" accent3="accent3" accent4="accent4" accent5="accent5" accent6="accent6" hlink="hlink" folHlink="folHlink"/>
  <p:sldLayoutIdLst>
    <p:sldLayoutId id="2147487283" r:id="rId1"/>
    <p:sldLayoutId id="2147487284" r:id="rId2"/>
    <p:sldLayoutId id="2147487285" r:id="rId3"/>
    <p:sldLayoutId id="2147487286" r:id="rId4"/>
    <p:sldLayoutId id="2147487287" r:id="rId5"/>
    <p:sldLayoutId id="2147487288" r:id="rId6"/>
    <p:sldLayoutId id="2147487289" r:id="rId7"/>
    <p:sldLayoutId id="2147487290" r:id="rId8"/>
    <p:sldLayoutId id="2147487291" r:id="rId9"/>
    <p:sldLayoutId id="2147487292" r:id="rId10"/>
    <p:sldLayoutId id="21474872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9862148"/>
      </p:ext>
    </p:extLst>
  </p:cSld>
  <p:clrMap bg1="lt1" tx1="dk1" bg2="lt2" tx2="dk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0197607"/>
      </p:ext>
    </p:extLst>
  </p:cSld>
  <p:clrMap bg1="lt1" tx1="dk1" bg2="lt2" tx2="dk2" accent1="accent1" accent2="accent2" accent3="accent3" accent4="accent4" accent5="accent5" accent6="accent6" hlink="hlink" folHlink="folHlink"/>
  <p:sldLayoutIdLst>
    <p:sldLayoutId id="2147487307" r:id="rId1"/>
    <p:sldLayoutId id="2147487308" r:id="rId2"/>
    <p:sldLayoutId id="2147487309" r:id="rId3"/>
    <p:sldLayoutId id="2147487310" r:id="rId4"/>
    <p:sldLayoutId id="2147487311" r:id="rId5"/>
    <p:sldLayoutId id="2147487312" r:id="rId6"/>
    <p:sldLayoutId id="2147487313" r:id="rId7"/>
    <p:sldLayoutId id="2147487314" r:id="rId8"/>
    <p:sldLayoutId id="2147487315" r:id="rId9"/>
    <p:sldLayoutId id="2147487316" r:id="rId10"/>
    <p:sldLayoutId id="21474873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97564909"/>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7597372"/>
      </p:ext>
    </p:extLst>
  </p:cSld>
  <p:clrMap bg1="lt1" tx1="dk1" bg2="lt2" tx2="dk2" accent1="accent1" accent2="accent2" accent3="accent3" accent4="accent4" accent5="accent5" accent6="accent6" hlink="hlink" folHlink="folHlink"/>
  <p:sldLayoutIdLst>
    <p:sldLayoutId id="2147487331" r:id="rId1"/>
    <p:sldLayoutId id="2147487332" r:id="rId2"/>
    <p:sldLayoutId id="2147487333" r:id="rId3"/>
    <p:sldLayoutId id="2147487334" r:id="rId4"/>
    <p:sldLayoutId id="2147487335" r:id="rId5"/>
    <p:sldLayoutId id="2147487336" r:id="rId6"/>
    <p:sldLayoutId id="2147487337" r:id="rId7"/>
    <p:sldLayoutId id="2147487338" r:id="rId8"/>
    <p:sldLayoutId id="2147487339" r:id="rId9"/>
    <p:sldLayoutId id="2147487340" r:id="rId10"/>
    <p:sldLayoutId id="21474873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11914530"/>
      </p:ext>
    </p:extLst>
  </p:cSld>
  <p:clrMap bg1="lt1" tx1="dk1" bg2="lt2" tx2="dk2" accent1="accent1" accent2="accent2" accent3="accent3" accent4="accent4" accent5="accent5" accent6="accent6" hlink="hlink" folHlink="folHlink"/>
  <p:sldLayoutIdLst>
    <p:sldLayoutId id="2147487343" r:id="rId1"/>
    <p:sldLayoutId id="2147487344" r:id="rId2"/>
    <p:sldLayoutId id="2147487345" r:id="rId3"/>
    <p:sldLayoutId id="2147487346" r:id="rId4"/>
    <p:sldLayoutId id="2147487347" r:id="rId5"/>
    <p:sldLayoutId id="2147487348" r:id="rId6"/>
    <p:sldLayoutId id="2147487349" r:id="rId7"/>
    <p:sldLayoutId id="2147487350" r:id="rId8"/>
    <p:sldLayoutId id="2147487351" r:id="rId9"/>
    <p:sldLayoutId id="2147487352" r:id="rId10"/>
    <p:sldLayoutId id="21474873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59461081"/>
      </p:ext>
    </p:extLst>
  </p:cSld>
  <p:clrMap bg1="lt1" tx1="dk1" bg2="lt2" tx2="dk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3175" y="4267200"/>
            <a:ext cx="9140825" cy="2590800"/>
            <a:chOff x="2" y="2688"/>
            <a:chExt cx="5758" cy="1632"/>
          </a:xfrm>
        </p:grpSpPr>
        <p:sp>
          <p:nvSpPr>
            <p:cNvPr id="146440" name="Freeform 3"/>
            <p:cNvSpPr>
              <a:spLocks/>
            </p:cNvSpPr>
            <p:nvPr/>
          </p:nvSpPr>
          <p:spPr bwMode="hidden">
            <a:xfrm>
              <a:off x="2" y="2688"/>
              <a:ext cx="5758" cy="1632"/>
            </a:xfrm>
            <a:custGeom>
              <a:avLst/>
              <a:gdLst>
                <a:gd name="T0" fmla="*/ 5884 w 5740"/>
                <a:gd name="T1" fmla="*/ 2 h 4316"/>
                <a:gd name="T2" fmla="*/ 0 w 5740"/>
                <a:gd name="T3" fmla="*/ 2 h 4316"/>
                <a:gd name="T4" fmla="*/ 0 w 5740"/>
                <a:gd name="T5" fmla="*/ 0 h 4316"/>
                <a:gd name="T6" fmla="*/ 5884 w 5740"/>
                <a:gd name="T7" fmla="*/ 0 h 4316"/>
                <a:gd name="T8" fmla="*/ 5884 w 5740"/>
                <a:gd name="T9" fmla="*/ 2 h 4316"/>
                <a:gd name="T10" fmla="*/ 5884 w 5740"/>
                <a:gd name="T11" fmla="*/ 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nvGrpSpPr>
            <p:cNvPr id="146441" name="Group 4"/>
            <p:cNvGrpSpPr>
              <a:grpSpLocks/>
            </p:cNvGrpSpPr>
            <p:nvPr/>
          </p:nvGrpSpPr>
          <p:grpSpPr bwMode="auto">
            <a:xfrm>
              <a:off x="1776" y="3024"/>
              <a:ext cx="3929" cy="1290"/>
              <a:chOff x="1776" y="3024"/>
              <a:chExt cx="3929" cy="1290"/>
            </a:xfrm>
          </p:grpSpPr>
          <p:grpSp>
            <p:nvGrpSpPr>
              <p:cNvPr id="14644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75" name="Freeform 46"/>
              <p:cNvSpPr>
                <a:spLocks/>
              </p:cNvSpPr>
              <p:nvPr/>
            </p:nvSpPr>
            <p:spPr bwMode="hidden">
              <a:xfrm>
                <a:off x="5280" y="3186"/>
                <a:ext cx="383" cy="96"/>
              </a:xfrm>
              <a:custGeom>
                <a:avLst/>
                <a:gdLst>
                  <a:gd name="T0" fmla="*/ 21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7 w 382"/>
                  <a:gd name="T19" fmla="*/ 96 h 96"/>
                  <a:gd name="T20" fmla="*/ 271 w 382"/>
                  <a:gd name="T21" fmla="*/ 90 h 96"/>
                  <a:gd name="T22" fmla="*/ 319 w 382"/>
                  <a:gd name="T23" fmla="*/ 84 h 96"/>
                  <a:gd name="T24" fmla="*/ 360 w 382"/>
                  <a:gd name="T25" fmla="*/ 66 h 96"/>
                  <a:gd name="T26" fmla="*/ 390 w 382"/>
                  <a:gd name="T27" fmla="*/ 42 h 96"/>
                  <a:gd name="T28" fmla="*/ 384 w 382"/>
                  <a:gd name="T29" fmla="*/ 42 h 96"/>
                  <a:gd name="T30" fmla="*/ 354 w 382"/>
                  <a:gd name="T31" fmla="*/ 66 h 96"/>
                  <a:gd name="T32" fmla="*/ 313 w 382"/>
                  <a:gd name="T33" fmla="*/ 78 h 96"/>
                  <a:gd name="T34" fmla="*/ 271 w 382"/>
                  <a:gd name="T35" fmla="*/ 90 h 96"/>
                  <a:gd name="T36" fmla="*/ 217 w 382"/>
                  <a:gd name="T37" fmla="*/ 96 h 96"/>
                  <a:gd name="T38" fmla="*/ 21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80" name="Freeform 51"/>
              <p:cNvSpPr>
                <a:spLocks/>
              </p:cNvSpPr>
              <p:nvPr/>
            </p:nvSpPr>
            <p:spPr bwMode="hidden">
              <a:xfrm>
                <a:off x="5489" y="3042"/>
                <a:ext cx="186" cy="210"/>
              </a:xfrm>
              <a:custGeom>
                <a:avLst/>
                <a:gdLst>
                  <a:gd name="T0" fmla="*/ 0 w 185"/>
                  <a:gd name="T1" fmla="*/ 6 h 210"/>
                  <a:gd name="T2" fmla="*/ 66 w 185"/>
                  <a:gd name="T3" fmla="*/ 12 h 210"/>
                  <a:gd name="T4" fmla="*/ 127 w 185"/>
                  <a:gd name="T5" fmla="*/ 36 h 210"/>
                  <a:gd name="T6" fmla="*/ 163 w 185"/>
                  <a:gd name="T7" fmla="*/ 72 h 210"/>
                  <a:gd name="T8" fmla="*/ 169 w 185"/>
                  <a:gd name="T9" fmla="*/ 90 h 210"/>
                  <a:gd name="T10" fmla="*/ 175 w 185"/>
                  <a:gd name="T11" fmla="*/ 114 h 210"/>
                  <a:gd name="T12" fmla="*/ 169 w 185"/>
                  <a:gd name="T13" fmla="*/ 138 h 210"/>
                  <a:gd name="T14" fmla="*/ 157 w 185"/>
                  <a:gd name="T15" fmla="*/ 162 h 210"/>
                  <a:gd name="T16" fmla="*/ 127 w 185"/>
                  <a:gd name="T17" fmla="*/ 180 h 210"/>
                  <a:gd name="T18" fmla="*/ 90 w 185"/>
                  <a:gd name="T19" fmla="*/ 198 h 210"/>
                  <a:gd name="T20" fmla="*/ 104 w 185"/>
                  <a:gd name="T21" fmla="*/ 210 h 210"/>
                  <a:gd name="T22" fmla="*/ 139 w 185"/>
                  <a:gd name="T23" fmla="*/ 192 h 210"/>
                  <a:gd name="T24" fmla="*/ 169 w 185"/>
                  <a:gd name="T25" fmla="*/ 168 h 210"/>
                  <a:gd name="T26" fmla="*/ 187 w 185"/>
                  <a:gd name="T27" fmla="*/ 144 h 210"/>
                  <a:gd name="T28" fmla="*/ 193 w 185"/>
                  <a:gd name="T29" fmla="*/ 114 h 210"/>
                  <a:gd name="T30" fmla="*/ 187 w 185"/>
                  <a:gd name="T31" fmla="*/ 90 h 210"/>
                  <a:gd name="T32" fmla="*/ 181 w 185"/>
                  <a:gd name="T33" fmla="*/ 66 h 210"/>
                  <a:gd name="T34" fmla="*/ 163 w 185"/>
                  <a:gd name="T35" fmla="*/ 48 h 210"/>
                  <a:gd name="T36" fmla="*/ 13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nvGrpSpPr>
              <p:cNvPr id="14648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nvGrpSpPr>
              <p:cNvPr id="14648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B5022D3E-C306-4ACE-9E8E-C4C730388B02}" type="slidenum">
              <a:rPr lang="en-US" altLang="en-US"/>
              <a:pPr/>
              <a:t>‹#›</a:t>
            </a:fld>
            <a:endParaRPr lang="en-US" alt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45" r:id="rId1"/>
    <p:sldLayoutId id="2147486646" r:id="rId2"/>
    <p:sldLayoutId id="2147486647" r:id="rId3"/>
    <p:sldLayoutId id="2147486648" r:id="rId4"/>
    <p:sldLayoutId id="2147486649" r:id="rId5"/>
    <p:sldLayoutId id="2147486650" r:id="rId6"/>
    <p:sldLayoutId id="2147486651" r:id="rId7"/>
    <p:sldLayoutId id="2147486652" r:id="rId8"/>
    <p:sldLayoutId id="2147486653" r:id="rId9"/>
    <p:sldLayoutId id="2147486654" r:id="rId10"/>
    <p:sldLayoutId id="2147486655" r:id="rId11"/>
    <p:sldLayoutId id="2147486656" r:id="rId12"/>
    <p:sldLayoutId id="2147486657" r:id="rId13"/>
    <p:sldLayoutId id="214748665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52563811"/>
      </p:ext>
    </p:extLst>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9433325"/>
      </p:ext>
    </p:extLst>
  </p:cSld>
  <p:clrMap bg1="lt1" tx1="dk1" bg2="lt2" tx2="dk2" accent1="accent1" accent2="accent2" accent3="accent3" accent4="accent4" accent5="accent5" accent6="accent6" hlink="hlink" folHlink="folHlink"/>
  <p:sldLayoutIdLst>
    <p:sldLayoutId id="2147487514" r:id="rId1"/>
    <p:sldLayoutId id="2147487515" r:id="rId2"/>
    <p:sldLayoutId id="2147487516" r:id="rId3"/>
    <p:sldLayoutId id="2147487517" r:id="rId4"/>
    <p:sldLayoutId id="2147487518" r:id="rId5"/>
    <p:sldLayoutId id="2147487519" r:id="rId6"/>
    <p:sldLayoutId id="2147487520" r:id="rId7"/>
    <p:sldLayoutId id="2147487521" r:id="rId8"/>
    <p:sldLayoutId id="2147487522" r:id="rId9"/>
    <p:sldLayoutId id="2147487523" r:id="rId10"/>
    <p:sldLayoutId id="2147487524" r:id="rId11"/>
    <p:sldLayoutId id="2147487525" r:id="rId12"/>
    <p:sldLayoutId id="21474875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179926"/>
      </p:ext>
    </p:extLst>
  </p:cSld>
  <p:clrMap bg1="dk2" tx1="lt1" bg2="dk1" tx2="lt2" accent1="accent1" accent2="accent2" accent3="accent3" accent4="accent4" accent5="accent5" accent6="accent6" hlink="hlink" folHlink="folHlink"/>
  <p:sldLayoutIdLst>
    <p:sldLayoutId id="2147487540" r:id="rId1"/>
    <p:sldLayoutId id="2147487541"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59A4103-FAD2-FC42-832F-1E1B5F058BB5}" type="slidenum">
              <a:rPr lang="en-US"/>
              <a:pPr>
                <a:defRPr/>
              </a:pPr>
              <a:t>‹#›</a:t>
            </a:fld>
            <a:endParaRPr lang="en-US"/>
          </a:p>
        </p:txBody>
      </p:sp>
    </p:spTree>
    <p:extLst>
      <p:ext uri="{BB962C8B-B14F-4D97-AF65-F5344CB8AC3E}">
        <p14:creationId xmlns:p14="http://schemas.microsoft.com/office/powerpoint/2010/main" val="1662387861"/>
      </p:ext>
    </p:extLst>
  </p:cSld>
  <p:clrMap bg1="lt1" tx1="dk1" bg2="lt2" tx2="dk2" accent1="accent1" accent2="accent2" accent3="accent3" accent4="accent4" accent5="accent5" accent6="accent6" hlink="hlink" folHlink="folHlink"/>
  <p:sldLayoutIdLst>
    <p:sldLayoutId id="2147487543" r:id="rId1"/>
    <p:sldLayoutId id="214748754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432073"/>
      </p:ext>
    </p:extLst>
  </p:cSld>
  <p:clrMap bg1="dk2" tx1="lt1" bg2="dk1" tx2="lt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 id="2147487570" r:id="rId12"/>
    <p:sldLayoutId id="214748757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2764229358"/>
      </p:ext>
    </p:extLst>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1/17/25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87761631"/>
      </p:ext>
    </p:extLst>
  </p:cSld>
  <p:clrMap bg1="lt1" tx1="dk1" bg2="lt2" tx2="dk2" accent1="accent1" accent2="accent2" accent3="accent3" accent4="accent4" accent5="accent5" accent6="accent6" hlink="hlink" folHlink="folHlink"/>
  <p:sldLayoutIdLst>
    <p:sldLayoutId id="2147487593" r:id="rId1"/>
    <p:sldLayoutId id="2147487594" r:id="rId2"/>
    <p:sldLayoutId id="2147487595" r:id="rId3"/>
    <p:sldLayoutId id="2147487596" r:id="rId4"/>
    <p:sldLayoutId id="2147487597" r:id="rId5"/>
    <p:sldLayoutId id="2147487598" r:id="rId6"/>
    <p:sldLayoutId id="2147487599" r:id="rId7"/>
    <p:sldLayoutId id="2147487600" r:id="rId8"/>
    <p:sldLayoutId id="2147487601" r:id="rId9"/>
    <p:sldLayoutId id="2147487602" r:id="rId10"/>
    <p:sldLayoutId id="21474876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179080355"/>
      </p:ext>
    </p:extLst>
  </p:cSld>
  <p:clrMap bg1="dk2" tx1="lt1" bg2="dk1" tx2="lt2" accent1="accent1" accent2="accent2" accent3="accent3" accent4="accent4" accent5="accent5" accent6="accent6" hlink="hlink" folHlink="folHlink"/>
  <p:sldLayoutIdLst>
    <p:sldLayoutId id="2147487629" r:id="rId1"/>
    <p:sldLayoutId id="2147487630" r:id="rId2"/>
    <p:sldLayoutId id="2147487631" r:id="rId3"/>
    <p:sldLayoutId id="2147487632" r:id="rId4"/>
    <p:sldLayoutId id="2147487633" r:id="rId5"/>
    <p:sldLayoutId id="2147487634" r:id="rId6"/>
    <p:sldLayoutId id="2147487635" r:id="rId7"/>
    <p:sldLayoutId id="2147487636" r:id="rId8"/>
    <p:sldLayoutId id="2147487637" r:id="rId9"/>
    <p:sldLayoutId id="2147487638"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55003259"/>
      </p:ext>
    </p:extLst>
  </p:cSld>
  <p:clrMap bg1="lt1" tx1="dk1" bg2="lt2" tx2="dk2" accent1="accent1" accent2="accent2" accent3="accent3" accent4="accent4" accent5="accent5" accent6="accent6" hlink="hlink" folHlink="folHlink"/>
  <p:sldLayoutIdLst>
    <p:sldLayoutId id="2147487654" r:id="rId1"/>
    <p:sldLayoutId id="2147487655" r:id="rId2"/>
    <p:sldLayoutId id="2147487656" r:id="rId3"/>
    <p:sldLayoutId id="2147487657" r:id="rId4"/>
    <p:sldLayoutId id="2147487658" r:id="rId5"/>
    <p:sldLayoutId id="2147487659" r:id="rId6"/>
    <p:sldLayoutId id="2147487660" r:id="rId7"/>
    <p:sldLayoutId id="2147487661" r:id="rId8"/>
    <p:sldLayoutId id="2147487662" r:id="rId9"/>
    <p:sldLayoutId id="2147487663" r:id="rId10"/>
    <p:sldLayoutId id="21474876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1892615477"/>
      </p:ext>
    </p:extLst>
  </p:cSld>
  <p:clrMap bg1="lt1" tx1="dk1" bg2="lt2" tx2="dk2" accent1="accent1" accent2="accent2" accent3="accent3" accent4="accent4" accent5="accent5" accent6="accent6" hlink="hlink" folHlink="folHlink"/>
  <p:sldLayoutIdLst>
    <p:sldLayoutId id="2147487666" r:id="rId1"/>
    <p:sldLayoutId id="2147487667" r:id="rId2"/>
    <p:sldLayoutId id="2147487668" r:id="rId3"/>
    <p:sldLayoutId id="2147487669" r:id="rId4"/>
    <p:sldLayoutId id="2147487670" r:id="rId5"/>
    <p:sldLayoutId id="2147487671" r:id="rId6"/>
    <p:sldLayoutId id="2147487672" r:id="rId7"/>
    <p:sldLayoutId id="2147487673" r:id="rId8"/>
    <p:sldLayoutId id="2147487674" r:id="rId9"/>
    <p:sldLayoutId id="2147487675" r:id="rId10"/>
    <p:sldLayoutId id="21474876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1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imes New Roman" pitchFamily="18" charset="0"/>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Times New Roman" pitchFamily="18"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itchFamily="18" charset="0"/>
              </a:defRPr>
            </a:lvl1pPr>
          </a:lstStyle>
          <a:p>
            <a:fld id="{93C39A2E-5446-4636-8239-750F6D3EE1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59" r:id="rId1"/>
    <p:sldLayoutId id="2147486660" r:id="rId2"/>
    <p:sldLayoutId id="2147486661" r:id="rId3"/>
    <p:sldLayoutId id="2147486662" r:id="rId4"/>
    <p:sldLayoutId id="2147486663" r:id="rId5"/>
    <p:sldLayoutId id="2147486664" r:id="rId6"/>
    <p:sldLayoutId id="2147486665" r:id="rId7"/>
    <p:sldLayoutId id="2147486666" r:id="rId8"/>
    <p:sldLayoutId id="2147486667" r:id="rId9"/>
    <p:sldLayoutId id="2147486668" r:id="rId10"/>
    <p:sldLayoutId id="214748666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28536435"/>
      </p:ext>
    </p:extLst>
  </p:cSld>
  <p:clrMap bg1="lt1" tx1="dk1" bg2="lt2" tx2="dk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2740836"/>
      </p:ext>
    </p:extLst>
  </p:cSld>
  <p:clrMap bg1="lt1" tx1="dk1" bg2="lt2" tx2="dk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 id="214748771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0687994"/>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1/17/25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95840041"/>
      </p:ext>
    </p:extLst>
  </p:cSld>
  <p:clrMap bg1="lt1" tx1="dk1" bg2="lt2" tx2="dk2" accent1="accent1" accent2="accent2" accent3="accent3" accent4="accent4" accent5="accent5" accent6="accent6" hlink="hlink" folHlink="folHlink"/>
  <p:sldLayoutIdLst>
    <p:sldLayoutId id="2147487803" r:id="rId1"/>
    <p:sldLayoutId id="2147487804" r:id="rId2"/>
    <p:sldLayoutId id="2147487805" r:id="rId3"/>
    <p:sldLayoutId id="2147487806" r:id="rId4"/>
    <p:sldLayoutId id="2147487807" r:id="rId5"/>
    <p:sldLayoutId id="2147487808" r:id="rId6"/>
    <p:sldLayoutId id="2147487809" r:id="rId7"/>
    <p:sldLayoutId id="2147487810" r:id="rId8"/>
    <p:sldLayoutId id="2147487811" r:id="rId9"/>
    <p:sldLayoutId id="2147487812" r:id="rId10"/>
    <p:sldLayoutId id="2147487813"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5210340"/>
      </p:ext>
    </p:extLst>
  </p:cSld>
  <p:clrMap bg1="lt1" tx1="dk1" bg2="lt2" tx2="dk2" accent1="accent1" accent2="accent2" accent3="accent3" accent4="accent4" accent5="accent5" accent6="accent6" hlink="hlink" folHlink="folHlink"/>
  <p:sldLayoutIdLst>
    <p:sldLayoutId id="2147487815" r:id="rId1"/>
    <p:sldLayoutId id="2147487816" r:id="rId2"/>
    <p:sldLayoutId id="2147487817" r:id="rId3"/>
    <p:sldLayoutId id="2147487818" r:id="rId4"/>
    <p:sldLayoutId id="2147487819" r:id="rId5"/>
    <p:sldLayoutId id="2147487820" r:id="rId6"/>
    <p:sldLayoutId id="2147487821" r:id="rId7"/>
    <p:sldLayoutId id="2147487822" r:id="rId8"/>
    <p:sldLayoutId id="2147487823" r:id="rId9"/>
    <p:sldLayoutId id="2147487824" r:id="rId10"/>
    <p:sldLayoutId id="2147487825" r:id="rId11"/>
    <p:sldLayoutId id="2147487826" r:id="rId12"/>
    <p:sldLayoutId id="21474878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fontAlgn="base">
              <a:spcBef>
                <a:spcPct val="0"/>
              </a:spcBef>
              <a:spcAft>
                <a:spcPct val="0"/>
              </a:spcAft>
              <a:defRPr/>
            </a:pPr>
            <a:fld id="{8B7CBFBD-A24F-E149-AACB-2AD93A87433A}"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907847604"/>
      </p:ext>
    </p:extLst>
  </p:cSld>
  <p:clrMap bg1="lt1" tx1="dk1" bg2="lt2" tx2="dk2" accent1="accent1" accent2="accent2" accent3="accent3" accent4="accent4" accent5="accent5" accent6="accent6" hlink="hlink" folHlink="folHlink"/>
  <p:sldLayoutIdLst>
    <p:sldLayoutId id="2147487931" r:id="rId1"/>
    <p:sldLayoutId id="2147487932" r:id="rId2"/>
    <p:sldLayoutId id="2147487933" r:id="rId3"/>
    <p:sldLayoutId id="2147487934" r:id="rId4"/>
    <p:sldLayoutId id="2147487935" r:id="rId5"/>
    <p:sldLayoutId id="2147487936" r:id="rId6"/>
    <p:sldLayoutId id="2147487937" r:id="rId7"/>
    <p:sldLayoutId id="2147487938" r:id="rId8"/>
    <p:sldLayoutId id="2147487939" r:id="rId9"/>
    <p:sldLayoutId id="2147487940" r:id="rId10"/>
    <p:sldLayoutId id="2147487941" r:id="rId11"/>
    <p:sldLayoutId id="214748794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959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8C73B1CB-F097-4252-8934-F73A18AC440B}"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2959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28474157"/>
      </p:ext>
    </p:extLst>
  </p:cSld>
  <p:clrMap bg1="dk2" tx1="lt1" bg2="dk1" tx2="lt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 id="2147487996"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003421437"/>
      </p:ext>
    </p:extLst>
  </p:cSld>
  <p:clrMap bg1="lt1" tx1="dk1" bg2="lt2" tx2="dk2" accent1="accent1" accent2="accent2" accent3="accent3" accent4="accent4" accent5="accent5" accent6="accent6" hlink="hlink" folHlink="folHlink"/>
  <p:sldLayoutIdLst>
    <p:sldLayoutId id="2147487998" r:id="rId1"/>
    <p:sldLayoutId id="2147487999" r:id="rId2"/>
    <p:sldLayoutId id="2147488000" r:id="rId3"/>
    <p:sldLayoutId id="2147488001" r:id="rId4"/>
    <p:sldLayoutId id="2147488002" r:id="rId5"/>
    <p:sldLayoutId id="2147488003" r:id="rId6"/>
    <p:sldLayoutId id="2147488004" r:id="rId7"/>
    <p:sldLayoutId id="2147488005" r:id="rId8"/>
    <p:sldLayoutId id="2147488006" r:id="rId9"/>
    <p:sldLayoutId id="2147488007" r:id="rId10"/>
    <p:sldLayoutId id="2147488008"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59875" cy="6870700"/>
            <a:chOff x="0" y="0"/>
            <a:chExt cx="5770" cy="4328"/>
          </a:xfrm>
        </p:grpSpPr>
        <p:sp>
          <p:nvSpPr>
            <p:cNvPr id="14848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15371" name="Group 6"/>
            <p:cNvGrpSpPr>
              <a:grpSpLocks/>
            </p:cNvGrpSpPr>
            <p:nvPr/>
          </p:nvGrpSpPr>
          <p:grpSpPr bwMode="auto">
            <a:xfrm>
              <a:off x="4944" y="1"/>
              <a:ext cx="816" cy="3974"/>
              <a:chOff x="4944" y="1"/>
              <a:chExt cx="816" cy="3974"/>
            </a:xfrm>
          </p:grpSpPr>
          <p:grpSp>
            <p:nvGrpSpPr>
              <p:cNvPr id="15383" name="Group 7"/>
              <p:cNvGrpSpPr>
                <a:grpSpLocks/>
              </p:cNvGrpSpPr>
              <p:nvPr userDrawn="1"/>
            </p:nvGrpSpPr>
            <p:grpSpPr bwMode="auto">
              <a:xfrm>
                <a:off x="5280" y="1"/>
                <a:ext cx="480" cy="1430"/>
                <a:chOff x="5280" y="1"/>
                <a:chExt cx="480" cy="1430"/>
              </a:xfrm>
            </p:grpSpPr>
            <p:grpSp>
              <p:nvGrpSpPr>
                <p:cNvPr id="15404" name="Group 8"/>
                <p:cNvGrpSpPr>
                  <a:grpSpLocks/>
                </p:cNvGrpSpPr>
                <p:nvPr userDrawn="1"/>
              </p:nvGrpSpPr>
              <p:grpSpPr bwMode="auto">
                <a:xfrm rot="-5400000">
                  <a:off x="5484" y="0"/>
                  <a:ext cx="174" cy="176"/>
                  <a:chOff x="1657" y="323"/>
                  <a:chExt cx="1691" cy="2560"/>
                </a:xfrm>
              </p:grpSpPr>
              <p:grpSp>
                <p:nvGrpSpPr>
                  <p:cNvPr id="15413" name="Group 9"/>
                  <p:cNvGrpSpPr>
                    <a:grpSpLocks/>
                  </p:cNvGrpSpPr>
                  <p:nvPr/>
                </p:nvGrpSpPr>
                <p:grpSpPr bwMode="auto">
                  <a:xfrm>
                    <a:off x="1657" y="323"/>
                    <a:ext cx="1691" cy="2560"/>
                    <a:chOff x="1657" y="323"/>
                    <a:chExt cx="1691" cy="2560"/>
                  </a:xfrm>
                </p:grpSpPr>
                <p:sp>
                  <p:nvSpPr>
                    <p:cNvPr id="148490"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1"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148492"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493"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4"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5"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7"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148498"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499"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0"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2"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3"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4"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5"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15384" name="Group 26"/>
              <p:cNvGrpSpPr>
                <a:grpSpLocks/>
              </p:cNvGrpSpPr>
              <p:nvPr userDrawn="1"/>
            </p:nvGrpSpPr>
            <p:grpSpPr bwMode="auto">
              <a:xfrm>
                <a:off x="4944" y="1008"/>
                <a:ext cx="522" cy="2967"/>
                <a:chOff x="4944" y="1008"/>
                <a:chExt cx="522" cy="2967"/>
              </a:xfrm>
            </p:grpSpPr>
            <p:pic>
              <p:nvPicPr>
                <p:cNvPr id="14850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4852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2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53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853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4853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853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atin typeface="+mn-lt"/>
                <a:ea typeface="新細明體" charset="0"/>
                <a:cs typeface="新細明體" charset="0"/>
              </a:defRPr>
            </a:lvl1pPr>
          </a:lstStyle>
          <a:p>
            <a:pPr>
              <a:defRPr/>
            </a:pPr>
            <a:endParaRPr lang="en-US" altLang="zh-TW"/>
          </a:p>
        </p:txBody>
      </p:sp>
      <p:sp>
        <p:nvSpPr>
          <p:cNvPr id="14854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atin typeface="+mn-lt"/>
                <a:ea typeface="新細明體" charset="0"/>
                <a:cs typeface="新細明體" charset="0"/>
              </a:defRPr>
            </a:lvl1pPr>
          </a:lstStyle>
          <a:p>
            <a:pPr>
              <a:defRPr/>
            </a:pPr>
            <a:endParaRPr lang="en-US" altLang="zh-TW"/>
          </a:p>
        </p:txBody>
      </p:sp>
      <p:sp>
        <p:nvSpPr>
          <p:cNvPr id="14854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ea typeface="新細明體" charset="0"/>
                <a:cs typeface="新細明體" charset="0"/>
              </a:defRPr>
            </a:lvl1pPr>
          </a:lstStyle>
          <a:p>
            <a:pPr>
              <a:defRPr/>
            </a:pPr>
            <a:fld id="{376F1E8A-9AF7-934B-B402-6BC8E9C77CD0}" type="slidenum">
              <a:rPr lang="en-US" altLang="zh-TW"/>
              <a:pPr>
                <a:defRPr/>
              </a:pPr>
              <a:t>‹#›</a:t>
            </a:fld>
            <a:endParaRPr lang="en-US" altLang="zh-TW"/>
          </a:p>
        </p:txBody>
      </p:sp>
    </p:spTree>
    <p:extLst>
      <p:ext uri="{BB962C8B-B14F-4D97-AF65-F5344CB8AC3E}">
        <p14:creationId xmlns:p14="http://schemas.microsoft.com/office/powerpoint/2010/main" val="2202756435"/>
      </p:ext>
    </p:extLst>
  </p:cSld>
  <p:clrMap bg1="lt1" tx1="dk1" bg2="lt2" tx2="dk2" accent1="accent1" accent2="accent2" accent3="accent3" accent4="accent4" accent5="accent5" accent6="accent6" hlink="hlink" folHlink="folHlink"/>
  <p:sldLayoutIdLst>
    <p:sldLayoutId id="2147488010" r:id="rId1"/>
    <p:sldLayoutId id="2147488011" r:id="rId2"/>
    <p:sldLayoutId id="2147488012" r:id="rId3"/>
    <p:sldLayoutId id="2147488013" r:id="rId4"/>
    <p:sldLayoutId id="2147488014" r:id="rId5"/>
    <p:sldLayoutId id="2147488015" r:id="rId6"/>
    <p:sldLayoutId id="2147488016" r:id="rId7"/>
    <p:sldLayoutId id="2147488017" r:id="rId8"/>
    <p:sldLayoutId id="2147488018" r:id="rId9"/>
    <p:sldLayoutId id="2147488019" r:id="rId10"/>
    <p:sldLayoutId id="2147488020"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51B45374-AB17-4943-96DB-A6A9993F23F0}"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632646192"/>
      </p:ext>
    </p:extLst>
  </p:cSld>
  <p:clrMap bg1="lt1" tx1="dk1" bg2="lt2" tx2="dk2" accent1="accent1" accent2="accent2" accent3="accent3" accent4="accent4" accent5="accent5" accent6="accent6" hlink="hlink" folHlink="folHlink"/>
  <p:sldLayoutIdLst>
    <p:sldLayoutId id="2147488024" r:id="rId1"/>
    <p:sldLayoutId id="2147488025" r:id="rId2"/>
    <p:sldLayoutId id="2147488026" r:id="rId3"/>
    <p:sldLayoutId id="2147488027" r:id="rId4"/>
    <p:sldLayoutId id="2147488028" r:id="rId5"/>
    <p:sldLayoutId id="2147488029" r:id="rId6"/>
    <p:sldLayoutId id="2147488030" r:id="rId7"/>
    <p:sldLayoutId id="2147488031" r:id="rId8"/>
    <p:sldLayoutId id="2147488032" r:id="rId9"/>
    <p:sldLayoutId id="2147488033" r:id="rId10"/>
    <p:sldLayoutId id="2147488034"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22733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fld id="{86FA9692-BFB9-4AE7-93DE-892E2B14E32C}"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 id="2147486707" r:id="rId12"/>
    <p:sldLayoutId id="214748670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01713085"/>
      </p:ext>
    </p:extLst>
  </p:cSld>
  <p:clrMap bg1="lt1" tx1="dk1" bg2="lt2" tx2="dk2" accent1="accent1" accent2="accent2" accent3="accent3" accent4="accent4" accent5="accent5" accent6="accent6" hlink="hlink" folHlink="folHlink"/>
  <p:sldLayoutIdLst>
    <p:sldLayoutId id="2147488036" r:id="rId1"/>
    <p:sldLayoutId id="2147488037" r:id="rId2"/>
    <p:sldLayoutId id="2147488038" r:id="rId3"/>
    <p:sldLayoutId id="2147488039" r:id="rId4"/>
    <p:sldLayoutId id="2147488040" r:id="rId5"/>
    <p:sldLayoutId id="2147488041" r:id="rId6"/>
    <p:sldLayoutId id="2147488042" r:id="rId7"/>
    <p:sldLayoutId id="2147488043" r:id="rId8"/>
    <p:sldLayoutId id="2147488044" r:id="rId9"/>
    <p:sldLayoutId id="2147488045" r:id="rId10"/>
    <p:sldLayoutId id="214748804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802929609"/>
      </p:ext>
    </p:extLst>
  </p:cSld>
  <p:clrMap bg1="lt1" tx1="dk1" bg2="lt2" tx2="dk2" accent1="accent1" accent2="accent2" accent3="accent3" accent4="accent4" accent5="accent5" accent6="accent6" hlink="hlink" folHlink="folHlink"/>
  <p:sldLayoutIdLst>
    <p:sldLayoutId id="2147488048" r:id="rId1"/>
    <p:sldLayoutId id="2147488049" r:id="rId2"/>
    <p:sldLayoutId id="2147488050" r:id="rId3"/>
    <p:sldLayoutId id="2147488051" r:id="rId4"/>
    <p:sldLayoutId id="2147488052" r:id="rId5"/>
    <p:sldLayoutId id="2147488053" r:id="rId6"/>
    <p:sldLayoutId id="2147488054" r:id="rId7"/>
    <p:sldLayoutId id="2147488055" r:id="rId8"/>
    <p:sldLayoutId id="2147488056" r:id="rId9"/>
    <p:sldLayoutId id="2147488057" r:id="rId10"/>
    <p:sldLayoutId id="214748805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16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281603"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fld id="{27EDE567-0440-409B-8669-D0C5D22B23C3}" type="slidenum">
              <a:rPr lang="en-US" altLang="zh-CN"/>
              <a:pPr fontAlgn="base">
                <a:spcAft>
                  <a:spcPct val="0"/>
                </a:spcAft>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4278360312"/>
      </p:ext>
    </p:extLst>
  </p:cSld>
  <p:clrMap bg1="dk2" tx1="lt1" bg2="dk1" tx2="lt2" accent1="accent1" accent2="accent2" accent3="accent3" accent4="accent4" accent5="accent5" accent6="accent6" hlink="hlink" folHlink="folHlink"/>
  <p:sldLayoutIdLst>
    <p:sldLayoutId id="2147488060" r:id="rId1"/>
    <p:sldLayoutId id="2147488061" r:id="rId2"/>
    <p:sldLayoutId id="2147488062" r:id="rId3"/>
    <p:sldLayoutId id="2147488063" r:id="rId4"/>
    <p:sldLayoutId id="2147488064" r:id="rId5"/>
    <p:sldLayoutId id="2147488065" r:id="rId6"/>
    <p:sldLayoutId id="2147488066" r:id="rId7"/>
    <p:sldLayoutId id="2147488067" r:id="rId8"/>
    <p:sldLayoutId id="2147488068" r:id="rId9"/>
    <p:sldLayoutId id="2147488069" r:id="rId10"/>
    <p:sldLayoutId id="2147488070" r:id="rId11"/>
    <p:sldLayoutId id="2147488071" r:id="rId12"/>
    <p:sldLayoutId id="214748807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159955"/>
      </p:ext>
    </p:extLst>
  </p:cSld>
  <p:clrMap bg1="dk2" tx1="lt1" bg2="dk1" tx2="lt2" accent1="accent1" accent2="accent2" accent3="accent3" accent4="accent4" accent5="accent5" accent6="accent6" hlink="hlink" folHlink="folHlink"/>
  <p:sldLayoutIdLst>
    <p:sldLayoutId id="2147488074" r:id="rId1"/>
    <p:sldLayoutId id="2147488075" r:id="rId2"/>
    <p:sldLayoutId id="2147488076" r:id="rId3"/>
    <p:sldLayoutId id="2147488077" r:id="rId4"/>
    <p:sldLayoutId id="2147488078" r:id="rId5"/>
    <p:sldLayoutId id="2147488079" r:id="rId6"/>
    <p:sldLayoutId id="2147488080" r:id="rId7"/>
    <p:sldLayoutId id="2147488081" r:id="rId8"/>
    <p:sldLayoutId id="2147488082" r:id="rId9"/>
    <p:sldLayoutId id="2147488083" r:id="rId10"/>
    <p:sldLayoutId id="2147488084" r:id="rId11"/>
    <p:sldLayoutId id="21474880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92865067"/>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 id="2147488112" r:id="rId12"/>
    <p:sldLayoutId id="21474881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3072742"/>
      </p:ext>
    </p:extLst>
  </p:cSld>
  <p:clrMap bg1="dk2" tx1="lt1" bg2="dk1" tx2="lt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93604836"/>
      </p:ext>
    </p:extLst>
  </p:cSld>
  <p:clrMap bg1="lt1" tx1="dk1" bg2="lt2" tx2="dk2" accent1="accent1" accent2="accent2" accent3="accent3" accent4="accent4" accent5="accent5" accent6="accent6" hlink="hlink" folHlink="folHlink"/>
  <p:sldLayoutIdLst>
    <p:sldLayoutId id="2147488151" r:id="rId1"/>
    <p:sldLayoutId id="2147488152" r:id="rId2"/>
    <p:sldLayoutId id="2147488153" r:id="rId3"/>
    <p:sldLayoutId id="2147488154" r:id="rId4"/>
    <p:sldLayoutId id="2147488155" r:id="rId5"/>
    <p:sldLayoutId id="2147488156" r:id="rId6"/>
    <p:sldLayoutId id="2147488157" r:id="rId7"/>
    <p:sldLayoutId id="2147488158" r:id="rId8"/>
    <p:sldLayoutId id="2147488159" r:id="rId9"/>
    <p:sldLayoutId id="2147488160" r:id="rId10"/>
    <p:sldLayoutId id="2147488161" r:id="rId11"/>
    <p:sldLayoutId id="2147488162" r:id="rId12"/>
    <p:sldLayoutId id="21474881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defRPr>
            </a:lvl1pPr>
          </a:lstStyle>
          <a:p>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defRPr>
            </a:lvl1pPr>
          </a:lstStyle>
          <a:p>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defRPr>
            </a:lvl1pPr>
          </a:lstStyle>
          <a:p>
            <a:fld id="{B53C182C-C47B-4DC4-8E3A-B2BC40E2E9D7}"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6709" r:id="rId1"/>
    <p:sldLayoutId id="2147486710" r:id="rId2"/>
    <p:sldLayoutId id="2147486711" r:id="rId3"/>
    <p:sldLayoutId id="2147486712" r:id="rId4"/>
    <p:sldLayoutId id="2147486713" r:id="rId5"/>
    <p:sldLayoutId id="2147486714" r:id="rId6"/>
    <p:sldLayoutId id="2147486715" r:id="rId7"/>
    <p:sldLayoutId id="2147486716" r:id="rId8"/>
    <p:sldLayoutId id="2147486717" r:id="rId9"/>
    <p:sldLayoutId id="2147486718" r:id="rId10"/>
    <p:sldLayoutId id="2147486719" r:id="rId11"/>
    <p:sldLayoutId id="2147486720"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72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2672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endParaRPr lang="en-US" alt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endParaRPr lang="en-US" alt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fld id="{8A63191C-323D-41F5-9B22-ED15FC33B44C}" type="slidenum">
              <a:rPr lang="en-US" altLang="en-US"/>
              <a:pPr/>
              <a:t>‹#›</a:t>
            </a:fld>
            <a:endParaRPr lang="en-US" altLang="en-US"/>
          </a:p>
        </p:txBody>
      </p:sp>
      <p:sp>
        <p:nvSpPr>
          <p:cNvPr id="2672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 id="2147486743" r:id="rId12"/>
    <p:sldLayoutId id="2147486744" r:id="rId13"/>
  </p:sldLayoutIdLst>
  <p:txStyles>
    <p:titleStyle>
      <a:lvl1pPr algn="ctr" rtl="0" eaLnBrk="0" fontAlgn="base" hangingPunct="0">
        <a:spcBef>
          <a:spcPct val="0"/>
        </a:spcBef>
        <a:spcAft>
          <a:spcPct val="0"/>
        </a:spcAft>
        <a:defRPr sz="4400">
          <a:solidFill>
            <a:srgbClr val="FFFFFF"/>
          </a:solidFill>
          <a:latin typeface="Arial"/>
          <a:ea typeface="ＭＳ Ｐゴシック" pitchFamily="34"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34"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34"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ea typeface="ＭＳ Ｐゴシック" charset="0"/>
              </a:rPr>
              <a:pPr>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307667"/>
      </p:ext>
    </p:extLst>
  </p:cSld>
  <p:clrMap bg1="dk2" tx1="lt1" bg2="dk1" tx2="lt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813"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0754385"/>
      </p:ext>
    </p:extLst>
  </p:cSld>
  <p:clrMap bg1="dk2" tx1="lt1" bg2="dk1" tx2="lt2" accent1="accent1" accent2="accent2" accent3="accent3" accent4="accent4" accent5="accent5" accent6="accent6" hlink="hlink" folHlink="folHlink"/>
  <p:sldLayoutIdLst>
    <p:sldLayoutId id="214748684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23.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3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23.xml"/><Relationship Id="rId1" Type="http://schemas.openxmlformats.org/officeDocument/2006/relationships/themeOverride" Target="../theme/themeOverride10.xml"/><Relationship Id="rId4" Type="http://schemas.openxmlformats.org/officeDocument/2006/relationships/image" Target="../media/image35.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323.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3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8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3.xml"/><Relationship Id="rId1" Type="http://schemas.openxmlformats.org/officeDocument/2006/relationships/slideLayout" Target="../slideLayouts/slideLayout586.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5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3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0.xml"/><Relationship Id="rId1" Type="http://schemas.openxmlformats.org/officeDocument/2006/relationships/themeOverride" Target="../theme/themeOverride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3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3.xml"/><Relationship Id="rId1" Type="http://schemas.openxmlformats.org/officeDocument/2006/relationships/themeOverride" Target="../theme/themeOverride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58.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5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3.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28.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2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28.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30.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themeOverride" Target="../theme/themeOverr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7.jpeg"/><Relationship Id="rId1" Type="http://schemas.openxmlformats.org/officeDocument/2006/relationships/slideLayout" Target="../slideLayouts/slideLayout191.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23.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23.xml"/><Relationship Id="rId1" Type="http://schemas.openxmlformats.org/officeDocument/2006/relationships/themeOverride" Target="../theme/themeOverride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0.jpeg"/><Relationship Id="rId1" Type="http://schemas.openxmlformats.org/officeDocument/2006/relationships/slideLayout" Target="../slideLayouts/slideLayout301.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2.jpeg"/><Relationship Id="rId1" Type="http://schemas.openxmlformats.org/officeDocument/2006/relationships/slideLayout" Target="../slideLayouts/slideLayout301.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3.jpeg"/><Relationship Id="rId1" Type="http://schemas.openxmlformats.org/officeDocument/2006/relationships/slideLayout" Target="../slideLayouts/slideLayout191.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32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4.jpeg"/><Relationship Id="rId1" Type="http://schemas.openxmlformats.org/officeDocument/2006/relationships/slideLayout" Target="../slideLayouts/slideLayout312.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6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7.jpeg"/><Relationship Id="rId1" Type="http://schemas.openxmlformats.org/officeDocument/2006/relationships/slideLayout" Target="../slideLayouts/slideLayout202.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395.xml"/><Relationship Id="rId5" Type="http://schemas.openxmlformats.org/officeDocument/2006/relationships/image" Target="../media/image41.jpeg"/><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395.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395.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395.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395.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395.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06.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1.jpeg"/><Relationship Id="rId1" Type="http://schemas.openxmlformats.org/officeDocument/2006/relationships/slideLayout" Target="../slideLayouts/slideLayout389.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95.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323.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95.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95.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95.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445.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434.xml"/><Relationship Id="rId5" Type="http://schemas.openxmlformats.org/officeDocument/2006/relationships/image" Target="../media/image80.png"/><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9.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6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2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6.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84.xml"/><Relationship Id="rId1" Type="http://schemas.openxmlformats.org/officeDocument/2006/relationships/themeOverride" Target="../theme/themeOverride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23.xml"/><Relationship Id="rId1" Type="http://schemas.openxmlformats.org/officeDocument/2006/relationships/themeOverride" Target="../theme/themeOverride8.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494.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505.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505.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6.jpeg"/><Relationship Id="rId1" Type="http://schemas.openxmlformats.org/officeDocument/2006/relationships/slideLayout" Target="../slideLayouts/slideLayout516.xml"/><Relationship Id="rId4" Type="http://schemas.openxmlformats.org/officeDocument/2006/relationships/image" Target="../media/image41.jpe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51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48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527.xml"/><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423.xml"/><Relationship Id="rId5" Type="http://schemas.openxmlformats.org/officeDocument/2006/relationships/image" Target="../media/image41.jpeg"/><Relationship Id="rId4" Type="http://schemas.openxmlformats.org/officeDocument/2006/relationships/image" Target="../media/image40.jpe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55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5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3.xml"/><Relationship Id="rId1" Type="http://schemas.openxmlformats.org/officeDocument/2006/relationships/themeOverride" Target="../theme/themeOverride9.xml"/><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411.xml"/><Relationship Id="rId5" Type="http://schemas.openxmlformats.org/officeDocument/2006/relationships/image" Target="../media/image41.jpeg"/><Relationship Id="rId4" Type="http://schemas.openxmlformats.org/officeDocument/2006/relationships/image" Target="../media/image40.jpeg"/></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406.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406.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https://1.bp.blogspot.com/-u6FeM-5t6ds/Viv0IaVqPUI/AAAAAAAABYI/niMwH2_23Bo/s1600/An%2BEmail%2BConfirmation.jpg">
            <a:extLst>
              <a:ext uri="{FF2B5EF4-FFF2-40B4-BE49-F238E27FC236}">
                <a16:creationId xmlns:a16="http://schemas.microsoft.com/office/drawing/2014/main" id="{13818171-B6B2-9340-AEAD-210E2DF86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43" y="1071238"/>
            <a:ext cx="8665075" cy="3456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545" y="368300"/>
            <a:ext cx="3312368" cy="1080120"/>
          </a:xfrm>
          <a:effectLst/>
        </p:spPr>
        <p:txBody>
          <a:bodyPr/>
          <a:lstStyle/>
          <a:p>
            <a:pPr algn="l">
              <a:defRPr/>
            </a:pPr>
            <a:r>
              <a:rPr lang="zh-CN" altLang="en-US" sz="11500" b="1" dirty="0">
                <a:solidFill>
                  <a:schemeClr val="tx2"/>
                </a:solidFill>
                <a:effectLst>
                  <a:glow rad="127000">
                    <a:schemeClr val="bg1"/>
                  </a:glow>
                </a:effectLst>
                <a:latin typeface="Arial" charset="0"/>
                <a:ea typeface="ＭＳ Ｐゴシック" charset="0"/>
                <a:cs typeface="ＭＳ Ｐゴシック" charset="0"/>
              </a:rPr>
              <a:t>要被</a:t>
            </a:r>
            <a:endParaRPr lang="en-US" sz="115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30C9878C-F414-8446-875E-3189C9304FF8}"/>
              </a:ext>
            </a:extLst>
          </p:cNvPr>
          <p:cNvSpPr txBox="1">
            <a:spLocks noChangeArrowheads="1"/>
          </p:cNvSpPr>
          <p:nvPr/>
        </p:nvSpPr>
        <p:spPr bwMode="auto">
          <a:xfrm>
            <a:off x="-23813" y="4527622"/>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15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88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rPr>
              <a:t>路加</a:t>
            </a:r>
            <a:endParaRPr kumimoji="0" lang="en-US" sz="88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endParaRPr>
          </a:p>
        </p:txBody>
      </p:sp>
      <p:sp>
        <p:nvSpPr>
          <p:cNvPr id="5" name="Text Box 5">
            <a:extLst>
              <a:ext uri="{FF2B5EF4-FFF2-40B4-BE49-F238E27FC236}">
                <a16:creationId xmlns:a16="http://schemas.microsoft.com/office/drawing/2014/main" id="{AC580F9E-7B6E-A34C-8B60-10ABB26EB107}"/>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2" name="Rectangle 1"/>
          <p:cNvSpPr/>
          <p:nvPr/>
        </p:nvSpPr>
        <p:spPr>
          <a:xfrm rot="21078511">
            <a:off x="1580125" y="1956261"/>
            <a:ext cx="5978481" cy="1569660"/>
          </a:xfrm>
          <a:prstGeom prst="rect">
            <a:avLst/>
          </a:prstGeom>
          <a:solidFill>
            <a:schemeClr val="bg1"/>
          </a:solidFill>
          <a:ln>
            <a:no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9600" b="1" i="0" u="none" strike="noStrike" kern="1200" cap="none" spc="0" normalizeH="0" baseline="0" noProof="0" dirty="0">
                <a:ln w="22225">
                  <a:noFill/>
                  <a:prstDash val="solid"/>
                </a:ln>
                <a:solidFill>
                  <a:srgbClr val="CC0000"/>
                </a:solidFill>
                <a:effectLst/>
                <a:uLnTx/>
                <a:uFillTx/>
                <a:latin typeface="Microsoft YaHei UI" panose="020B0503020204020204" pitchFamily="34" charset="-122"/>
                <a:ea typeface="Microsoft YaHei UI" panose="020B0503020204020204" pitchFamily="34" charset="-122"/>
                <a:cs typeface="+mn-cs"/>
              </a:rPr>
              <a:t>确定</a:t>
            </a:r>
            <a:endParaRPr kumimoji="0" lang="en-US" sz="9600" b="1" i="0" u="none" strike="noStrike" kern="1200" cap="none" spc="0" normalizeH="0" baseline="0" noProof="0" dirty="0">
              <a:ln w="22225">
                <a:noFill/>
                <a:prstDash val="solid"/>
              </a:ln>
              <a:solidFill>
                <a:srgbClr val="CC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9983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Related image">
            <a:extLst>
              <a:ext uri="{FF2B5EF4-FFF2-40B4-BE49-F238E27FC236}">
                <a16:creationId xmlns:a16="http://schemas.microsoft.com/office/drawing/2014/main" id="{B1C43BF6-245F-8A4F-BE7F-FE8A5944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22"/>
            <a:ext cx="5472426" cy="6879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5076056" y="1359351"/>
            <a:ext cx="4042892" cy="509398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早期基督徒是食人族</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72000" y="232008"/>
            <a:ext cx="4572000" cy="154080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数百万人相信</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1154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1" descr="05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31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320864" y="3106562"/>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耶稣是犹太人，但也是</a:t>
            </a:r>
            <a:endParaRPr kumimoji="0" lang="en-SG" altLang="zh-CN"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rPr>
              <a:t>普世的</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救主</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主要思想</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a:t>
            </a:r>
            <a:endParaRPr kumimoji="0" 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3376245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事实的半衰期</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1E2A070-2A47-C167-E97C-FA4174A523E9}"/>
              </a:ext>
            </a:extLst>
          </p:cNvPr>
          <p:cNvSpPr txBox="1"/>
          <p:nvPr/>
        </p:nvSpPr>
        <p:spPr>
          <a:xfrm>
            <a:off x="250631" y="5077053"/>
            <a:ext cx="5259996" cy="1600438"/>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E0E0E"/>
                </a:solidFill>
                <a:effectLst/>
                <a:uLnTx/>
                <a:uFillTx/>
                <a:latin typeface=".AppleSystemUIFont"/>
                <a:ea typeface="+mn-ea"/>
                <a:cs typeface="+mn-cs"/>
              </a:rPr>
              <a:t>在医学院，他们会告诉你，你即将学习的内容中，有一半在你毕业时就不再正确了</a:t>
            </a:r>
            <a:r>
              <a:rPr kumimoji="0" lang="en-US" altLang="zh-CN" sz="1400" b="0" i="0" u="none" strike="noStrike" kern="1200" cap="none" spc="0" normalizeH="0" baseline="0" noProof="0" dirty="0">
                <a:ln>
                  <a:noFill/>
                </a:ln>
                <a:solidFill>
                  <a:srgbClr val="0E0E0E"/>
                </a:solidFill>
                <a:effectLst/>
                <a:uLnTx/>
                <a:uFillTx/>
                <a:latin typeface=".AppleSystemUIFont"/>
                <a:ea typeface="+mn-ea"/>
                <a:cs typeface="+mn-cs"/>
              </a:rPr>
              <a:t>——</a:t>
            </a:r>
            <a:r>
              <a:rPr kumimoji="0" lang="zh-CN" altLang="en-US" sz="1400" b="0" i="0" u="none" strike="noStrike" kern="1200" cap="none" spc="0" normalizeH="0" baseline="0" noProof="0" dirty="0">
                <a:ln>
                  <a:noFill/>
                </a:ln>
                <a:solidFill>
                  <a:srgbClr val="0E0E0E"/>
                </a:solidFill>
                <a:effectLst/>
                <a:uLnTx/>
                <a:uFillTx/>
                <a:latin typeface=".AppleSystemUIFont"/>
                <a:ea typeface="+mn-ea"/>
                <a:cs typeface="+mn-cs"/>
              </a:rPr>
              <a:t>但他们不知道是哪一半。</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zh-CN" altLang="en-US" sz="1400" b="0" i="0" u="none" strike="noStrike" kern="1200" cap="none" spc="0" normalizeH="0" baseline="0" noProof="0" dirty="0">
                <a:ln>
                  <a:noFill/>
                </a:ln>
                <a:solidFill>
                  <a:srgbClr val="0E0E0E"/>
                </a:solidFill>
                <a:effectLst/>
                <a:uLnTx/>
                <a:uFillTx/>
                <a:latin typeface=".AppleSystemUIFont"/>
                <a:ea typeface="+mn-ea"/>
                <a:cs typeface="+mn-cs"/>
              </a:rPr>
            </a:br>
            <a:endParaRPr kumimoji="0" lang="zh-CN" altLang="en-US" sz="1400" b="0" i="0" u="none" strike="noStrike" kern="1200" cap="none" spc="0" normalizeH="0" baseline="0" noProof="0" dirty="0">
              <a:ln>
                <a:noFill/>
              </a:ln>
              <a:solidFill>
                <a:srgbClr val="0E0E0E"/>
              </a:solidFill>
              <a:effectLst/>
              <a:uLnTx/>
              <a:uFillTx/>
              <a:latin typeface=".AppleSystemUIFo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E0E0E"/>
                </a:solidFill>
                <a:effectLst/>
                <a:uLnTx/>
                <a:uFillTx/>
                <a:latin typeface=".AppleSystemUIFont"/>
                <a:ea typeface="+mn-ea"/>
                <a:cs typeface="+mn-cs"/>
              </a:rPr>
              <a:t>在每一个知识领域，今天被认为是正确的东西，有一半将在某一天被更好的信息更新。而事实证明，对于许多学术研究，我们实际上可以预见那一天的到来。</a:t>
            </a:r>
          </a:p>
        </p:txBody>
      </p:sp>
      <p:sp>
        <p:nvSpPr>
          <p:cNvPr id="6" name="文本框 5">
            <a:extLst>
              <a:ext uri="{FF2B5EF4-FFF2-40B4-BE49-F238E27FC236}">
                <a16:creationId xmlns:a16="http://schemas.microsoft.com/office/drawing/2014/main" id="{7919FF32-9D55-6939-892D-AC8F5BBCC963}"/>
              </a:ext>
            </a:extLst>
          </p:cNvPr>
          <p:cNvSpPr txBox="1"/>
          <p:nvPr/>
        </p:nvSpPr>
        <p:spPr>
          <a:xfrm>
            <a:off x="5688123" y="1623723"/>
            <a:ext cx="3096344" cy="461665"/>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E0E0E"/>
                </a:solidFill>
                <a:effectLst/>
                <a:uLnTx/>
                <a:uFillTx/>
                <a:latin typeface=".AppleSystemUIFont"/>
                <a:ea typeface="+mn-ea"/>
                <a:cs typeface="+mn-cs"/>
              </a:rPr>
              <a:t>《</a:t>
            </a:r>
            <a:r>
              <a:rPr kumimoji="0" lang="zh-CN" altLang="en-US" sz="2400" b="1" i="0" u="none" strike="noStrike" kern="1200" cap="none" spc="0" normalizeH="0" baseline="0" noProof="0" dirty="0">
                <a:ln>
                  <a:noFill/>
                </a:ln>
                <a:solidFill>
                  <a:srgbClr val="0E0E0E"/>
                </a:solidFill>
                <a:effectLst/>
                <a:uLnTx/>
                <a:uFillTx/>
                <a:latin typeface=".AppleSystemUIFont"/>
                <a:ea typeface="+mn-ea"/>
                <a:cs typeface="+mn-cs"/>
              </a:rPr>
              <a:t>事实的半衰期</a:t>
            </a:r>
            <a:r>
              <a:rPr kumimoji="0" lang="en-US" altLang="zh-CN" sz="2400" b="1" i="0" u="none" strike="noStrike" kern="1200" cap="none" spc="0" normalizeH="0" baseline="0" noProof="0" dirty="0">
                <a:ln>
                  <a:noFill/>
                </a:ln>
                <a:solidFill>
                  <a:srgbClr val="0E0E0E"/>
                </a:solidFill>
                <a:effectLst/>
                <a:uLnTx/>
                <a:uFillTx/>
                <a:latin typeface=".AppleSystemUIFont"/>
                <a:ea typeface="+mn-ea"/>
                <a:cs typeface="+mn-cs"/>
              </a:rPr>
              <a:t>》</a:t>
            </a:r>
            <a:endPar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endParaRPr>
          </a:p>
        </p:txBody>
      </p:sp>
      <p:sp>
        <p:nvSpPr>
          <p:cNvPr id="8" name="文本框 7">
            <a:extLst>
              <a:ext uri="{FF2B5EF4-FFF2-40B4-BE49-F238E27FC236}">
                <a16:creationId xmlns:a16="http://schemas.microsoft.com/office/drawing/2014/main" id="{334C2355-7F18-2486-03BB-E01188D5A2D4}"/>
              </a:ext>
            </a:extLst>
          </p:cNvPr>
          <p:cNvSpPr txBox="1"/>
          <p:nvPr/>
        </p:nvSpPr>
        <p:spPr>
          <a:xfrm>
            <a:off x="6444207" y="4753887"/>
            <a:ext cx="1584177" cy="1200329"/>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E0E0E"/>
                </a:solidFill>
                <a:effectLst/>
                <a:uLnTx/>
                <a:uFillTx/>
                <a:latin typeface=".AppleSystemUIFont"/>
                <a:ea typeface="+mn-ea"/>
                <a:cs typeface="+mn-cs"/>
              </a:rPr>
              <a:t>为什么我们所知道的一切都有一个</a:t>
            </a:r>
            <a:endParaRPr kumimoji="0" lang="en-US" altLang="zh-CN" sz="1800" b="1" i="0" u="none" strike="noStrike" kern="1200" cap="none" spc="0" normalizeH="0" baseline="0" noProof="0" dirty="0">
              <a:ln>
                <a:noFill/>
              </a:ln>
              <a:solidFill>
                <a:srgbClr val="0E0E0E"/>
              </a:solidFill>
              <a:effectLst/>
              <a:uLnTx/>
              <a:uFillTx/>
              <a:latin typeface=".AppleSystemUIFon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E0E0E"/>
                </a:solidFill>
                <a:effectLst/>
                <a:uLnTx/>
                <a:uFillTx/>
                <a:latin typeface=".AppleSystemUIFont"/>
                <a:ea typeface="+mn-ea"/>
                <a:cs typeface="+mn-cs"/>
              </a:rPr>
              <a:t>“过期日”</a:t>
            </a:r>
            <a:endParaRPr kumimoji="0" lang="zh-CN" altLang="en-US" sz="1800" b="0" i="0" u="none" strike="noStrike" kern="1200" cap="none" spc="0" normalizeH="0" baseline="0" noProof="0" dirty="0">
              <a:ln>
                <a:noFill/>
              </a:ln>
              <a:solidFill>
                <a:srgbClr val="0E0E0E"/>
              </a:solidFill>
              <a:effectLst/>
              <a:uLnTx/>
              <a:uFillTx/>
              <a:latin typeface=".AppleSystemUIFont"/>
              <a:ea typeface="+mn-ea"/>
              <a:cs typeface="+mn-cs"/>
            </a:endParaRPr>
          </a:p>
        </p:txBody>
      </p:sp>
    </p:spTree>
    <p:extLst>
      <p:ext uri="{BB962C8B-B14F-4D97-AF65-F5344CB8AC3E}">
        <p14:creationId xmlns:p14="http://schemas.microsoft.com/office/powerpoint/2010/main" val="140787370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“在医学院，他们会告诉你，你即将学习的内容中有一半在你毕业时将不再正确</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只是他们不知道是哪一半。</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endPar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“在每一个知识领域，今天被认为正确的东西，有一半将在某一天被更好的信息更新。而事实上，对于许多学术研究，我们实际上可以预见那一天的到来。”</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6325004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9" y="953344"/>
            <a:ext cx="8424936"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“这就是作者萨姆</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阿贝斯曼（</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Sam </a:t>
            </a:r>
            <a:r>
              <a:rPr kumimoji="0" lang="en-SG" sz="2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所称的‘事实的半衰期’。其前提是，在每个领域、学科、专业和知识体系中，其中包含的事实都在慢慢被推翻、补充、替代和完善。例如，在医学领域，这种推翻的速度足够快，以至于你永远无法真正完成学业。换句话说，医学院的学习永远不会结束。”</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5322299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例如，在物理学领域，所有研究发现中大约有一半会在</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13</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年内被证伪。而在心理学领域，这个时间是</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7</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年。换句话说，如果你在</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7</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年前获得了心理学学位，那么你所有教材中的一半内容现在已经不准确了。”</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57945085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不变的圣经</a:t>
            </a:r>
            <a:endParaRPr lang="en-US" sz="4800" b="1" dirty="0">
              <a:effectLst>
                <a:glow rad="127000">
                  <a:schemeClr val="tx1"/>
                </a:glow>
              </a:effectLst>
              <a:latin typeface="Arial" charset="0"/>
              <a:ea typeface="ＭＳ Ｐゴシック" charset="0"/>
              <a:cs typeface="ＭＳ Ｐゴシック" charset="0"/>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耶稣是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普世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的救主 </a:t>
            </a:r>
            <a:r>
              <a:rPr kumimoji="0" lang="en-SG" sz="44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但是你是否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确定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祂也是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你的救主</a:t>
            </a:r>
            <a:r>
              <a:rPr kumimoji="0" lang="en-SG" sz="4400" b="1" i="0" u="none" strike="noStrike" kern="0" cap="none" spc="0" normalizeH="0" baseline="0" noProof="0" dirty="0">
                <a:ln>
                  <a:noFill/>
                </a:ln>
                <a:solidFill>
                  <a:srgbClr val="000000"/>
                </a:solidFill>
                <a:effectLst/>
                <a:uLnTx/>
                <a:uFillTx/>
                <a:latin typeface="Helvetica"/>
                <a:ea typeface="Osaka"/>
                <a:cs typeface="Osaka"/>
              </a:rPr>
              <a:t>?</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5576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永不改变的圣经</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20"/>
            <a:ext cx="9144000"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草必枯干，花必凋残，唯有我们神的话必永远立定。”</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以赛亚书</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我实在告诉你们：就是到天地都废去了，律法的一点一画也不能废去，都要成全。</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马太福音</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0193321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4018953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Tree>
    <p:extLst>
      <p:ext uri="{BB962C8B-B14F-4D97-AF65-F5344CB8AC3E}">
        <p14:creationId xmlns:p14="http://schemas.microsoft.com/office/powerpoint/2010/main" val="1236319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78" grpId="0" animBg="1"/>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27800"/>
          </a:xfrm>
          <a:prstGeom prst="rect">
            <a:avLst/>
          </a:prstGeom>
          <a:noFill/>
          <a:ln w="9525">
            <a:noFill/>
            <a:miter lim="800000"/>
            <a:headEnd/>
            <a:tailEnd/>
          </a:ln>
        </p:spPr>
      </p:pic>
      <p:sp>
        <p:nvSpPr>
          <p:cNvPr id="1015812" name="TextBox 4"/>
          <p:cNvSpPr txBox="1">
            <a:spLocks noChangeArrowheads="1"/>
          </p:cNvSpPr>
          <p:nvPr/>
        </p:nvSpPr>
        <p:spPr bwMode="auto">
          <a:xfrm>
            <a:off x="35496" y="-8229"/>
            <a:ext cx="9032304" cy="2308324"/>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保罗写信给罗马人：</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a:p>
            <a:pPr eaLnBrk="1" hangingPunct="1">
              <a:defRPr/>
            </a:pPr>
            <a:r>
              <a:rPr kumimoji="0" lang="en-US" altLang="ja-JP"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甚至我</a:t>
            </a:r>
            <a:r>
              <a:rPr kumimoji="0" lang="zh-CN" altLang="en-US" sz="36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从耶路撒冷直转到以利哩古</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，到处传了基督的福音。</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罗马书 </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15:19)</a:t>
            </a:r>
            <a:endPar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8635950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zh-CN" altLang="en-US" b="1" dirty="0">
                <a:latin typeface="Arial"/>
                <a:ea typeface="ＭＳ Ｐゴシック" charset="-128"/>
                <a:cs typeface="Arial"/>
              </a:rPr>
              <a:t>保罗事工的西游记</a:t>
            </a:r>
            <a:endParaRPr lang="en-US" b="1" dirty="0">
              <a:latin typeface="Arial"/>
              <a:ea typeface="ＭＳ Ｐゴシック" charset="-128"/>
              <a:cs typeface="Arial"/>
            </a:endParaRPr>
          </a:p>
        </p:txBody>
      </p:sp>
      <p:sp>
        <p:nvSpPr>
          <p:cNvPr id="450565" name="Text Box 5"/>
          <p:cNvSpPr txBox="1">
            <a:spLocks noChangeArrowheads="1"/>
          </p:cNvSpPr>
          <p:nvPr/>
        </p:nvSpPr>
        <p:spPr bwMode="auto">
          <a:xfrm>
            <a:off x="7000985" y="4724400"/>
            <a:ext cx="1422185"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128"/>
                <a:cs typeface="Arial"/>
              </a:rPr>
              <a:t>耶路撒冷</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450566" name="Text Box 6"/>
          <p:cNvSpPr txBox="1">
            <a:spLocks noChangeArrowheads="1"/>
          </p:cNvSpPr>
          <p:nvPr/>
        </p:nvSpPr>
        <p:spPr bwMode="auto">
          <a:xfrm>
            <a:off x="4714380" y="3124200"/>
            <a:ext cx="2039341"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128"/>
                <a:cs typeface="Arial"/>
              </a:rPr>
              <a:t>伊利里库姆省</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017862" name="Text Box 7"/>
          <p:cNvSpPr txBox="1">
            <a:spLocks noChangeArrowheads="1"/>
          </p:cNvSpPr>
          <p:nvPr/>
        </p:nvSpPr>
        <p:spPr bwMode="auto">
          <a:xfrm>
            <a:off x="3349565" y="3276600"/>
            <a:ext cx="800219"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128"/>
                <a:cs typeface="Arial"/>
              </a:rPr>
              <a:t>罗马</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7" name="Rectangle 2">
            <a:extLst>
              <a:ext uri="{FF2B5EF4-FFF2-40B4-BE49-F238E27FC236}">
                <a16:creationId xmlns:a16="http://schemas.microsoft.com/office/drawing/2014/main" id="{4BF68501-E658-6C45-AB59-88EBAA4B333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5915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48880"/>
          </a:xfrm>
        </p:spPr>
        <p:txBody>
          <a:bodyPr/>
          <a:lstStyle/>
          <a:p>
            <a:r>
              <a:rPr lang="en-US" sz="6000" b="1" dirty="0"/>
              <a:t>“</a:t>
            </a:r>
            <a:r>
              <a:rPr lang="zh-CN" altLang="en-US" sz="6000" b="1" dirty="0"/>
              <a:t>基督教是</a:t>
            </a:r>
            <a:br>
              <a:rPr lang="en-US" altLang="zh-CN" sz="6000" b="1" dirty="0"/>
            </a:br>
            <a:r>
              <a:rPr lang="zh-CN" altLang="en-US" sz="6000" b="1" dirty="0"/>
              <a:t>西方的一个宗教</a:t>
            </a:r>
            <a:r>
              <a:rPr lang="en-US" sz="6000" b="1" dirty="0"/>
              <a:t>”</a:t>
            </a:r>
          </a:p>
        </p:txBody>
      </p:sp>
      <p:pic>
        <p:nvPicPr>
          <p:cNvPr id="4" name="Picture 3"/>
          <p:cNvPicPr>
            <a:picLocks noChangeAspect="1"/>
          </p:cNvPicPr>
          <p:nvPr/>
        </p:nvPicPr>
        <p:blipFill>
          <a:blip r:embed="rId2"/>
          <a:stretch>
            <a:fillRect/>
          </a:stretch>
        </p:blipFill>
        <p:spPr>
          <a:xfrm>
            <a:off x="-15358" y="2305712"/>
            <a:ext cx="9159358" cy="4579679"/>
          </a:xfrm>
          <a:prstGeom prst="rect">
            <a:avLst/>
          </a:prstGeom>
        </p:spPr>
      </p:pic>
      <p:sp>
        <p:nvSpPr>
          <p:cNvPr id="5" name="Title 1"/>
          <p:cNvSpPr txBox="1">
            <a:spLocks/>
          </p:cNvSpPr>
          <p:nvPr/>
        </p:nvSpPr>
        <p:spPr bwMode="auto">
          <a:xfrm>
            <a:off x="-27269" y="6021288"/>
            <a:ext cx="9144000" cy="8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2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4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6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8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a:lstStyle>
          <a:p>
            <a:r>
              <a:rPr lang="zh-CN" altLang="en-US" sz="5400" b="1" i="1" dirty="0">
                <a:solidFill>
                  <a:srgbClr val="FFFFFF"/>
                </a:solidFill>
                <a:effectLst>
                  <a:glow rad="228600">
                    <a:srgbClr val="000000"/>
                  </a:glow>
                </a:effectLst>
              </a:rPr>
              <a:t>这是真话吗</a:t>
            </a:r>
            <a:r>
              <a:rPr lang="en-US" sz="5400" b="1" i="1" dirty="0">
                <a:solidFill>
                  <a:srgbClr val="FFFFFF"/>
                </a:solidFill>
                <a:effectLst>
                  <a:glow rad="228600">
                    <a:srgbClr val="000000"/>
                  </a:glow>
                </a:effectLst>
              </a:rPr>
              <a:t>?</a:t>
            </a:r>
          </a:p>
        </p:txBody>
      </p:sp>
    </p:spTree>
    <p:extLst>
      <p:ext uri="{BB962C8B-B14F-4D97-AF65-F5344CB8AC3E}">
        <p14:creationId xmlns:p14="http://schemas.microsoft.com/office/powerpoint/2010/main" val="263344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93890" name="Title 1"/>
          <p:cNvSpPr>
            <a:spLocks noGrp="1"/>
          </p:cNvSpPr>
          <p:nvPr>
            <p:ph type="title"/>
          </p:nvPr>
        </p:nvSpPr>
        <p:spPr>
          <a:xfrm>
            <a:off x="-36513" y="58738"/>
            <a:ext cx="9145588" cy="1930400"/>
          </a:xfrm>
        </p:spPr>
        <p:txBody>
          <a:bodyPr/>
          <a:lstStyle/>
          <a:p>
            <a:r>
              <a:rPr lang="zh-CN" altLang="en-US" sz="3600" b="1" u="sng" dirty="0">
                <a:solidFill>
                  <a:srgbClr val="FFFFFF"/>
                </a:solidFill>
                <a:latin typeface="Microsoft YaHei UI" panose="020B0503020204020204" pitchFamily="34" charset="-122"/>
                <a:ea typeface="Microsoft YaHei UI" panose="020B0503020204020204" pitchFamily="34" charset="-122"/>
              </a:rPr>
              <a:t>路加福音读者的问题</a:t>
            </a:r>
            <a:r>
              <a:rPr lang="en-US" sz="3600" b="1" u="sng" dirty="0">
                <a:solidFill>
                  <a:srgbClr val="FFFFFF"/>
                </a:solidFill>
                <a:latin typeface="Microsoft YaHei UI" panose="020B0503020204020204" pitchFamily="34" charset="-122"/>
                <a:ea typeface="Microsoft YaHei UI" panose="020B0503020204020204" pitchFamily="34" charset="-122"/>
              </a:rPr>
              <a:t>: </a:t>
            </a:r>
            <a:br>
              <a:rPr lang="en-US" sz="3600" b="1" dirty="0">
                <a:solidFill>
                  <a:srgbClr val="FFFFFF"/>
                </a:solidFill>
                <a:latin typeface="Microsoft YaHei UI" panose="020B0503020204020204" pitchFamily="34" charset="-122"/>
                <a:ea typeface="Microsoft YaHei UI" panose="020B0503020204020204" pitchFamily="34" charset="-122"/>
              </a:rPr>
            </a:br>
            <a:r>
              <a:rPr lang="zh-CN" altLang="en-US" sz="3600" b="1" dirty="0">
                <a:solidFill>
                  <a:srgbClr val="FFFFFF"/>
                </a:solidFill>
                <a:latin typeface="Microsoft YaHei UI" panose="020B0503020204020204" pitchFamily="34" charset="-122"/>
                <a:ea typeface="Microsoft YaHei UI" panose="020B0503020204020204" pitchFamily="34" charset="-122"/>
              </a:rPr>
              <a:t>这位东方人</a:t>
            </a:r>
            <a:r>
              <a:rPr lang="en-US" sz="3600" b="1" dirty="0">
                <a:solidFill>
                  <a:srgbClr val="FFFFFF"/>
                </a:solidFill>
                <a:latin typeface="Microsoft YaHei UI" panose="020B0503020204020204" pitchFamily="34" charset="-122"/>
                <a:ea typeface="Microsoft YaHei UI" panose="020B0503020204020204" pitchFamily="34" charset="-122"/>
              </a:rPr>
              <a:t>(</a:t>
            </a:r>
            <a:r>
              <a:rPr lang="zh-CN" altLang="en-US" sz="3600" b="1" dirty="0">
                <a:solidFill>
                  <a:srgbClr val="FFFFFF"/>
                </a:solidFill>
                <a:latin typeface="Microsoft YaHei UI" panose="020B0503020204020204" pitchFamily="34" charset="-122"/>
                <a:ea typeface="Microsoft YaHei UI" panose="020B0503020204020204" pitchFamily="34" charset="-122"/>
              </a:rPr>
              <a:t>耶稣</a:t>
            </a:r>
            <a:r>
              <a:rPr lang="en-US" sz="3600" b="1" dirty="0">
                <a:solidFill>
                  <a:srgbClr val="FFFFFF"/>
                </a:solidFill>
                <a:latin typeface="Microsoft YaHei UI" panose="020B0503020204020204" pitchFamily="34" charset="-122"/>
                <a:ea typeface="Microsoft YaHei UI" panose="020B0503020204020204" pitchFamily="34" charset="-122"/>
              </a:rPr>
              <a:t>) </a:t>
            </a:r>
            <a:r>
              <a:rPr lang="zh-CN" altLang="en-US" sz="3600" b="1" dirty="0">
                <a:solidFill>
                  <a:srgbClr val="FFFFFF"/>
                </a:solidFill>
                <a:latin typeface="Microsoft YaHei UI" panose="020B0503020204020204" pitchFamily="34" charset="-122"/>
                <a:ea typeface="Microsoft YaHei UI" panose="020B0503020204020204" pitchFamily="34" charset="-122"/>
              </a:rPr>
              <a:t>能救护</a:t>
            </a:r>
            <a:br>
              <a:rPr lang="en-US" altLang="zh-CN" sz="3600" b="1" dirty="0">
                <a:solidFill>
                  <a:srgbClr val="FFFFFF"/>
                </a:solidFill>
                <a:latin typeface="Microsoft YaHei UI" panose="020B0503020204020204" pitchFamily="34" charset="-122"/>
                <a:ea typeface="Microsoft YaHei UI" panose="020B0503020204020204" pitchFamily="34" charset="-122"/>
              </a:rPr>
            </a:br>
            <a:r>
              <a:rPr lang="zh-CN" altLang="en-US" sz="3600" b="1" dirty="0">
                <a:solidFill>
                  <a:srgbClr val="FFFFFF"/>
                </a:solidFill>
                <a:latin typeface="Microsoft YaHei UI" panose="020B0503020204020204" pitchFamily="34" charset="-122"/>
                <a:ea typeface="Microsoft YaHei UI" panose="020B0503020204020204" pitchFamily="34" charset="-122"/>
              </a:rPr>
              <a:t>像我一样的一位西方人</a:t>
            </a:r>
            <a:r>
              <a:rPr lang="en-US" sz="3600" b="1" dirty="0">
                <a:solidFill>
                  <a:srgbClr val="FFFFFF"/>
                </a:solidFill>
                <a:latin typeface="Microsoft YaHei UI" panose="020B0503020204020204" pitchFamily="34" charset="-122"/>
                <a:ea typeface="Microsoft YaHei UI" panose="020B0503020204020204" pitchFamily="34" charset="-122"/>
              </a:rPr>
              <a:t> (</a:t>
            </a:r>
            <a:r>
              <a:rPr lang="zh-CN" altLang="en-US" sz="3600" b="1" dirty="0">
                <a:solidFill>
                  <a:srgbClr val="FFFFFF"/>
                </a:solidFill>
                <a:latin typeface="Microsoft YaHei UI" panose="020B0503020204020204" pitchFamily="34" charset="-122"/>
                <a:ea typeface="Microsoft YaHei UI" panose="020B0503020204020204" pitchFamily="34" charset="-122"/>
              </a:rPr>
              <a:t>外邦人</a:t>
            </a:r>
            <a:r>
              <a:rPr lang="en-US" sz="3600" b="1" dirty="0">
                <a:solidFill>
                  <a:srgbClr val="FFFFFF"/>
                </a:solidFill>
                <a:latin typeface="Microsoft YaHei UI" panose="020B0503020204020204" pitchFamily="34" charset="-122"/>
                <a:ea typeface="Microsoft YaHei UI" panose="020B0503020204020204" pitchFamily="34" charset="-122"/>
              </a:rPr>
              <a:t>)</a:t>
            </a:r>
            <a:r>
              <a:rPr lang="zh-CN" altLang="en-US" sz="3600" b="1" dirty="0">
                <a:solidFill>
                  <a:srgbClr val="FFFFFF"/>
                </a:solidFill>
                <a:latin typeface="Microsoft YaHei UI" panose="020B0503020204020204" pitchFamily="34" charset="-122"/>
                <a:ea typeface="Microsoft YaHei UI" panose="020B0503020204020204" pitchFamily="34" charset="-122"/>
              </a:rPr>
              <a:t>吗</a:t>
            </a:r>
            <a:r>
              <a:rPr lang="en-US" sz="3600" b="1" dirty="0">
                <a:solidFill>
                  <a:srgbClr val="FFFFFF"/>
                </a:solidFill>
                <a:latin typeface="Microsoft YaHei UI" panose="020B0503020204020204" pitchFamily="34" charset="-122"/>
                <a:ea typeface="Microsoft YaHei UI" panose="020B0503020204020204" pitchFamily="34" charset="-122"/>
              </a:rPr>
              <a:t>?</a:t>
            </a:r>
          </a:p>
        </p:txBody>
      </p:sp>
      <p:sp>
        <p:nvSpPr>
          <p:cNvPr id="4" name="Title 1"/>
          <p:cNvSpPr txBox="1">
            <a:spLocks/>
          </p:cNvSpPr>
          <p:nvPr/>
        </p:nvSpPr>
        <p:spPr bwMode="auto">
          <a:xfrm>
            <a:off x="250825" y="2565400"/>
            <a:ext cx="5329238"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人家为什么认为</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基督教是</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西方 </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的一个宗教</a:t>
            </a: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24525" y="2005020"/>
            <a:ext cx="3168650" cy="485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98613" y="5445125"/>
            <a:ext cx="7581900"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耶稣</a:t>
            </a:r>
            <a:r>
              <a:rPr kumimoji="0" lang="zh-CN" altLang="en-US" sz="4600" b="0" i="0" u="sng"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不</a:t>
            </a:r>
            <a:r>
              <a:rPr kumimoji="0" lang="zh-CN" altLang="en-US" sz="4600" b="1" i="0" u="sng"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是</a:t>
            </a:r>
            <a:r>
              <a:rPr kumimoji="0" lang="zh-CN" altLang="en-US" sz="4600" b="1" i="0" u="none" strike="noStrike" kern="120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Arial" charset="0"/>
              </a:rPr>
              <a:t>美</a:t>
            </a:r>
            <a:r>
              <a:rPr kumimoji="0" lang="zh-CN" altLang="en-US" sz="4600" b="1"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Arial" charset="0"/>
              </a:rPr>
              <a:t>国</a:t>
            </a:r>
            <a:r>
              <a:rPr kumimoji="0" lang="zh-CN" altLang="en-US" sz="4600" b="1" i="0" u="none" strike="noStrike" kern="120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Arial" charset="0"/>
              </a:rPr>
              <a:t>人</a:t>
            </a:r>
            <a:r>
              <a:rPr kumimoji="0" lang="zh-CN" altLang="en-US" sz="4600" b="1"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Arial" charset="0"/>
              </a:rPr>
              <a:t>！</a:t>
            </a:r>
            <a:endParaRPr kumimoji="0" lang="en-US" sz="4600" b="1"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7" name="&quot;No&quot; Symbol 6"/>
          <p:cNvSpPr>
            <a:spLocks noChangeAspect="1"/>
          </p:cNvSpPr>
          <p:nvPr/>
        </p:nvSpPr>
        <p:spPr bwMode="auto">
          <a:xfrm>
            <a:off x="6732595" y="3213100"/>
            <a:ext cx="1584325" cy="158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12" charset="-128"/>
            </a:endParaRPr>
          </a:p>
        </p:txBody>
      </p:sp>
    </p:spTree>
    <p:extLst>
      <p:ext uri="{BB962C8B-B14F-4D97-AF65-F5344CB8AC3E}">
        <p14:creationId xmlns:p14="http://schemas.microsoft.com/office/powerpoint/2010/main" val="2367005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3000"/>
                                        <p:tgtEl>
                                          <p:spTgt spid="6"/>
                                        </p:tgtEl>
                                      </p:cBhvr>
                                    </p:animEffect>
                                  </p:childTnLst>
                                </p:cTn>
                              </p:par>
                            </p:childTnLst>
                          </p:cTn>
                        </p:par>
                        <p:par>
                          <p:cTn id="11" fill="hold" nodeType="afterGroup">
                            <p:stCondLst>
                              <p:cond delay="5000"/>
                            </p:stCondLst>
                            <p:childTnLst>
                              <p:par>
                                <p:cTn id="12" presetID="5"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3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3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000000"/>
              </a:solidFill>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ja-JP" altLang="en-US" sz="2000" b="1">
                <a:solidFill>
                  <a:srgbClr val="000000"/>
                </a:solidFill>
              </a:rPr>
              <a:t>“</a:t>
            </a:r>
            <a:r>
              <a:rPr lang="zh-CN" altLang="en-US" b="1">
                <a:solidFill>
                  <a:srgbClr val="000000"/>
                </a:solidFill>
                <a:latin typeface="SimHei" pitchFamily="49" charset="-122"/>
                <a:ea typeface="SimHei" pitchFamily="49" charset="-122"/>
              </a:rPr>
              <a:t>直到地极</a:t>
            </a:r>
            <a:r>
              <a:rPr lang="en-US" altLang="ja-JP" sz="2000" b="1">
                <a:solidFill>
                  <a:srgbClr val="000000"/>
                </a:solidFill>
              </a:rPr>
              <a:t>” (</a:t>
            </a:r>
            <a:r>
              <a:rPr lang="zh-CN" altLang="en-US" b="1">
                <a:solidFill>
                  <a:srgbClr val="000000"/>
                </a:solidFill>
                <a:latin typeface="SimHei" pitchFamily="49" charset="-122"/>
                <a:ea typeface="SimHei" pitchFamily="49" charset="-122"/>
              </a:rPr>
              <a:t>徒</a:t>
            </a:r>
            <a:r>
              <a:rPr lang="en-US" altLang="ja-JP" sz="2000" b="1">
                <a:solidFill>
                  <a:srgbClr val="000000"/>
                </a:solidFill>
              </a:rPr>
              <a:t> 1:8)</a:t>
            </a:r>
          </a:p>
          <a:p>
            <a:pPr eaLnBrk="1" hangingPunct="1"/>
            <a:r>
              <a:rPr lang="zh-CN" altLang="en-US" b="1">
                <a:solidFill>
                  <a:srgbClr val="000000"/>
                </a:solidFill>
                <a:latin typeface="SimHei" pitchFamily="49" charset="-122"/>
                <a:ea typeface="SimHei" pitchFamily="49" charset="-122"/>
              </a:rPr>
              <a:t>徒</a:t>
            </a:r>
            <a:r>
              <a:rPr lang="en-US" altLang="ja-JP" sz="2000" b="1">
                <a:solidFill>
                  <a:srgbClr val="000000"/>
                </a:solidFill>
              </a:rPr>
              <a:t>9  13       14    15  16          18           21     27     28</a:t>
            </a:r>
            <a:endParaRPr lang="en-US" altLang="en-US" sz="2000" b="1">
              <a:solidFill>
                <a:srgbClr val="000000"/>
              </a:solidFill>
            </a:endParaRPr>
          </a:p>
        </p:txBody>
      </p:sp>
      <p:sp>
        <p:nvSpPr>
          <p:cNvPr id="3543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49</a:t>
            </a:r>
            <a:r>
              <a:rPr lang="zh-CN" altLang="en-US" sz="1200" b="1">
                <a:solidFill>
                  <a:srgbClr val="FFFFFF"/>
                </a:solidFill>
                <a:latin typeface="Arial Narrow" pitchFamily="34" charset="0"/>
              </a:rPr>
              <a:t>年秋季</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会议</a:t>
            </a:r>
            <a:endParaRPr lang="en-US" altLang="en-US" sz="1600" b="1">
              <a:solidFill>
                <a:srgbClr val="FFFFFF"/>
              </a:solidFill>
              <a:latin typeface="Arial Narrow" pitchFamily="34" charset="0"/>
            </a:endParaRPr>
          </a:p>
        </p:txBody>
      </p:sp>
      <p:sp>
        <p:nvSpPr>
          <p:cNvPr id="3543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SimHei" pitchFamily="49" charset="-122"/>
                <a:ea typeface="SimHei" pitchFamily="49" charset="-122"/>
              </a:rPr>
              <a:t>试炼</a:t>
            </a:r>
            <a:endParaRPr lang="en-US" altLang="en-US" sz="1800" b="1">
              <a:solidFill>
                <a:srgbClr val="FFFFFF"/>
              </a:solidFill>
              <a:latin typeface="SimHei" pitchFamily="49" charset="-122"/>
              <a:ea typeface="SimHei" pitchFamily="49" charset="-122"/>
            </a:endParaRPr>
          </a:p>
        </p:txBody>
      </p:sp>
      <p:sp>
        <p:nvSpPr>
          <p:cNvPr id="3543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354310"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spcBef>
                <a:spcPct val="50000"/>
              </a:spcBef>
            </a:pPr>
            <a:endParaRPr lang="en-US" altLang="zh-CN" sz="600" b="1">
              <a:solidFill>
                <a:srgbClr val="FFFFFF"/>
              </a:solidFill>
              <a:latin typeface="Arial Narrow" pitchFamily="34" charset="0"/>
            </a:endParaRPr>
          </a:p>
          <a:p>
            <a:pPr algn="ctr" eaLnBrk="1" hangingPunct="1">
              <a:spcBef>
                <a:spcPct val="50000"/>
              </a:spcBef>
            </a:pPr>
            <a:r>
              <a:rPr lang="zh-CN" altLang="en-US" sz="1400" b="1">
                <a:solidFill>
                  <a:srgbClr val="FFFFFF"/>
                </a:solidFill>
                <a:latin typeface="Arial Narrow" pitchFamily="34" charset="0"/>
              </a:rPr>
              <a:t>教会增长</a:t>
            </a:r>
            <a:endParaRPr lang="en-US" altLang="en-US" sz="1600" b="1">
              <a:solidFill>
                <a:srgbClr val="FFFFFF"/>
              </a:solidFill>
              <a:latin typeface="Arial Narrow" pitchFamily="34" charset="0"/>
            </a:endParaRPr>
          </a:p>
        </p:txBody>
      </p:sp>
      <p:sp>
        <p:nvSpPr>
          <p:cNvPr id="3543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2000" b="1">
                <a:solidFill>
                  <a:srgbClr val="FFFFFF"/>
                </a:solidFill>
                <a:latin typeface="Arial Narrow" pitchFamily="34" charset="0"/>
              </a:rPr>
              <a:t>35           48          49          50          52  53          57        60             62              67           68     95</a:t>
            </a:r>
          </a:p>
        </p:txBody>
      </p:sp>
      <p:sp>
        <p:nvSpPr>
          <p:cNvPr id="354312"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48</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49</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1</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加拉太</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
        <p:nvSpPr>
          <p:cNvPr id="354313"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53</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57</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5</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3</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亚西亚</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54314"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60</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2</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62</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3</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1</a:t>
            </a:r>
            <a:br>
              <a:rPr lang="en-US" altLang="en-US" b="1">
                <a:solidFill>
                  <a:srgbClr val="FFFFFF"/>
                </a:solidFill>
                <a:latin typeface="Arial Narrow" pitchFamily="34" charset="0"/>
              </a:rPr>
            </a:br>
            <a:r>
              <a:rPr lang="zh-CN" altLang="en-US" b="1">
                <a:solidFill>
                  <a:srgbClr val="FFFFFF"/>
                </a:solidFill>
                <a:latin typeface="Arial Narrow" pitchFamily="34" charset="0"/>
              </a:rPr>
              <a:t> </a:t>
            </a:r>
            <a:r>
              <a:rPr lang="zh-CN" altLang="en-US" b="1">
                <a:solidFill>
                  <a:srgbClr val="FFFFFF"/>
                </a:solidFill>
                <a:latin typeface="SimHei" pitchFamily="49" charset="-122"/>
                <a:ea typeface="SimHei" pitchFamily="49" charset="-122"/>
              </a:rPr>
              <a:t>罗马</a:t>
            </a:r>
            <a:endParaRPr lang="en-US" altLang="ja-JP" b="1">
              <a:solidFill>
                <a:srgbClr val="FFFFFF"/>
              </a:solidFill>
              <a:latin typeface="SimHei" pitchFamily="49" charset="-122"/>
              <a:ea typeface="SimHei" pitchFamily="49" charset="-122"/>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5"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67</a:t>
            </a:r>
            <a:r>
              <a:rPr lang="zh-CN" altLang="en-US" sz="1200" b="1">
                <a:solidFill>
                  <a:srgbClr val="FFFFFF"/>
                </a:solidFill>
                <a:latin typeface="Arial Narrow" pitchFamily="34" charset="0"/>
              </a:rPr>
              <a:t>年秋季</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2</a:t>
            </a:r>
            <a:br>
              <a:rPr lang="en-US" altLang="en-US" b="1">
                <a:solidFill>
                  <a:srgbClr val="FFFFFF"/>
                </a:solidFill>
                <a:latin typeface="Arial Narrow" pitchFamily="34" charset="0"/>
              </a:rPr>
            </a:br>
            <a:r>
              <a:rPr lang="zh-CN" altLang="en-US" b="1">
                <a:solidFill>
                  <a:srgbClr val="FFFFFF"/>
                </a:solidFill>
                <a:latin typeface="SimHei" pitchFamily="49" charset="-122"/>
                <a:ea typeface="SimHei" pitchFamily="49" charset="-122"/>
              </a:rPr>
              <a:t>罗马</a:t>
            </a:r>
            <a:endParaRPr lang="en-US" altLang="ja-JP" b="1">
              <a:solidFill>
                <a:srgbClr val="FFFFFF"/>
              </a:solidFill>
              <a:latin typeface="Arial Narrow" pitchFamily="34" charset="0"/>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大马士革</a:t>
            </a:r>
            <a:br>
              <a:rPr lang="en-US" altLang="ja-JP" sz="1600" b="1">
                <a:solidFill>
                  <a:srgbClr val="FFFFFF"/>
                </a:solidFill>
                <a:latin typeface="Arial Narrow" pitchFamily="34" charset="0"/>
              </a:rPr>
            </a:br>
            <a:r>
              <a:rPr lang="zh-CN" altLang="en-US" sz="1600" b="1">
                <a:solidFill>
                  <a:srgbClr val="FFFFFF"/>
                </a:solidFill>
                <a:latin typeface="Arial Narrow" pitchFamily="34" charset="0"/>
              </a:rPr>
              <a:t> 安提阿</a:t>
            </a:r>
            <a:endParaRPr lang="en-US" altLang="en-US" sz="1600" b="1">
              <a:solidFill>
                <a:srgbClr val="FFFFFF"/>
              </a:solidFill>
              <a:latin typeface="Arial Narrow" pitchFamily="34" charset="0"/>
            </a:endParaRPr>
          </a:p>
        </p:txBody>
      </p:sp>
      <p:sp>
        <p:nvSpPr>
          <p:cNvPr id="3543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a:solidFill>
                  <a:srgbClr val="FFFFFF"/>
                </a:solidFill>
                <a:cs typeface="Arial" pitchFamily="34" charset="0"/>
              </a:rPr>
              <a:t>38</a:t>
            </a:r>
            <a:br>
              <a:rPr lang="en-US" altLang="en-US" sz="2000" b="1">
                <a:solidFill>
                  <a:srgbClr val="FFFFFF"/>
                </a:solidFill>
                <a:cs typeface="Arial" pitchFamily="34" charset="0"/>
              </a:rPr>
            </a:br>
            <a:r>
              <a:rPr lang="en-US" altLang="en-US" sz="2000" b="1">
                <a:solidFill>
                  <a:srgbClr val="FFFFFF"/>
                </a:solidFill>
                <a:cs typeface="Arial" pitchFamily="34" charset="0"/>
              </a:rPr>
              <a:t>124</a:t>
            </a:r>
            <a:br>
              <a:rPr lang="en-US" altLang="en-US" sz="2000" b="1">
                <a:solidFill>
                  <a:srgbClr val="FFFFFF"/>
                </a:solidFill>
                <a:cs typeface="Arial" pitchFamily="34" charset="0"/>
              </a:rPr>
            </a:br>
            <a:r>
              <a:rPr lang="en-US" altLang="en-US" sz="2000" b="1">
                <a:solidFill>
                  <a:srgbClr val="FFFFFF"/>
                </a:solidFill>
                <a:cs typeface="Arial" pitchFamily="34" charset="0"/>
              </a:rPr>
              <a:t>39-41</a:t>
            </a:r>
          </a:p>
        </p:txBody>
      </p:sp>
      <p:sp>
        <p:nvSpPr>
          <p:cNvPr id="354318"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62</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67</a:t>
            </a:r>
            <a:r>
              <a:rPr lang="zh-CN" altLang="en-US" sz="1200" b="1">
                <a:solidFill>
                  <a:srgbClr val="000000"/>
                </a:solidFill>
                <a:latin typeface="Arial Narrow" pitchFamily="34" charset="0"/>
              </a:rPr>
              <a:t>年秋季</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4</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西班牙</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rgbClr val="FFFFFF"/>
                </a:solidFill>
                <a:latin typeface="SimHei" pitchFamily="49" charset="-122"/>
                <a:ea typeface="SimHei" pitchFamily="49" charset="-122"/>
              </a:rPr>
              <a:t>新约综览</a:t>
            </a:r>
            <a:r>
              <a:rPr lang="en-US" altLang="ja-JP" sz="4000" b="1">
                <a:solidFill>
                  <a:srgbClr val="FFFFFF"/>
                </a:solidFill>
                <a:latin typeface="SimHei" pitchFamily="49" charset="-122"/>
                <a:ea typeface="SimHei" pitchFamily="49" charset="-122"/>
              </a:rPr>
              <a:t> (</a:t>
            </a:r>
            <a:r>
              <a:rPr lang="zh-CN" altLang="en-US" sz="4000" b="1">
                <a:solidFill>
                  <a:srgbClr val="FFFFFF"/>
                </a:solidFill>
                <a:latin typeface="SimHei" pitchFamily="49" charset="-122"/>
                <a:ea typeface="SimHei" pitchFamily="49" charset="-122"/>
              </a:rPr>
              <a:t>历史</a:t>
            </a:r>
            <a:r>
              <a:rPr lang="en-US" altLang="ja-JP" sz="4000" b="1">
                <a:solidFill>
                  <a:srgbClr val="FFFFFF"/>
                </a:solidFill>
                <a:latin typeface="SimHei" pitchFamily="49" charset="-122"/>
                <a:ea typeface="SimHei" pitchFamily="49" charset="-122"/>
              </a:rPr>
              <a:t>)</a:t>
            </a:r>
            <a:endParaRPr lang="en-US" altLang="en-US" sz="4000" b="1">
              <a:solidFill>
                <a:srgbClr val="FFFFFF"/>
              </a:solidFill>
              <a:latin typeface="SimHei" pitchFamily="49" charset="-122"/>
              <a:ea typeface="SimHei" pitchFamily="49"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马太</a:t>
            </a:r>
            <a:endParaRPr lang="en-US" altLang="en-US" sz="1600">
              <a:solidFill>
                <a:srgbClr val="FFFFFF"/>
              </a:solidFill>
              <a:latin typeface="Arial Narrow"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路加</a:t>
            </a:r>
            <a:endParaRPr lang="en-US" altLang="en-US" sz="1600">
              <a:solidFill>
                <a:srgbClr val="FFFFFF"/>
              </a:solidFill>
              <a:latin typeface="Arial Narrow" pitchFamily="34" charset="0"/>
            </a:endParaRPr>
          </a:p>
        </p:txBody>
      </p:sp>
      <p:sp>
        <p:nvSpPr>
          <p:cNvPr id="354324"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2200" b="1">
                <a:solidFill>
                  <a:srgbClr val="FFFFFF"/>
                </a:solidFill>
                <a:latin typeface="SimHei" pitchFamily="49" charset="-122"/>
                <a:ea typeface="SimHei" pitchFamily="49" charset="-122"/>
              </a:rPr>
              <a:t>福音书与使徒行传</a:t>
            </a:r>
            <a:endParaRPr lang="en-US" altLang="en-US" sz="2200">
              <a:solidFill>
                <a:srgbClr val="FFFFFF"/>
              </a:solidFill>
              <a:latin typeface="SimHei" pitchFamily="49" charset="-122"/>
              <a:ea typeface="SimHei" pitchFamily="49" charset="-122"/>
            </a:endParaRPr>
          </a:p>
        </p:txBody>
      </p:sp>
      <p:sp>
        <p:nvSpPr>
          <p:cNvPr id="35432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US" altLang="en-US" sz="1200" b="1">
                <a:solidFill>
                  <a:srgbClr val="FFFFFF"/>
                </a:solidFill>
                <a:latin typeface="Arial Narrow" pitchFamily="34" charset="0"/>
              </a:rPr>
              <a:t>Gospels &amp; Acts</a:t>
            </a:r>
            <a:endParaRPr lang="en-US" altLang="en-US" sz="1600" b="1">
              <a:solidFill>
                <a:srgbClr val="FFFFFF"/>
              </a:solidFill>
              <a:latin typeface="Arial Narrow" pitchFamily="34" charset="0"/>
            </a:endParaRPr>
          </a:p>
        </p:txBody>
      </p:sp>
      <p:sp>
        <p:nvSpPr>
          <p:cNvPr id="354326"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50</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52</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2</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爱琴海</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
        <p:nvSpPr>
          <p:cNvPr id="22" name="Text Box 3"/>
          <p:cNvSpPr txBox="1">
            <a:spLocks noChangeArrowheads="1"/>
          </p:cNvSpPr>
          <p:nvPr/>
        </p:nvSpPr>
        <p:spPr bwMode="auto">
          <a:xfrm>
            <a:off x="-23267" y="4919560"/>
            <a:ext cx="9251950" cy="193896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u="sng" dirty="0">
                <a:solidFill>
                  <a:srgbClr val="000000"/>
                </a:solidFill>
                <a:cs typeface="Arial" charset="0"/>
              </a:rPr>
              <a:t>日期</a:t>
            </a:r>
            <a:endParaRPr lang="en-US" altLang="zh-CN" b="1" dirty="0">
              <a:solidFill>
                <a:srgbClr val="000000"/>
              </a:solidFill>
              <a:cs typeface="Arial" charset="0"/>
            </a:endParaRPr>
          </a:p>
          <a:p>
            <a:pPr algn="ctr" eaLnBrk="1" hangingPunct="1"/>
            <a:r>
              <a:rPr lang="zh-CN" altLang="en-US" b="1" dirty="0">
                <a:solidFill>
                  <a:srgbClr val="000000"/>
                </a:solidFill>
                <a:cs typeface="Arial" charset="0"/>
              </a:rPr>
              <a:t>使徒行传的末端记載保罗在公元</a:t>
            </a:r>
            <a:r>
              <a:rPr lang="en-US" altLang="zh-CN" b="1" dirty="0">
                <a:solidFill>
                  <a:srgbClr val="000000"/>
                </a:solidFill>
                <a:cs typeface="Arial" charset="0"/>
              </a:rPr>
              <a:t>62</a:t>
            </a:r>
            <a:r>
              <a:rPr lang="zh-CN" altLang="en-US" b="1" dirty="0">
                <a:solidFill>
                  <a:srgbClr val="000000"/>
                </a:solidFill>
                <a:cs typeface="Arial" charset="0"/>
              </a:rPr>
              <a:t>年完成两年的监禁，而路加福音是使徒行传之前所写。所以最好的评估原由是路加在保罗该撒利亚的两年监禁期间所写</a:t>
            </a:r>
            <a:r>
              <a:rPr lang="en-US" altLang="zh-CN" b="1" dirty="0">
                <a:solidFill>
                  <a:srgbClr val="000000"/>
                </a:solidFill>
                <a:cs typeface="Arial" charset="0"/>
              </a:rPr>
              <a:t>(</a:t>
            </a:r>
            <a:r>
              <a:rPr lang="zh-CN" altLang="en-US" b="1" dirty="0">
                <a:solidFill>
                  <a:srgbClr val="000000"/>
                </a:solidFill>
                <a:cs typeface="Arial" charset="0"/>
              </a:rPr>
              <a:t>公元 </a:t>
            </a:r>
            <a:r>
              <a:rPr lang="en-US" altLang="zh-CN" b="1" dirty="0">
                <a:solidFill>
                  <a:srgbClr val="000000"/>
                </a:solidFill>
                <a:cs typeface="Arial" charset="0"/>
              </a:rPr>
              <a:t>57</a:t>
            </a:r>
            <a:r>
              <a:rPr lang="zh-CN" altLang="en-US" b="1" dirty="0">
                <a:solidFill>
                  <a:srgbClr val="000000"/>
                </a:solidFill>
                <a:cs typeface="Arial" charset="0"/>
              </a:rPr>
              <a:t>年六月 </a:t>
            </a:r>
            <a:r>
              <a:rPr lang="en-US" altLang="zh-CN" b="1" dirty="0">
                <a:solidFill>
                  <a:srgbClr val="000000"/>
                </a:solidFill>
                <a:cs typeface="Arial" charset="0"/>
              </a:rPr>
              <a:t>— 59</a:t>
            </a:r>
            <a:r>
              <a:rPr lang="zh-CN" altLang="en-US" b="1" dirty="0">
                <a:solidFill>
                  <a:srgbClr val="000000"/>
                </a:solidFill>
                <a:cs typeface="Arial" charset="0"/>
              </a:rPr>
              <a:t>年八月</a:t>
            </a:r>
            <a:r>
              <a:rPr lang="en-US" altLang="zh-CN" b="1" dirty="0">
                <a:solidFill>
                  <a:srgbClr val="000000"/>
                </a:solidFill>
                <a:cs typeface="Arial" charset="0"/>
              </a:rPr>
              <a:t>)</a:t>
            </a:r>
          </a:p>
          <a:p>
            <a:pPr algn="ctr" eaLnBrk="1" hangingPunct="1"/>
            <a:endParaRPr lang="en-US" altLang="zh-CN" b="1" dirty="0">
              <a:solidFill>
                <a:srgbClr val="000000"/>
              </a:solidFill>
              <a:cs typeface="Arial" charset="0"/>
            </a:endParaRPr>
          </a:p>
        </p:txBody>
      </p:sp>
    </p:spTree>
    <p:extLst>
      <p:ext uri="{BB962C8B-B14F-4D97-AF65-F5344CB8AC3E}">
        <p14:creationId xmlns:p14="http://schemas.microsoft.com/office/powerpoint/2010/main" val="2321479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ChangeArrowheads="1"/>
          </p:cNvSpPr>
          <p:nvPr/>
        </p:nvSpPr>
        <p:spPr bwMode="auto">
          <a:xfrm>
            <a:off x="-107950" y="-26988"/>
            <a:ext cx="9432925" cy="6884988"/>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28706" name="Title 1"/>
          <p:cNvSpPr>
            <a:spLocks noGrp="1"/>
          </p:cNvSpPr>
          <p:nvPr>
            <p:ph type="title"/>
          </p:nvPr>
        </p:nvSpPr>
        <p:spPr>
          <a:xfrm>
            <a:off x="4643438" y="260350"/>
            <a:ext cx="4176712" cy="2171700"/>
          </a:xfrm>
        </p:spPr>
        <p:txBody>
          <a:bodyPr/>
          <a:lstStyle/>
          <a:p>
            <a:r>
              <a:rPr lang="zh-CN" altLang="en-US">
                <a:latin typeface="Microsoft YaHei" pitchFamily="34" charset="-122"/>
                <a:ea typeface="Microsoft YaHei" pitchFamily="34" charset="-122"/>
              </a:rPr>
              <a:t>希腊人理想化该“完美男人”</a:t>
            </a:r>
            <a:endParaRPr lang="en-US" altLang="en-US">
              <a:latin typeface="Microsoft YaHei" pitchFamily="34" charset="-122"/>
              <a:ea typeface="Microsoft YaHei" pitchFamily="34" charset="-122"/>
            </a:endParaRPr>
          </a:p>
        </p:txBody>
      </p:sp>
      <p:pic>
        <p:nvPicPr>
          <p:cNvPr id="328707"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950" y="-20638"/>
            <a:ext cx="419417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70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997200"/>
            <a:ext cx="584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r>
              <a:rPr lang="en-US" altLang="en-US"/>
              <a:t>Men aren</a:t>
            </a:r>
            <a:r>
              <a:rPr lang="ja-JP" altLang="en-US"/>
              <a:t>’</a:t>
            </a:r>
            <a:r>
              <a:rPr lang="en-US" altLang="ja-JP"/>
              <a:t>t perfect either</a:t>
            </a:r>
            <a:endParaRPr lang="en-US" altLang="en-US"/>
          </a:p>
        </p:txBody>
      </p:sp>
      <p:sp>
        <p:nvSpPr>
          <p:cNvPr id="17411" name="Rectangle 3"/>
          <p:cNvSpPr>
            <a:spLocks noGrp="1" noChangeArrowheads="1"/>
          </p:cNvSpPr>
          <p:nvPr>
            <p:ph type="body" idx="1"/>
          </p:nvPr>
        </p:nvSpPr>
        <p:spPr>
          <a:extLst>
            <a:ext uri="{FAA26D3D-D897-4be2-8F04-BA451C77F1D7}">
              <ma14:placeholderFlag xmlns:ma14="http://schemas.microsoft.com/office/mac/drawingml/2011/main" xmlns="" val="1"/>
            </a:ext>
          </a:extLst>
        </p:spPr>
        <p:txBody>
          <a:bodyPr/>
          <a:lstStyle/>
          <a:p>
            <a:pPr eaLnBrk="1" hangingPunct="1"/>
            <a:endParaRPr lang="en-US" altLang="en-US"/>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32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9732" name="Rectangle 1"/>
          <p:cNvSpPr>
            <a:spLocks noChangeArrowheads="1"/>
          </p:cNvSpPr>
          <p:nvPr/>
        </p:nvSpPr>
        <p:spPr bwMode="auto">
          <a:xfrm>
            <a:off x="0" y="0"/>
            <a:ext cx="5364163" cy="2420938"/>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329733" name="Rectangle 8"/>
          <p:cNvSpPr>
            <a:spLocks noChangeArrowheads="1"/>
          </p:cNvSpPr>
          <p:nvPr/>
        </p:nvSpPr>
        <p:spPr bwMode="auto">
          <a:xfrm>
            <a:off x="-22225" y="1628775"/>
            <a:ext cx="3441700" cy="2420938"/>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329734" name="Rectangle 9"/>
          <p:cNvSpPr>
            <a:spLocks noChangeArrowheads="1"/>
          </p:cNvSpPr>
          <p:nvPr/>
        </p:nvSpPr>
        <p:spPr bwMode="auto">
          <a:xfrm>
            <a:off x="0" y="2636838"/>
            <a:ext cx="2411413" cy="2420937"/>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17413" name="Text Box 5"/>
          <p:cNvSpPr txBox="1">
            <a:spLocks noChangeArrowheads="1"/>
          </p:cNvSpPr>
          <p:nvPr/>
        </p:nvSpPr>
        <p:spPr bwMode="auto">
          <a:xfrm>
            <a:off x="323850" y="692150"/>
            <a:ext cx="3581400" cy="2862263"/>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6000" b="1" dirty="0">
                <a:solidFill>
                  <a:srgbClr val="00273B"/>
                </a:solidFill>
                <a:latin typeface="Times" charset="0"/>
                <a:ea typeface="SimSun" charset="0"/>
                <a:cs typeface="SimSun" charset="0"/>
              </a:rPr>
              <a:t>等待着那完美的男人</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08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5"/>
          <p:cNvSpPr>
            <a:spLocks noChangeArrowheads="1"/>
          </p:cNvSpPr>
          <p:nvPr/>
        </p:nvSpPr>
        <p:spPr bwMode="auto">
          <a:xfrm>
            <a:off x="5029200" y="0"/>
            <a:ext cx="2514600" cy="838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2" name="Rectangle 6"/>
          <p:cNvSpPr>
            <a:spLocks noChangeArrowheads="1"/>
          </p:cNvSpPr>
          <p:nvPr/>
        </p:nvSpPr>
        <p:spPr bwMode="auto">
          <a:xfrm>
            <a:off x="228600" y="4495800"/>
            <a:ext cx="2286000" cy="838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3" name="Rectangle 7"/>
          <p:cNvSpPr>
            <a:spLocks noChangeArrowheads="1"/>
          </p:cNvSpPr>
          <p:nvPr/>
        </p:nvSpPr>
        <p:spPr bwMode="auto">
          <a:xfrm>
            <a:off x="0" y="4953000"/>
            <a:ext cx="4495800" cy="19050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5" name="Rectangle 4"/>
          <p:cNvSpPr>
            <a:spLocks noGrp="1" noChangeArrowheads="1"/>
          </p:cNvSpPr>
          <p:nvPr>
            <p:ph type="title"/>
          </p:nvPr>
        </p:nvSpPr>
        <p:spPr>
          <a:xfrm>
            <a:off x="3779838" y="476250"/>
            <a:ext cx="5076825" cy="1143000"/>
          </a:xfrm>
        </p:spPr>
        <p:txBody>
          <a:bodyPr/>
          <a:lstStyle/>
          <a:p>
            <a:pPr algn="r" eaLnBrk="1" hangingPunct="1"/>
            <a:r>
              <a:rPr lang="zh-CN" altLang="en-US" b="1" dirty="0">
                <a:solidFill>
                  <a:srgbClr val="000000"/>
                </a:solidFill>
                <a:latin typeface="Arial" charset="0"/>
              </a:rPr>
              <a:t>那完美的男人就是耶稣</a:t>
            </a:r>
            <a:r>
              <a:rPr lang="en-US" b="1" dirty="0">
                <a:solidFill>
                  <a:srgbClr val="000000"/>
                </a:solidFill>
                <a:latin typeface="Arial" charset="0"/>
              </a:rPr>
              <a:t>!</a:t>
            </a:r>
            <a:endParaRPr lang="en-US" b="1" dirty="0">
              <a:latin typeface="Arial" charset="0"/>
            </a:endParaRPr>
          </a:p>
        </p:txBody>
      </p:sp>
      <p:sp>
        <p:nvSpPr>
          <p:cNvPr id="268294" name="WordArt 3"/>
          <p:cNvSpPr>
            <a:spLocks noChangeArrowheads="1" noChangeShapeType="1" noTextEdit="1"/>
          </p:cNvSpPr>
          <p:nvPr/>
        </p:nvSpPr>
        <p:spPr bwMode="auto">
          <a:xfrm>
            <a:off x="304801" y="4114800"/>
            <a:ext cx="3810000" cy="2743200"/>
          </a:xfrm>
          <a:prstGeom prst="rect">
            <a:avLst/>
          </a:prstGeom>
        </p:spPr>
        <p:txBody>
          <a:bodyPr wrap="none" lIns="91408" tIns="45704" rIns="91408" bIns="45704" fromWordArt="1">
            <a:prstTxWarp prst="textDoubleWave1">
              <a:avLst>
                <a:gd name="adj1" fmla="val 6500"/>
                <a:gd name="adj2" fmla="val 0"/>
              </a:avLst>
            </a:prstTxWarp>
          </a:bodyPr>
          <a:lstStyle/>
          <a:p>
            <a:pPr algn="ctr"/>
            <a:r>
              <a:rPr lang="zh-CN" alt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路加</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268296" name="TextBox 1"/>
          <p:cNvSpPr txBox="1">
            <a:spLocks noChangeArrowheads="1"/>
          </p:cNvSpPr>
          <p:nvPr/>
        </p:nvSpPr>
        <p:spPr bwMode="auto">
          <a:xfrm rot="-837101">
            <a:off x="-3719513" y="838207"/>
            <a:ext cx="2571750" cy="246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rgbClr val="220011"/>
                </a:solidFill>
                <a:latin typeface="Comic Sans MS" charset="0"/>
                <a:cs typeface="Arial" charset="0"/>
              </a:rPr>
              <a:t>PELAN SEORANG LELAKI SEMPURNA</a:t>
            </a:r>
          </a:p>
        </p:txBody>
      </p:sp>
      <p:sp>
        <p:nvSpPr>
          <p:cNvPr id="268297" name="TextBox 8"/>
          <p:cNvSpPr txBox="1">
            <a:spLocks noChangeArrowheads="1"/>
          </p:cNvSpPr>
          <p:nvPr/>
        </p:nvSpPr>
        <p:spPr bwMode="auto">
          <a:xfrm rot="-1352519">
            <a:off x="-1965325" y="890588"/>
            <a:ext cx="844550"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220011"/>
                </a:solidFill>
                <a:latin typeface="Comic Sans MS" charset="0"/>
                <a:cs typeface="Arial" charset="0"/>
              </a:rPr>
              <a:t>Yesus</a:t>
            </a:r>
          </a:p>
        </p:txBody>
      </p:sp>
      <p:sp>
        <p:nvSpPr>
          <p:cNvPr id="268298" name="TextBox 8"/>
          <p:cNvSpPr txBox="1">
            <a:spLocks noChangeArrowheads="1"/>
          </p:cNvSpPr>
          <p:nvPr/>
        </p:nvSpPr>
        <p:spPr bwMode="auto">
          <a:xfrm rot="-1352519">
            <a:off x="-1404938" y="1530357"/>
            <a:ext cx="6000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Kasih</a:t>
            </a:r>
          </a:p>
        </p:txBody>
      </p:sp>
      <p:sp>
        <p:nvSpPr>
          <p:cNvPr id="268299" name="TextBox 8"/>
          <p:cNvSpPr txBox="1">
            <a:spLocks noChangeArrowheads="1"/>
          </p:cNvSpPr>
          <p:nvPr/>
        </p:nvSpPr>
        <p:spPr bwMode="auto">
          <a:xfrm rot="-1352519">
            <a:off x="-1211263" y="2036458"/>
            <a:ext cx="668338" cy="230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a:solidFill>
                  <a:srgbClr val="220011"/>
                </a:solidFill>
                <a:latin typeface="Comic Sans MS" charset="0"/>
                <a:cs typeface="Arial" charset="0"/>
              </a:rPr>
              <a:t>Kekuatan</a:t>
            </a:r>
          </a:p>
        </p:txBody>
      </p:sp>
      <p:sp>
        <p:nvSpPr>
          <p:cNvPr id="268300" name="TextBox 8"/>
          <p:cNvSpPr txBox="1">
            <a:spLocks noChangeArrowheads="1"/>
          </p:cNvSpPr>
          <p:nvPr/>
        </p:nvSpPr>
        <p:spPr bwMode="auto">
          <a:xfrm rot="1864423">
            <a:off x="-663574" y="2703520"/>
            <a:ext cx="6762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Sabar</a:t>
            </a:r>
          </a:p>
        </p:txBody>
      </p:sp>
      <p:sp>
        <p:nvSpPr>
          <p:cNvPr id="268301" name="TextBox 8"/>
          <p:cNvSpPr txBox="1">
            <a:spLocks noChangeArrowheads="1"/>
          </p:cNvSpPr>
          <p:nvPr/>
        </p:nvSpPr>
        <p:spPr bwMode="auto">
          <a:xfrm rot="-1474457">
            <a:off x="-1962149" y="4117982"/>
            <a:ext cx="669925" cy="246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rgbClr val="220011"/>
                </a:solidFill>
                <a:latin typeface="Comic Sans MS" charset="0"/>
                <a:cs typeface="Arial" charset="0"/>
              </a:rPr>
              <a:t>Skala</a:t>
            </a:r>
          </a:p>
        </p:txBody>
      </p:sp>
      <p:sp>
        <p:nvSpPr>
          <p:cNvPr id="268302" name="TextBox 8"/>
          <p:cNvSpPr txBox="1">
            <a:spLocks noChangeArrowheads="1"/>
          </p:cNvSpPr>
          <p:nvPr/>
        </p:nvSpPr>
        <p:spPr bwMode="auto">
          <a:xfrm rot="-1352519">
            <a:off x="-3284537" y="1930407"/>
            <a:ext cx="600075"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Baik Hati</a:t>
            </a:r>
          </a:p>
        </p:txBody>
      </p:sp>
      <p:sp>
        <p:nvSpPr>
          <p:cNvPr id="268303" name="TextBox 8"/>
          <p:cNvSpPr txBox="1">
            <a:spLocks noChangeArrowheads="1"/>
          </p:cNvSpPr>
          <p:nvPr/>
        </p:nvSpPr>
        <p:spPr bwMode="auto">
          <a:xfrm rot="-2075959">
            <a:off x="-3067050" y="2625725"/>
            <a:ext cx="866775"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Karakter</a:t>
            </a:r>
          </a:p>
        </p:txBody>
      </p:sp>
      <p:sp>
        <p:nvSpPr>
          <p:cNvPr id="16" name="TextBox 8"/>
          <p:cNvSpPr txBox="1">
            <a:spLocks noChangeArrowheads="1"/>
          </p:cNvSpPr>
          <p:nvPr/>
        </p:nvSpPr>
        <p:spPr bwMode="auto">
          <a:xfrm>
            <a:off x="-2559050" y="3517901"/>
            <a:ext cx="669925" cy="2654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rgbClr val="220011"/>
                </a:solidFill>
                <a:latin typeface="Comic Sans MS" pitchFamily="66" charset="0"/>
              </a:rPr>
              <a:t>Ampun</a:t>
            </a:r>
            <a:endParaRPr lang="en-US" altLang="en-US" sz="1100" dirty="0">
              <a:solidFill>
                <a:srgbClr val="220011"/>
              </a:solidFill>
              <a:latin typeface="Comic Sans MS" pitchFamily="66" charset="0"/>
            </a:endParaRPr>
          </a:p>
        </p:txBody>
      </p:sp>
      <p:sp>
        <p:nvSpPr>
          <p:cNvPr id="17" name="TextBox 8"/>
          <p:cNvSpPr txBox="1">
            <a:spLocks noChangeArrowheads="1"/>
          </p:cNvSpPr>
          <p:nvPr/>
        </p:nvSpPr>
        <p:spPr bwMode="auto">
          <a:xfrm rot="19524689">
            <a:off x="-2305050" y="3718534"/>
            <a:ext cx="669925" cy="2654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rgbClr val="220011"/>
                </a:solidFill>
                <a:latin typeface="Comic Sans MS" pitchFamily="66" charset="0"/>
              </a:rPr>
              <a:t>Rajin</a:t>
            </a:r>
            <a:endParaRPr lang="en-US" altLang="en-US" sz="1100" dirty="0">
              <a:solidFill>
                <a:srgbClr val="220011"/>
              </a:solidFill>
              <a:latin typeface="Comic Sans MS" pitchFamily="66" charset="0"/>
            </a:endParaRPr>
          </a:p>
        </p:txBody>
      </p:sp>
      <p:sp>
        <p:nvSpPr>
          <p:cNvPr id="2" name="文本框 15">
            <a:extLst>
              <a:ext uri="{FF2B5EF4-FFF2-40B4-BE49-F238E27FC236}">
                <a16:creationId xmlns:a16="http://schemas.microsoft.com/office/drawing/2014/main" id="{201687C2-AFAD-3616-7E74-BE83F0320B72}"/>
              </a:ext>
            </a:extLst>
          </p:cNvPr>
          <p:cNvSpPr txBox="1"/>
          <p:nvPr/>
        </p:nvSpPr>
        <p:spPr>
          <a:xfrm rot="20601953">
            <a:off x="852753" y="735536"/>
            <a:ext cx="2623795" cy="369332"/>
          </a:xfrm>
          <a:prstGeom prst="rect">
            <a:avLst/>
          </a:prstGeom>
          <a:solidFill>
            <a:srgbClr val="FFFFFF"/>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kumimoji="1" lang="zh-CN" altLang="en-US" sz="1800" dirty="0">
                <a:solidFill>
                  <a:srgbClr val="000000"/>
                </a:solidFill>
              </a:rPr>
              <a:t>完美人的蓝图</a:t>
            </a:r>
          </a:p>
        </p:txBody>
      </p:sp>
      <p:sp>
        <p:nvSpPr>
          <p:cNvPr id="3" name="文本框 17">
            <a:extLst>
              <a:ext uri="{FF2B5EF4-FFF2-40B4-BE49-F238E27FC236}">
                <a16:creationId xmlns:a16="http://schemas.microsoft.com/office/drawing/2014/main" id="{F36DF3BA-FA64-EB5C-1887-40FC28712BE2}"/>
              </a:ext>
            </a:extLst>
          </p:cNvPr>
          <p:cNvSpPr txBox="1"/>
          <p:nvPr/>
        </p:nvSpPr>
        <p:spPr>
          <a:xfrm rot="19814344">
            <a:off x="1321978" y="1936115"/>
            <a:ext cx="737115"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善良</a:t>
            </a:r>
          </a:p>
        </p:txBody>
      </p:sp>
      <p:sp>
        <p:nvSpPr>
          <p:cNvPr id="4" name="文本框 18">
            <a:extLst>
              <a:ext uri="{FF2B5EF4-FFF2-40B4-BE49-F238E27FC236}">
                <a16:creationId xmlns:a16="http://schemas.microsoft.com/office/drawing/2014/main" id="{D966ECDA-D2D7-8A56-D0A9-43DC0479E82E}"/>
              </a:ext>
            </a:extLst>
          </p:cNvPr>
          <p:cNvSpPr txBox="1"/>
          <p:nvPr/>
        </p:nvSpPr>
        <p:spPr>
          <a:xfrm rot="19689873">
            <a:off x="1566457" y="2665099"/>
            <a:ext cx="692766"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品格</a:t>
            </a:r>
          </a:p>
        </p:txBody>
      </p:sp>
      <p:sp>
        <p:nvSpPr>
          <p:cNvPr id="5" name="文本框 19">
            <a:extLst>
              <a:ext uri="{FF2B5EF4-FFF2-40B4-BE49-F238E27FC236}">
                <a16:creationId xmlns:a16="http://schemas.microsoft.com/office/drawing/2014/main" id="{7755AAC9-39C0-A760-D6C4-8FAFEE8186C7}"/>
              </a:ext>
            </a:extLst>
          </p:cNvPr>
          <p:cNvSpPr txBox="1"/>
          <p:nvPr/>
        </p:nvSpPr>
        <p:spPr>
          <a:xfrm rot="21201784">
            <a:off x="2115832" y="3417767"/>
            <a:ext cx="692766"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宽恕</a:t>
            </a:r>
          </a:p>
        </p:txBody>
      </p:sp>
      <p:sp>
        <p:nvSpPr>
          <p:cNvPr id="6" name="文本框 20">
            <a:extLst>
              <a:ext uri="{FF2B5EF4-FFF2-40B4-BE49-F238E27FC236}">
                <a16:creationId xmlns:a16="http://schemas.microsoft.com/office/drawing/2014/main" id="{05AA329C-76DF-2AA8-A9C5-42BA1DB79ABA}"/>
              </a:ext>
            </a:extLst>
          </p:cNvPr>
          <p:cNvSpPr txBox="1"/>
          <p:nvPr/>
        </p:nvSpPr>
        <p:spPr>
          <a:xfrm rot="20262179">
            <a:off x="2322476" y="3670906"/>
            <a:ext cx="692766"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勤勉</a:t>
            </a:r>
          </a:p>
        </p:txBody>
      </p:sp>
      <p:sp>
        <p:nvSpPr>
          <p:cNvPr id="7" name="文本框 21">
            <a:extLst>
              <a:ext uri="{FF2B5EF4-FFF2-40B4-BE49-F238E27FC236}">
                <a16:creationId xmlns:a16="http://schemas.microsoft.com/office/drawing/2014/main" id="{0EEE77DF-C379-A028-67BC-31484399447B}"/>
              </a:ext>
            </a:extLst>
          </p:cNvPr>
          <p:cNvSpPr txBox="1"/>
          <p:nvPr/>
        </p:nvSpPr>
        <p:spPr>
          <a:xfrm rot="461968">
            <a:off x="3928314" y="2630770"/>
            <a:ext cx="692766"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耐心</a:t>
            </a:r>
          </a:p>
        </p:txBody>
      </p:sp>
      <p:sp>
        <p:nvSpPr>
          <p:cNvPr id="8" name="文本框 22">
            <a:extLst>
              <a:ext uri="{FF2B5EF4-FFF2-40B4-BE49-F238E27FC236}">
                <a16:creationId xmlns:a16="http://schemas.microsoft.com/office/drawing/2014/main" id="{A67F1807-8853-AEBF-32B1-189E94B187B8}"/>
              </a:ext>
            </a:extLst>
          </p:cNvPr>
          <p:cNvSpPr txBox="1"/>
          <p:nvPr/>
        </p:nvSpPr>
        <p:spPr>
          <a:xfrm rot="20323616">
            <a:off x="3487208" y="1932513"/>
            <a:ext cx="539945"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力量</a:t>
            </a:r>
          </a:p>
        </p:txBody>
      </p:sp>
      <p:sp>
        <p:nvSpPr>
          <p:cNvPr id="9" name="文本框 23">
            <a:extLst>
              <a:ext uri="{FF2B5EF4-FFF2-40B4-BE49-F238E27FC236}">
                <a16:creationId xmlns:a16="http://schemas.microsoft.com/office/drawing/2014/main" id="{A236090D-18C0-D696-EA4E-44D268F8C69F}"/>
              </a:ext>
            </a:extLst>
          </p:cNvPr>
          <p:cNvSpPr txBox="1"/>
          <p:nvPr/>
        </p:nvSpPr>
        <p:spPr>
          <a:xfrm rot="20323616">
            <a:off x="3319210" y="1434295"/>
            <a:ext cx="467035"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effectLst/>
                <a:latin typeface=".AppleSystemUIFont"/>
              </a:rPr>
              <a:t>爱</a:t>
            </a:r>
          </a:p>
        </p:txBody>
      </p:sp>
      <p:sp>
        <p:nvSpPr>
          <p:cNvPr id="10" name="文本框 24">
            <a:extLst>
              <a:ext uri="{FF2B5EF4-FFF2-40B4-BE49-F238E27FC236}">
                <a16:creationId xmlns:a16="http://schemas.microsoft.com/office/drawing/2014/main" id="{E81B4BE7-A3C0-AD98-D66B-773B5C504167}"/>
              </a:ext>
            </a:extLst>
          </p:cNvPr>
          <p:cNvSpPr txBox="1"/>
          <p:nvPr/>
        </p:nvSpPr>
        <p:spPr>
          <a:xfrm rot="20323616">
            <a:off x="2740144" y="877983"/>
            <a:ext cx="732018" cy="276999"/>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200" dirty="0">
                <a:solidFill>
                  <a:srgbClr val="0E0E0E"/>
                </a:solidFill>
                <a:latin typeface=".AppleSystemUIFont"/>
              </a:rPr>
              <a:t>耶稣</a:t>
            </a:r>
            <a:endParaRPr lang="zh-CN" altLang="en-US" sz="1200" dirty="0">
              <a:solidFill>
                <a:srgbClr val="0E0E0E"/>
              </a:solidFill>
              <a:effectLst/>
              <a:latin typeface=".AppleSystemUIFont"/>
            </a:endParaRPr>
          </a:p>
        </p:txBody>
      </p:sp>
      <p:sp>
        <p:nvSpPr>
          <p:cNvPr id="11" name="文本框 25">
            <a:extLst>
              <a:ext uri="{FF2B5EF4-FFF2-40B4-BE49-F238E27FC236}">
                <a16:creationId xmlns:a16="http://schemas.microsoft.com/office/drawing/2014/main" id="{C6122A82-C9B2-9C33-AFD0-5C51FDA10C9A}"/>
              </a:ext>
            </a:extLst>
          </p:cNvPr>
          <p:cNvSpPr txBox="1"/>
          <p:nvPr/>
        </p:nvSpPr>
        <p:spPr>
          <a:xfrm rot="19870827">
            <a:off x="2670794" y="4038046"/>
            <a:ext cx="733067" cy="246221"/>
          </a:xfrm>
          <a:prstGeom prst="rect">
            <a:avLst/>
          </a:prstGeom>
          <a:solidFill>
            <a:srgbClr val="FFFFFF"/>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lgn="ctr"/>
            <a:r>
              <a:rPr lang="zh-CN" altLang="en-US" sz="1000" dirty="0">
                <a:solidFill>
                  <a:srgbClr val="0E0E0E"/>
                </a:solidFill>
                <a:effectLst/>
                <a:latin typeface=".AppleSystemUIFont"/>
              </a:rPr>
              <a:t>公平衡量</a:t>
            </a:r>
          </a:p>
        </p:txBody>
      </p:sp>
    </p:spTree>
    <p:extLst>
      <p:ext uri="{BB962C8B-B14F-4D97-AF65-F5344CB8AC3E}">
        <p14:creationId xmlns:p14="http://schemas.microsoft.com/office/powerpoint/2010/main" val="55988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a believer?</a:t>
            </a:r>
          </a:p>
        </p:txBody>
      </p:sp>
      <p:pic>
        <p:nvPicPr>
          <p:cNvPr id="23554" name="Picture 2" descr="https://thumbs.gfycat.com/YellowishFlickeringAfricangroundhornbill-size_restricted.gif">
            <a:extLst>
              <a:ext uri="{FF2B5EF4-FFF2-40B4-BE49-F238E27FC236}">
                <a16:creationId xmlns:a16="http://schemas.microsoft.com/office/drawing/2014/main" id="{84B50344-ED95-B944-911E-91FF904E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32008"/>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22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Luke&amp;Pau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Rectangle 2"/>
          <p:cNvSpPr>
            <a:spLocks noGrp="1" noChangeArrowheads="1"/>
          </p:cNvSpPr>
          <p:nvPr>
            <p:ph type="ctrTitle"/>
          </p:nvPr>
        </p:nvSpPr>
        <p:spPr>
          <a:xfrm>
            <a:off x="457200" y="76200"/>
            <a:ext cx="8229600" cy="914400"/>
          </a:xfrm>
          <a:effectLst>
            <a:outerShdw dist="35921" dir="2700000" algn="ctr" rotWithShape="0">
              <a:srgbClr val="000000">
                <a:alpha val="74997"/>
              </a:srgbClr>
            </a:outerShdw>
          </a:effectLst>
        </p:spPr>
        <p:txBody>
          <a:bodyPr/>
          <a:lstStyle/>
          <a:p>
            <a:pPr eaLnBrk="1" hangingPunct="1"/>
            <a:r>
              <a:rPr lang="zh-CN" altLang="en-US" sz="5400">
                <a:latin typeface="SimHei" pitchFamily="49" charset="-122"/>
                <a:ea typeface="SimHei" pitchFamily="49" charset="-122"/>
              </a:rPr>
              <a:t>谁是路加</a:t>
            </a:r>
            <a:r>
              <a:rPr lang="en-US" altLang="ja-JP" sz="5400" b="1">
                <a:latin typeface="SimHei" pitchFamily="49" charset="-122"/>
                <a:ea typeface="SimHei" pitchFamily="49" charset="-122"/>
              </a:rPr>
              <a:t>?</a:t>
            </a:r>
            <a:endParaRPr lang="en-US" altLang="en-US" sz="5400" b="1">
              <a:latin typeface="SimHei" pitchFamily="49" charset="-122"/>
              <a:ea typeface="SimHei" pitchFamily="49" charset="-122"/>
            </a:endParaRPr>
          </a:p>
        </p:txBody>
      </p:sp>
      <p:sp>
        <p:nvSpPr>
          <p:cNvPr id="369667" name="Rectangle 3"/>
          <p:cNvSpPr txBox="1">
            <a:spLocks noChangeArrowheads="1"/>
          </p:cNvSpPr>
          <p:nvPr/>
        </p:nvSpPr>
        <p:spPr bwMode="auto">
          <a:xfrm>
            <a:off x="1476375" y="4581525"/>
            <a:ext cx="6400800" cy="17526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4988" indent="-53498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医生 </a:t>
            </a:r>
            <a:endParaRPr lang="en-US" altLang="zh-CN" sz="3200">
              <a:solidFill>
                <a:srgbClr val="FFFFCC"/>
              </a:solidFill>
              <a:latin typeface="SimHei" pitchFamily="49" charset="-122"/>
              <a:ea typeface="SimHei" pitchFamily="49" charset="-122"/>
            </a:endParaRPr>
          </a:p>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保罗的旅伴 </a:t>
            </a:r>
            <a:endParaRPr lang="en-US" altLang="zh-CN" sz="3200">
              <a:solidFill>
                <a:srgbClr val="FFFFCC"/>
              </a:solidFill>
              <a:latin typeface="SimHei" pitchFamily="49" charset="-122"/>
              <a:ea typeface="SimHei" pitchFamily="49" charset="-122"/>
            </a:endParaRPr>
          </a:p>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口齿伶俐的历史学家和作家</a:t>
            </a:r>
            <a:endParaRPr lang="en-US" altLang="en-US" sz="3200" b="1">
              <a:solidFill>
                <a:srgbClr val="FFFFFF"/>
              </a:solidFill>
              <a:latin typeface="SimHei" pitchFamily="49" charset="-122"/>
              <a:ea typeface="SimHei"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zh-CN" altLang="en-US" b="1" dirty="0">
                <a:solidFill>
                  <a:srgbClr val="000000"/>
                </a:solidFill>
              </a:rPr>
              <a:t>提阿非罗是谁？</a:t>
            </a:r>
            <a:endParaRPr kumimoji="0" lang="en-US" b="1" dirty="0">
              <a:solidFill>
                <a:srgbClr val="000000"/>
              </a:solidFill>
            </a:endParaRP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altLang="zh-CN" sz="32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3200" b="1" i="0" u="none" strike="noStrike" kern="0" cap="none" spc="0" normalizeH="0" baseline="0" noProof="0" dirty="0">
                <a:ln>
                  <a:noFill/>
                </a:ln>
                <a:solidFill>
                  <a:srgbClr val="000000"/>
                </a:solidFill>
                <a:effectLst/>
                <a:uLnTx/>
                <a:uFillTx/>
                <a:latin typeface="Helvetica"/>
                <a:ea typeface="Osaka"/>
                <a:cs typeface="Osaka"/>
              </a:rPr>
              <a:t>爱神者”</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altLang="zh-CN" sz="32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3200" b="1" i="0" u="none" strike="noStrike" kern="0" cap="none" spc="0" normalizeH="0" baseline="0" noProof="0" dirty="0">
                <a:ln>
                  <a:noFill/>
                </a:ln>
                <a:solidFill>
                  <a:srgbClr val="000000"/>
                </a:solidFill>
                <a:effectLst/>
                <a:uLnTx/>
                <a:uFillTx/>
                <a:latin typeface="Helvetica"/>
                <a:ea typeface="Osaka"/>
                <a:cs typeface="Osaka"/>
              </a:rPr>
              <a:t>信奉耶稣的人</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altLang="zh-CN" sz="32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3200" b="1" i="0" u="none" strike="noStrike" kern="0" cap="none" spc="0" normalizeH="0" baseline="0" noProof="0" dirty="0">
                <a:ln>
                  <a:noFill/>
                </a:ln>
                <a:solidFill>
                  <a:srgbClr val="000000"/>
                </a:solidFill>
                <a:effectLst/>
                <a:uLnTx/>
                <a:uFillTx/>
                <a:latin typeface="Helvetica"/>
                <a:ea typeface="Osaka"/>
                <a:cs typeface="Osaka"/>
              </a:rPr>
              <a:t>可能是一位富有的恩人</a:t>
            </a:r>
          </a:p>
        </p:txBody>
      </p:sp>
    </p:spTree>
    <p:extLst>
      <p:ext uri="{BB962C8B-B14F-4D97-AF65-F5344CB8AC3E}">
        <p14:creationId xmlns:p14="http://schemas.microsoft.com/office/powerpoint/2010/main" val="905404167"/>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7020272" y="3717032"/>
            <a:ext cx="1680747" cy="695027"/>
            <a:chOff x="7107472" y="3822998"/>
            <a:chExt cx="1680747" cy="695027"/>
          </a:xfrm>
        </p:grpSpPr>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dirty="0">
                  <a:solidFill>
                    <a:srgbClr val="FFFFFF"/>
                  </a:solidFill>
                  <a:effectLst>
                    <a:outerShdw blurRad="38100" dist="38100" dir="2700000" algn="tl">
                      <a:srgbClr val="000000"/>
                    </a:outerShdw>
                  </a:effectLst>
                  <a:latin typeface="26" charset="0"/>
                </a:rPr>
                <a:t>凯撒利亚</a:t>
              </a:r>
              <a:endParaRPr lang="en-US" sz="2400" b="0" dirty="0">
                <a:solidFill>
                  <a:srgbClr val="FFFFFF"/>
                </a:solidFill>
                <a:effectLst>
                  <a:outerShdw blurRad="38100" dist="38100" dir="2700000" algn="tl">
                    <a:srgbClr val="000000"/>
                  </a:outerShdw>
                </a:effectLst>
                <a:latin typeface="26" charset="0"/>
              </a:endParaRPr>
            </a:p>
          </p:txBody>
        </p:sp>
      </p:gr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8"/>
            <a:ext cx="6850418" cy="1947815"/>
          </a:xfrm>
          <a:effectLst/>
        </p:spPr>
        <p:txBody>
          <a:bodyPr/>
          <a:lstStyle/>
          <a:p>
            <a:r>
              <a:rPr lang="zh-CN" altLang="en-US" sz="4800" b="1" dirty="0">
                <a:solidFill>
                  <a:srgbClr val="FFFFFF"/>
                </a:solidFill>
                <a:effectLst>
                  <a:outerShdw blurRad="50800" dist="88900" dir="2700000" algn="tl" rotWithShape="0">
                    <a:srgbClr val="000000"/>
                  </a:outerShdw>
                </a:effectLst>
                <a:latin typeface="Arial"/>
                <a:cs typeface="Arial"/>
              </a:rPr>
              <a:t>作家和读者住在哪里？</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69</a:t>
            </a:r>
            <a:endParaRPr lang="en-US" sz="2400" b="0" dirty="0">
              <a:solidFill>
                <a:srgbClr val="FFFFFF"/>
              </a:solidFill>
              <a:effectLst>
                <a:outerShdw blurRad="38100" dist="38100" dir="2700000" algn="tl">
                  <a:srgbClr val="000000"/>
                </a:outerShdw>
              </a:effectLst>
              <a:latin typeface="26" charset="0"/>
            </a:endParaRPr>
          </a:p>
        </p:txBody>
      </p:sp>
      <p:sp>
        <p:nvSpPr>
          <p:cNvPr id="12" name="Title 1"/>
          <p:cNvSpPr txBox="1">
            <a:spLocks/>
          </p:cNvSpPr>
          <p:nvPr/>
        </p:nvSpPr>
        <p:spPr bwMode="auto">
          <a:xfrm>
            <a:off x="107504" y="2204867"/>
            <a:ext cx="7272808" cy="1587775"/>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r>
              <a:rPr lang="zh-CN" altLang="en-US" sz="4000" b="1" dirty="0">
                <a:solidFill>
                  <a:srgbClr val="FFFFFF"/>
                </a:solidFill>
                <a:effectLst>
                  <a:outerShdw blurRad="50800" dist="88900" dir="2700000" algn="tl" rotWithShape="0">
                    <a:srgbClr val="000000"/>
                  </a:outerShdw>
                </a:effectLst>
                <a:latin typeface="Arial"/>
                <a:cs typeface="Arial"/>
              </a:rPr>
              <a:t>起源</a:t>
            </a:r>
            <a:r>
              <a:rPr lang="en-US" sz="4000" b="1" dirty="0">
                <a:solidFill>
                  <a:srgbClr val="FFFFFF"/>
                </a:solidFill>
                <a:effectLst>
                  <a:outerShdw blurRad="50800" dist="88900" dir="2700000" algn="tl" rotWithShape="0">
                    <a:srgbClr val="000000"/>
                  </a:outerShdw>
                </a:effectLst>
                <a:latin typeface="Arial"/>
                <a:cs typeface="Arial"/>
              </a:rPr>
              <a:t>:</a:t>
            </a:r>
            <a:r>
              <a:rPr lang="zh-CN" altLang="en-US" sz="4000" b="1" dirty="0">
                <a:solidFill>
                  <a:srgbClr val="FFFFFF"/>
                </a:solidFill>
                <a:effectLst>
                  <a:outerShdw blurRad="50800" dist="88900" dir="2700000" algn="tl" rotWithShape="0">
                    <a:srgbClr val="000000"/>
                  </a:outerShdw>
                </a:effectLst>
                <a:latin typeface="Arial"/>
                <a:cs typeface="Arial"/>
              </a:rPr>
              <a:t> 以色列凯撒利亚</a:t>
            </a:r>
            <a:endParaRPr lang="en-US" sz="4000" b="1" dirty="0">
              <a:solidFill>
                <a:srgbClr val="FFFFFF"/>
              </a:solidFill>
              <a:effectLst>
                <a:outerShdw blurRad="50800" dist="88900" dir="2700000" algn="tl" rotWithShape="0">
                  <a:srgbClr val="000000"/>
                </a:outerShdw>
              </a:effectLst>
              <a:latin typeface="Arial"/>
              <a:cs typeface="Arial"/>
            </a:endParaRPr>
          </a:p>
          <a:p>
            <a:r>
              <a:rPr lang="zh-CN" altLang="en-US" sz="4000" b="1" dirty="0">
                <a:solidFill>
                  <a:srgbClr val="FFFFFF"/>
                </a:solidFill>
                <a:effectLst>
                  <a:outerShdw blurRad="50800" dist="88900" dir="2700000" algn="tl" rotWithShape="0">
                    <a:srgbClr val="000000"/>
                  </a:outerShdw>
                </a:effectLst>
                <a:latin typeface="Arial"/>
                <a:cs typeface="Arial"/>
              </a:rPr>
              <a:t>目的地</a:t>
            </a:r>
            <a:r>
              <a:rPr lang="en-US" sz="4000" b="1" dirty="0">
                <a:solidFill>
                  <a:srgbClr val="FFFFFF"/>
                </a:solidFill>
                <a:effectLst>
                  <a:outerShdw blurRad="50800" dist="88900" dir="2700000" algn="tl" rotWithShape="0">
                    <a:srgbClr val="000000"/>
                  </a:outerShdw>
                </a:effectLst>
                <a:latin typeface="Arial"/>
                <a:cs typeface="Arial"/>
              </a:rPr>
              <a:t>:</a:t>
            </a:r>
            <a:r>
              <a:rPr lang="zh-CN" altLang="en-US" sz="4000" b="1" dirty="0">
                <a:solidFill>
                  <a:srgbClr val="FFFFFF"/>
                </a:solidFill>
                <a:effectLst>
                  <a:outerShdw blurRad="50800" dist="88900" dir="2700000" algn="tl" rotWithShape="0">
                    <a:srgbClr val="000000"/>
                  </a:outerShdw>
                </a:effectLst>
                <a:latin typeface="Arial"/>
                <a:cs typeface="Arial"/>
              </a:rPr>
              <a:t> 提阿非罗</a:t>
            </a:r>
            <a:endParaRPr lang="en-US" sz="4000" b="1" dirty="0">
              <a:solidFill>
                <a:srgbClr val="FFFFFF"/>
              </a:solidFill>
              <a:effectLst>
                <a:outerShdw blurRad="50800" dist="88900" dir="2700000" algn="tl" rotWithShape="0">
                  <a:srgbClr val="000000"/>
                </a:outerShdw>
              </a:effectLst>
              <a:latin typeface="Arial"/>
              <a:cs typeface="Arial"/>
            </a:endParaRPr>
          </a:p>
        </p:txBody>
      </p:sp>
      <p:sp>
        <p:nvSpPr>
          <p:cNvPr id="13" name="Title 1"/>
          <p:cNvSpPr txBox="1">
            <a:spLocks/>
          </p:cNvSpPr>
          <p:nvPr/>
        </p:nvSpPr>
        <p:spPr bwMode="auto">
          <a:xfrm>
            <a:off x="1763688" y="26818"/>
            <a:ext cx="5544616" cy="881904"/>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zh-CN" altLang="en-US" sz="4800" b="1" dirty="0">
                <a:solidFill>
                  <a:srgbClr val="FFFFFF"/>
                </a:solidFill>
                <a:effectLst>
                  <a:outerShdw blurRad="50800" dist="88900" dir="2700000" algn="tl" rotWithShape="0">
                    <a:srgbClr val="000000"/>
                  </a:outerShdw>
                </a:effectLst>
                <a:latin typeface="Arial"/>
                <a:cs typeface="Arial"/>
              </a:rPr>
              <a:t>路加</a:t>
            </a:r>
            <a:endParaRPr lang="en-US" sz="4800" b="1" dirty="0">
              <a:solidFill>
                <a:srgbClr val="FFFFFF"/>
              </a:solidFill>
              <a:effectLst>
                <a:outerShdw blurRad="50800" dist="88900" dir="2700000" algn="tl" rotWithShape="0">
                  <a:srgbClr val="000000"/>
                </a:outerShdw>
              </a:effectLst>
              <a:latin typeface="Arial"/>
              <a:cs typeface="Arial"/>
            </a:endParaRPr>
          </a:p>
        </p:txBody>
      </p:sp>
      <p:grpSp>
        <p:nvGrpSpPr>
          <p:cNvPr id="3" name="Group 2"/>
          <p:cNvGrpSpPr/>
          <p:nvPr/>
        </p:nvGrpSpPr>
        <p:grpSpPr>
          <a:xfrm>
            <a:off x="4572000" y="4509121"/>
            <a:ext cx="2040787" cy="695027"/>
            <a:chOff x="7103213" y="2996952"/>
            <a:chExt cx="2040787" cy="695027"/>
          </a:xfrm>
        </p:grpSpPr>
        <p:sp>
          <p:nvSpPr>
            <p:cNvPr id="14"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dirty="0">
                  <a:solidFill>
                    <a:srgbClr val="FFFFFF"/>
                  </a:solidFill>
                  <a:effectLst>
                    <a:outerShdw blurRad="38100" dist="38100" dir="2700000" algn="tl">
                      <a:srgbClr val="000000"/>
                    </a:outerShdw>
                  </a:effectLst>
                  <a:latin typeface="26" charset="0"/>
                </a:rPr>
                <a:t>亚历山大？</a:t>
              </a:r>
              <a:endParaRPr lang="en-US" sz="2400" b="0"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5076056" y="1340768"/>
            <a:ext cx="2016224" cy="695027"/>
            <a:chOff x="7668344" y="2276872"/>
            <a:chExt cx="2016224" cy="695027"/>
          </a:xfrm>
        </p:grpSpPr>
        <p:sp>
          <p:nvSpPr>
            <p:cNvPr id="16" name="Oval 58"/>
            <p:cNvSpPr>
              <a:spLocks noChangeArrowheads="1"/>
            </p:cNvSpPr>
            <p:nvPr/>
          </p:nvSpPr>
          <p:spPr bwMode="auto">
            <a:xfrm>
              <a:off x="8326922" y="273853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7" name="Text Box 76"/>
            <p:cNvSpPr txBox="1">
              <a:spLocks noChangeArrowheads="1"/>
            </p:cNvSpPr>
            <p:nvPr/>
          </p:nvSpPr>
          <p:spPr bwMode="auto">
            <a:xfrm>
              <a:off x="7668344" y="2276872"/>
              <a:ext cx="201622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dirty="0">
                  <a:solidFill>
                    <a:srgbClr val="FFFFFF"/>
                  </a:solidFill>
                  <a:effectLst>
                    <a:outerShdw blurRad="38100" dist="38100" dir="2700000" algn="tl">
                      <a:srgbClr val="000000"/>
                    </a:outerShdw>
                  </a:effectLst>
                  <a:latin typeface="26" charset="0"/>
                </a:rPr>
                <a:t>小亚细亚？</a:t>
              </a:r>
              <a:endParaRPr lang="en-US" sz="2400" b="0" dirty="0">
                <a:solidFill>
                  <a:srgbClr val="FFFFFF"/>
                </a:solidFill>
                <a:effectLst>
                  <a:outerShdw blurRad="38100" dist="38100" dir="2700000" algn="tl">
                    <a:srgbClr val="000000"/>
                  </a:outerShdw>
                </a:effectLst>
                <a:latin typeface="26" charset="0"/>
              </a:endParaRPr>
            </a:p>
          </p:txBody>
        </p:sp>
      </p:grpSp>
      <p:sp>
        <p:nvSpPr>
          <p:cNvPr id="22" name="Right Arrow 21"/>
          <p:cNvSpPr/>
          <p:nvPr/>
        </p:nvSpPr>
        <p:spPr bwMode="auto">
          <a:xfrm rot="12866720">
            <a:off x="6061633" y="3469057"/>
            <a:ext cx="106173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endParaRPr lang="en-US">
              <a:solidFill>
                <a:srgbClr val="FFFFFF"/>
              </a:solidFill>
              <a:latin typeface="BONES" pitchFamily="-105" charset="0"/>
              <a:ea typeface="ＭＳ Ｐゴシック" charset="0"/>
            </a:endParaRPr>
          </a:p>
        </p:txBody>
      </p:sp>
      <p:grpSp>
        <p:nvGrpSpPr>
          <p:cNvPr id="21" name="Group 20"/>
          <p:cNvGrpSpPr/>
          <p:nvPr/>
        </p:nvGrpSpPr>
        <p:grpSpPr>
          <a:xfrm>
            <a:off x="35497" y="44625"/>
            <a:ext cx="2040787" cy="695027"/>
            <a:chOff x="7103213" y="2996952"/>
            <a:chExt cx="2040787" cy="695027"/>
          </a:xfrm>
        </p:grpSpPr>
        <p:sp>
          <p:nvSpPr>
            <p:cNvPr id="23"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24"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err="1">
                  <a:solidFill>
                    <a:srgbClr val="FFFFFF"/>
                  </a:solidFill>
                  <a:effectLst>
                    <a:outerShdw blurRad="38100" dist="38100" dir="2700000" algn="tl">
                      <a:srgbClr val="000000"/>
                    </a:outerShdw>
                  </a:effectLst>
                  <a:latin typeface="26" charset="0"/>
                </a:rPr>
                <a:t>罗马</a:t>
              </a:r>
              <a:r>
                <a:rPr lang="en-US" sz="2400" dirty="0">
                  <a:solidFill>
                    <a:srgbClr val="FFFFFF"/>
                  </a:solidFill>
                  <a:effectLst>
                    <a:outerShdw blurRad="38100" dist="38100" dir="2700000" algn="tl">
                      <a:srgbClr val="000000"/>
                    </a:outerShdw>
                  </a:effectLst>
                  <a:latin typeface="26" charset="0"/>
                </a:rPr>
                <a:t>?</a:t>
              </a:r>
              <a:endParaRPr lang="en-US" sz="2400" b="0" dirty="0">
                <a:solidFill>
                  <a:srgbClr val="FFFFFF"/>
                </a:solidFill>
                <a:effectLst>
                  <a:outerShdw blurRad="38100" dist="38100" dir="2700000" algn="tl">
                    <a:srgbClr val="000000"/>
                  </a:outerShdw>
                </a:effectLst>
                <a:latin typeface="26" charset="0"/>
              </a:endParaRPr>
            </a:p>
          </p:txBody>
        </p:sp>
      </p:grpSp>
    </p:spTree>
    <p:extLst>
      <p:ext uri="{BB962C8B-B14F-4D97-AF65-F5344CB8AC3E}">
        <p14:creationId xmlns:p14="http://schemas.microsoft.com/office/powerpoint/2010/main" val="417467546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strVal val="#ppt_w*0.70"/>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3" presetClass="exit" presetSubtype="10" fill="hold" nodeType="afterEffect">
                                  <p:stCondLst>
                                    <p:cond delay="0"/>
                                  </p:stCondLst>
                                  <p:childTnLst>
                                    <p:animEffect transition="out" filter="blinds(horizont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par>
                          <p:cTn id="40" fill="hold">
                            <p:stCondLst>
                              <p:cond delay="1000"/>
                            </p:stCondLst>
                            <p:childTnLst>
                              <p:par>
                                <p:cTn id="41" presetID="3" presetClass="exit" presetSubtype="10" fill="hold" nodeType="afterEffect">
                                  <p:stCondLst>
                                    <p:cond delay="0"/>
                                  </p:stCondLst>
                                  <p:childTnLst>
                                    <p:animEffect transition="out" filter="blinds(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我们在基督的信靠</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怎么能够</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被确定</a:t>
            </a:r>
            <a:r>
              <a:rPr lang="en-US" sz="5400" b="1" dirty="0">
                <a:effectLst>
                  <a:glow rad="127000">
                    <a:schemeClr val="tx1"/>
                  </a:glow>
                </a:effectLst>
                <a:latin typeface="Arial" charset="0"/>
                <a:ea typeface="ＭＳ Ｐゴシック" charset="0"/>
                <a:cs typeface="ＭＳ Ｐゴシック" charset="0"/>
              </a:rPr>
              <a:t>?</a:t>
            </a: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79F1EA5-8531-D640-945C-065B607D791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1"/>
          <p:cNvSpPr/>
          <p:nvPr/>
        </p:nvSpPr>
        <p:spPr>
          <a:xfrm rot="20632345">
            <a:off x="2669704" y="4042342"/>
            <a:ext cx="3427280" cy="1384995"/>
          </a:xfrm>
          <a:prstGeom prst="rect">
            <a:avLst/>
          </a:prstGeom>
          <a:solidFill>
            <a:schemeClr val="bg1">
              <a:lumMod val="85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400" b="1" i="0" u="none" strike="noStrike" kern="1200" cap="none" spc="0" normalizeH="0" baseline="0" noProof="0" dirty="0">
                <a:ln/>
                <a:solidFill>
                  <a:srgbClr val="000000"/>
                </a:solidFill>
                <a:effectLst/>
                <a:uLnTx/>
                <a:uFillTx/>
                <a:latin typeface="Microsoft YaHei UI" panose="020B0503020204020204" pitchFamily="34" charset="-122"/>
                <a:ea typeface="Microsoft YaHei UI" panose="020B0503020204020204" pitchFamily="34" charset="-122"/>
                <a:cs typeface="+mn-cs"/>
              </a:rPr>
              <a:t>待确定</a:t>
            </a:r>
            <a:endParaRPr kumimoji="0" lang="en-US" sz="8400" b="1" i="0" u="none" strike="noStrike" kern="1200" cap="none" spc="0" normalizeH="0" baseline="0" noProof="0" dirty="0">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37177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835706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32">
              <a:defRPr/>
            </a:pPr>
            <a:r>
              <a:rPr lang="zh-CN"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25841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lang="en-US" sz="3200" b="1" dirty="0" err="1">
                <a:solidFill>
                  <a:srgbClr val="FFFFFF"/>
                </a:solidFill>
                <a:effectLst>
                  <a:glow rad="228600">
                    <a:srgbClr val="000000">
                      <a:satMod val="175000"/>
                    </a:srgbClr>
                  </a:glow>
                </a:effectLst>
                <a:latin typeface="Arial" charset="0"/>
                <a:ea typeface="ＭＳ Ｐゴシック" charset="0"/>
              </a:rPr>
              <a:t>路加福音</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1:1-2 </a:t>
            </a:r>
          </a:p>
        </p:txBody>
      </p:sp>
      <p:sp>
        <p:nvSpPr>
          <p:cNvPr id="5" name="Rectangle 4"/>
          <p:cNvSpPr/>
          <p:nvPr/>
        </p:nvSpPr>
        <p:spPr>
          <a:xfrm>
            <a:off x="1" y="201423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eaLnBrk="1" fontAlgn="auto" hangingPunct="1">
              <a:spcAft>
                <a:spcPts val="0"/>
              </a:spcAft>
              <a:defRPr/>
            </a:pPr>
            <a:r>
              <a:rPr kumimoji="0" lang="en-US" altLang="zh-CN" sz="5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zh-CN" altLang="en-US" sz="5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提阿非罗大人哪，有好些人提笔作书，述说在我们中间所成就的事，是照传道的人从起初亲眼看见又传给我们的。</a:t>
            </a:r>
            <a:endParaRPr kumimoji="0" lang="en-SG" sz="5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409973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路加福音</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1:3-4 </a:t>
            </a:r>
          </a:p>
        </p:txBody>
      </p:sp>
      <p:sp>
        <p:nvSpPr>
          <p:cNvPr id="5" name="Rectangle 4"/>
          <p:cNvSpPr/>
          <p:nvPr/>
        </p:nvSpPr>
        <p:spPr>
          <a:xfrm>
            <a:off x="1" y="2060404"/>
            <a:ext cx="9139942" cy="193899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177" eaLnBrk="1" fontAlgn="auto" hangingPunct="1">
              <a:spcAft>
                <a:spcPts val="0"/>
              </a:spcAft>
              <a:defRPr/>
            </a:pPr>
            <a:r>
              <a:rPr kumimoji="0" lang="en-US" altLang="zh-CN"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这些事我既从起头都详细考察了，就定意要按着次序写给你， </a:t>
            </a:r>
            <a:r>
              <a:rPr kumimoji="0" lang="en-US" altLang="zh-CN"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zh-CN" alt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使你知道所学之道都是确实的。</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550362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11806013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294"/>
          </a:xfrm>
          <a:prstGeom prst="rect">
            <a:avLst/>
          </a:prstGeom>
          <a:noFill/>
        </p:spPr>
        <p:txBody>
          <a:bodyPr lIns="91408" tIns="45704" rIns="91408" bIns="45704">
            <a:spAutoFit/>
          </a:bodyPr>
          <a:lstStyle/>
          <a:p>
            <a:pPr>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撒迦利亚得到应许将有一个儿子</a:t>
            </a:r>
          </a:p>
        </p:txBody>
      </p:sp>
      <p:sp>
        <p:nvSpPr>
          <p:cNvPr id="4" name="TextBox 3"/>
          <p:cNvSpPr txBox="1"/>
          <p:nvPr/>
        </p:nvSpPr>
        <p:spPr>
          <a:xfrm>
            <a:off x="107504" y="11708"/>
            <a:ext cx="6037166" cy="707854"/>
          </a:xfrm>
          <a:prstGeom prst="rect">
            <a:avLst/>
          </a:prstGeom>
          <a:noFill/>
        </p:spPr>
        <p:txBody>
          <a:bodyPr wrap="none" lIns="91408" tIns="45704" rIns="91408" bIns="45704">
            <a:spAutoFit/>
          </a:bodyPr>
          <a:lstStyle/>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 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228184" y="4581128"/>
            <a:ext cx="2808312" cy="1394678"/>
            <a:chOff x="5508104" y="620688"/>
            <a:chExt cx="2808312" cy="139467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5" name="TextBox 14"/>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97910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018296"/>
            <a:ext cx="4690964" cy="37092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世界是被外星人</a:t>
            </a:r>
            <a:endParaRPr kumimoji="0" lang="en-US" altLang="zh-CN"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播种过后，</a:t>
            </a:r>
            <a:endParaRPr kumimoji="0" lang="en-US" altLang="zh-CN"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进化而成。</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a:extLst>
              <a:ext uri="{FF2B5EF4-FFF2-40B4-BE49-F238E27FC236}">
                <a16:creationId xmlns:a16="http://schemas.microsoft.com/office/drawing/2014/main" id="{7995ED63-4568-4045-A7EC-CCFBE27ED477}"/>
              </a:ext>
            </a:extLst>
          </p:cNvPr>
          <p:cNvGrpSpPr/>
          <p:nvPr/>
        </p:nvGrpSpPr>
        <p:grpSpPr>
          <a:xfrm>
            <a:off x="-34163" y="0"/>
            <a:ext cx="4572000" cy="6858000"/>
            <a:chOff x="-34163" y="0"/>
            <a:chExt cx="4572000" cy="6858000"/>
          </a:xfrm>
        </p:grpSpPr>
        <p:pic>
          <p:nvPicPr>
            <p:cNvPr id="2" name="Picture 2" descr="http://www.bordersbookfestival.org/wp-content/uploads/2018/04/BBF18-Richard-Dawkins-BO-001.jpg">
              <a:extLst>
                <a:ext uri="{FF2B5EF4-FFF2-40B4-BE49-F238E27FC236}">
                  <a16:creationId xmlns:a16="http://schemas.microsoft.com/office/drawing/2014/main" id="{0664E8CE-3457-8B45-A586-787CC5F6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56893E5-036B-CE4F-8125-D8206759F989}"/>
                </a:ext>
              </a:extLst>
            </p:cNvPr>
            <p:cNvSpPr txBox="1">
              <a:spLocks noChangeArrowheads="1"/>
            </p:cNvSpPr>
            <p:nvPr/>
          </p:nvSpPr>
          <p:spPr bwMode="auto">
            <a:xfrm>
              <a:off x="0" y="5616924"/>
              <a:ext cx="4427984" cy="11398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理查德</a:t>
              </a:r>
              <a:r>
                <a:rPr kumimoji="0" lang="en-US" altLang="zh-SG"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SG"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道金斯</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上百万人</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AC007F9B-CA2B-7D47-A651-193F6D4138CE}"/>
              </a:ext>
            </a:extLst>
          </p:cNvPr>
          <p:cNvSpPr txBox="1">
            <a:spLocks noChangeArrowheads="1"/>
          </p:cNvSpPr>
          <p:nvPr/>
        </p:nvSpPr>
        <p:spPr bwMode="auto">
          <a:xfrm>
            <a:off x="4462146" y="5920006"/>
            <a:ext cx="432907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路加福音</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42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algn="ctr">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天使拜访玛利亚</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algn="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251520" y="4581128"/>
            <a:ext cx="2808312" cy="1394678"/>
            <a:chOff x="5508104" y="620688"/>
            <a:chExt cx="2808312" cy="139467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5" name="TextBox 14"/>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62795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他 要 作 雅 各 家 的 王 ， 直 到 永 远 ； 他 的 国 也 没 有 穷 尽 </a:t>
            </a:r>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路加</a:t>
            </a: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0443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8106769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lds.org/bc/content/bible-videos/videos/the-christ-child-is-presented-at-temple/images/christ-is-presented-at-the-temple.jpg">
            <a:extLst>
              <a:ext uri="{FF2B5EF4-FFF2-40B4-BE49-F238E27FC236}">
                <a16:creationId xmlns:a16="http://schemas.microsoft.com/office/drawing/2014/main" id="{C55428EC-DABA-CD42-90B7-4AD6F5034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52"/>
          <a:stretch/>
        </p:blipFill>
        <p:spPr bwMode="auto">
          <a:xfrm>
            <a:off x="0" y="29469"/>
            <a:ext cx="9144000" cy="68239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65773"/>
            <a:ext cx="6737889" cy="3327523"/>
          </a:xfrm>
          <a:effectLst>
            <a:outerShdw blurRad="63500" dist="35921" dir="2700000" algn="ctr" rotWithShape="0">
              <a:schemeClr val="tx2">
                <a:alpha val="74998"/>
              </a:schemeClr>
            </a:outerShdw>
          </a:effectLst>
        </p:spPr>
        <p:txBody>
          <a:bodyPr anchor="t"/>
          <a:lstStyle/>
          <a:p>
            <a:r>
              <a:rPr lang="en-US" altLang="zh-CN" sz="2800" dirty="0">
                <a:effectLst>
                  <a:glow rad="127000">
                    <a:schemeClr val="tx1"/>
                  </a:glow>
                </a:effectLst>
                <a:latin typeface="Arial" charset="0"/>
                <a:ea typeface="ＭＳ Ｐゴシック" charset="0"/>
              </a:rPr>
              <a:t>29</a:t>
            </a:r>
            <a:r>
              <a:rPr lang="zh-CN" altLang="en-US" sz="2800" dirty="0">
                <a:effectLst>
                  <a:glow rad="127000">
                    <a:schemeClr val="tx1"/>
                  </a:glow>
                </a:effectLst>
                <a:latin typeface="Arial" charset="0"/>
                <a:ea typeface="ＭＳ Ｐゴシック" charset="0"/>
              </a:rPr>
              <a:t>主啊！如今可以照你的话，</a:t>
            </a:r>
            <a:br>
              <a:rPr lang="zh-CN" altLang="en-US" sz="2800" dirty="0">
                <a:effectLst>
                  <a:glow rad="127000">
                    <a:schemeClr val="tx1"/>
                  </a:glow>
                </a:effectLst>
                <a:latin typeface="Arial" charset="0"/>
                <a:ea typeface="ＭＳ Ｐゴシック" charset="0"/>
              </a:rPr>
            </a:br>
            <a:r>
              <a:rPr lang="zh-CN" altLang="en-US" sz="2800" dirty="0">
                <a:effectLst>
                  <a:glow rad="127000">
                    <a:schemeClr val="tx1"/>
                  </a:glow>
                </a:effectLst>
                <a:latin typeface="Arial" charset="0"/>
                <a:ea typeface="ＭＳ Ｐゴシック" charset="0"/>
              </a:rPr>
              <a:t>释放仆人安然去世；</a:t>
            </a:r>
            <a:br>
              <a:rPr lang="zh-CN" altLang="en-US" sz="2800" dirty="0">
                <a:effectLst>
                  <a:glow rad="127000">
                    <a:schemeClr val="tx1"/>
                  </a:glow>
                </a:effectLst>
                <a:latin typeface="Arial" charset="0"/>
                <a:ea typeface="ＭＳ Ｐゴシック" charset="0"/>
              </a:rPr>
            </a:br>
            <a:r>
              <a:rPr lang="en-US" altLang="zh-CN" sz="2800" dirty="0">
                <a:effectLst>
                  <a:glow rad="127000">
                    <a:schemeClr val="tx1"/>
                  </a:glow>
                </a:effectLst>
                <a:latin typeface="Arial" charset="0"/>
                <a:ea typeface="ＭＳ Ｐゴシック" charset="0"/>
              </a:rPr>
              <a:t>30</a:t>
            </a:r>
            <a:r>
              <a:rPr lang="zh-CN" altLang="en-US" sz="2800" dirty="0">
                <a:effectLst>
                  <a:glow rad="127000">
                    <a:schemeClr val="tx1"/>
                  </a:glow>
                </a:effectLst>
                <a:latin typeface="Arial" charset="0"/>
                <a:ea typeface="ＭＳ Ｐゴシック" charset="0"/>
              </a:rPr>
              <a:t>因为我的眼睛已经看见你的</a:t>
            </a:r>
            <a:r>
              <a:rPr lang="zh-CN" altLang="en-US" sz="2800" dirty="0">
                <a:solidFill>
                  <a:srgbClr val="FFFF00"/>
                </a:solidFill>
                <a:effectLst>
                  <a:glow rad="127000">
                    <a:schemeClr val="tx1"/>
                  </a:glow>
                </a:effectLst>
                <a:latin typeface="Arial" charset="0"/>
                <a:ea typeface="ＭＳ Ｐゴシック" charset="0"/>
              </a:rPr>
              <a:t>救恩</a:t>
            </a:r>
            <a:r>
              <a:rPr lang="zh-CN" altLang="en-US" sz="2800" dirty="0">
                <a:effectLst>
                  <a:glow rad="127000">
                    <a:schemeClr val="tx1"/>
                  </a:glow>
                </a:effectLst>
                <a:latin typeface="Arial" charset="0"/>
                <a:ea typeface="ＭＳ Ｐゴシック" charset="0"/>
              </a:rPr>
              <a:t>－</a:t>
            </a:r>
            <a:br>
              <a:rPr lang="zh-CN" altLang="en-US" sz="2800" dirty="0">
                <a:effectLst>
                  <a:glow rad="127000">
                    <a:schemeClr val="tx1"/>
                  </a:glow>
                </a:effectLst>
                <a:latin typeface="Arial" charset="0"/>
                <a:ea typeface="ＭＳ Ｐゴシック" charset="0"/>
              </a:rPr>
            </a:br>
            <a:r>
              <a:rPr lang="en-US" altLang="zh-CN" sz="2800" dirty="0">
                <a:effectLst>
                  <a:glow rad="127000">
                    <a:schemeClr val="tx1"/>
                  </a:glow>
                </a:effectLst>
                <a:latin typeface="Arial" charset="0"/>
                <a:ea typeface="ＭＳ Ｐゴシック" charset="0"/>
              </a:rPr>
              <a:t>31</a:t>
            </a:r>
            <a:r>
              <a:rPr lang="zh-CN" altLang="en-US" sz="2800" dirty="0">
                <a:effectLst>
                  <a:glow rad="127000">
                    <a:schemeClr val="tx1"/>
                  </a:glow>
                </a:effectLst>
                <a:latin typeface="Arial" charset="0"/>
                <a:ea typeface="ＭＳ Ｐゴシック" charset="0"/>
              </a:rPr>
              <a:t>就是你在</a:t>
            </a:r>
            <a:r>
              <a:rPr lang="zh-CN" altLang="en-US" sz="2800" dirty="0">
                <a:solidFill>
                  <a:srgbClr val="FFFF00"/>
                </a:solidFill>
                <a:effectLst>
                  <a:glow rad="127000">
                    <a:schemeClr val="tx1"/>
                  </a:glow>
                </a:effectLst>
                <a:latin typeface="Arial" charset="0"/>
                <a:ea typeface="ＭＳ Ｐゴシック" charset="0"/>
              </a:rPr>
              <a:t>万民面前所预备的</a:t>
            </a:r>
            <a:r>
              <a:rPr lang="zh-CN" altLang="en-US" sz="2800" dirty="0">
                <a:effectLst>
                  <a:glow rad="127000">
                    <a:schemeClr val="tx1"/>
                  </a:glow>
                </a:effectLst>
                <a:latin typeface="Arial" charset="0"/>
                <a:ea typeface="ＭＳ Ｐゴシック" charset="0"/>
              </a:rPr>
              <a:t>：</a:t>
            </a:r>
            <a:br>
              <a:rPr lang="zh-CN" altLang="en-US" sz="2800" dirty="0">
                <a:effectLst>
                  <a:glow rad="127000">
                    <a:schemeClr val="tx1"/>
                  </a:glow>
                </a:effectLst>
                <a:latin typeface="Arial" charset="0"/>
                <a:ea typeface="ＭＳ Ｐゴシック" charset="0"/>
              </a:rPr>
            </a:br>
            <a:r>
              <a:rPr lang="en-US" altLang="zh-CN" sz="2800" dirty="0">
                <a:effectLst>
                  <a:glow rad="127000">
                    <a:schemeClr val="tx1"/>
                  </a:glow>
                </a:effectLst>
                <a:latin typeface="Arial" charset="0"/>
                <a:ea typeface="ＭＳ Ｐゴシック" charset="0"/>
              </a:rPr>
              <a:t>32</a:t>
            </a:r>
            <a:r>
              <a:rPr lang="zh-CN" altLang="en-US" sz="2800" dirty="0">
                <a:effectLst>
                  <a:glow rad="127000">
                    <a:schemeClr val="tx1"/>
                  </a:glow>
                </a:effectLst>
                <a:latin typeface="Arial" charset="0"/>
                <a:ea typeface="ＭＳ Ｐゴシック" charset="0"/>
              </a:rPr>
              <a:t>是</a:t>
            </a:r>
            <a:r>
              <a:rPr lang="zh-CN" altLang="en-US" sz="2800" dirty="0">
                <a:solidFill>
                  <a:srgbClr val="FFFF00"/>
                </a:solidFill>
                <a:effectLst>
                  <a:glow rad="127000">
                    <a:schemeClr val="tx1"/>
                  </a:glow>
                </a:effectLst>
                <a:latin typeface="Arial" charset="0"/>
                <a:ea typeface="ＭＳ Ｐゴシック" charset="0"/>
              </a:rPr>
              <a:t>照亮外邦人的光</a:t>
            </a:r>
            <a:r>
              <a:rPr lang="zh-CN" altLang="en-US" sz="2800" dirty="0">
                <a:effectLst>
                  <a:glow rad="127000">
                    <a:schemeClr val="tx1"/>
                  </a:glow>
                </a:effectLst>
                <a:latin typeface="Arial" charset="0"/>
                <a:ea typeface="ＭＳ Ｐゴシック" charset="0"/>
              </a:rPr>
              <a:t>，</a:t>
            </a:r>
            <a:br>
              <a:rPr lang="zh-CN" altLang="en-US" sz="2800" dirty="0">
                <a:effectLst>
                  <a:glow rad="127000">
                    <a:schemeClr val="tx1"/>
                  </a:glow>
                </a:effectLst>
                <a:latin typeface="Arial" charset="0"/>
                <a:ea typeface="ＭＳ Ｐゴシック" charset="0"/>
              </a:rPr>
            </a:br>
            <a:r>
              <a:rPr lang="zh-CN" altLang="en-US" sz="2800" dirty="0">
                <a:effectLst>
                  <a:glow rad="127000">
                    <a:schemeClr val="tx1"/>
                  </a:glow>
                </a:effectLst>
                <a:latin typeface="Arial" charset="0"/>
                <a:ea typeface="ＭＳ Ｐゴシック" charset="0"/>
              </a:rPr>
              <a:t>又是你民以色列的荣耀。</a:t>
            </a:r>
            <a:br>
              <a:rPr lang="en-US" altLang="zh-CN" sz="2800" dirty="0">
                <a:effectLst>
                  <a:glow rad="127000">
                    <a:schemeClr val="tx1"/>
                  </a:glow>
                </a:effectLst>
                <a:latin typeface="Arial" charset="0"/>
                <a:ea typeface="ＭＳ Ｐゴシック" charset="0"/>
              </a:rPr>
            </a:br>
            <a:r>
              <a:rPr lang="zh-CN" altLang="en-US" sz="2800" dirty="0">
                <a:effectLst>
                  <a:glow rad="127000">
                    <a:schemeClr val="tx1"/>
                  </a:glow>
                </a:effectLst>
                <a:latin typeface="Arial" charset="0"/>
                <a:ea typeface="ＭＳ Ｐゴシック" charset="0"/>
              </a:rPr>
              <a:t>（路加福音 </a:t>
            </a:r>
            <a:r>
              <a:rPr lang="en-US" altLang="zh-CN" sz="2800" dirty="0">
                <a:effectLst>
                  <a:glow rad="127000">
                    <a:schemeClr val="tx1"/>
                  </a:glow>
                </a:effectLst>
                <a:latin typeface="Arial" charset="0"/>
                <a:ea typeface="ＭＳ Ｐゴシック" charset="0"/>
              </a:rPr>
              <a:t>2:29-32</a:t>
            </a:r>
            <a:r>
              <a:rPr lang="zh-CN" altLang="en-US" sz="2800" dirty="0">
                <a:effectLst>
                  <a:glow rad="127000">
                    <a:schemeClr val="tx1"/>
                  </a:glow>
                </a:effectLst>
                <a:latin typeface="Arial" charset="0"/>
                <a:ea typeface="ＭＳ Ｐゴシック" charset="0"/>
              </a:rPr>
              <a:t>）</a:t>
            </a:r>
            <a:endParaRPr lang="en-US" sz="2800"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16679186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b="1">
              <a:solidFill>
                <a:srgbClr val="FFFFCC"/>
              </a:solidFill>
              <a:effectLst>
                <a:outerShdw blurRad="38100" dist="38100" dir="2700000" algn="tl">
                  <a:srgbClr val="000000"/>
                </a:outerShdw>
              </a:effectLst>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rgbClr val="F8F8EF"/>
                </a:solidFill>
                <a:effectLst>
                  <a:outerShdw blurRad="38100" dist="38100" dir="2700000" algn="tl">
                    <a:srgbClr val="FFFFFF"/>
                  </a:outerShdw>
                </a:effectLst>
                <a:cs typeface="Arial" pitchFamily="34" charset="0"/>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Arial" charset="0"/>
                <a:cs typeface="Arial" charset="0"/>
              </a:rPr>
              <a:t>追溯耶稣基督的诞生。</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sz="2800" dirty="0">
                <a:latin typeface="Arial" charset="0"/>
                <a:ea typeface="ＭＳ Ｐゴシック" charset="0"/>
                <a:cs typeface="ＭＳ Ｐゴシック" charset="0"/>
              </a:rPr>
              <a:t>出生日期：大约</a:t>
            </a:r>
            <a:r>
              <a:rPr lang="en-US" altLang="zh-CN" sz="2800" dirty="0">
                <a:latin typeface="Arial" charset="0"/>
                <a:ea typeface="ＭＳ Ｐゴシック" charset="0"/>
                <a:cs typeface="ＭＳ Ｐゴシック" charset="0"/>
              </a:rPr>
              <a:t>-</a:t>
            </a:r>
            <a:r>
              <a:rPr lang="zh-CN" altLang="en-US" sz="2800" dirty="0">
                <a:latin typeface="Arial" charset="0"/>
                <a:ea typeface="ＭＳ Ｐゴシック" charset="0"/>
                <a:cs typeface="ＭＳ Ｐゴシック" charset="0"/>
              </a:rPr>
              <a:t>公元</a:t>
            </a:r>
            <a:r>
              <a:rPr lang="en-US" altLang="zh-CN" sz="2800" dirty="0">
                <a:latin typeface="Arial" charset="0"/>
                <a:ea typeface="ＭＳ Ｐゴシック" charset="0"/>
                <a:cs typeface="ＭＳ Ｐゴシック" charset="0"/>
              </a:rPr>
              <a:t>12</a:t>
            </a:r>
            <a:r>
              <a:rPr lang="zh-CN" altLang="en-US" sz="2800" dirty="0">
                <a:latin typeface="Arial" charset="0"/>
                <a:ea typeface="ＭＳ Ｐゴシック" charset="0"/>
                <a:cs typeface="ＭＳ Ｐゴシック" charset="0"/>
              </a:rPr>
              <a:t>月</a:t>
            </a:r>
            <a:r>
              <a:rPr lang="en-US" altLang="zh-CN" sz="2800" dirty="0">
                <a:latin typeface="Arial" charset="0"/>
                <a:ea typeface="ＭＳ Ｐゴシック" charset="0"/>
                <a:cs typeface="ＭＳ Ｐゴシック" charset="0"/>
              </a:rPr>
              <a:t>5</a:t>
            </a:r>
            <a:r>
              <a:rPr lang="zh-CN" altLang="en-US" sz="2800" dirty="0">
                <a:latin typeface="Arial" charset="0"/>
                <a:ea typeface="ＭＳ Ｐゴシック" charset="0"/>
                <a:cs typeface="ＭＳ Ｐゴシック" charset="0"/>
              </a:rPr>
              <a:t>年前</a:t>
            </a:r>
            <a:r>
              <a:rPr lang="en-US" altLang="zh-CN" sz="2800" dirty="0">
                <a:latin typeface="Arial" charset="0"/>
                <a:ea typeface="ＭＳ Ｐゴシック" charset="0"/>
                <a:cs typeface="ＭＳ Ｐゴシック" charset="0"/>
              </a:rPr>
              <a:t>/</a:t>
            </a:r>
            <a:r>
              <a:rPr lang="zh-CN" altLang="en-US" sz="2800" dirty="0">
                <a:latin typeface="Arial" charset="0"/>
                <a:ea typeface="ＭＳ Ｐゴシック" charset="0"/>
                <a:cs typeface="ＭＳ Ｐゴシック" charset="0"/>
              </a:rPr>
              <a:t>公元</a:t>
            </a:r>
            <a:r>
              <a:rPr lang="en-US" altLang="zh-CN" sz="2800" dirty="0">
                <a:latin typeface="Arial" charset="0"/>
                <a:ea typeface="ＭＳ Ｐゴシック" charset="0"/>
                <a:cs typeface="ＭＳ Ｐゴシック" charset="0"/>
              </a:rPr>
              <a:t>1</a:t>
            </a:r>
            <a:r>
              <a:rPr lang="zh-CN" altLang="en-US" sz="2800" dirty="0">
                <a:latin typeface="Arial" charset="0"/>
                <a:ea typeface="ＭＳ Ｐゴシック" charset="0"/>
                <a:cs typeface="ＭＳ Ｐゴシック" charset="0"/>
              </a:rPr>
              <a:t>月</a:t>
            </a:r>
            <a:r>
              <a:rPr lang="en-US" altLang="zh-CN" sz="2800" dirty="0">
                <a:latin typeface="Arial" charset="0"/>
                <a:ea typeface="ＭＳ Ｐゴシック" charset="0"/>
                <a:cs typeface="ＭＳ Ｐゴシック" charset="0"/>
              </a:rPr>
              <a:t>4</a:t>
            </a:r>
            <a:r>
              <a:rPr lang="zh-CN" altLang="en-US" sz="2800" dirty="0">
                <a:latin typeface="Arial" charset="0"/>
                <a:ea typeface="ＭＳ Ｐゴシック" charset="0"/>
                <a:cs typeface="ＭＳ Ｐゴシック" charset="0"/>
              </a:rPr>
              <a:t>年前</a:t>
            </a:r>
            <a:endParaRPr lang="en-US" sz="2800"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dirty="0">
                <a:latin typeface="Arial" charset="0"/>
                <a:ea typeface="ＭＳ Ｐゴシック" charset="0"/>
                <a:cs typeface="ＭＳ Ｐゴシック" charset="0"/>
              </a:rPr>
              <a:t>耶稣在这两个日期之间出生的：</a:t>
            </a:r>
            <a:endPar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algn="ctr" defTabSz="457200" eaLnBrk="1" hangingPunct="1">
              <a:defRPr/>
            </a:pPr>
            <a:r>
              <a:rPr lang="zh-CN" altLang="en-US" dirty="0">
                <a:latin typeface="Arial" charset="0"/>
                <a:ea typeface="ＭＳ Ｐゴシック" charset="0"/>
                <a:cs typeface="ＭＳ Ｐゴシック" charset="0"/>
              </a:rPr>
              <a:t>公元前</a:t>
            </a:r>
            <a:r>
              <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rPr>
              <a:t>6</a:t>
            </a:r>
            <a:r>
              <a:rPr lang="zh-CN" altLang="en-US" dirty="0">
                <a:latin typeface="Arial" charset="0"/>
                <a:ea typeface="ＭＳ Ｐゴシック" charset="0"/>
                <a:cs typeface="ＭＳ Ｐゴシック" charset="0"/>
              </a:rPr>
              <a:t>年</a:t>
            </a:r>
            <a:endPar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t>三月</a:t>
            </a:r>
            <a:r>
              <a:rPr lang="en-US" altLang="zh-CN"/>
              <a:t>29</a:t>
            </a:r>
            <a:r>
              <a:rPr lang="zh-CN"/>
              <a:t>日至</a:t>
            </a:r>
            <a:r>
              <a:rPr lang="zh-CN" altLang="en-US"/>
              <a:t>四</a:t>
            </a:r>
            <a:r>
              <a:rPr lang="zh-CN"/>
              <a:t>月</a:t>
            </a:r>
            <a:r>
              <a:rPr lang="en-US" altLang="zh-CN"/>
              <a:t>11</a:t>
            </a:r>
            <a:r>
              <a:rPr lang="zh-CN"/>
              <a:t>日</a:t>
            </a:r>
            <a:endParaRPr lang="en-US" altLang="ja-JP"/>
          </a:p>
          <a:p>
            <a:pPr algn="ctr" eaLnBrk="1" hangingPunct="1">
              <a:defRPr/>
            </a:pPr>
            <a:r>
              <a:rPr lang="zh-CN" altLang="en-US"/>
              <a:t>公元前</a:t>
            </a:r>
            <a:r>
              <a:rPr lang="en-US" altLang="zh-CN"/>
              <a:t>4</a:t>
            </a:r>
            <a:r>
              <a:rPr lang="zh-CN" altLang="en-US"/>
              <a:t>年</a:t>
            </a:r>
            <a:endParaRPr lang="en-US" b="1">
              <a:solidFill>
                <a:srgbClr val="F2FCFF"/>
              </a:solidFill>
              <a:effectLst>
                <a:outerShdw blurRad="38100" dist="38100" dir="2700000" algn="tl">
                  <a:srgbClr val="5F5F5F"/>
                </a:outerShdw>
              </a:effectLst>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FFFFFF"/>
                </a:solidFill>
                <a:effectLst>
                  <a:outerShdw blurRad="38100" dist="38100" dir="2700000" algn="tl">
                    <a:srgbClr val="5F5F5F"/>
                  </a:outerShdw>
                </a:effectLst>
                <a:ea typeface="MS Gothic" pitchFamily="49" charset="-128"/>
              </a:rPr>
              <a:t>Harold W. Hoehner, </a:t>
            </a:r>
            <a:r>
              <a:rPr lang="en-US" altLang="en-US" sz="1600" b="1" i="1">
                <a:solidFill>
                  <a:srgbClr val="FFFFFF"/>
                </a:solidFill>
                <a:effectLst>
                  <a:outerShdw blurRad="38100" dist="38100" dir="2700000" algn="tl">
                    <a:srgbClr val="5F5F5F"/>
                  </a:outerShdw>
                </a:effectLst>
                <a:ea typeface="MS Gothic" pitchFamily="49" charset="-128"/>
              </a:rPr>
              <a:t>Chronological Aspects of the Life of Christ </a:t>
            </a:r>
            <a:r>
              <a:rPr lang="en-US" altLang="en-US" sz="1600" b="1">
                <a:solidFill>
                  <a:srgbClr val="FFFFFF"/>
                </a:solidFill>
                <a:effectLst>
                  <a:outerShdw blurRad="38100" dist="38100" dir="2700000" algn="tl">
                    <a:srgbClr val="5F5F5F"/>
                  </a:outerShdw>
                </a:effectLst>
                <a:ea typeface="MS Gothic" pitchFamily="49" charset="-128"/>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t>居里纽 </a:t>
            </a:r>
            <a:r>
              <a:rPr lang="en-US" altLang="en-US" b="1">
                <a:solidFill>
                  <a:srgbClr val="F2FCFF"/>
                </a:solidFill>
                <a:effectLst>
                  <a:outerShdw blurRad="38100" dist="38100" dir="2700000" algn="tl">
                    <a:srgbClr val="5F5F5F"/>
                  </a:outerShdw>
                </a:effectLst>
                <a:cs typeface="Arial" pitchFamily="34" charset="0"/>
              </a:rPr>
              <a:t>/</a:t>
            </a:r>
            <a:r>
              <a:rPr lang="zh-CN" altLang="en-US"/>
              <a:t>古利奈的户口普查 </a:t>
            </a:r>
            <a:r>
              <a:rPr lang="en-US" altLang="en-US" b="1">
                <a:solidFill>
                  <a:srgbClr val="F2FCFF"/>
                </a:solidFill>
                <a:effectLst>
                  <a:outerShdw blurRad="38100" dist="38100" dir="2700000" algn="tl">
                    <a:srgbClr val="5F5F5F"/>
                  </a:outerShdw>
                </a:effectLst>
                <a:cs typeface="Arial" pitchFamily="34" charset="0"/>
              </a:rPr>
              <a:t>(</a:t>
            </a:r>
            <a:r>
              <a:rPr lang="zh-CN" altLang="en-US" b="1">
                <a:solidFill>
                  <a:srgbClr val="F2FCFF"/>
                </a:solidFill>
                <a:effectLst>
                  <a:outerShdw blurRad="38100" dist="38100" dir="2700000" algn="tl">
                    <a:srgbClr val="5F5F5F"/>
                  </a:outerShdw>
                </a:effectLst>
                <a:cs typeface="Arial" pitchFamily="34" charset="0"/>
              </a:rPr>
              <a:t>路加</a:t>
            </a:r>
            <a:r>
              <a:rPr lang="en-US" altLang="ja-JP" b="1">
                <a:solidFill>
                  <a:srgbClr val="F2FCFF"/>
                </a:solidFill>
                <a:effectLst>
                  <a:outerShdw blurRad="38100" dist="38100" dir="2700000" algn="tl">
                    <a:srgbClr val="5F5F5F"/>
                  </a:outerShdw>
                </a:effectLst>
                <a:cs typeface="Arial" pitchFamily="34" charset="0"/>
              </a:rPr>
              <a:t> 2:1-5)</a:t>
            </a:r>
            <a:endParaRPr lang="en-US" altLang="en-US" b="1">
              <a:solidFill>
                <a:srgbClr val="F2FCFF"/>
              </a:solidFill>
              <a:effectLst>
                <a:outerShdw blurRad="38100" dist="38100" dir="2700000" algn="tl">
                  <a:srgbClr val="5F5F5F"/>
                </a:outerShdw>
              </a:effectLst>
              <a:cs typeface="Arial" pitchFamily="34" charset="0"/>
            </a:endParaRP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t>希律大帝的死亡</a:t>
            </a:r>
            <a:br>
              <a:rPr lang="en-US" altLang="ja-JP" b="1">
                <a:solidFill>
                  <a:srgbClr val="F2FCFF"/>
                </a:solidFill>
                <a:effectLst>
                  <a:outerShdw blurRad="38100" dist="38100" dir="2700000" algn="tl">
                    <a:srgbClr val="5F5F5F"/>
                  </a:outerShdw>
                </a:effectLst>
                <a:cs typeface="Arial" pitchFamily="34" charset="0"/>
              </a:rPr>
            </a:br>
            <a:r>
              <a:rPr lang="en-US" altLang="ja-JP" b="1">
                <a:solidFill>
                  <a:srgbClr val="F2FCFF"/>
                </a:solidFill>
                <a:effectLst>
                  <a:outerShdw blurRad="38100" dist="38100" dir="2700000" algn="tl">
                    <a:srgbClr val="5F5F5F"/>
                  </a:outerShdw>
                </a:effectLst>
                <a:cs typeface="Arial" pitchFamily="34" charset="0"/>
              </a:rPr>
              <a:t>(</a:t>
            </a:r>
            <a:r>
              <a:rPr lang="zh-CN" altLang="en-US" b="1">
                <a:solidFill>
                  <a:srgbClr val="F2FCFF"/>
                </a:solidFill>
                <a:effectLst>
                  <a:outerShdw blurRad="38100" dist="38100" dir="2700000" algn="tl">
                    <a:srgbClr val="5F5F5F"/>
                  </a:outerShdw>
                </a:effectLst>
                <a:cs typeface="Arial" pitchFamily="34" charset="0"/>
              </a:rPr>
              <a:t>马太</a:t>
            </a:r>
            <a:r>
              <a:rPr lang="en-US" altLang="ja-JP" b="1">
                <a:solidFill>
                  <a:srgbClr val="F2FCFF"/>
                </a:solidFill>
                <a:effectLst>
                  <a:outerShdw blurRad="38100" dist="38100" dir="2700000" algn="tl">
                    <a:srgbClr val="5F5F5F"/>
                  </a:outerShdw>
                </a:effectLst>
                <a:cs typeface="Arial" pitchFamily="34" charset="0"/>
              </a:rPr>
              <a:t>2:1; </a:t>
            </a:r>
            <a:r>
              <a:rPr lang="zh-CN" altLang="en-US" b="1">
                <a:solidFill>
                  <a:srgbClr val="F2FCFF"/>
                </a:solidFill>
                <a:effectLst>
                  <a:outerShdw blurRad="38100" dist="38100" dir="2700000" algn="tl">
                    <a:srgbClr val="5F5F5F"/>
                  </a:outerShdw>
                </a:effectLst>
                <a:cs typeface="Arial" pitchFamily="34" charset="0"/>
              </a:rPr>
              <a:t>路加</a:t>
            </a:r>
            <a:r>
              <a:rPr lang="en-US" altLang="ja-JP" b="1">
                <a:solidFill>
                  <a:srgbClr val="F2FCFF"/>
                </a:solidFill>
                <a:effectLst>
                  <a:outerShdw blurRad="38100" dist="38100" dir="2700000" algn="tl">
                    <a:srgbClr val="5F5F5F"/>
                  </a:outerShdw>
                </a:effectLst>
                <a:cs typeface="Arial" pitchFamily="34" charset="0"/>
              </a:rPr>
              <a:t> 1:5)</a:t>
            </a:r>
            <a:endParaRPr lang="en-US" altLang="en-US" b="1">
              <a:solidFill>
                <a:srgbClr val="F2FCFF"/>
              </a:solidFill>
              <a:effectLst>
                <a:outerShdw blurRad="38100" dist="38100" dir="2700000" algn="tl">
                  <a:srgbClr val="5F5F5F"/>
                </a:outerShdw>
              </a:effectLst>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78256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撒 </a:t>
            </a:r>
            <a:r>
              <a:rPr lang="zh-CN" altLang="en-US" sz="2800" b="1" dirty="0">
                <a:solidFill>
                  <a:schemeClr val="bg1"/>
                </a:solidFill>
                <a:latin typeface="Arial" charset="0"/>
                <a:ea typeface="ＭＳ Ｐゴシック" charset="0"/>
                <a:cs typeface="ＭＳ Ｐゴシック" charset="0"/>
              </a:rPr>
              <a:t>提 庇 留 在 位 第 十 五 年 ， 本 丢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彼 拉 多 </a:t>
            </a:r>
            <a:r>
              <a:rPr lang="zh-CN" altLang="en-US" sz="2800" b="1" dirty="0">
                <a:solidFill>
                  <a:schemeClr val="bg1"/>
                </a:solidFill>
                <a:latin typeface="Arial" charset="0"/>
                <a:ea typeface="ＭＳ Ｐゴシック" charset="0"/>
                <a:cs typeface="ＭＳ Ｐゴシック" charset="0"/>
              </a:rPr>
              <a:t>作 犹 太 巡 抚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希 律</a:t>
            </a:r>
            <a:r>
              <a:rPr lang="zh-CN" altLang="en-US" sz="2800" b="1" dirty="0">
                <a:solidFill>
                  <a:schemeClr val="bg1"/>
                </a:solidFill>
                <a:latin typeface="Arial" charset="0"/>
                <a:ea typeface="ＭＳ Ｐゴシック" charset="0"/>
                <a:cs typeface="ＭＳ Ｐゴシック" charset="0"/>
              </a:rPr>
              <a:t> 作 加 利 利 分 封 的 王 ， 他 兄 弟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腓 力</a:t>
            </a:r>
            <a:r>
              <a:rPr lang="zh-CN" altLang="en-US" sz="2800" b="1" dirty="0">
                <a:solidFill>
                  <a:schemeClr val="bg1"/>
                </a:solidFill>
                <a:latin typeface="Arial" charset="0"/>
                <a:ea typeface="ＭＳ Ｐゴシック" charset="0"/>
                <a:cs typeface="ＭＳ Ｐゴシック" charset="0"/>
              </a:rPr>
              <a:t> 作 以 士 利 亚 和 特 拉 可 尼 地 方 分 封 的 王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吕 撒 聂 </a:t>
            </a:r>
            <a:r>
              <a:rPr lang="zh-CN" altLang="en-US" sz="2800" b="1" dirty="0">
                <a:solidFill>
                  <a:schemeClr val="bg1"/>
                </a:solidFill>
                <a:latin typeface="Arial" charset="0"/>
                <a:ea typeface="ＭＳ Ｐゴシック" charset="0"/>
                <a:cs typeface="ＭＳ Ｐゴシック" charset="0"/>
              </a:rPr>
              <a:t>作 亚 比 利 尼 分 封 的 王 ，</a:t>
            </a:r>
          </a:p>
          <a:p>
            <a:pPr marL="0" indent="0" eaLnBrk="1" hangingPunct="1">
              <a:lnSpc>
                <a:spcPct val="90000"/>
              </a:lnSpc>
              <a:buNone/>
            </a:pPr>
            <a:endParaRPr lang="zh-CN" altLang="en-US" sz="2800" b="1" dirty="0">
              <a:solidFill>
                <a:schemeClr val="bg1"/>
              </a:solidFill>
              <a:latin typeface="Arial" charset="0"/>
              <a:ea typeface="ＭＳ Ｐゴシック" charset="0"/>
              <a:cs typeface="ＭＳ Ｐゴシック" charset="0"/>
            </a:endParaRPr>
          </a:p>
          <a:p>
            <a:pPr marL="0" indent="0" eaLnBrk="1" hangingPunct="1">
              <a:lnSpc>
                <a:spcPct val="90000"/>
              </a:lnSpc>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亚 那 </a:t>
            </a:r>
            <a:r>
              <a:rPr lang="zh-CN" altLang="en-US" sz="2800" b="1" dirty="0">
                <a:solidFill>
                  <a:schemeClr val="bg1"/>
                </a:solidFill>
                <a:latin typeface="Arial" charset="0"/>
                <a:ea typeface="ＭＳ Ｐゴシック" charset="0"/>
                <a:cs typeface="ＭＳ Ｐゴシック" charset="0"/>
              </a:rPr>
              <a:t>和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亚 法 </a:t>
            </a:r>
            <a:r>
              <a:rPr lang="zh-CN" altLang="en-US" sz="2800" b="1" dirty="0">
                <a:solidFill>
                  <a:schemeClr val="bg1"/>
                </a:solidFill>
                <a:latin typeface="Arial" charset="0"/>
                <a:ea typeface="ＭＳ Ｐゴシック" charset="0"/>
                <a:cs typeface="ＭＳ Ｐゴシック" charset="0"/>
              </a:rPr>
              <a:t>作 大 祭 司 。 那 时 ， 撒 迦 利 亚 的 儿 子 约 翰 在 旷 野 里 ， 神 的 话 临 到 他 。</a:t>
            </a: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charset="0"/>
                <a:cs typeface="Arial" charset="0"/>
              </a:rPr>
              <a:t>路加</a:t>
            </a:r>
            <a:endParaRPr lang="en-US" altLang="zh-CN" sz="2800" b="1" dirty="0">
              <a:solidFill>
                <a:srgbClr val="000000"/>
              </a:solidFill>
              <a:latin typeface="Arial" charset="0"/>
              <a:cs typeface="Arial" charset="0"/>
            </a:endParaRPr>
          </a:p>
          <a:p>
            <a:pPr algn="ctr"/>
            <a:r>
              <a:rPr lang="en-US" sz="2800" b="1" dirty="0">
                <a:solidFill>
                  <a:srgbClr val="000000"/>
                </a:solidFill>
                <a:latin typeface="Arial" charset="0"/>
                <a:cs typeface="Arial" charset="0"/>
              </a:rPr>
              <a:t>3:1-</a:t>
            </a:r>
            <a:r>
              <a:rPr lang="en-US" altLang="zh-CN" sz="2800" b="1" dirty="0">
                <a:solidFill>
                  <a:srgbClr val="000000"/>
                </a:solidFill>
                <a:latin typeface="Arial" charset="0"/>
                <a:cs typeface="Arial" charset="0"/>
              </a:rPr>
              <a:t>2</a:t>
            </a:r>
            <a:endParaRPr lang="en-US" sz="2800" b="1" dirty="0">
              <a:solidFill>
                <a:srgbClr val="000000"/>
              </a:solidFill>
              <a:cs typeface="Arial" charset="0"/>
            </a:endParaRPr>
          </a:p>
        </p:txBody>
      </p:sp>
    </p:spTree>
    <p:extLst>
      <p:ext uri="{BB962C8B-B14F-4D97-AF65-F5344CB8AC3E}">
        <p14:creationId xmlns:p14="http://schemas.microsoft.com/office/powerpoint/2010/main" val="1815754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他 就 来 到 约 但 河 一 带 地 方 ， 宣 讲 悔 改 的 洗 礼 ， 使 罪 得 赦 。</a:t>
            </a:r>
          </a:p>
          <a:p>
            <a:pPr eaLnBrk="1" hangingPunct="1">
              <a:lnSpc>
                <a:spcPct val="90000"/>
              </a:lnSpc>
              <a:buFontTx/>
              <a:buNone/>
            </a:pPr>
            <a:endParaRPr lang="zh-CN" altLang="en-US" sz="2800" b="1" dirty="0">
              <a:solidFill>
                <a:srgbClr val="EAEAEA"/>
              </a:solidFill>
              <a:latin typeface="Arial" charset="0"/>
              <a:ea typeface="ＭＳ Ｐゴシック" charset="0"/>
              <a:cs typeface="ＭＳ Ｐゴシック" charset="0"/>
            </a:endParaRPr>
          </a:p>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正 如 先 知 以 赛 亚 书 上 所 记 的 话 ， 说 ： 在 旷 野 有 人 声 喊 着 说 ： 预 备 主 的 道 ， 修 直 他 的 路 ！</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charset="0"/>
                <a:cs typeface="Arial" charset="0"/>
              </a:rPr>
              <a:t>路加</a:t>
            </a:r>
            <a:endParaRPr lang="en-US" altLang="zh-CN" sz="2800" b="1" dirty="0">
              <a:solidFill>
                <a:srgbClr val="000000"/>
              </a:solidFill>
              <a:latin typeface="Arial" charset="0"/>
              <a:cs typeface="Arial" charset="0"/>
            </a:endParaRPr>
          </a:p>
          <a:p>
            <a:pPr algn="ctr"/>
            <a:r>
              <a:rPr lang="en-US" sz="2800" b="1" dirty="0">
                <a:solidFill>
                  <a:srgbClr val="000000"/>
                </a:solidFill>
                <a:latin typeface="Arial" charset="0"/>
                <a:cs typeface="Arial" charset="0"/>
              </a:rPr>
              <a:t>3:</a:t>
            </a:r>
            <a:r>
              <a:rPr lang="en-US" altLang="zh-CN" sz="2800" b="1" dirty="0">
                <a:solidFill>
                  <a:srgbClr val="000000"/>
                </a:solidFill>
                <a:latin typeface="Arial" charset="0"/>
                <a:cs typeface="Arial" charset="0"/>
              </a:rPr>
              <a:t>3</a:t>
            </a:r>
            <a:r>
              <a:rPr lang="en-US"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4</a:t>
            </a:r>
            <a:endParaRPr lang="en-US" sz="2800" b="1" dirty="0">
              <a:solidFill>
                <a:srgbClr val="000000"/>
              </a:solidFill>
              <a:cs typeface="Arial" charset="0"/>
            </a:endParaRPr>
          </a:p>
        </p:txBody>
      </p:sp>
    </p:spTree>
    <p:extLst>
      <p:ext uri="{BB962C8B-B14F-4D97-AF65-F5344CB8AC3E}">
        <p14:creationId xmlns:p14="http://schemas.microsoft.com/office/powerpoint/2010/main" val="2193125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algn="r" defTabSz="91435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施洗约翰</a:t>
            </a:r>
            <a:endPar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1:1-34</a:t>
            </a:r>
          </a:p>
        </p:txBody>
      </p:sp>
      <p:grpSp>
        <p:nvGrpSpPr>
          <p:cNvPr id="7" name="Group 6"/>
          <p:cNvGrpSpPr/>
          <p:nvPr/>
        </p:nvGrpSpPr>
        <p:grpSpPr>
          <a:xfrm>
            <a:off x="6012160" y="4365104"/>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1037724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8746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716016" y="2384060"/>
            <a:ext cx="433092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耶稣去了印度向古鲁学习。</a:t>
            </a: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数百万人</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相信</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grpSp>
        <p:nvGrpSpPr>
          <p:cNvPr id="5" name="组合 4">
            <a:extLst>
              <a:ext uri="{FF2B5EF4-FFF2-40B4-BE49-F238E27FC236}">
                <a16:creationId xmlns:a16="http://schemas.microsoft.com/office/drawing/2014/main" id="{144F8386-22F4-D4A9-FA84-F0015844F49C}"/>
              </a:ext>
            </a:extLst>
          </p:cNvPr>
          <p:cNvGrpSpPr/>
          <p:nvPr/>
        </p:nvGrpSpPr>
        <p:grpSpPr>
          <a:xfrm>
            <a:off x="25052" y="-25826"/>
            <a:ext cx="4546948" cy="6868502"/>
            <a:chOff x="25052" y="-25826"/>
            <a:chExt cx="4546948" cy="6868502"/>
          </a:xfrm>
        </p:grpSpPr>
        <p:pic>
          <p:nvPicPr>
            <p:cNvPr id="7" name="Picture 2" descr="https://images-na.ssl-images-amazon.com/images/I/517zg%2B5XP1L.jpg">
              <a:extLst>
                <a:ext uri="{FF2B5EF4-FFF2-40B4-BE49-F238E27FC236}">
                  <a16:creationId xmlns:a16="http://schemas.microsoft.com/office/drawing/2014/main" id="{ED79DD15-488C-3B46-B9ED-59580AFDE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2" y="-25826"/>
              <a:ext cx="4546948" cy="68685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A49B9E15-CEBF-6F02-A206-603B630797F9}"/>
                </a:ext>
              </a:extLst>
            </p:cNvPr>
            <p:cNvSpPr txBox="1"/>
            <p:nvPr/>
          </p:nvSpPr>
          <p:spPr>
            <a:xfrm>
              <a:off x="144150" y="277197"/>
              <a:ext cx="4427850" cy="830997"/>
            </a:xfrm>
            <a:prstGeom prst="rect">
              <a:avLst/>
            </a:prstGeom>
            <a:solidFill>
              <a:srgbClr val="1D5DBB"/>
            </a:solidFill>
          </p:spPr>
          <p:txBody>
            <a:bodyPr wrap="square">
              <a:spAutoFit/>
            </a:bodyPr>
            <a:lstStyle/>
            <a:p>
              <a:r>
                <a:rPr lang="zh-CN" altLang="en-US" dirty="0">
                  <a:solidFill>
                    <a:schemeClr val="bg1"/>
                  </a:solidFill>
                  <a:effectLst/>
                  <a:latin typeface=".AppleSystemUIFont"/>
                </a:rPr>
                <a:t>印度的基督：原始基督教的故事</a:t>
              </a:r>
              <a:endParaRPr lang="en-US" altLang="zh-CN" dirty="0">
                <a:solidFill>
                  <a:schemeClr val="bg1"/>
                </a:solidFill>
                <a:effectLst/>
                <a:latin typeface=".AppleSystemUIFont"/>
              </a:endParaRPr>
            </a:p>
            <a:p>
              <a:endParaRPr lang="zh-CN" altLang="en-US" dirty="0">
                <a:solidFill>
                  <a:schemeClr val="bg1"/>
                </a:solidFill>
                <a:effectLst/>
                <a:latin typeface=".AppleSystemUIFont"/>
              </a:endParaRPr>
            </a:p>
          </p:txBody>
        </p:sp>
      </p:grpSp>
      <p:pic>
        <p:nvPicPr>
          <p:cNvPr id="25602" name="Picture 2" descr="https://krishnaorg-ad70.kxcdn.com/wp-content/uploads/2011/06/Jesus-Christ-and-Krishna1.jpg">
            <a:extLst>
              <a:ext uri="{FF2B5EF4-FFF2-40B4-BE49-F238E27FC236}">
                <a16:creationId xmlns:a16="http://schemas.microsoft.com/office/drawing/2014/main" id="{8AB13CC8-6F13-534D-9F0B-FC3C91C2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3" y="2204864"/>
            <a:ext cx="7013005"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03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rPr>
              <a:t>耶</a:t>
            </a:r>
            <a:r>
              <a:rPr kumimoji="0" lang="zh-CN" altLang="en-US">
                <a:solidFill>
                  <a:srgbClr val="FFFFFF"/>
                </a:solidFill>
                <a:ea typeface="华文细黑" charset="0"/>
                <a:cs typeface="华文细黑" charset="0"/>
              </a:rPr>
              <a:t>稣</a:t>
            </a:r>
            <a:r>
              <a:rPr kumimoji="0" lang="zh-CN" altLang="en-US">
                <a:solidFill>
                  <a:srgbClr val="FFFFFF"/>
                </a:solidFill>
              </a:rPr>
              <a:t>与使徒行</a:t>
            </a:r>
            <a:r>
              <a:rPr kumimoji="0" lang="zh-CN" altLang="en-US">
                <a:solidFill>
                  <a:srgbClr val="FFFFFF"/>
                </a:solidFill>
                <a:ea typeface="华文细黑" charset="0"/>
                <a:cs typeface="华文细黑" charset="0"/>
              </a:rPr>
              <a:t>传</a:t>
            </a:r>
            <a:r>
              <a:rPr kumimoji="0" lang="zh-CN" altLang="en-US">
                <a:solidFill>
                  <a:srgbClr val="FFFFFF"/>
                </a:solidFill>
              </a:rPr>
              <a:t>的年表</a:t>
            </a:r>
            <a:endParaRPr kumimoji="0" lang="en-US" altLang="zh-CN"/>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4 </a:t>
            </a:r>
            <a:r>
              <a:rPr lang="zh-CN" altLang="en-US" b="1">
                <a:latin typeface="Arial" charset="0"/>
                <a:ea typeface="ＭＳ Ｐゴシック" charset="0"/>
              </a:rPr>
              <a:t>公元</a:t>
            </a:r>
            <a:endParaRPr lang="en-US" altLang="zh-CN" b="1">
              <a:latin typeface="Arial" charset="0"/>
              <a:ea typeface="ＭＳ Ｐゴシック" charset="0"/>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1</a:t>
            </a:r>
            <a:r>
              <a:rPr lang="zh-CN" altLang="en-US" b="1">
                <a:latin typeface="Arial" charset="0"/>
                <a:ea typeface="SimSun" charset="0"/>
                <a:cs typeface="SimSun" charset="0"/>
              </a:rPr>
              <a:t>公元</a:t>
            </a:r>
            <a:endParaRPr lang="en-US" altLang="zh-CN" b="1">
              <a:latin typeface="Arial" charset="0"/>
              <a:ea typeface="ＭＳ Ｐゴシック" charset="0"/>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西元</a:t>
            </a:r>
            <a:r>
              <a:rPr lang="en-US" altLang="zh-CN" b="1">
                <a:latin typeface="Arial" charset="0"/>
                <a:ea typeface="ＭＳ Ｐゴシック" charset="0"/>
              </a:rPr>
              <a:t> 1</a:t>
            </a:r>
          </a:p>
        </p:txBody>
      </p:sp>
      <p:sp>
        <p:nvSpPr>
          <p:cNvPr id="68614" name="Text Box 6"/>
          <p:cNvSpPr txBox="1">
            <a:spLocks noChangeArrowheads="1"/>
          </p:cNvSpPr>
          <p:nvPr/>
        </p:nvSpPr>
        <p:spPr bwMode="auto">
          <a:xfrm>
            <a:off x="5264150"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29</a:t>
            </a:r>
          </a:p>
        </p:txBody>
      </p:sp>
      <p:sp>
        <p:nvSpPr>
          <p:cNvPr id="68615" name="Text Box 7"/>
          <p:cNvSpPr txBox="1">
            <a:spLocks noChangeArrowheads="1"/>
          </p:cNvSpPr>
          <p:nvPr/>
        </p:nvSpPr>
        <p:spPr bwMode="auto">
          <a:xfrm>
            <a:off x="6172200"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30</a:t>
            </a:r>
          </a:p>
        </p:txBody>
      </p:sp>
      <p:sp>
        <p:nvSpPr>
          <p:cNvPr id="68616" name="Text Box 8"/>
          <p:cNvSpPr txBox="1">
            <a:spLocks noChangeArrowheads="1"/>
          </p:cNvSpPr>
          <p:nvPr/>
        </p:nvSpPr>
        <p:spPr bwMode="auto">
          <a:xfrm>
            <a:off x="678021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33</a:t>
            </a:r>
          </a:p>
        </p:txBody>
      </p:sp>
      <p:sp>
        <p:nvSpPr>
          <p:cNvPr id="68617" name="Text Box 9"/>
          <p:cNvSpPr txBox="1">
            <a:spLocks noChangeArrowheads="1"/>
          </p:cNvSpPr>
          <p:nvPr/>
        </p:nvSpPr>
        <p:spPr bwMode="auto">
          <a:xfrm>
            <a:off x="806926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35</a:t>
            </a:r>
          </a:p>
        </p:txBody>
      </p:sp>
      <p:sp>
        <p:nvSpPr>
          <p:cNvPr id="68618" name="Text Box 10"/>
          <p:cNvSpPr txBox="1">
            <a:spLocks noChangeArrowheads="1"/>
          </p:cNvSpPr>
          <p:nvPr/>
        </p:nvSpPr>
        <p:spPr bwMode="auto">
          <a:xfrm>
            <a:off x="368141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14</a:t>
            </a:r>
          </a:p>
        </p:txBody>
      </p:sp>
      <p:sp>
        <p:nvSpPr>
          <p:cNvPr id="68619" name="Text Box 11"/>
          <p:cNvSpPr txBox="1">
            <a:spLocks noChangeArrowheads="1"/>
          </p:cNvSpPr>
          <p:nvPr/>
        </p:nvSpPr>
        <p:spPr bwMode="auto">
          <a:xfrm>
            <a:off x="339725" y="1885950"/>
            <a:ext cx="11112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耶</a:t>
            </a:r>
            <a:r>
              <a:rPr lang="zh-CN" altLang="en-US" b="1">
                <a:latin typeface="Arial" charset="0"/>
                <a:ea typeface="华文细黑" charset="0"/>
                <a:cs typeface="华文细黑" charset="0"/>
              </a:rPr>
              <a:t>稣</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的出世</a:t>
            </a:r>
            <a:endParaRPr lang="en-US" altLang="zh-CN" b="1">
              <a:latin typeface="Arial" charset="0"/>
              <a:ea typeface="ＭＳ Ｐゴシック" charset="0"/>
            </a:endParaRPr>
          </a:p>
        </p:txBody>
      </p:sp>
      <p:sp>
        <p:nvSpPr>
          <p:cNvPr id="68620" name="Text Box 12"/>
          <p:cNvSpPr txBox="1">
            <a:spLocks noChangeArrowheads="1"/>
          </p:cNvSpPr>
          <p:nvPr/>
        </p:nvSpPr>
        <p:spPr bwMode="auto">
          <a:xfrm>
            <a:off x="1647825" y="1905000"/>
            <a:ext cx="1095375" cy="469900"/>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t>–1 </a:t>
            </a:r>
            <a:r>
              <a:rPr lang="zh-CN" altLang="en-US" b="1"/>
              <a:t>年</a:t>
            </a:r>
            <a:r>
              <a:rPr lang="en-US" altLang="zh-CN" b="1"/>
              <a:t>–</a:t>
            </a:r>
          </a:p>
        </p:txBody>
      </p:sp>
      <p:sp>
        <p:nvSpPr>
          <p:cNvPr id="68621" name="Text Box 13"/>
          <p:cNvSpPr txBox="1">
            <a:spLocks noChangeArrowheads="1"/>
          </p:cNvSpPr>
          <p:nvPr/>
        </p:nvSpPr>
        <p:spPr bwMode="auto">
          <a:xfrm>
            <a:off x="4487863" y="1885950"/>
            <a:ext cx="2025650" cy="22955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ea typeface="SimSun" pitchFamily="2" charset="-122"/>
              </a:rPr>
              <a:t>该撒提庇留</a:t>
            </a:r>
          </a:p>
          <a:p>
            <a:pPr algn="ctr" eaLnBrk="1" hangingPunct="1"/>
            <a:r>
              <a:rPr lang="zh-CN" altLang="en-US" b="1">
                <a:ea typeface="SimSun" pitchFamily="2" charset="-122"/>
              </a:rPr>
              <a:t>在位第十五年</a:t>
            </a:r>
            <a:endParaRPr lang="en-US" altLang="zh-CN" b="1"/>
          </a:p>
          <a:p>
            <a:pPr algn="ctr" eaLnBrk="1" hangingPunct="1"/>
            <a:r>
              <a:rPr lang="en-US" altLang="zh-CN" b="1"/>
              <a:t>–</a:t>
            </a:r>
            <a:br>
              <a:rPr lang="en-US" altLang="zh-CN" b="1"/>
            </a:br>
            <a:r>
              <a:rPr lang="zh-CN" altLang="en-US" b="1">
                <a:ea typeface="华文细黑" charset="-122"/>
              </a:rPr>
              <a:t>约</a:t>
            </a:r>
            <a:r>
              <a:rPr lang="zh-CN" altLang="en-US" b="1"/>
              <a:t>翰</a:t>
            </a:r>
            <a:r>
              <a:rPr lang="en-US" altLang="zh-CN" b="1"/>
              <a:t> </a:t>
            </a:r>
          </a:p>
          <a:p>
            <a:pPr algn="ctr" eaLnBrk="1" hangingPunct="1"/>
            <a:r>
              <a:rPr lang="en-US" altLang="zh-CN" b="1"/>
              <a:t>&amp; </a:t>
            </a:r>
          </a:p>
          <a:p>
            <a:pPr algn="ctr" eaLnBrk="1" hangingPunct="1"/>
            <a:r>
              <a:rPr lang="zh-CN" altLang="en-US" b="1"/>
              <a:t>耶</a:t>
            </a:r>
            <a:r>
              <a:rPr lang="zh-CN" altLang="en-US" b="1">
                <a:ea typeface="华文细黑" charset="-122"/>
              </a:rPr>
              <a:t>稣</a:t>
            </a:r>
            <a:endParaRPr lang="en-US" altLang="zh-CN" b="1"/>
          </a:p>
        </p:txBody>
      </p:sp>
      <p:sp>
        <p:nvSpPr>
          <p:cNvPr id="68622" name="Text Box 14"/>
          <p:cNvSpPr txBox="1">
            <a:spLocks noChangeArrowheads="1"/>
          </p:cNvSpPr>
          <p:nvPr/>
        </p:nvSpPr>
        <p:spPr bwMode="auto">
          <a:xfrm>
            <a:off x="663257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耶</a:t>
            </a:r>
            <a:r>
              <a:rPr lang="zh-CN" altLang="en-US" b="1">
                <a:latin typeface="Arial" charset="0"/>
                <a:ea typeface="华文细黑" charset="0"/>
                <a:cs typeface="华文细黑" charset="0"/>
              </a:rPr>
              <a:t>稣</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的死</a:t>
            </a:r>
            <a:endParaRPr lang="en-US" altLang="zh-CN" b="1">
              <a:latin typeface="Arial" charset="0"/>
              <a:ea typeface="ＭＳ Ｐゴシック" charset="0"/>
            </a:endParaRPr>
          </a:p>
        </p:txBody>
      </p:sp>
      <p:sp>
        <p:nvSpPr>
          <p:cNvPr id="68623" name="Text Box 15"/>
          <p:cNvSpPr txBox="1">
            <a:spLocks noChangeArrowheads="1"/>
          </p:cNvSpPr>
          <p:nvPr/>
        </p:nvSpPr>
        <p:spPr bwMode="auto">
          <a:xfrm>
            <a:off x="792162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保</a:t>
            </a:r>
            <a:r>
              <a:rPr lang="zh-CN" altLang="en-US" b="1">
                <a:latin typeface="Arial" charset="0"/>
                <a:ea typeface="华文细黑" charset="0"/>
                <a:cs typeface="华文细黑" charset="0"/>
              </a:rPr>
              <a:t>罗</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相信</a:t>
            </a:r>
            <a:endParaRPr lang="en-US" altLang="zh-CN" b="1">
              <a:latin typeface="Arial" charset="0"/>
              <a:ea typeface="ＭＳ Ｐゴシック" charset="0"/>
            </a:endParaRPr>
          </a:p>
        </p:txBody>
      </p:sp>
      <p:sp>
        <p:nvSpPr>
          <p:cNvPr id="68624" name="Text Box 16"/>
          <p:cNvSpPr txBox="1">
            <a:spLocks noChangeArrowheads="1"/>
          </p:cNvSpPr>
          <p:nvPr/>
        </p:nvSpPr>
        <p:spPr bwMode="auto">
          <a:xfrm>
            <a:off x="3044825" y="1885950"/>
            <a:ext cx="14160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SimSun" charset="0"/>
                <a:cs typeface="SimSun" charset="0"/>
              </a:rPr>
              <a:t>该撒提</a:t>
            </a:r>
          </a:p>
          <a:p>
            <a:pPr algn="ctr" eaLnBrk="1" hangingPunct="1">
              <a:defRPr/>
            </a:pPr>
            <a:r>
              <a:rPr lang="zh-CN" altLang="en-US" b="1">
                <a:latin typeface="Arial" charset="0"/>
                <a:ea typeface="SimSun" charset="0"/>
                <a:cs typeface="SimSun" charset="0"/>
              </a:rPr>
              <a:t>庇留</a:t>
            </a:r>
            <a:r>
              <a:rPr lang="zh-CN" altLang="en-US" b="1">
                <a:latin typeface="Arial" charset="0"/>
                <a:ea typeface="ＭＳ Ｐゴシック" charset="0"/>
              </a:rPr>
              <a:t>奉王</a:t>
            </a:r>
            <a:endParaRPr lang="en-US" altLang="zh-CN" b="1">
              <a:latin typeface="Arial" charset="0"/>
              <a:ea typeface="ＭＳ Ｐゴシック" charset="0"/>
            </a:endParaRPr>
          </a:p>
        </p:txBody>
      </p:sp>
      <p:sp>
        <p:nvSpPr>
          <p:cNvPr id="68625" name="Text Box 17"/>
          <p:cNvSpPr txBox="1">
            <a:spLocks noChangeArrowheads="1"/>
          </p:cNvSpPr>
          <p:nvPr/>
        </p:nvSpPr>
        <p:spPr bwMode="auto">
          <a:xfrm>
            <a:off x="2495550" y="4191000"/>
            <a:ext cx="1352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33-34 </a:t>
            </a:r>
            <a:r>
              <a:rPr lang="zh-CN" altLang="en-US" b="1">
                <a:latin typeface="Arial" charset="0"/>
                <a:ea typeface="ＭＳ Ｐゴシック" charset="0"/>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8627" name="Text Box 19"/>
          <p:cNvSpPr txBox="1">
            <a:spLocks noChangeArrowheads="1"/>
          </p:cNvSpPr>
          <p:nvPr/>
        </p:nvSpPr>
        <p:spPr bwMode="auto">
          <a:xfrm>
            <a:off x="566738" y="4648200"/>
            <a:ext cx="5148262" cy="822325"/>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solidFill>
                  <a:srgbClr val="FFFFFF"/>
                </a:solidFill>
              </a:rPr>
              <a:t>“</a:t>
            </a:r>
            <a:r>
              <a:rPr lang="zh-CN" altLang="en-US" b="1">
                <a:solidFill>
                  <a:srgbClr val="FFFFFF"/>
                </a:solidFill>
                <a:ea typeface="SimSun" pitchFamily="2" charset="-122"/>
              </a:rPr>
              <a:t>耶稣开头传道，年纪约有三十岁</a:t>
            </a:r>
            <a:r>
              <a:rPr lang="en-US" altLang="zh-CN">
                <a:solidFill>
                  <a:srgbClr val="FFFFFF"/>
                </a:solidFill>
              </a:rPr>
              <a:t>…</a:t>
            </a:r>
            <a:r>
              <a:rPr lang="en-US" altLang="zh-CN" b="1">
                <a:solidFill>
                  <a:srgbClr val="FFFFFF"/>
                </a:solidFill>
              </a:rPr>
              <a:t>” (</a:t>
            </a:r>
            <a:r>
              <a:rPr lang="zh-CN" altLang="en-US" b="1">
                <a:solidFill>
                  <a:srgbClr val="FFFFFF"/>
                </a:solidFill>
                <a:ea typeface="SimSun" pitchFamily="2" charset="-122"/>
              </a:rPr>
              <a:t>路加</a:t>
            </a:r>
            <a:r>
              <a:rPr lang="en-US" altLang="zh-CN"/>
              <a:t> </a:t>
            </a:r>
            <a:r>
              <a:rPr lang="en-US" altLang="zh-CN" b="1">
                <a:solidFill>
                  <a:srgbClr val="FFFFFF"/>
                </a:solidFill>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zh-CN" altLang="en-US">
              <a:latin typeface="Times New Roman" pitchFamily="18" charset="0"/>
              <a:ea typeface="SimSun" pitchFamily="2"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solidFill>
                  <a:srgbClr val="FFFFFF"/>
                </a:solidFill>
                <a:latin typeface="Times New Roman" pitchFamily="18" charset="0"/>
                <a:ea typeface="SimSun" pitchFamily="2" charset="-122"/>
              </a:rPr>
              <a:t>39</a:t>
            </a:r>
            <a:endParaRPr lang="en-US" altLang="zh-CN">
              <a:latin typeface="Times New Roman" pitchFamily="18" charset="0"/>
              <a:ea typeface="SimSun" pitchFamily="2" charset="-122"/>
            </a:endParaRPr>
          </a:p>
        </p:txBody>
      </p:sp>
      <p:sp>
        <p:nvSpPr>
          <p:cNvPr id="68628" name="Text Box 20"/>
          <p:cNvSpPr txBox="1">
            <a:spLocks noChangeArrowheads="1"/>
          </p:cNvSpPr>
          <p:nvPr/>
        </p:nvSpPr>
        <p:spPr bwMode="auto">
          <a:xfrm>
            <a:off x="228600" y="2835275"/>
            <a:ext cx="4114800" cy="822325"/>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solidFill>
                  <a:srgbClr val="FFFFFF"/>
                </a:solidFill>
              </a:rPr>
              <a:t>“</a:t>
            </a:r>
            <a:r>
              <a:rPr lang="zh-CN" altLang="en-US" b="1">
                <a:solidFill>
                  <a:schemeClr val="bg1"/>
                </a:solidFill>
                <a:ea typeface="SimSun" pitchFamily="2" charset="-122"/>
              </a:rPr>
              <a:t>该撒提庇留在位第十五年</a:t>
            </a:r>
          </a:p>
          <a:p>
            <a:pPr algn="ctr" eaLnBrk="1" hangingPunct="1"/>
            <a:r>
              <a:rPr lang="en-US" altLang="zh-CN" b="1">
                <a:solidFill>
                  <a:schemeClr val="bg1"/>
                </a:solidFill>
                <a:ea typeface="SimSun" pitchFamily="2" charset="-122"/>
              </a:rPr>
              <a:t>…</a:t>
            </a:r>
            <a:r>
              <a:rPr lang="zh-CN" altLang="en-US" b="1">
                <a:solidFill>
                  <a:schemeClr val="bg1"/>
                </a:solidFill>
                <a:ea typeface="SimSun" pitchFamily="2" charset="-122"/>
              </a:rPr>
              <a:t>约 翰 宣 讲</a:t>
            </a:r>
            <a:r>
              <a:rPr lang="en-US" altLang="zh-CN" b="1">
                <a:solidFill>
                  <a:srgbClr val="FFFFFF"/>
                </a:solidFill>
              </a:rPr>
              <a:t>” (</a:t>
            </a:r>
            <a:r>
              <a:rPr lang="zh-CN" altLang="en-US">
                <a:solidFill>
                  <a:srgbClr val="FFFFFF"/>
                </a:solidFill>
              </a:rPr>
              <a:t>路加</a:t>
            </a:r>
            <a:r>
              <a:rPr lang="en-US" altLang="zh-CN" b="1">
                <a:solidFill>
                  <a:srgbClr val="FFFFFF"/>
                </a:solidFill>
              </a:rPr>
              <a:t>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animBg="1"/>
      <p:bldP spid="68620" grpId="0" animBg="1"/>
      <p:bldP spid="68621" grpId="0" animBg="1"/>
      <p:bldP spid="68622" grpId="0" animBg="1"/>
      <p:bldP spid="68623" grpId="0" animBg="1"/>
      <p:bldP spid="68624" grpId="0" animBg="1"/>
      <p:bldP spid="68625" grpId="0"/>
      <p:bldP spid="68627" grpId="0" animBg="1"/>
      <p:bldP spid="68629" grpId="0" animBg="1"/>
      <p:bldP spid="686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95235"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a:p>
            <a:pPr>
              <a:spcBef>
                <a:spcPct val="50000"/>
              </a:spcBef>
            </a:pPr>
            <a:endParaRPr lang="zh-CN" altLang="en-US" b="1" dirty="0">
              <a:solidFill>
                <a:srgbClr val="FFFF00"/>
              </a:solidFill>
              <a:latin typeface="Times" charset="0"/>
              <a:cs typeface="SimSun" charset="0"/>
            </a:endParaRPr>
          </a:p>
        </p:txBody>
      </p:sp>
      <p:sp>
        <p:nvSpPr>
          <p:cNvPr id="9523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p:txBody>
      </p:sp>
      <p:sp>
        <p:nvSpPr>
          <p:cNvPr id="95237"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大</a:t>
            </a:r>
            <a:r>
              <a:rPr lang="zh-TW" altLang="en-US" b="1">
                <a:solidFill>
                  <a:srgbClr val="FFFF00"/>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95238"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39" name="Rectangle 7"/>
          <p:cNvSpPr>
            <a:spLocks noChangeArrowheads="1"/>
          </p:cNvSpPr>
          <p:nvPr/>
        </p:nvSpPr>
        <p:spPr bwMode="auto">
          <a:xfrm>
            <a:off x="0" y="177800"/>
            <a:ext cx="9144000" cy="7986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r>
              <a:rPr lang="zh-CN" altLang="en-US" dirty="0">
                <a:solidFill>
                  <a:srgbClr val="FFFFFF"/>
                </a:solidFill>
                <a:latin typeface="Arial" charset="0"/>
                <a:ea typeface="ＭＳ Ｐゴシック" charset="0"/>
              </a:rPr>
              <a:t> </a:t>
            </a:r>
            <a:endParaRPr lang="zh-CN" altLang="en-US" b="1" dirty="0">
              <a:solidFill>
                <a:srgbClr val="FFFF00"/>
              </a:solidFill>
              <a:latin typeface="Times New Roman" charset="0"/>
              <a:ea typeface="SimSun" charset="0"/>
              <a:cs typeface="SimSun" charset="0"/>
            </a:endParaRPr>
          </a:p>
        </p:txBody>
      </p:sp>
      <p:sp>
        <p:nvSpPr>
          <p:cNvPr id="95240"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3"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4"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6"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solidFill>
                  <a:srgbClr val="FFFF00"/>
                </a:solidFill>
                <a:latin typeface="Times" charset="0"/>
                <a:cs typeface="SimSun" charset="0"/>
              </a:rPr>
              <a:t> </a:t>
            </a:r>
            <a:r>
              <a:rPr lang="zh-TW" altLang="en-US" b="1">
                <a:solidFill>
                  <a:srgbClr val="FFFF00"/>
                </a:solidFill>
                <a:latin typeface="Times"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所</a:t>
            </a:r>
            <a:r>
              <a:rPr lang="zh-TW" altLang="en-US" b="1">
                <a:solidFill>
                  <a:srgbClr val="FFFF00"/>
                </a:solidFill>
                <a:latin typeface="KaiTi" pitchFamily="49" charset="-122"/>
                <a:ea typeface="KaiTi" pitchFamily="49" charset="-122"/>
              </a:rPr>
              <a:t>罗门</a:t>
            </a:r>
            <a:endParaRPr lang="zh-CN" altLang="en-US" b="1" dirty="0">
              <a:solidFill>
                <a:srgbClr val="FFFF00"/>
              </a:solidFill>
              <a:latin typeface="KaiTi" pitchFamily="49" charset="-122"/>
              <a:ea typeface="KaiTi" pitchFamily="49" charset="-122"/>
              <a:cs typeface="SimSun" charset="0"/>
            </a:endParaRPr>
          </a:p>
        </p:txBody>
      </p:sp>
      <p:sp>
        <p:nvSpPr>
          <p:cNvPr id="95247"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9" name="Text Box 17"/>
          <p:cNvSpPr txBox="1">
            <a:spLocks noChangeArrowheads="1"/>
          </p:cNvSpPr>
          <p:nvPr/>
        </p:nvSpPr>
        <p:spPr bwMode="auto">
          <a:xfrm>
            <a:off x="2268538" y="4292600"/>
            <a:ext cx="3138487"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a:solidFill>
                  <a:srgbClr val="FFFF00"/>
                </a:solidFill>
                <a:latin typeface="KaiTi" pitchFamily="49" charset="-122"/>
                <a:ea typeface="KaiTi" pitchFamily="49" charset="-122"/>
                <a:cs typeface="ＭＳ Ｐゴシック" charset="-128"/>
              </a:rPr>
              <a:t>家</a:t>
            </a:r>
            <a:r>
              <a:rPr lang="zh-TW" altLang="en-US" b="1">
                <a:solidFill>
                  <a:srgbClr val="FFFF00"/>
                </a:solidFill>
                <a:latin typeface="KaiTi" pitchFamily="49" charset="-122"/>
                <a:ea typeface="KaiTi" pitchFamily="49" charset="-122"/>
                <a:cs typeface="ＭＳ Ｐゴシック" charset="-128"/>
              </a:rPr>
              <a:t>谱</a:t>
            </a:r>
            <a:r>
              <a:rPr lang="zh-CN" altLang="en-US" b="1">
                <a:solidFill>
                  <a:srgbClr val="FFFF00"/>
                </a:solidFill>
                <a:latin typeface="KaiTi" pitchFamily="49" charset="-122"/>
                <a:ea typeface="KaiTi" pitchFamily="49" charset="-122"/>
                <a:cs typeface="ＭＳ Ｐゴシック" charset="-128"/>
              </a:rPr>
              <a:t>的</a:t>
            </a:r>
            <a:r>
              <a:rPr lang="zh-TW" altLang="en-US" b="1">
                <a:solidFill>
                  <a:srgbClr val="FFFF00"/>
                </a:solidFill>
                <a:latin typeface="KaiTi" pitchFamily="49" charset="-122"/>
                <a:ea typeface="KaiTi" pitchFamily="49" charset="-122"/>
                <a:cs typeface="ＭＳ Ｐゴシック" charset="-128"/>
              </a:rPr>
              <a:t>权</a:t>
            </a:r>
            <a:r>
              <a:rPr lang="zh-CN" altLang="en-US" b="1">
                <a:solidFill>
                  <a:srgbClr val="FFFF00"/>
                </a:solidFill>
                <a:latin typeface="KaiTi" pitchFamily="49" charset="-122"/>
                <a:ea typeface="KaiTi" pitchFamily="49" charset="-122"/>
                <a:cs typeface="ＭＳ Ｐゴシック" charset="-128"/>
              </a:rPr>
              <a:t>利</a:t>
            </a:r>
            <a:endParaRPr lang="zh-CN" altLang="en-US" b="1" dirty="0">
              <a:solidFill>
                <a:srgbClr val="FFFF00"/>
              </a:solidFill>
              <a:latin typeface="KaiTi" pitchFamily="49" charset="-122"/>
              <a:ea typeface="KaiTi" pitchFamily="49" charset="-122"/>
              <a:cs typeface="ＭＳ Ｐゴシック" charset="-128"/>
            </a:endParaRPr>
          </a:p>
          <a:p>
            <a:pPr>
              <a:defRPr/>
            </a:pPr>
            <a:r>
              <a:rPr lang="en-US" altLang="zh-CN" b="1">
                <a:solidFill>
                  <a:srgbClr val="FFFF00"/>
                </a:solidFill>
                <a:latin typeface="KaiTi" pitchFamily="49" charset="-122"/>
                <a:ea typeface="KaiTi" pitchFamily="49" charset="-122"/>
                <a:cs typeface="ＭＳ Ｐゴシック" charset="-128"/>
              </a:rPr>
              <a:t>路</a:t>
            </a:r>
            <a:r>
              <a:rPr lang="zh-CN" altLang="en-US" b="1">
                <a:solidFill>
                  <a:srgbClr val="FFFF00"/>
                </a:solidFill>
                <a:latin typeface="KaiTi" pitchFamily="49" charset="-122"/>
                <a:ea typeface="KaiTi" pitchFamily="49" charset="-122"/>
                <a:cs typeface="ＭＳ Ｐゴシック" charset="-128"/>
              </a:rPr>
              <a:t>加</a:t>
            </a:r>
            <a:r>
              <a:rPr lang="en-US" altLang="zh-CN" b="1">
                <a:solidFill>
                  <a:srgbClr val="FFFF00"/>
                </a:solidFill>
                <a:latin typeface="KaiTi" pitchFamily="49" charset="-122"/>
                <a:ea typeface="KaiTi" pitchFamily="49" charset="-122"/>
                <a:cs typeface="ＭＳ Ｐゴシック" charset="-128"/>
              </a:rPr>
              <a:t>3</a:t>
            </a:r>
            <a:r>
              <a:rPr lang="en-US" altLang="zh-CN" b="1" dirty="0">
                <a:solidFill>
                  <a:srgbClr val="FFFF00"/>
                </a:solidFill>
                <a:latin typeface="KaiTi" pitchFamily="49" charset="-122"/>
                <a:ea typeface="KaiTi" pitchFamily="49" charset="-122"/>
                <a:cs typeface="ＭＳ Ｐゴシック" charset="-128"/>
              </a:rPr>
              <a:t>: 23-38</a:t>
            </a:r>
          </a:p>
        </p:txBody>
      </p:sp>
      <p:sp>
        <p:nvSpPr>
          <p:cNvPr id="95250" name="Text Box 18"/>
          <p:cNvSpPr txBox="1">
            <a:spLocks noChangeArrowheads="1"/>
          </p:cNvSpPr>
          <p:nvPr/>
        </p:nvSpPr>
        <p:spPr bwMode="auto">
          <a:xfrm>
            <a:off x="5651500" y="4292600"/>
            <a:ext cx="2744788"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a:solidFill>
                  <a:srgbClr val="FFFF00"/>
                </a:solidFill>
                <a:latin typeface="KaiTi" pitchFamily="49" charset="-122"/>
                <a:ea typeface="KaiTi" pitchFamily="49" charset="-122"/>
                <a:cs typeface="ＭＳ Ｐゴシック" charset="-128"/>
              </a:rPr>
              <a:t>法</a:t>
            </a:r>
            <a:r>
              <a:rPr lang="zh-CN" altLang="en-US" b="1">
                <a:solidFill>
                  <a:srgbClr val="FFFF00"/>
                </a:solidFill>
                <a:latin typeface="KaiTi" pitchFamily="49" charset="-122"/>
                <a:ea typeface="KaiTi" pitchFamily="49" charset="-122"/>
                <a:cs typeface="ＭＳ Ｐゴシック" charset="-128"/>
              </a:rPr>
              <a:t>律的</a:t>
            </a:r>
            <a:r>
              <a:rPr lang="zh-TW" altLang="en-US" b="1">
                <a:solidFill>
                  <a:srgbClr val="FFFF00"/>
                </a:solidFill>
                <a:latin typeface="KaiTi" pitchFamily="49" charset="-122"/>
                <a:ea typeface="KaiTi" pitchFamily="49" charset="-122"/>
                <a:cs typeface="ＭＳ Ｐゴシック" charset="-128"/>
              </a:rPr>
              <a:t>权</a:t>
            </a:r>
            <a:r>
              <a:rPr lang="zh-CN" altLang="en-US" b="1">
                <a:solidFill>
                  <a:srgbClr val="FFFF00"/>
                </a:solidFill>
                <a:latin typeface="KaiTi" pitchFamily="49" charset="-122"/>
                <a:ea typeface="KaiTi" pitchFamily="49" charset="-122"/>
                <a:cs typeface="ＭＳ Ｐゴシック" charset="-128"/>
              </a:rPr>
              <a:t>利</a:t>
            </a:r>
            <a:endParaRPr lang="zh-CN" altLang="en-US" b="1" dirty="0">
              <a:solidFill>
                <a:srgbClr val="FFFF00"/>
              </a:solidFill>
              <a:latin typeface="KaiTi" pitchFamily="49" charset="-122"/>
              <a:ea typeface="KaiTi" pitchFamily="49" charset="-122"/>
              <a:cs typeface="ＭＳ Ｐゴシック" charset="-128"/>
            </a:endParaRPr>
          </a:p>
          <a:p>
            <a:pPr>
              <a:defRPr/>
            </a:pPr>
            <a:r>
              <a:rPr lang="zh-TW" altLang="en-US" b="1">
                <a:solidFill>
                  <a:srgbClr val="FFFF00"/>
                </a:solidFill>
                <a:latin typeface="KaiTi" pitchFamily="49" charset="-122"/>
                <a:ea typeface="KaiTi" pitchFamily="49" charset="-122"/>
                <a:cs typeface="ＭＳ Ｐゴシック" charset="-128"/>
              </a:rPr>
              <a:t>马</a:t>
            </a:r>
            <a:r>
              <a:rPr lang="zh-CN" altLang="en-US" b="1">
                <a:solidFill>
                  <a:srgbClr val="FFFF00"/>
                </a:solidFill>
                <a:latin typeface="KaiTi" pitchFamily="49" charset="-122"/>
                <a:ea typeface="KaiTi" pitchFamily="49" charset="-122"/>
                <a:cs typeface="ＭＳ Ｐゴシック" charset="-128"/>
              </a:rPr>
              <a:t>太</a:t>
            </a:r>
            <a:r>
              <a:rPr lang="en-US" altLang="zh-CN" b="1">
                <a:solidFill>
                  <a:srgbClr val="FFFF00"/>
                </a:solidFill>
                <a:latin typeface="KaiTi" pitchFamily="49" charset="-122"/>
                <a:ea typeface="KaiTi" pitchFamily="49" charset="-122"/>
                <a:cs typeface="ＭＳ Ｐゴシック" charset="-128"/>
              </a:rPr>
              <a:t>1</a:t>
            </a:r>
            <a:r>
              <a:rPr lang="en-US" altLang="zh-CN" b="1" dirty="0">
                <a:solidFill>
                  <a:srgbClr val="FFFF00"/>
                </a:solidFill>
                <a:latin typeface="KaiTi" pitchFamily="49" charset="-122"/>
                <a:ea typeface="KaiTi" pitchFamily="49" charset="-122"/>
                <a:cs typeface="ＭＳ Ｐゴシック" charset="-128"/>
              </a:rPr>
              <a:t>: 1-17</a:t>
            </a:r>
          </a:p>
        </p:txBody>
      </p:sp>
      <p:sp>
        <p:nvSpPr>
          <p:cNvPr id="95251" name="Rectangle 19"/>
          <p:cNvSpPr>
            <a:spLocks noChangeArrowheads="1"/>
          </p:cNvSpPr>
          <p:nvPr/>
        </p:nvSpPr>
        <p:spPr bwMode="auto">
          <a:xfrm>
            <a:off x="2195513" y="4292600"/>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solidFill>
                <a:srgbClr val="FFFFFF"/>
              </a:solidFill>
              <a:latin typeface="Times New Roman" charset="0"/>
              <a:ea typeface="SimSun" pitchFamily="2" charset="-122"/>
              <a:cs typeface="SimSun" pitchFamily="2" charset="-122"/>
            </a:endParaRPr>
          </a:p>
        </p:txBody>
      </p:sp>
      <p:sp>
        <p:nvSpPr>
          <p:cNvPr id="95252"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3" name="Line 2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4" name="Text Box 22"/>
          <p:cNvSpPr txBox="1">
            <a:spLocks noChangeArrowheads="1"/>
          </p:cNvSpPr>
          <p:nvPr/>
        </p:nvSpPr>
        <p:spPr bwMode="auto">
          <a:xfrm>
            <a:off x="1419225" y="5292725"/>
            <a:ext cx="1806575" cy="30777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defRPr/>
            </a:pPr>
            <a:r>
              <a:rPr lang="en-US" altLang="zh-CN" sz="2800" b="1" dirty="0" err="1">
                <a:solidFill>
                  <a:srgbClr val="7ED87E"/>
                </a:solidFill>
                <a:latin typeface="Engravers MT" charset="0"/>
                <a:ea typeface="楷体" charset="0"/>
                <a:cs typeface="楷体" charset="0"/>
              </a:rPr>
              <a:t>血</a:t>
            </a:r>
            <a:r>
              <a:rPr lang="zh-TW" altLang="en-US" sz="2800" b="1" dirty="0">
                <a:solidFill>
                  <a:srgbClr val="7ED87E"/>
                </a:solidFill>
                <a:latin typeface="Engravers MT" charset="0"/>
                <a:ea typeface="楷体" charset="0"/>
                <a:cs typeface="楷体" charset="0"/>
              </a:rPr>
              <a:t>缘</a:t>
            </a:r>
            <a:endParaRPr lang="zh-CN" altLang="en-US" sz="2800" b="1" dirty="0">
              <a:solidFill>
                <a:srgbClr val="7ED87E"/>
              </a:solidFill>
              <a:latin typeface="Engravers MT" charset="0"/>
              <a:ea typeface="楷体" charset="0"/>
              <a:cs typeface="楷体" charset="0"/>
            </a:endParaRPr>
          </a:p>
        </p:txBody>
      </p:sp>
      <p:sp>
        <p:nvSpPr>
          <p:cNvPr id="95255" name="Text Box 23"/>
          <p:cNvSpPr txBox="1">
            <a:spLocks noChangeArrowheads="1"/>
          </p:cNvSpPr>
          <p:nvPr/>
        </p:nvSpPr>
        <p:spPr bwMode="auto">
          <a:xfrm>
            <a:off x="7602538" y="5157788"/>
            <a:ext cx="1452562" cy="83099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zh-CN" b="1" dirty="0">
                <a:solidFill>
                  <a:srgbClr val="FFFF00"/>
                </a:solidFill>
                <a:latin typeface="KaiTi" pitchFamily="49" charset="-122"/>
                <a:ea typeface="KaiTi" pitchFamily="49" charset="-122"/>
              </a:rPr>
              <a:t>法</a:t>
            </a:r>
            <a:r>
              <a:rPr lang="zh-CN" altLang="en-US" b="1" dirty="0">
                <a:solidFill>
                  <a:srgbClr val="FFFF00"/>
                </a:solidFill>
                <a:latin typeface="KaiTi" pitchFamily="49" charset="-122"/>
                <a:ea typeface="KaiTi" pitchFamily="49" charset="-122"/>
              </a:rPr>
              <a:t>律的</a:t>
            </a:r>
            <a:endParaRPr lang="en-US" altLang="zh-CN" b="1" dirty="0">
              <a:solidFill>
                <a:srgbClr val="FFFF00"/>
              </a:solidFill>
              <a:latin typeface="KaiTi" pitchFamily="49" charset="-122"/>
              <a:ea typeface="KaiTi" pitchFamily="49" charset="-122"/>
            </a:endParaRPr>
          </a:p>
          <a:p>
            <a:pPr>
              <a:defRPr/>
            </a:pPr>
            <a:r>
              <a:rPr lang="zh-TW" altLang="en-US" b="1">
                <a:solidFill>
                  <a:srgbClr val="FFFF00"/>
                </a:solidFill>
                <a:latin typeface="KaiTi" pitchFamily="49" charset="-122"/>
                <a:ea typeface="KaiTi" pitchFamily="49" charset="-122"/>
              </a:rPr>
              <a:t>权</a:t>
            </a:r>
            <a:r>
              <a:rPr lang="zh-CN" altLang="en-US" b="1">
                <a:solidFill>
                  <a:srgbClr val="FFFF00"/>
                </a:solidFill>
                <a:latin typeface="KaiTi" pitchFamily="49" charset="-122"/>
                <a:ea typeface="KaiTi" pitchFamily="49" charset="-122"/>
              </a:rPr>
              <a:t>利</a:t>
            </a:r>
            <a:endParaRPr lang="zh-CN" altLang="en-US" b="1" dirty="0">
              <a:solidFill>
                <a:srgbClr val="FFFF00"/>
              </a:solidFill>
              <a:latin typeface="KaiTi" pitchFamily="49" charset="-122"/>
              <a:ea typeface="KaiTi" pitchFamily="49" charset="-122"/>
            </a:endParaRPr>
          </a:p>
        </p:txBody>
      </p:sp>
      <p:sp>
        <p:nvSpPr>
          <p:cNvPr id="95256" name="Text Box 24"/>
          <p:cNvSpPr txBox="1">
            <a:spLocks noChangeArrowheads="1"/>
          </p:cNvSpPr>
          <p:nvPr/>
        </p:nvSpPr>
        <p:spPr bwMode="auto">
          <a:xfrm>
            <a:off x="4500563" y="63388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2800" b="1">
                <a:solidFill>
                  <a:srgbClr val="FFFFFF"/>
                </a:solidFill>
                <a:latin typeface="KaiTi" pitchFamily="49" charset="-122"/>
                <a:ea typeface="KaiTi" pitchFamily="49" charset="-122"/>
                <a:cs typeface="SimSun" charset="0"/>
              </a:rPr>
              <a:t>耶</a:t>
            </a:r>
            <a:r>
              <a:rPr lang="zh-TW" altLang="en-US" sz="2800" b="1">
                <a:solidFill>
                  <a:srgbClr val="FFFFFF"/>
                </a:solidFill>
                <a:latin typeface="KaiTi" pitchFamily="49" charset="-122"/>
                <a:ea typeface="KaiTi" pitchFamily="49" charset="-122"/>
                <a:cs typeface="SimSun" charset="0"/>
              </a:rPr>
              <a:t>稣</a:t>
            </a:r>
            <a:r>
              <a:rPr lang="zh-CN" altLang="en-US" sz="2800" b="1">
                <a:solidFill>
                  <a:srgbClr val="FFFFFF"/>
                </a:solidFill>
                <a:latin typeface="KaiTi" pitchFamily="49" charset="-122"/>
                <a:ea typeface="KaiTi" pitchFamily="49" charset="-122"/>
                <a:cs typeface="SimSun" charset="0"/>
              </a:rPr>
              <a:t>基督</a:t>
            </a:r>
            <a:endParaRPr lang="zh-CN" altLang="en-US" sz="2800" b="1" dirty="0">
              <a:solidFill>
                <a:srgbClr val="FFFF00"/>
              </a:solidFill>
              <a:latin typeface="KaiTi" pitchFamily="49" charset="-122"/>
              <a:ea typeface="KaiTi" pitchFamily="49" charset="-122"/>
              <a:cs typeface="SimSun" charset="0"/>
            </a:endParaRPr>
          </a:p>
        </p:txBody>
      </p:sp>
      <p:sp>
        <p:nvSpPr>
          <p:cNvPr id="95257" name="Rectangle 25"/>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8" name="Line 26"/>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9" name="Line 27"/>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0" name="Line 28"/>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1" name="Line 29"/>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2" name="Line 30"/>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3" name="Line 3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nvGrpSpPr>
          <p:cNvPr id="197662" name="Group 32"/>
          <p:cNvGrpSpPr>
            <a:grpSpLocks/>
          </p:cNvGrpSpPr>
          <p:nvPr/>
        </p:nvGrpSpPr>
        <p:grpSpPr bwMode="auto">
          <a:xfrm>
            <a:off x="5499100" y="5003800"/>
            <a:ext cx="3371850" cy="1117600"/>
            <a:chOff x="3432" y="3160"/>
            <a:chExt cx="2216" cy="816"/>
          </a:xfrm>
        </p:grpSpPr>
        <p:sp>
          <p:nvSpPr>
            <p:cNvPr id="95265" name="Oval 33"/>
            <p:cNvSpPr>
              <a:spLocks noChangeArrowheads="1"/>
            </p:cNvSpPr>
            <p:nvPr/>
          </p:nvSpPr>
          <p:spPr bwMode="auto">
            <a:xfrm>
              <a:off x="4704" y="3160"/>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6" name="Oval 34"/>
            <p:cNvSpPr>
              <a:spLocks noChangeArrowheads="1"/>
            </p:cNvSpPr>
            <p:nvPr/>
          </p:nvSpPr>
          <p:spPr bwMode="auto">
            <a:xfrm>
              <a:off x="3432" y="3488"/>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7" name="Line 35"/>
            <p:cNvSpPr>
              <a:spLocks noChangeShapeType="1"/>
            </p:cNvSpPr>
            <p:nvPr/>
          </p:nvSpPr>
          <p:spPr bwMode="auto">
            <a:xfrm flipV="1">
              <a:off x="4413" y="3651"/>
              <a:ext cx="284" cy="58"/>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5268" name="Text Box 36"/>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cs typeface="华文细黑" charset="0"/>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
        <p:nvSpPr>
          <p:cNvPr id="197664" name="Text Box 3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7665" name="Text Box 3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5271"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37</a:t>
            </a:r>
          </a:p>
        </p:txBody>
      </p:sp>
      <p:grpSp>
        <p:nvGrpSpPr>
          <p:cNvPr id="197667" name="Group 40"/>
          <p:cNvGrpSpPr>
            <a:grpSpLocks/>
          </p:cNvGrpSpPr>
          <p:nvPr/>
        </p:nvGrpSpPr>
        <p:grpSpPr bwMode="auto">
          <a:xfrm>
            <a:off x="1235075" y="4889500"/>
            <a:ext cx="3908425" cy="1295400"/>
            <a:chOff x="824" y="3152"/>
            <a:chExt cx="2416" cy="816"/>
          </a:xfrm>
        </p:grpSpPr>
        <p:sp>
          <p:nvSpPr>
            <p:cNvPr id="95273" name="Oval 41"/>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4" name="Oval 42"/>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5" name="Line 43"/>
            <p:cNvSpPr>
              <a:spLocks noChangeShapeType="1"/>
            </p:cNvSpPr>
            <p:nvPr/>
          </p:nvSpPr>
          <p:spPr bwMode="auto">
            <a:xfrm>
              <a:off x="1733" y="3613"/>
              <a:ext cx="509"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grpSp>
        <p:nvGrpSpPr>
          <p:cNvPr id="197668" name="Group 44"/>
          <p:cNvGrpSpPr>
            <a:grpSpLocks/>
          </p:cNvGrpSpPr>
          <p:nvPr/>
        </p:nvGrpSpPr>
        <p:grpSpPr bwMode="auto">
          <a:xfrm>
            <a:off x="4438650" y="3343275"/>
            <a:ext cx="1684338" cy="182563"/>
            <a:chOff x="2796" y="2106"/>
            <a:chExt cx="1061" cy="115"/>
          </a:xfrm>
        </p:grpSpPr>
        <p:sp>
          <p:nvSpPr>
            <p:cNvPr id="95277" name="Line 45"/>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8" name="Line 46"/>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9" name="Line 47"/>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5280" name="AutoShape 48"/>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81" name="Line 4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82" name="Line 5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1"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马</a:t>
            </a:r>
            <a:r>
              <a:rPr lang="zh-CN" altLang="en-US" b="1">
                <a:solidFill>
                  <a:srgbClr val="FFFF00"/>
                </a:solidFill>
                <a:latin typeface="KaiTi" pitchFamily="49" charset="-122"/>
                <a:ea typeface="KaiTi" pitchFamily="49" charset="-122"/>
              </a:rPr>
              <a:t>利</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约</a:t>
            </a:r>
            <a:r>
              <a:rPr lang="zh-CN" altLang="en-US" b="1">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627732990"/>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79467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0" name="Rectangle 2">
            <a:extLst>
              <a:ext uri="{FF2B5EF4-FFF2-40B4-BE49-F238E27FC236}">
                <a16:creationId xmlns:a16="http://schemas.microsoft.com/office/drawing/2014/main" id="{8881B76D-20C0-A742-AF66-A4B74D8E7E52}"/>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12197524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cs typeface="Osaka"/>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cs typeface="Osaka"/>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4223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409764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844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609276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830960"/>
          </a:xfrm>
          <a:prstGeom prst="rect">
            <a:avLst/>
          </a:prstGeom>
          <a:noFill/>
        </p:spPr>
        <p:txBody>
          <a:bodyPr wrap="square" lIns="91403" tIns="45702" rIns="91403" bIns="45702">
            <a:spAutoFit/>
          </a:bodyPr>
          <a:lstStyle/>
          <a:p>
            <a:pPr algn="ctr">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4" y="4365104"/>
            <a:ext cx="9144000" cy="584739"/>
          </a:xfrm>
          <a:prstGeom prst="rect">
            <a:avLst/>
          </a:prstGeom>
          <a:noFill/>
        </p:spPr>
        <p:txBody>
          <a:bodyPr wrap="square" lIns="91403" tIns="45702" rIns="91403" bIns="45702">
            <a:spAutoFit/>
          </a:bodyPr>
          <a:lstStyle/>
          <a:p>
            <a:pPr algn="ctr">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35688" y="16211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117725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A80551-48E5-8F42-8F9A-8EF1E355B3C8}"/>
              </a:ext>
            </a:extLst>
          </p:cNvPr>
          <p:cNvGrpSpPr/>
          <p:nvPr/>
        </p:nvGrpSpPr>
        <p:grpSpPr>
          <a:xfrm>
            <a:off x="1475656" y="0"/>
            <a:ext cx="6594231" cy="6858000"/>
            <a:chOff x="1475656" y="0"/>
            <a:chExt cx="6594231" cy="6858000"/>
          </a:xfrm>
        </p:grpSpPr>
        <p:pic>
          <p:nvPicPr>
            <p:cNvPr id="27650" name="Picture 2" descr="https://donmcminn.com/wp-content/uploads/2015/10/skeptic-cartoon.gif">
              <a:extLst>
                <a:ext uri="{FF2B5EF4-FFF2-40B4-BE49-F238E27FC236}">
                  <a16:creationId xmlns:a16="http://schemas.microsoft.com/office/drawing/2014/main" id="{0F49A0F2-0323-AC4C-B306-C3434941B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659423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9B5EE5A-658C-4947-A89D-B9B1E48B6EE3}"/>
                </a:ext>
              </a:extLst>
            </p:cNvPr>
            <p:cNvGrpSpPr/>
            <p:nvPr/>
          </p:nvGrpSpPr>
          <p:grpSpPr>
            <a:xfrm>
              <a:off x="2206850" y="260648"/>
              <a:ext cx="5498492" cy="2618718"/>
              <a:chOff x="2206850" y="260648"/>
              <a:chExt cx="5498492" cy="2618718"/>
            </a:xfrm>
          </p:grpSpPr>
          <p:sp>
            <p:nvSpPr>
              <p:cNvPr id="2" name="Rectangle 1">
                <a:extLst>
                  <a:ext uri="{FF2B5EF4-FFF2-40B4-BE49-F238E27FC236}">
                    <a16:creationId xmlns:a16="http://schemas.microsoft.com/office/drawing/2014/main" id="{8FFB64E4-5DF9-DC49-8E4E-44E05E8012C8}"/>
                  </a:ext>
                </a:extLst>
              </p:cNvPr>
              <p:cNvSpPr/>
              <p:nvPr/>
            </p:nvSpPr>
            <p:spPr bwMode="auto">
              <a:xfrm>
                <a:off x="2411760" y="260648"/>
                <a:ext cx="3528392" cy="86409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Oval 2">
                <a:extLst>
                  <a:ext uri="{FF2B5EF4-FFF2-40B4-BE49-F238E27FC236}">
                    <a16:creationId xmlns:a16="http://schemas.microsoft.com/office/drawing/2014/main" id="{F230B8B0-DCDC-3B42-A984-18B8CB65133F}"/>
                  </a:ext>
                </a:extLst>
              </p:cNvPr>
              <p:cNvSpPr/>
              <p:nvPr/>
            </p:nvSpPr>
            <p:spPr bwMode="auto">
              <a:xfrm>
                <a:off x="2206850" y="1268760"/>
                <a:ext cx="2581173" cy="108012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599C0FCC-300A-F941-9D8B-698453F8EA31}"/>
                  </a:ext>
                </a:extLst>
              </p:cNvPr>
              <p:cNvSpPr/>
              <p:nvPr/>
            </p:nvSpPr>
            <p:spPr bwMode="auto">
              <a:xfrm>
                <a:off x="5032729" y="1642492"/>
                <a:ext cx="2581173" cy="108012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B102AD2-8EFD-FF40-9A6A-4F3BC34273DE}"/>
                  </a:ext>
                </a:extLst>
              </p:cNvPr>
              <p:cNvSpPr/>
              <p:nvPr/>
            </p:nvSpPr>
            <p:spPr bwMode="auto">
              <a:xfrm>
                <a:off x="5124169" y="1799246"/>
                <a:ext cx="2581173" cy="108012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sp>
        <p:nvSpPr>
          <p:cNvPr id="900098" name="Rectangle 2"/>
          <p:cNvSpPr>
            <a:spLocks noGrp="1" noChangeArrowheads="1"/>
          </p:cNvSpPr>
          <p:nvPr>
            <p:ph type="ctrTitle"/>
          </p:nvPr>
        </p:nvSpPr>
        <p:spPr>
          <a:xfrm rot="16200000">
            <a:off x="-2677623" y="2704719"/>
            <a:ext cx="6858001" cy="144855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要有怀疑精神</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4">
            <a:extLst>
              <a:ext uri="{FF2B5EF4-FFF2-40B4-BE49-F238E27FC236}">
                <a16:creationId xmlns:a16="http://schemas.microsoft.com/office/drawing/2014/main" id="{6F9C69F0-F13E-5549-8B57-B36E20F02B20}"/>
              </a:ext>
            </a:extLst>
          </p:cNvPr>
          <p:cNvSpPr txBox="1">
            <a:spLocks noChangeArrowheads="1"/>
          </p:cNvSpPr>
          <p:nvPr/>
        </p:nvSpPr>
        <p:spPr bwMode="auto">
          <a:xfrm>
            <a:off x="2267744" y="116632"/>
            <a:ext cx="387731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zh-CN" sz="3600" dirty="0">
                <a:solidFill>
                  <a:srgbClr val="0E0E0E"/>
                </a:solidFill>
                <a:effectLst/>
                <a:latin typeface=".AppleSystemUIFont"/>
              </a:rPr>
              <a:t>—</a:t>
            </a:r>
            <a:r>
              <a:rPr lang="zh-CN" altLang="en-US" sz="3600" dirty="0">
                <a:solidFill>
                  <a:srgbClr val="0E0E0E"/>
                </a:solidFill>
                <a:effectLst/>
                <a:latin typeface=".AppleSystemUIFont"/>
              </a:rPr>
              <a:t>欢迎</a:t>
            </a:r>
            <a:r>
              <a:rPr lang="en-US" altLang="zh-CN" sz="3600" dirty="0">
                <a:solidFill>
                  <a:srgbClr val="0E0E0E"/>
                </a:solidFill>
                <a:effectLst/>
                <a:latin typeface=".AppleSystemUIFont"/>
              </a:rPr>
              <a:t>—</a:t>
            </a:r>
          </a:p>
          <a:p>
            <a:r>
              <a:rPr lang="zh-CN" altLang="en-US" sz="2400" dirty="0">
                <a:solidFill>
                  <a:srgbClr val="0E0E0E"/>
                </a:solidFill>
                <a:effectLst/>
                <a:latin typeface=".AppleSystemUIFont"/>
              </a:rPr>
              <a:t>怀疑论者全国协会</a:t>
            </a:r>
            <a:endParaRPr lang="zh-CN" altLang="en-US" sz="1050" dirty="0">
              <a:solidFill>
                <a:srgbClr val="0E0E0E"/>
              </a:solidFill>
              <a:effectLst/>
              <a:latin typeface=".AppleSystemUIFont"/>
            </a:endParaRPr>
          </a:p>
        </p:txBody>
      </p:sp>
      <p:sp>
        <p:nvSpPr>
          <p:cNvPr id="10" name="Rectangle 4">
            <a:extLst>
              <a:ext uri="{FF2B5EF4-FFF2-40B4-BE49-F238E27FC236}">
                <a16:creationId xmlns:a16="http://schemas.microsoft.com/office/drawing/2014/main" id="{D26EF7A8-84FD-1D47-A5E4-1D2E61B73CA5}"/>
              </a:ext>
            </a:extLst>
          </p:cNvPr>
          <p:cNvSpPr txBox="1">
            <a:spLocks noChangeArrowheads="1"/>
          </p:cNvSpPr>
          <p:nvPr/>
        </p:nvSpPr>
        <p:spPr bwMode="auto">
          <a:xfrm>
            <a:off x="2207744" y="1340768"/>
            <a:ext cx="269873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E0E0E"/>
                </a:solidFill>
                <a:effectLst/>
                <a:latin typeface=".AppleSystemUIFont"/>
              </a:rPr>
              <a:t>“我不相信我们曾经见过面。”</a:t>
            </a:r>
            <a:endParaRPr lang="zh-CN" altLang="en-US" sz="2400" dirty="0">
              <a:solidFill>
                <a:srgbClr val="0E0E0E"/>
              </a:solidFill>
              <a:effectLst/>
              <a:latin typeface=".AppleSystemUIFont"/>
            </a:endParaRPr>
          </a:p>
        </p:txBody>
      </p:sp>
      <p:sp>
        <p:nvSpPr>
          <p:cNvPr id="11" name="Rectangle 4">
            <a:extLst>
              <a:ext uri="{FF2B5EF4-FFF2-40B4-BE49-F238E27FC236}">
                <a16:creationId xmlns:a16="http://schemas.microsoft.com/office/drawing/2014/main" id="{F09B3616-4F1C-1447-A303-08467723821B}"/>
              </a:ext>
            </a:extLst>
          </p:cNvPr>
          <p:cNvSpPr txBox="1">
            <a:spLocks noChangeArrowheads="1"/>
          </p:cNvSpPr>
          <p:nvPr/>
        </p:nvSpPr>
        <p:spPr bwMode="auto">
          <a:xfrm>
            <a:off x="4906483" y="1817623"/>
            <a:ext cx="297788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E0E0E"/>
                </a:solidFill>
                <a:effectLst/>
                <a:latin typeface=".AppleSystemUIFont"/>
              </a:rPr>
              <a:t>“我不相信 你不相信我们见过面</a:t>
            </a:r>
            <a:r>
              <a:rPr lang="en-US" altLang="zh-CN" sz="2400" b="1" dirty="0">
                <a:solidFill>
                  <a:srgbClr val="0E0E0E"/>
                </a:solidFill>
                <a:effectLst/>
                <a:latin typeface=".AppleSystemUIFont"/>
              </a:rPr>
              <a:t>……”</a:t>
            </a:r>
            <a:endParaRPr lang="zh-CN" altLang="en-US" sz="2400" dirty="0">
              <a:solidFill>
                <a:srgbClr val="0E0E0E"/>
              </a:solidFill>
              <a:effectLst/>
              <a:latin typeface=".AppleSystemUIFont"/>
            </a:endParaRPr>
          </a:p>
        </p:txBody>
      </p:sp>
    </p:spTree>
    <p:extLst>
      <p:ext uri="{BB962C8B-B14F-4D97-AF65-F5344CB8AC3E}">
        <p14:creationId xmlns:p14="http://schemas.microsoft.com/office/powerpoint/2010/main" val="1775717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6102" cy="1938956"/>
          </a:xfrm>
          <a:prstGeom prst="rect">
            <a:avLst/>
          </a:prstGeom>
          <a:noFill/>
        </p:spPr>
        <p:txBody>
          <a:bodyPr wrap="none" lIns="91403" tIns="45702" rIns="91403" bIns="45702">
            <a:spAutoFit/>
          </a:bodyPr>
          <a:lstStyle/>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395536" y="260648"/>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spc="-218">
                  <a:solidFill>
                    <a:srgbClr val="000090"/>
                  </a:solidFill>
                  <a:latin typeface="Arial" charset="0"/>
                  <a:ea typeface="ＭＳ Ｐゴシック" charset="0"/>
                </a:rPr>
                <a:t>免费</a:t>
              </a:r>
            </a:p>
            <a:p>
              <a:pPr algn="just">
                <a:defRPr sz="7500" b="1" spc="-119">
                  <a:solidFill>
                    <a:srgbClr val="00B0F0"/>
                  </a:solidFill>
                </a:defRPr>
              </a:pPr>
              <a:r>
                <a:rPr lang="zh-TW" altLang="en-US" sz="2800" b="1" spc="-119">
                  <a:solidFill>
                    <a:srgbClr val="36BAD5"/>
                  </a:solidFill>
                  <a:latin typeface="Arial" charset="0"/>
                  <a:ea typeface="ＭＳ Ｐゴシック" charset="0"/>
                </a:rPr>
                <a:t>圣经</a:t>
              </a:r>
            </a:p>
            <a:p>
              <a:pPr algn="just">
                <a:defRPr sz="7500" b="1" spc="-119">
                  <a:solidFill>
                    <a:srgbClr val="002060"/>
                  </a:solidFill>
                </a:defRPr>
              </a:pPr>
              <a:r>
                <a:rPr lang="zh-TW" altLang="en-US" sz="2800" b="1" spc="-119">
                  <a:solidFill>
                    <a:srgbClr val="000090"/>
                  </a:solidFill>
                  <a:latin typeface="Arial" charset="0"/>
                  <a:ea typeface="ＭＳ Ｐゴシック" charset="0"/>
                </a:rPr>
                <a:t>图片</a:t>
              </a:r>
            </a:p>
          </p:txBody>
        </p:sp>
      </p:grpSp>
    </p:spTree>
    <p:extLst>
      <p:ext uri="{BB962C8B-B14F-4D97-AF65-F5344CB8AC3E}">
        <p14:creationId xmlns:p14="http://schemas.microsoft.com/office/powerpoint/2010/main" val="1604780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025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876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884828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14:13-22</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6:31-46</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9:10-17</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6:1-13</a:t>
            </a:r>
          </a:p>
        </p:txBody>
      </p:sp>
      <p:grpSp>
        <p:nvGrpSpPr>
          <p:cNvPr id="7" name="Group 6"/>
          <p:cNvGrpSpPr/>
          <p:nvPr/>
        </p:nvGrpSpPr>
        <p:grpSpPr>
          <a:xfrm>
            <a:off x="6372200" y="3356992"/>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935025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5218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7303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3420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790029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zh-CN" alt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上帝的怜悯</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7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rPr>
              <a:t>路加福音</a:t>
            </a:r>
            <a:r>
              <a:rPr lang="en-US" sz="8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rPr>
              <a:t>10:25-37</a:t>
            </a:r>
          </a:p>
        </p:txBody>
      </p:sp>
    </p:spTree>
    <p:extLst>
      <p:ext uri="{BB962C8B-B14F-4D97-AF65-F5344CB8AC3E}">
        <p14:creationId xmlns:p14="http://schemas.microsoft.com/office/powerpoint/2010/main" val="273619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要带着怀疑的心辨别是非</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8674" name="Picture 2" descr="https://bloximages.chicago2.vip.townnews.com/westvalleyview.com/content/tncms/assets/v3/editorial/9/05/905de71e-3c4e-11e9-9ad5-c35a2d2f81ed/5c7979a298c22.image.jpg?resize=400%2C225">
            <a:extLst>
              <a:ext uri="{FF2B5EF4-FFF2-40B4-BE49-F238E27FC236}">
                <a16:creationId xmlns:a16="http://schemas.microsoft.com/office/drawing/2014/main" id="{0F1E6BFD-3B3C-8242-BD73-CAF104744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2" y="1052736"/>
            <a:ext cx="9089010" cy="51125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E023B416-7E2A-6545-9546-D743628A936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447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953345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rPr>
              <a:t>失银币的比喻</a:t>
            </a:r>
            <a:endParaRPr kumimoji="0" lang="en-US"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674246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57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476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232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918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846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我 告 诉 你 们 ，</a:t>
            </a:r>
            <a:endParaRPr kumimoji="0" lang="en-US" altLang="zh-CN" sz="2000" b="1" i="0" u="none" strike="noStrike" kern="1200" cap="none" spc="0" normalizeH="0" baseline="0" noProof="0" dirty="0">
              <a:ln>
                <a:noFill/>
              </a:ln>
              <a:solidFill>
                <a:srgbClr val="FFFFFF"/>
              </a:solidFill>
              <a:effectLst/>
              <a:uLnTx/>
              <a:uFillTx/>
              <a:latin typeface="Arial"/>
              <a:ea typeface="Osak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a:t>
            </a:r>
            <a:r>
              <a:rPr kumimoji="0" lang="zh-CN" altLang="en-US" sz="2000" b="1" i="0" u="none" strike="noStrike" kern="1200" cap="none" spc="0" normalizeH="0" baseline="0" noProof="0" dirty="0">
                <a:ln>
                  <a:noFill/>
                </a:ln>
                <a:solidFill>
                  <a:srgbClr val="FFFF00"/>
                </a:solidFill>
                <a:effectLst/>
                <a:uLnTx/>
                <a:uFillTx/>
                <a:latin typeface="Arial"/>
                <a:cs typeface="Arial" charset="0"/>
              </a:rPr>
              <a:t>一 个 罪 人 悔 改 </a:t>
            </a:r>
            <a:r>
              <a:rPr kumimoji="0" lang="zh-CN" altLang="en-US" sz="2000" b="1" i="0" u="none" strike="noStrike" kern="1200" cap="none" spc="0" normalizeH="0" baseline="0" noProof="0" dirty="0">
                <a:ln>
                  <a:noFill/>
                </a:ln>
                <a:solidFill>
                  <a:srgbClr val="FFFFFF"/>
                </a:solidFill>
                <a:effectLst/>
                <a:uLnTx/>
                <a:uFillTx/>
                <a:latin typeface="Arial"/>
                <a:cs typeface="Arial" charset="0"/>
              </a:rPr>
              <a:t>，</a:t>
            </a:r>
            <a:endParaRPr kumimoji="0" lang="en-US" altLang="zh-CN" sz="2000" b="1" i="0" u="none" strike="noStrike" kern="1200" cap="none" spc="0" normalizeH="0" baseline="0" noProof="0" dirty="0">
              <a:ln>
                <a:noFill/>
              </a:ln>
              <a:solidFill>
                <a:srgbClr val="FFFFFF"/>
              </a:solidFill>
              <a:effectLst/>
              <a:uLnTx/>
              <a:uFillTx/>
              <a:latin typeface="Arial"/>
              <a:ea typeface="Osak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在 天 上 也 要 </a:t>
            </a:r>
            <a:endParaRPr kumimoji="0" lang="en-US" altLang="zh-CN" sz="2000" b="1" i="0" u="none" strike="noStrike" kern="1200" cap="none" spc="0" normalizeH="0" baseline="0" noProof="0" dirty="0">
              <a:ln>
                <a:noFill/>
              </a:ln>
              <a:solidFill>
                <a:srgbClr val="FFFFFF"/>
              </a:solidFill>
              <a:effectLst/>
              <a:uLnTx/>
              <a:uFillTx/>
              <a:latin typeface="Arial"/>
              <a:ea typeface="Osak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这 样 为 他 欢 喜 ， </a:t>
            </a:r>
            <a:endParaRPr kumimoji="0" lang="en-US" altLang="zh-CN" sz="2000" b="1" i="0" u="none" strike="noStrike" kern="1200" cap="none" spc="0" normalizeH="0" baseline="0" noProof="0" dirty="0">
              <a:ln>
                <a:noFill/>
              </a:ln>
              <a:solidFill>
                <a:srgbClr val="FFFFFF"/>
              </a:solidFill>
              <a:effectLst/>
              <a:uLnTx/>
              <a:uFillTx/>
              <a:latin typeface="Arial"/>
              <a:ea typeface="Osak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较 比 为 九 十 九 个 、不 用 悔 改 的 义 人</a:t>
            </a:r>
            <a:endParaRPr kumimoji="0" lang="en-US" altLang="zh-CN" sz="2000" b="1" i="0" u="none" strike="noStrike" kern="1200" cap="none" spc="0" normalizeH="0" baseline="0" noProof="0" dirty="0">
              <a:ln>
                <a:noFill/>
              </a:ln>
              <a:solidFill>
                <a:srgbClr val="FFFFFF"/>
              </a:solidFill>
              <a:effectLst/>
              <a:uLnTx/>
              <a:uFillTx/>
              <a:latin typeface="Arial"/>
              <a:ea typeface="Osak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欢 喜 更 大 。</a:t>
            </a:r>
            <a:endParaRPr kumimoji="0" lang="en-US" sz="2000" b="1" i="0" u="none" strike="noStrike" kern="1200" cap="none" spc="0" normalizeH="0" baseline="0" noProof="0" dirty="0">
              <a:ln>
                <a:noFill/>
              </a:ln>
              <a:solidFill>
                <a:srgbClr val="FFFFFF"/>
              </a:solidFill>
              <a:effectLst/>
              <a:uLnTx/>
              <a:uFillTx/>
              <a:latin typeface="Arial"/>
              <a:ea typeface="Osaka"/>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a:ea typeface="Osaka"/>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两个儿子的比喻</a:t>
            </a:r>
            <a:endParaRPr kumimoji="0" lang="en-US" altLang="zh-CN"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r>
              <a:rPr kumimoji="0" lang="zh-CN"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浪子</a:t>
            </a: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55292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597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我们在基督的信靠</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怎么能够</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被确定</a:t>
            </a:r>
            <a:r>
              <a:rPr lang="en-US" sz="5400" b="1" dirty="0">
                <a:effectLst>
                  <a:glow rad="127000">
                    <a:schemeClr val="tx1"/>
                  </a:glow>
                </a:effectLst>
                <a:latin typeface="Arial" charset="0"/>
                <a:ea typeface="ＭＳ Ｐゴシック" charset="0"/>
                <a:cs typeface="ＭＳ Ｐゴシック" charset="0"/>
              </a:rPr>
              <a:t>?</a:t>
            </a: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79F1EA5-8531-D640-945C-065B607D791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1"/>
          <p:cNvSpPr/>
          <p:nvPr/>
        </p:nvSpPr>
        <p:spPr>
          <a:xfrm rot="20632345">
            <a:off x="2669704" y="4042342"/>
            <a:ext cx="3427280" cy="1384995"/>
          </a:xfrm>
          <a:prstGeom prst="rect">
            <a:avLst/>
          </a:prstGeom>
          <a:solidFill>
            <a:schemeClr val="bg1">
              <a:lumMod val="85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8400" b="1" i="0" u="none" strike="noStrike" kern="1200" cap="none" spc="0" normalizeH="0" baseline="0" noProof="0" dirty="0">
                <a:ln/>
                <a:solidFill>
                  <a:srgbClr val="000000"/>
                </a:solidFill>
                <a:effectLst/>
                <a:uLnTx/>
                <a:uFillTx/>
                <a:latin typeface="Microsoft YaHei UI" panose="020B0503020204020204" pitchFamily="34" charset="-122"/>
                <a:ea typeface="Microsoft YaHei UI" panose="020B0503020204020204" pitchFamily="34" charset="-122"/>
                <a:cs typeface="+mn-cs"/>
              </a:rPr>
              <a:t>待确定</a:t>
            </a:r>
            <a:endParaRPr kumimoji="0" lang="en-US" sz="8400" b="1" i="0" u="none" strike="noStrike" kern="1200" cap="none" spc="0" normalizeH="0" baseline="0" noProof="0" dirty="0">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7775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414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12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879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279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651010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800000"/>
                </a:solidFill>
                <a:effectLst/>
                <a:uLnTx/>
                <a:uFillTx/>
                <a:latin typeface="Capitals" charset="0"/>
                <a:ea typeface="ＭＳ Ｐゴシック"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前 行 後 随 的 众 人 喊 着 说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原 有 求 救 的 意 思 ， 在 此 是 称 颂 的 话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归 於 大 卫 的 子 孙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奉 主 名 来 的 是 应 当 称 颂 的 ！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高 高 在 上 和 散 那 ！</a:t>
            </a:r>
            <a:endPar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马太</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21:9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89756" y="404664"/>
            <a:ext cx="8964488" cy="1836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 </a:t>
            </a:r>
            <a:r>
              <a:rPr kumimoji="0" lang="en-US" altLang="zh-CN"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41</a:t>
            </a:r>
            <a:r>
              <a:rPr kumimoji="0" lang="zh-CN" alt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耶稣快到耶路撒冷，看见城，就为它哀哭， </a:t>
            </a:r>
            <a:r>
              <a:rPr kumimoji="0" lang="en-US" altLang="zh-CN"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42</a:t>
            </a:r>
            <a:r>
              <a:rPr kumimoji="0" lang="zh-CN" alt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说：「巴不得你在</a:t>
            </a:r>
            <a:r>
              <a:rPr kumimoji="0" lang="zh-CN" altLang="en-US" sz="2800" b="1" i="0" u="none" strike="noStrike" kern="1200" cap="none" spc="0" normalizeH="0" baseline="0" noProof="0" dirty="0">
                <a:ln>
                  <a:noFill/>
                </a:ln>
                <a:solidFill>
                  <a:srgbClr val="FFFF00"/>
                </a:solidFill>
                <a:effectLst>
                  <a:glow rad="177800">
                    <a:srgbClr val="000000"/>
                  </a:glow>
                </a:effectLst>
                <a:uLnTx/>
                <a:uFillTx/>
                <a:latin typeface="Arial"/>
                <a:ea typeface="ＭＳ Ｐゴシック" charset="0"/>
                <a:cs typeface="+mn-cs"/>
              </a:rPr>
              <a:t>这日子</a:t>
            </a:r>
            <a:r>
              <a:rPr kumimoji="0" lang="zh-CN" alt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知道关系你平安的事；无奈这事现在是隐藏的，叫你的眼看不出来。</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err="1">
                <a:solidFill>
                  <a:schemeClr val="bg1"/>
                </a:solidFill>
                <a:effectLst>
                  <a:glow rad="177800">
                    <a:schemeClr val="tx1"/>
                  </a:glow>
                </a:effectLst>
                <a:latin typeface="Arial"/>
                <a:ea typeface="ＭＳ Ｐゴシック" charset="0"/>
                <a:cs typeface="Arial"/>
              </a:rPr>
              <a:t>不祥的一天</a:t>
            </a:r>
            <a:r>
              <a:rPr lang="en-US" sz="4000" b="1" dirty="0">
                <a:solidFill>
                  <a:schemeClr val="bg1"/>
                </a:solidFill>
                <a:effectLst>
                  <a:glow rad="177800">
                    <a:schemeClr val="tx1"/>
                  </a:glow>
                </a:effectLst>
                <a:latin typeface="Arial"/>
                <a:ea typeface="ＭＳ Ｐゴシック" charset="0"/>
                <a:cs typeface="Arial"/>
              </a:rPr>
              <a:t> </a:t>
            </a:r>
            <a:br>
              <a:rPr lang="en-US" sz="4000" b="1" dirty="0">
                <a:solidFill>
                  <a:schemeClr val="bg1"/>
                </a:solidFill>
                <a:effectLst>
                  <a:glow rad="177800">
                    <a:schemeClr val="tx1"/>
                  </a:glow>
                </a:effectLst>
                <a:latin typeface="Arial"/>
                <a:ea typeface="ＭＳ Ｐゴシック" charset="0"/>
                <a:cs typeface="Arial"/>
              </a:rPr>
            </a:br>
            <a:r>
              <a:rPr lang="en-US" sz="4000" b="1" dirty="0" err="1">
                <a:solidFill>
                  <a:schemeClr val="bg1"/>
                </a:solidFill>
                <a:effectLst>
                  <a:glow rad="177800">
                    <a:schemeClr val="tx1"/>
                  </a:glow>
                </a:effectLst>
                <a:latin typeface="Arial"/>
                <a:ea typeface="ＭＳ Ｐゴシック" charset="0"/>
                <a:cs typeface="Arial"/>
              </a:rPr>
              <a:t>路加福音</a:t>
            </a:r>
            <a:r>
              <a:rPr lang="en-US" sz="4000" b="1" dirty="0">
                <a:solidFill>
                  <a:schemeClr val="bg1"/>
                </a:solidFill>
                <a:effectLst>
                  <a:glow rad="177800">
                    <a:schemeClr val="tx1"/>
                  </a:glow>
                </a:effectLst>
                <a:latin typeface="Arial"/>
                <a:ea typeface="ＭＳ Ｐゴシック" charset="0"/>
                <a:cs typeface="Arial"/>
              </a:rPr>
              <a:t> 19:41-42 </a:t>
            </a:r>
          </a:p>
        </p:txBody>
      </p:sp>
    </p:spTree>
    <p:extLst>
      <p:ext uri="{BB962C8B-B14F-4D97-AF65-F5344CB8AC3E}">
        <p14:creationId xmlns:p14="http://schemas.microsoft.com/office/powerpoint/2010/main" val="2348859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 </a:t>
            </a:r>
            <a:r>
              <a:rPr kumimoji="0" lang="en-US" altLang="zh-CN"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43</a:t>
            </a:r>
            <a:r>
              <a:rPr kumimoji="0" lang="zh-CN" alt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因为日子将到，你的仇敌必筑起土垒，周围环绕你，四面困住你， </a:t>
            </a:r>
            <a:r>
              <a:rPr kumimoji="0" lang="en-US" altLang="zh-CN"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44</a:t>
            </a:r>
            <a:r>
              <a:rPr kumimoji="0" lang="zh-CN" alt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mn-cs"/>
              </a:rPr>
              <a:t>并要扫灭你和你里头的儿女，连一块石头也不留在石头上，因</a:t>
            </a:r>
            <a:r>
              <a:rPr kumimoji="0" lang="zh-CN" altLang="en-US" sz="2800" b="1" i="0" u="none" strike="noStrike" kern="1200" cap="none" spc="0" normalizeH="0" baseline="0" noProof="0" dirty="0">
                <a:ln>
                  <a:noFill/>
                </a:ln>
                <a:solidFill>
                  <a:srgbClr val="FFFF00"/>
                </a:solidFill>
                <a:effectLst>
                  <a:glow rad="177800">
                    <a:srgbClr val="000000"/>
                  </a:glow>
                </a:effectLst>
                <a:uLnTx/>
                <a:uFillTx/>
                <a:latin typeface="Arial"/>
                <a:ea typeface="ＭＳ Ｐゴシック" charset="0"/>
                <a:cs typeface="+mn-cs"/>
              </a:rPr>
              <a:t>你不知道眷顾你的时候。</a:t>
            </a:r>
            <a:endParaRPr kumimoji="0" lang="en-US" sz="3200" b="1" i="0" u="none" strike="noStrike" kern="1200" cap="none" spc="0" normalizeH="0" baseline="0" noProof="0" dirty="0">
              <a:ln>
                <a:noFill/>
              </a:ln>
              <a:solidFill>
                <a:srgbClr val="FFFF00"/>
              </a:solidFill>
              <a:effectLst>
                <a:glow rad="177800">
                  <a:srgbClr val="000000"/>
                </a:glow>
              </a:effectLst>
              <a:uLnTx/>
              <a:uFillTx/>
              <a:latin typeface="Arial"/>
              <a:ea typeface="ＭＳ Ｐゴシック" charset="0"/>
              <a:cs typeface="+mn-cs"/>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altLang="zh-CN" sz="4000" b="1" dirty="0" err="1">
                <a:solidFill>
                  <a:schemeClr val="bg1"/>
                </a:solidFill>
                <a:effectLst>
                  <a:glow rad="177800">
                    <a:schemeClr val="tx1"/>
                  </a:glow>
                </a:effectLst>
                <a:latin typeface="Arial"/>
                <a:ea typeface="ＭＳ Ｐゴシック" charset="0"/>
                <a:cs typeface="Arial"/>
              </a:rPr>
              <a:t>不祥的一天</a:t>
            </a:r>
            <a:r>
              <a:rPr lang="en-US" altLang="zh-CN" sz="4000" b="1" dirty="0">
                <a:solidFill>
                  <a:schemeClr val="bg1"/>
                </a:solidFill>
                <a:effectLst>
                  <a:glow rad="177800">
                    <a:schemeClr val="tx1"/>
                  </a:glow>
                </a:effectLst>
                <a:latin typeface="Arial"/>
                <a:ea typeface="ＭＳ Ｐゴシック" charset="0"/>
                <a:cs typeface="Arial"/>
              </a:rPr>
              <a:t> </a:t>
            </a:r>
            <a:br>
              <a:rPr lang="en-US" altLang="zh-CN" sz="4000" b="1" dirty="0">
                <a:solidFill>
                  <a:schemeClr val="bg1"/>
                </a:solidFill>
                <a:effectLst>
                  <a:glow rad="177800">
                    <a:schemeClr val="tx1"/>
                  </a:glow>
                </a:effectLst>
                <a:latin typeface="Arial"/>
                <a:ea typeface="ＭＳ Ｐゴシック" charset="0"/>
                <a:cs typeface="Arial"/>
              </a:rPr>
            </a:br>
            <a:r>
              <a:rPr lang="en-US" altLang="zh-CN" sz="4000" b="1" dirty="0" err="1">
                <a:solidFill>
                  <a:schemeClr val="bg1"/>
                </a:solidFill>
                <a:effectLst>
                  <a:glow rad="177800">
                    <a:schemeClr val="tx1"/>
                  </a:glow>
                </a:effectLst>
                <a:latin typeface="Arial"/>
                <a:ea typeface="ＭＳ Ｐゴシック" charset="0"/>
                <a:cs typeface="Arial"/>
              </a:rPr>
              <a:t>路加福音</a:t>
            </a:r>
            <a:r>
              <a:rPr lang="en-US" altLang="zh-CN" sz="4000" b="1" dirty="0">
                <a:solidFill>
                  <a:schemeClr val="bg1"/>
                </a:solidFill>
                <a:effectLst>
                  <a:glow rad="177800">
                    <a:schemeClr val="tx1"/>
                  </a:glow>
                </a:effectLst>
                <a:latin typeface="Arial"/>
                <a:ea typeface="ＭＳ Ｐゴシック" charset="0"/>
                <a:cs typeface="Arial"/>
              </a:rPr>
              <a:t> </a:t>
            </a:r>
            <a:r>
              <a:rPr lang="en-US" sz="4000" b="1" dirty="0">
                <a:solidFill>
                  <a:schemeClr val="bg1"/>
                </a:solidFill>
                <a:effectLst>
                  <a:glow rad="177800">
                    <a:schemeClr val="tx1"/>
                  </a:glow>
                </a:effectLst>
                <a:latin typeface="Arial"/>
                <a:ea typeface="ＭＳ Ｐゴシック" charset="0"/>
                <a:cs typeface="Arial"/>
              </a:rPr>
              <a:t>19:43-44</a:t>
            </a:r>
          </a:p>
        </p:txBody>
      </p:sp>
    </p:spTree>
    <p:extLst>
      <p:ext uri="{BB962C8B-B14F-4D97-AF65-F5344CB8AC3E}">
        <p14:creationId xmlns:p14="http://schemas.microsoft.com/office/powerpoint/2010/main" val="420810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86963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2530" name="Picture 2" descr="Related image">
            <a:extLst>
              <a:ext uri="{FF2B5EF4-FFF2-40B4-BE49-F238E27FC236}">
                <a16:creationId xmlns:a16="http://schemas.microsoft.com/office/drawing/2014/main" id="{77F5184B-B5BC-8C4F-86D5-74B9969E6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0"/>
            <a:ext cx="5657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697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sp>
        <p:nvSpPr>
          <p:cNvPr id="493570"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zh-TW" altLang="en-US" sz="3200" b="1">
                <a:latin typeface="Arial" pitchFamily="34" charset="0"/>
                <a:ea typeface="ＭＳ Ｐゴシック" pitchFamily="34" charset="-128"/>
              </a:rPr>
              <a:t>外邦人的时代 </a:t>
            </a:r>
            <a:r>
              <a:rPr lang="en-US" altLang="zh-TW" sz="3200" b="1">
                <a:latin typeface="Arial" pitchFamily="34" charset="0"/>
                <a:ea typeface="ＭＳ Ｐゴシック" pitchFamily="34" charset="-128"/>
              </a:rPr>
              <a:t>(</a:t>
            </a:r>
            <a:r>
              <a:rPr lang="zh-TW" altLang="en-US" sz="3200" b="1">
                <a:latin typeface="Arial" pitchFamily="34" charset="0"/>
                <a:ea typeface="ＭＳ Ｐゴシック" pitchFamily="34" charset="-128"/>
              </a:rPr>
              <a:t>路加福音 </a:t>
            </a:r>
            <a:r>
              <a:rPr lang="en-US" altLang="zh-TW" sz="3200" b="1">
                <a:latin typeface="Arial" pitchFamily="34" charset="0"/>
                <a:ea typeface="ＭＳ Ｐゴシック" pitchFamily="34" charset="-128"/>
              </a:rPr>
              <a:t>21:24)</a:t>
            </a:r>
            <a:endParaRPr lang="en-US" altLang="en-US" sz="3200" b="1">
              <a:latin typeface="Arial" pitchFamily="34" charset="0"/>
              <a:ea typeface="ＭＳ Ｐゴシック" pitchFamily="34" charset="-128"/>
            </a:endParaRPr>
          </a:p>
        </p:txBody>
      </p:sp>
      <p:sp>
        <p:nvSpPr>
          <p:cNvPr id="493571"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106</a:t>
            </a:r>
          </a:p>
        </p:txBody>
      </p:sp>
      <p:sp>
        <p:nvSpPr>
          <p:cNvPr id="493572" name="TextBox 18"/>
          <p:cNvSpPr txBox="1">
            <a:spLocks noChangeArrowheads="1"/>
          </p:cNvSpPr>
          <p:nvPr/>
        </p:nvSpPr>
        <p:spPr bwMode="auto">
          <a:xfrm>
            <a:off x="4338638" y="2790825"/>
            <a:ext cx="86518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AD 70</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3" name="TextBox 19"/>
          <p:cNvSpPr txBox="1">
            <a:spLocks noChangeArrowheads="1"/>
          </p:cNvSpPr>
          <p:nvPr/>
        </p:nvSpPr>
        <p:spPr bwMode="auto">
          <a:xfrm>
            <a:off x="1241425"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538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4" name="TextBox 20"/>
          <p:cNvSpPr txBox="1">
            <a:spLocks noChangeArrowheads="1"/>
          </p:cNvSpPr>
          <p:nvPr/>
        </p:nvSpPr>
        <p:spPr bwMode="auto">
          <a:xfrm>
            <a:off x="2393950"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333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5" name="TextBox 21"/>
          <p:cNvSpPr txBox="1">
            <a:spLocks noChangeArrowheads="1"/>
          </p:cNvSpPr>
          <p:nvPr/>
        </p:nvSpPr>
        <p:spPr bwMode="auto">
          <a:xfrm>
            <a:off x="3762375"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63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93577"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78"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79"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93580"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cxnSp>
        <p:nvCxnSpPr>
          <p:cNvPr id="493581"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82"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83"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93584"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50" name="TextBox 49"/>
          <p:cNvSpPr txBox="1"/>
          <p:nvPr/>
        </p:nvSpPr>
        <p:spPr>
          <a:xfrm>
            <a:off x="3419475" y="6237288"/>
            <a:ext cx="5724525"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Adapted from Raymond Ludwigson, </a:t>
            </a:r>
            <a:r>
              <a:rPr kumimoji="0" lang="en-US" altLang="en-US" sz="1000" b="1" i="1"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 Survey of Bible Prophecy</a:t>
            </a:r>
            <a:endParaRPr kumimoji="0" lang="en-US" altLang="en-US" sz="900" b="1" i="1"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23" name="Rectangle 5"/>
          <p:cNvSpPr>
            <a:spLocks noChangeArrowheads="1"/>
          </p:cNvSpPr>
          <p:nvPr/>
        </p:nvSpPr>
        <p:spPr bwMode="auto">
          <a:xfrm>
            <a:off x="3059113" y="1268413"/>
            <a:ext cx="3103562" cy="33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外邦人的时代 </a:t>
            </a:r>
            <a:r>
              <a:rPr kumimoji="0" lang="en-US" altLang="zh-CN"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a:t>
            </a:r>
            <a:r>
              <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路加福音 </a:t>
            </a:r>
            <a:r>
              <a:rPr kumimoji="0" lang="en-US" altLang="zh-CN"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21:24)</a:t>
            </a:r>
            <a:endPar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8" name="Rectangle 6"/>
          <p:cNvSpPr>
            <a:spLocks noChangeArrowheads="1"/>
          </p:cNvSpPr>
          <p:nvPr/>
        </p:nvSpPr>
        <p:spPr bwMode="auto">
          <a:xfrm>
            <a:off x="5791200" y="2782888"/>
            <a:ext cx="13017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教 会 时 期</a:t>
            </a:r>
          </a:p>
        </p:txBody>
      </p:sp>
      <p:sp>
        <p:nvSpPr>
          <p:cNvPr id="29" name="Rectangle 8"/>
          <p:cNvSpPr>
            <a:spLocks noChangeArrowheads="1"/>
          </p:cNvSpPr>
          <p:nvPr/>
        </p:nvSpPr>
        <p:spPr bwMode="auto">
          <a:xfrm>
            <a:off x="8045450" y="2781300"/>
            <a:ext cx="1325563"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主 的 宝 座</a:t>
            </a:r>
          </a:p>
        </p:txBody>
      </p:sp>
      <p:sp>
        <p:nvSpPr>
          <p:cNvPr id="30" name="Rectangle 9"/>
          <p:cNvSpPr>
            <a:spLocks noChangeArrowheads="1"/>
          </p:cNvSpPr>
          <p:nvPr/>
        </p:nvSpPr>
        <p:spPr bwMode="auto">
          <a:xfrm>
            <a:off x="330200" y="2487613"/>
            <a:ext cx="641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猶大国</a:t>
            </a:r>
          </a:p>
        </p:txBody>
      </p:sp>
      <p:sp>
        <p:nvSpPr>
          <p:cNvPr id="31" name="Rectangle 10"/>
          <p:cNvSpPr>
            <a:spLocks noChangeArrowheads="1"/>
          </p:cNvSpPr>
          <p:nvPr/>
        </p:nvSpPr>
        <p:spPr bwMode="auto">
          <a:xfrm>
            <a:off x="539750" y="3141663"/>
            <a:ext cx="641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巴比伦</a:t>
            </a:r>
          </a:p>
        </p:txBody>
      </p:sp>
      <p:sp>
        <p:nvSpPr>
          <p:cNvPr id="32" name="Rectangle 11"/>
          <p:cNvSpPr>
            <a:spLocks noChangeArrowheads="1"/>
          </p:cNvSpPr>
          <p:nvPr/>
        </p:nvSpPr>
        <p:spPr bwMode="auto">
          <a:xfrm>
            <a:off x="1836738"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t>波斯</a:t>
            </a:r>
          </a:p>
        </p:txBody>
      </p:sp>
      <p:sp>
        <p:nvSpPr>
          <p:cNvPr id="33" name="Rectangle 12"/>
          <p:cNvSpPr>
            <a:spLocks noChangeArrowheads="1"/>
          </p:cNvSpPr>
          <p:nvPr/>
        </p:nvSpPr>
        <p:spPr bwMode="auto">
          <a:xfrm>
            <a:off x="3098800"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t>希腊</a:t>
            </a:r>
          </a:p>
        </p:txBody>
      </p:sp>
      <p:sp>
        <p:nvSpPr>
          <p:cNvPr id="34" name="Rectangle 13"/>
          <p:cNvSpPr>
            <a:spLocks noChangeArrowheads="1"/>
          </p:cNvSpPr>
          <p:nvPr/>
        </p:nvSpPr>
        <p:spPr bwMode="auto">
          <a:xfrm>
            <a:off x="4587875"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罗马</a:t>
            </a:r>
          </a:p>
        </p:txBody>
      </p:sp>
      <p:sp>
        <p:nvSpPr>
          <p:cNvPr id="35" name="Rectangle 14"/>
          <p:cNvSpPr>
            <a:spLocks noChangeArrowheads="1"/>
          </p:cNvSpPr>
          <p:nvPr/>
        </p:nvSpPr>
        <p:spPr bwMode="auto">
          <a:xfrm>
            <a:off x="2667000" y="2419350"/>
            <a:ext cx="1562100"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两约之间的</a:t>
            </a:r>
            <a:r>
              <a:rPr kumimoji="0" lang="en-US" altLang="zh-CN" sz="1400" b="0" i="0" u="none" strike="noStrike" kern="1200" cap="none" spc="0" normalizeH="0" baseline="0" noProof="0" dirty="0">
                <a:ln>
                  <a:noFill/>
                </a:ln>
                <a:solidFill>
                  <a:srgbClr val="000000"/>
                </a:solidFill>
                <a:effectLst/>
                <a:uLnTx/>
                <a:uFillTx/>
                <a:latin typeface="Arial" charset="0"/>
                <a:ea typeface="SimSun" charset="0"/>
                <a:cs typeface="SimSun" charset="0"/>
              </a:rPr>
              <a:t>400</a:t>
            </a: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年</a:t>
            </a:r>
          </a:p>
        </p:txBody>
      </p:sp>
      <p:sp>
        <p:nvSpPr>
          <p:cNvPr id="36" name="Rectangle 15"/>
          <p:cNvSpPr>
            <a:spLocks noChangeArrowheads="1"/>
          </p:cNvSpPr>
          <p:nvPr/>
        </p:nvSpPr>
        <p:spPr bwMode="auto">
          <a:xfrm>
            <a:off x="1524000" y="2419350"/>
            <a:ext cx="903288"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光复时期</a:t>
            </a:r>
          </a:p>
        </p:txBody>
      </p:sp>
      <p:sp>
        <p:nvSpPr>
          <p:cNvPr id="37" name="Rectangle 16"/>
          <p:cNvSpPr>
            <a:spLocks noChangeArrowheads="1"/>
          </p:cNvSpPr>
          <p:nvPr/>
        </p:nvSpPr>
        <p:spPr bwMode="auto">
          <a:xfrm>
            <a:off x="758825" y="4221163"/>
            <a:ext cx="1166813"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15:9</a:t>
            </a:r>
          </a:p>
        </p:txBody>
      </p:sp>
      <p:sp>
        <p:nvSpPr>
          <p:cNvPr id="38" name="Rectangle 17"/>
          <p:cNvSpPr>
            <a:spLocks noChangeArrowheads="1"/>
          </p:cNvSpPr>
          <p:nvPr/>
        </p:nvSpPr>
        <p:spPr bwMode="auto">
          <a:xfrm>
            <a:off x="690563" y="4724400"/>
            <a:ext cx="13017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22:8-9</a:t>
            </a:r>
          </a:p>
        </p:txBody>
      </p:sp>
      <p:sp>
        <p:nvSpPr>
          <p:cNvPr id="39" name="Rectangle 18"/>
          <p:cNvSpPr>
            <a:spLocks noChangeArrowheads="1"/>
          </p:cNvSpPr>
          <p:nvPr/>
        </p:nvSpPr>
        <p:spPr bwMode="auto">
          <a:xfrm>
            <a:off x="7326313" y="4437063"/>
            <a:ext cx="13874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33:7-14</a:t>
            </a:r>
          </a:p>
        </p:txBody>
      </p:sp>
      <p:sp>
        <p:nvSpPr>
          <p:cNvPr id="493600" name="TextBox 14"/>
          <p:cNvSpPr txBox="1">
            <a:spLocks noChangeArrowheads="1"/>
          </p:cNvSpPr>
          <p:nvPr/>
        </p:nvSpPr>
        <p:spPr bwMode="auto">
          <a:xfrm>
            <a:off x="34925" y="5084763"/>
            <a:ext cx="26130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 10:4, 28. 11:22-25, 14:22-23</a:t>
            </a:r>
          </a:p>
        </p:txBody>
      </p:sp>
      <p:sp>
        <p:nvSpPr>
          <p:cNvPr id="42" name="TextBox 41"/>
          <p:cNvSpPr txBox="1"/>
          <p:nvPr/>
        </p:nvSpPr>
        <p:spPr>
          <a:xfrm>
            <a:off x="4929188" y="3109913"/>
            <a:ext cx="3097212" cy="3683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p>
        </p:txBody>
      </p:sp>
      <p:sp>
        <p:nvSpPr>
          <p:cNvPr id="493602" name="TextBox 11"/>
          <p:cNvSpPr txBox="1">
            <a:spLocks noChangeArrowheads="1"/>
          </p:cNvSpPr>
          <p:nvPr/>
        </p:nvSpPr>
        <p:spPr bwMode="auto">
          <a:xfrm>
            <a:off x="8223250" y="3109913"/>
            <a:ext cx="957263"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Isa. 62:6-7</a:t>
            </a:r>
          </a:p>
        </p:txBody>
      </p:sp>
      <p:sp>
        <p:nvSpPr>
          <p:cNvPr id="44" name="TextBox 43"/>
          <p:cNvSpPr txBox="1"/>
          <p:nvPr/>
        </p:nvSpPr>
        <p:spPr>
          <a:xfrm>
            <a:off x="3779838" y="4171950"/>
            <a:ext cx="1957387" cy="1277938"/>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51:5</a:t>
            </a:r>
            <a:endPar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604" name="TextBox 13"/>
          <p:cNvSpPr txBox="1">
            <a:spLocks noChangeArrowheads="1"/>
          </p:cNvSpPr>
          <p:nvPr/>
        </p:nvSpPr>
        <p:spPr bwMode="auto">
          <a:xfrm>
            <a:off x="6715125" y="4711700"/>
            <a:ext cx="260985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Zech. 8:1-8</a:t>
            </a:r>
            <a:endPar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6" name="Rectangle 7"/>
          <p:cNvSpPr>
            <a:spLocks noChangeArrowheads="1"/>
          </p:cNvSpPr>
          <p:nvPr/>
        </p:nvSpPr>
        <p:spPr bwMode="auto">
          <a:xfrm>
            <a:off x="3352800" y="3771900"/>
            <a:ext cx="1911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在 众 多 国 家 中</a:t>
            </a:r>
          </a:p>
        </p:txBody>
      </p:sp>
    </p:spTree>
    <p:extLst>
      <p:ext uri="{BB962C8B-B14F-4D97-AF65-F5344CB8AC3E}">
        <p14:creationId xmlns:p14="http://schemas.microsoft.com/office/powerpoint/2010/main" val="393389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66471216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17477" y="391512"/>
            <a:ext cx="2216095" cy="2216095"/>
          </a:xfrm>
          <a:prstGeom prst="rect">
            <a:avLst/>
          </a:prstGeom>
        </p:spPr>
      </p:pic>
      <p:sp>
        <p:nvSpPr>
          <p:cNvPr id="133122" name="Rectangle 2"/>
          <p:cNvSpPr>
            <a:spLocks noGrp="1" noChangeArrowheads="1"/>
          </p:cNvSpPr>
          <p:nvPr>
            <p:ph type="ctrTitle"/>
          </p:nvPr>
        </p:nvSpPr>
        <p:spPr>
          <a:xfrm>
            <a:off x="5788843" y="475460"/>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2524" y="547954"/>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17477" y="1352706"/>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44773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Pesache ba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0" name="Text Box 4"/>
          <p:cNvSpPr txBox="1">
            <a:spLocks noChangeArrowheads="1"/>
          </p:cNvSpPr>
          <p:nvPr/>
        </p:nvSpPr>
        <p:spPr bwMode="auto">
          <a:xfrm>
            <a:off x="998538"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207963" y="3917950"/>
            <a:ext cx="5580062" cy="769441"/>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400" b="0" i="1" u="none" strike="noStrike" kern="1200" cap="none" spc="0" normalizeH="0" baseline="0" noProof="0" dirty="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逾越节晚餐</a:t>
            </a:r>
          </a:p>
        </p:txBody>
      </p:sp>
      <p:sp>
        <p:nvSpPr>
          <p:cNvPr id="380932" name="Rectangle 10"/>
          <p:cNvSpPr>
            <a:spLocks noChangeArrowheads="1"/>
          </p:cNvSpPr>
          <p:nvPr/>
        </p:nvSpPr>
        <p:spPr bwMode="auto">
          <a:xfrm>
            <a:off x="4214813"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135632" y="1916832"/>
            <a:ext cx="9144000" cy="1728192"/>
          </a:xfrm>
        </p:spPr>
        <p:txBody>
          <a:bodyPr/>
          <a:lstStyle/>
          <a:p>
            <a:pPr>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3531876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r>
              <a:rPr lang="en-US" sz="6000" b="1" dirty="0">
                <a:solidFill>
                  <a:srgbClr val="3F2B15"/>
                </a:solidFill>
                <a:latin typeface="Times New Roman" charset="0"/>
                <a:ea typeface="ヒラギノ角ゴ Pro W3" charset="0"/>
                <a:cs typeface="Times New Roman" charset="0"/>
              </a:rPr>
              <a:t>…</a:t>
            </a:r>
            <a:r>
              <a:rPr lang="zh-CN" altLang="en-US" sz="6000" b="1" dirty="0">
                <a:solidFill>
                  <a:srgbClr val="3F2B15"/>
                </a:solidFill>
                <a:latin typeface="Times New Roman" charset="0"/>
                <a:ea typeface="ヒラギノ角ゴ Pro W3" charset="0"/>
                <a:cs typeface="Times New Roman" charset="0"/>
              </a:rPr>
              <a:t>这是我的身体，</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为你们舍的，</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你们应当如此行，</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为的是纪念我。</a:t>
            </a:r>
            <a:endParaRPr lang="en-US" sz="6000" b="1" i="1" dirty="0">
              <a:solidFill>
                <a:srgbClr val="3F2B15"/>
              </a:solidFill>
              <a:latin typeface="Times New Roman" charset="0"/>
              <a:ea typeface="ヒラギノ角ゴ Pro W3" charset="0"/>
              <a:cs typeface="Times New Roman" charset="0"/>
            </a:endParaRP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1F00"/>
                </a:solidFill>
                <a:effectLst/>
                <a:uLnTx/>
                <a:uFillTx/>
                <a:latin typeface="Times New Roman" charset="0"/>
                <a:ea typeface="ヒラギノ角ゴ Pro W3" charset="0"/>
                <a:cs typeface="ヒラギノ角ゴ Pro W3" charset="0"/>
              </a:rPr>
              <a:t>路加福音</a:t>
            </a:r>
            <a:r>
              <a:rPr kumimoji="0" lang="en-US" sz="3600" b="1" i="0"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rPr>
              <a:t> 22:19</a:t>
            </a:r>
            <a:endParaRPr kumimoji="0" lang="en-US" sz="3600" b="1" i="1"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834424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r>
              <a:rPr lang="en-US" sz="4800" b="1" dirty="0">
                <a:solidFill>
                  <a:srgbClr val="3F2B15"/>
                </a:solidFill>
                <a:latin typeface="Times New Roman" charset="0"/>
                <a:ea typeface="ヒラギノ角ゴ Pro W3" charset="0"/>
                <a:cs typeface="Times New Roman" charset="0"/>
              </a:rPr>
              <a:t>… </a:t>
            </a:r>
            <a:r>
              <a:rPr lang="zh-CN" altLang="en-US" sz="4800" b="1" dirty="0">
                <a:solidFill>
                  <a:srgbClr val="3F2B15"/>
                </a:solidFill>
                <a:latin typeface="Times New Roman" charset="0"/>
                <a:ea typeface="ヒラギノ角ゴ Pro W3" charset="0"/>
                <a:cs typeface="Times New Roman" charset="0"/>
              </a:rPr>
              <a:t>“这杯是用我血所立的新约，</a:t>
            </a:r>
            <a:br>
              <a:rPr lang="zh-CN" altLang="en-US" sz="4800" b="1" dirty="0">
                <a:solidFill>
                  <a:srgbClr val="3F2B15"/>
                </a:solidFill>
                <a:latin typeface="Times New Roman" charset="0"/>
                <a:ea typeface="ヒラギノ角ゴ Pro W3" charset="0"/>
                <a:cs typeface="Times New Roman" charset="0"/>
              </a:rPr>
            </a:br>
            <a:r>
              <a:rPr lang="zh-CN" altLang="en-US" sz="4800" b="1" dirty="0">
                <a:solidFill>
                  <a:srgbClr val="3F2B15"/>
                </a:solidFill>
                <a:latin typeface="Times New Roman" charset="0"/>
                <a:ea typeface="ヒラギノ角ゴ Pro W3" charset="0"/>
                <a:cs typeface="Times New Roman" charset="0"/>
              </a:rPr>
              <a:t>为你们流出来的。”</a:t>
            </a:r>
            <a:endParaRPr lang="en-US" sz="4800" b="1" i="1" dirty="0">
              <a:solidFill>
                <a:srgbClr val="3F2B15"/>
              </a:solidFill>
              <a:latin typeface="Times New Roman" charset="0"/>
              <a:ea typeface="ヒラギノ角ゴ Pro W3" charset="0"/>
              <a:cs typeface="Times New Roman"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1F00"/>
                </a:solidFill>
                <a:effectLst/>
                <a:uLnTx/>
                <a:uFillTx/>
                <a:latin typeface="Times New Roman" charset="0"/>
                <a:ea typeface="ヒラギノ角ゴ Pro W3" charset="0"/>
                <a:cs typeface="ヒラギノ角ゴ Pro W3" charset="0"/>
              </a:rPr>
              <a:t>路加福音</a:t>
            </a:r>
            <a:r>
              <a:rPr kumimoji="0" lang="en-US" sz="3600" b="1" i="0"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rPr>
              <a:t> 22:20</a:t>
            </a:r>
            <a:endParaRPr kumimoji="0" lang="en-US" sz="3600" b="1" i="1"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78383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a:rPr>
              <a:t>这杯（而非洗礼）是新约的记号。</a:t>
            </a:r>
          </a:p>
        </p:txBody>
      </p:sp>
    </p:spTree>
    <p:extLst>
      <p:ext uri="{BB962C8B-B14F-4D97-AF65-F5344CB8AC3E}">
        <p14:creationId xmlns:p14="http://schemas.microsoft.com/office/powerpoint/2010/main" val="1792673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耶稣在客西马尼</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祷告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143000" y="87079"/>
            <a:ext cx="3037512" cy="2170267"/>
          </a:xfrm>
          <a:prstGeom prst="rect">
            <a:avLst/>
          </a:prstGeom>
          <a:noFill/>
        </p:spPr>
        <p:txBody>
          <a:bodyPr wrap="square"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26:36-56</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14:32-52</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22:39-53</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grpSp>
        <p:nvGrpSpPr>
          <p:cNvPr id="8" name="Group 7"/>
          <p:cNvGrpSpPr/>
          <p:nvPr/>
        </p:nvGrpSpPr>
        <p:grpSpPr>
          <a:xfrm>
            <a:off x="10750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2546862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295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彼得不认耶稣</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马太</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马可</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路加</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grpSp>
        <p:nvGrpSpPr>
          <p:cNvPr id="9" name="Group 8"/>
          <p:cNvGrpSpPr/>
          <p:nvPr/>
        </p:nvGrpSpPr>
        <p:grpSpPr>
          <a:xfrm>
            <a:off x="251520" y="26064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Calibri"/>
                  <a:ea typeface="新細明體" panose="02020500000000000000" pitchFamily="18" charset="-120"/>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Calibri"/>
                  <a:ea typeface="新細明體" panose="02020500000000000000" pitchFamily="18" charset="-120"/>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Calibri"/>
                  <a:ea typeface="新細明體" panose="02020500000000000000" pitchFamily="18" charset="-120"/>
                  <a:cs typeface="+mn-cs"/>
                </a:rPr>
                <a:t>图片</a:t>
              </a:r>
            </a:p>
          </p:txBody>
        </p:sp>
      </p:grpSp>
    </p:spTree>
    <p:extLst>
      <p:ext uri="{BB962C8B-B14F-4D97-AF65-F5344CB8AC3E}">
        <p14:creationId xmlns:p14="http://schemas.microsoft.com/office/powerpoint/2010/main" val="3065212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25392"/>
            <a:ext cx="8406094"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耶稣在公议会面前</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38854"/>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18:15-27</a:t>
            </a:r>
          </a:p>
        </p:txBody>
      </p:sp>
      <p:sp>
        <p:nvSpPr>
          <p:cNvPr id="9" name="TextBox 8"/>
          <p:cNvSpPr txBox="1"/>
          <p:nvPr/>
        </p:nvSpPr>
        <p:spPr>
          <a:xfrm>
            <a:off x="318159" y="4270379"/>
            <a:ext cx="2591909" cy="5572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grpSp>
        <p:nvGrpSpPr>
          <p:cNvPr id="8" name="Group 7"/>
          <p:cNvGrpSpPr/>
          <p:nvPr/>
        </p:nvGrpSpPr>
        <p:grpSpPr>
          <a:xfrm>
            <a:off x="323528"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ＭＳ Ｐゴシック"/>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ＭＳ Ｐゴシック"/>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ＭＳ Ｐゴシック"/>
                </a:rPr>
                <a:t>图片</a:t>
              </a:r>
            </a:p>
          </p:txBody>
        </p:sp>
      </p:grpSp>
    </p:spTree>
    <p:extLst>
      <p:ext uri="{BB962C8B-B14F-4D97-AF65-F5344CB8AC3E}">
        <p14:creationId xmlns:p14="http://schemas.microsoft.com/office/powerpoint/2010/main" val="300883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storage.hidabroot.com/articles/15477_tumb_750Xauto.jpg">
            <a:extLst>
              <a:ext uri="{FF2B5EF4-FFF2-40B4-BE49-F238E27FC236}">
                <a16:creationId xmlns:a16="http://schemas.microsoft.com/office/drawing/2014/main" id="{FAAF2A1C-16B2-B548-B46F-9EADBA417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44"/>
          <a:stretch/>
        </p:blipFill>
        <p:spPr bwMode="auto">
          <a:xfrm>
            <a:off x="32433" y="-15847"/>
            <a:ext cx="9086516" cy="68738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384060"/>
            <a:ext cx="469096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早期教会曾经实行乱伦。</a:t>
            </a: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数百万人相信</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92041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906565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耶稣被钉十字架</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马太 </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0" name="Group 9"/>
          <p:cNvGrpSpPr/>
          <p:nvPr/>
        </p:nvGrpSpPr>
        <p:grpSpPr>
          <a:xfrm>
            <a:off x="179512"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1642393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7242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文本框 1">
            <a:extLst>
              <a:ext uri="{FF2B5EF4-FFF2-40B4-BE49-F238E27FC236}">
                <a16:creationId xmlns:a16="http://schemas.microsoft.com/office/drawing/2014/main" id="{52421D32-A06C-58F1-50EB-F55F41DE7609}"/>
              </a:ext>
            </a:extLst>
          </p:cNvPr>
          <p:cNvSpPr txBox="1"/>
          <p:nvPr/>
        </p:nvSpPr>
        <p:spPr>
          <a:xfrm>
            <a:off x="1547664" y="5949280"/>
            <a:ext cx="5840060" cy="646331"/>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800" b="1" i="0" u="none" strike="noStrike" kern="1200" cap="none" spc="0" normalizeH="0" baseline="0" noProof="0" dirty="0">
                <a:ln>
                  <a:noFill/>
                </a:ln>
                <a:solidFill>
                  <a:srgbClr val="000000"/>
                </a:solidFill>
                <a:effectLst/>
                <a:uLnTx/>
                <a:uFillTx/>
                <a:latin typeface="FangSong" panose="02010609060101010101" pitchFamily="49" charset="-122"/>
                <a:ea typeface="FangSong" panose="02010609060101010101" pitchFamily="49" charset="-122"/>
                <a:cs typeface="+mn-cs"/>
              </a:rPr>
              <a:t>图中用三个语言写出来的：</a:t>
            </a:r>
            <a:r>
              <a:rPr kumimoji="0" lang="zh-CN" altLang="en-US" sz="1800" b="1" i="0" u="none" strike="noStrike" kern="1200" cap="none" spc="0" normalizeH="0" baseline="0" noProof="0" dirty="0">
                <a:ln>
                  <a:noFill/>
                </a:ln>
                <a:solidFill>
                  <a:srgbClr val="000000"/>
                </a:solidFill>
                <a:effectLst/>
                <a:uLnTx/>
                <a:uFillTx/>
                <a:latin typeface="FangSong" panose="02010609060101010101" pitchFamily="49" charset="-122"/>
                <a:ea typeface="FangSong" panose="02010609060101010101" pitchFamily="49" charset="-122"/>
                <a:cs typeface="+mn-cs"/>
              </a:rPr>
              <a:t>拿撒勒人耶稣，犹太人的王</a:t>
            </a:r>
            <a:endParaRPr kumimoji="0" lang="en-US" altLang="zh-CN" sz="1800" b="1" i="0" u="none" strike="noStrike" kern="1200" cap="none" spc="0" normalizeH="0" baseline="0" noProof="0" dirty="0">
              <a:ln>
                <a:noFill/>
              </a:ln>
              <a:solidFill>
                <a:srgbClr val="000000"/>
              </a:solidFill>
              <a:effectLst/>
              <a:uLnTx/>
              <a:uFillTx/>
              <a:latin typeface="FangSong" panose="02010609060101010101" pitchFamily="49" charset="-122"/>
              <a:ea typeface="FangSong"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FangSong" panose="02010609060101010101" pitchFamily="49" charset="-122"/>
                <a:ea typeface="FangSong" panose="02010609060101010101" pitchFamily="49" charset="-122"/>
                <a:cs typeface="+mn-cs"/>
              </a:rPr>
              <a:t>希伯来语，拉丁语，希腊语</a:t>
            </a:r>
          </a:p>
        </p:txBody>
      </p:sp>
    </p:spTree>
    <p:extLst>
      <p:ext uri="{BB962C8B-B14F-4D97-AF65-F5344CB8AC3E}">
        <p14:creationId xmlns:p14="http://schemas.microsoft.com/office/powerpoint/2010/main" val="3877241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802608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2061163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耶稣复活了</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20:1-29</a:t>
            </a:r>
          </a:p>
        </p:txBody>
      </p:sp>
      <p:sp>
        <p:nvSpPr>
          <p:cNvPr id="9" name="TextBox 8"/>
          <p:cNvSpPr txBox="1"/>
          <p:nvPr/>
        </p:nvSpPr>
        <p:spPr>
          <a:xfrm>
            <a:off x="217688" y="4221088"/>
            <a:ext cx="2591903" cy="5572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复活及的故事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11" name="Group 10"/>
          <p:cNvGrpSpPr/>
          <p:nvPr/>
        </p:nvGrpSpPr>
        <p:grpSpPr>
          <a:xfrm>
            <a:off x="6353728"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7346176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8534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542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於是他从摩西和众先知起，把所有关於自己的经文，都给他们解释明白了。</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路加福音</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63092504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13007</TotalTime>
  <Words>5135</Words>
  <Application>Microsoft Macintosh PowerPoint</Application>
  <PresentationFormat>全屏显示(4:3)</PresentationFormat>
  <Paragraphs>671</Paragraphs>
  <Slides>109</Slides>
  <Notes>63</Notes>
  <HiddenSlides>0</HiddenSlides>
  <MMClips>0</MMClips>
  <ScaleCrop>false</ScaleCrop>
  <HeadingPairs>
    <vt:vector size="6" baseType="variant">
      <vt:variant>
        <vt:lpstr>已用的字体</vt:lpstr>
      </vt:variant>
      <vt:variant>
        <vt:i4>30</vt:i4>
      </vt:variant>
      <vt:variant>
        <vt:lpstr>主题</vt:lpstr>
      </vt:variant>
      <vt:variant>
        <vt:i4>56</vt:i4>
      </vt:variant>
      <vt:variant>
        <vt:lpstr>幻灯片标题</vt:lpstr>
      </vt:variant>
      <vt:variant>
        <vt:i4>109</vt:i4>
      </vt:variant>
    </vt:vector>
  </HeadingPairs>
  <TitlesOfParts>
    <vt:vector size="195" baseType="lpstr">
      <vt:lpstr>.AppleSystemUIFont</vt:lpstr>
      <vt:lpstr>26</vt:lpstr>
      <vt:lpstr>FangSong</vt:lpstr>
      <vt:lpstr>SimHei</vt:lpstr>
      <vt:lpstr>华文细黑</vt:lpstr>
      <vt:lpstr>KaiTi</vt:lpstr>
      <vt:lpstr>KaiTi</vt:lpstr>
      <vt:lpstr>SimSun</vt:lpstr>
      <vt:lpstr>Microsoft YaHei</vt:lpstr>
      <vt:lpstr>Apple LiGothic Medium</vt:lpstr>
      <vt:lpstr>BONES</vt:lpstr>
      <vt:lpstr>Capitals</vt:lpstr>
      <vt:lpstr>Microsoft YaHei UI</vt:lpstr>
      <vt:lpstr>MS Gothic</vt:lpstr>
      <vt:lpstr>ＭＳ Ｐゴシック</vt:lpstr>
      <vt:lpstr>ＭＳ Ｐゴシック</vt:lpstr>
      <vt:lpstr>Times</vt:lpstr>
      <vt:lpstr>Arial</vt:lpstr>
      <vt:lpstr>Arial Narrow</vt:lpstr>
      <vt:lpstr>Calibri</vt:lpstr>
      <vt:lpstr>Comic Sans MS</vt:lpstr>
      <vt:lpstr>Edwardian Script ITC</vt:lpstr>
      <vt:lpstr>Engravers MT</vt:lpstr>
      <vt:lpstr>Footlight MT Light</vt:lpstr>
      <vt:lpstr>Helvetica</vt:lpstr>
      <vt:lpstr>Impact</vt:lpstr>
      <vt:lpstr>Monotype Sorts</vt:lpstr>
      <vt:lpstr>Tahoma</vt:lpstr>
      <vt:lpstr>Times New Roman</vt:lpstr>
      <vt:lpstr>Wingdings</vt:lpstr>
      <vt:lpstr>Blank Presentation</vt:lpstr>
      <vt:lpstr>Portfolio</vt:lpstr>
      <vt:lpstr>Ripple</vt:lpstr>
      <vt:lpstr>1_Office Theme</vt:lpstr>
      <vt:lpstr>6_Ribbons</vt:lpstr>
      <vt:lpstr>Fireball</vt:lpstr>
      <vt:lpstr>3_Ribbons</vt:lpstr>
      <vt:lpstr>11_Ribbons</vt:lpstr>
      <vt:lpstr>2_Bar Code</vt:lpstr>
      <vt:lpstr>untitled 1</vt:lpstr>
      <vt:lpstr>9_Blank Presentation</vt:lpstr>
      <vt:lpstr>1_Soaring</vt:lpstr>
      <vt:lpstr>15_Default Design</vt:lpstr>
      <vt:lpstr>1_PPT White on Black Format</vt:lpstr>
      <vt:lpstr>8_Default Design</vt:lpstr>
      <vt:lpstr>5_Office Theme</vt:lpstr>
      <vt:lpstr>2_Office Theme</vt:lpstr>
      <vt:lpstr>2_Pulse</vt:lpstr>
      <vt:lpstr>10_Blank Presentation</vt:lpstr>
      <vt:lpstr>6_Office Theme</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19_Blank Presentation</vt:lpstr>
      <vt:lpstr>15_Blank Presentation</vt:lpstr>
      <vt:lpstr>49_Blank Presentation</vt:lpstr>
      <vt:lpstr>Blue Diagonal</vt:lpstr>
      <vt:lpstr>11_Default Design</vt:lpstr>
      <vt:lpstr>1_Ribbons</vt:lpstr>
      <vt:lpstr>13_Default Design</vt:lpstr>
      <vt:lpstr>11_Office Theme</vt:lpstr>
      <vt:lpstr>Calm</vt:lpstr>
      <vt:lpstr>11_Blank Presentation</vt:lpstr>
      <vt:lpstr>12_Blank Presentation</vt:lpstr>
      <vt:lpstr>13_Blank Presentation</vt:lpstr>
      <vt:lpstr>14_Default Design</vt:lpstr>
      <vt:lpstr>14_Blank Presentation</vt:lpstr>
      <vt:lpstr>7_Office Theme</vt:lpstr>
      <vt:lpstr>50_Blank Presentation</vt:lpstr>
      <vt:lpstr>16_Default Design</vt:lpstr>
      <vt:lpstr>13_Ribbons</vt:lpstr>
      <vt:lpstr>13_Office Theme</vt:lpstr>
      <vt:lpstr>Kimono</vt:lpstr>
      <vt:lpstr>17_Blank Presentation</vt:lpstr>
      <vt:lpstr>18_Default Design</vt:lpstr>
      <vt:lpstr>14_Office Theme</vt:lpstr>
      <vt:lpstr>14_Ribbons</vt:lpstr>
      <vt:lpstr>2_Soaring</vt:lpstr>
      <vt:lpstr>47_Blank Presentation</vt:lpstr>
      <vt:lpstr>5_Orbit</vt:lpstr>
      <vt:lpstr>25_Blank Presentation</vt:lpstr>
      <vt:lpstr>要被</vt:lpstr>
      <vt:lpstr>Are you a believer?</vt:lpstr>
      <vt:lpstr>上百万人 相信…</vt:lpstr>
      <vt:lpstr>数百万人 相信……</vt:lpstr>
      <vt:lpstr>要有怀疑精神</vt:lpstr>
      <vt:lpstr>要带着怀疑的心辨别是非</vt:lpstr>
      <vt:lpstr>我们在基督的信靠 怎么能够被确定?</vt:lpstr>
      <vt:lpstr>Background</vt:lpstr>
      <vt:lpstr>数百万人相信……</vt:lpstr>
      <vt:lpstr>数百万人相信……</vt:lpstr>
      <vt:lpstr>Walk Thru the Pauline Epistles</vt:lpstr>
      <vt:lpstr>Romans 15:14-19</vt:lpstr>
      <vt:lpstr>保罗事工的西游记</vt:lpstr>
      <vt:lpstr>“基督教是 西方的一个宗教”</vt:lpstr>
      <vt:lpstr>路加福音读者的问题:  这位东方人(耶稣) 能救护 像我一样的一位西方人 (外邦人)吗?</vt:lpstr>
      <vt:lpstr>新约综览 (历史)</vt:lpstr>
      <vt:lpstr>希腊人理想化该“完美男人”</vt:lpstr>
      <vt:lpstr>Men aren’t perfect either</vt:lpstr>
      <vt:lpstr>那完美的男人就是耶稣!</vt:lpstr>
      <vt:lpstr>谁是路加?</vt:lpstr>
      <vt:lpstr>提阿非罗是谁？</vt:lpstr>
      <vt:lpstr>作家和读者住在哪里？</vt:lpstr>
      <vt:lpstr>我们在基督的信靠 怎么能够被确定?</vt:lpstr>
      <vt:lpstr>Slides on  路加 1</vt:lpstr>
      <vt:lpstr>怎么 被确定…</vt:lpstr>
      <vt:lpstr>PowerPoint 演示文稿</vt:lpstr>
      <vt:lpstr>PowerPoint 演示文稿</vt:lpstr>
      <vt:lpstr>怎么 被确定…</vt:lpstr>
      <vt:lpstr>PowerPoint 演示文稿</vt:lpstr>
      <vt:lpstr>PowerPoint 演示文稿</vt:lpstr>
      <vt:lpstr>“他 要 作 雅 各 家 的 王 ， 直 到 永 远 ； 他 的 国 也 没 有 穷 尽 ”  (路加 1:33)</vt:lpstr>
      <vt:lpstr>Slides on  路加 2</vt:lpstr>
      <vt:lpstr>29主啊！如今可以照你的话， 释放仆人安然去世； 30因为我的眼睛已经看见你的救恩－ 31就是你在万民面前所预备的： 32是照亮外邦人的光， 又是你民以色列的荣耀。 （路加福音 2:29-32）</vt:lpstr>
      <vt:lpstr>追溯耶稣基督的诞生。</vt:lpstr>
      <vt:lpstr>Slides on  路加 3</vt:lpstr>
      <vt:lpstr>施洗约翰</vt:lpstr>
      <vt:lpstr>施洗约翰</vt:lpstr>
      <vt:lpstr>PowerPoint 演示文稿</vt:lpstr>
      <vt:lpstr>PowerPoint 演示文稿</vt:lpstr>
      <vt:lpstr>PowerPoint 演示文稿</vt:lpstr>
      <vt:lpstr>耶稣与使徒行传的年表</vt:lpstr>
      <vt:lpstr>PowerPoint 演示文稿</vt:lpstr>
      <vt:lpstr>Slides on  路加 4</vt:lpstr>
      <vt:lpstr>怎么 被确定…</vt:lpstr>
      <vt:lpstr>PowerPoint 演示文稿</vt:lpstr>
      <vt:lpstr>Slides on  路加 5</vt:lpstr>
      <vt:lpstr>PowerPoint 演示文稿</vt:lpstr>
      <vt:lpstr>Slides on  路加 8</vt:lpstr>
      <vt:lpstr>PowerPoint 演示文稿</vt:lpstr>
      <vt:lpstr>PowerPoint 演示文稿</vt:lpstr>
      <vt:lpstr>PowerPoint 演示文稿</vt:lpstr>
      <vt:lpstr>PowerPoint 演示文稿</vt:lpstr>
      <vt:lpstr>Slides on  路加 9</vt:lpstr>
      <vt:lpstr>PowerPoint 演示文稿</vt:lpstr>
      <vt:lpstr>PowerPoint 演示文稿</vt:lpstr>
      <vt:lpstr>PowerPoint 演示文稿</vt:lpstr>
      <vt:lpstr>PowerPoint 演示文稿</vt:lpstr>
      <vt:lpstr>Slides on  路加 10</vt:lpstr>
      <vt:lpstr>上帝的怜悯</vt:lpstr>
      <vt:lpstr>Slides on  路加 15</vt:lpstr>
      <vt:lpstr>PowerPoint 演示文稿</vt:lpstr>
      <vt:lpstr>PowerPoint 演示文稿</vt:lpstr>
      <vt:lpstr>PowerPoint 演示文稿</vt:lpstr>
      <vt:lpstr>PowerPoint 演示文稿</vt:lpstr>
      <vt:lpstr>PowerPoint 演示文稿</vt:lpstr>
      <vt:lpstr>PowerPoint 演示文稿</vt:lpstr>
      <vt:lpstr>路加 15:7</vt:lpstr>
      <vt:lpstr>PowerPoint 演示文稿</vt:lpstr>
      <vt:lpstr>PowerPoint 演示文稿</vt:lpstr>
      <vt:lpstr>PowerPoint 演示文稿</vt:lpstr>
      <vt:lpstr>PowerPoint 演示文稿</vt:lpstr>
      <vt:lpstr>PowerPoint 演示文稿</vt:lpstr>
      <vt:lpstr>PowerPoint 演示文稿</vt:lpstr>
      <vt:lpstr>Slides on  路加 19</vt:lpstr>
      <vt:lpstr>凯旋进圣城</vt:lpstr>
      <vt:lpstr>Triumphant Entry</vt:lpstr>
      <vt:lpstr>不祥的一天  路加福音 19:41-42 </vt:lpstr>
      <vt:lpstr>不祥的一天  路加福音 19:43-44</vt:lpstr>
      <vt:lpstr>Slides on  路加 21</vt:lpstr>
      <vt:lpstr>外邦人的时代 (路加福音 21:24)</vt:lpstr>
      <vt:lpstr>Slides on  路加 22</vt:lpstr>
      <vt:lpstr>怎么 被确定…</vt:lpstr>
      <vt:lpstr>PESACH</vt:lpstr>
      <vt:lpstr>…这是我的身体， 为你们舍的， 你们应当如此行， 为的是纪念我。</vt:lpstr>
      <vt:lpstr>… “这杯是用我血所立的新约， 为你们流出来的。”</vt:lpstr>
      <vt:lpstr>PowerPoint 演示文稿</vt:lpstr>
      <vt:lpstr>PowerPoint 演示文稿</vt:lpstr>
      <vt:lpstr>PowerPoint 演示文稿</vt:lpstr>
      <vt:lpstr>PowerPoint 演示文稿</vt:lpstr>
      <vt:lpstr>Slides on  路加 23</vt:lpstr>
      <vt:lpstr>PowerPoint 演示文稿</vt:lpstr>
      <vt:lpstr>PowerPoint 演示文稿</vt:lpstr>
      <vt:lpstr>PowerPoint 演示文稿</vt:lpstr>
      <vt:lpstr>Slides on  路加 24</vt:lpstr>
      <vt:lpstr>怎么 被确定…</vt:lpstr>
      <vt:lpstr>PowerPoint 演示文稿</vt:lpstr>
      <vt:lpstr>PowerPoint 演示文稿</vt:lpstr>
      <vt:lpstr>PowerPoint 演示文稿</vt:lpstr>
      <vt:lpstr>Could mortals and those in glorified bodies really live together?</vt:lpstr>
      <vt:lpstr>PowerPoint 演示文稿</vt:lpstr>
      <vt:lpstr>怎么 被确定…</vt:lpstr>
      <vt:lpstr>事实的半衰期</vt:lpstr>
      <vt:lpstr>事实的半衰期</vt:lpstr>
      <vt:lpstr>事实的半衰期</vt:lpstr>
      <vt:lpstr>事实的半衰期</vt:lpstr>
      <vt:lpstr>不变的圣经</vt:lpstr>
      <vt:lpstr>永不改变的圣经</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Raymond Zou</cp:lastModifiedBy>
  <cp:revision>201</cp:revision>
  <cp:lastPrinted>2006-06-01T06:59:55Z</cp:lastPrinted>
  <dcterms:created xsi:type="dcterms:W3CDTF">2006-05-23T02:57:59Z</dcterms:created>
  <dcterms:modified xsi:type="dcterms:W3CDTF">2025-01-17T14:15:38Z</dcterms:modified>
</cp:coreProperties>
</file>