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9.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1.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3.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5.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6.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4421" r:id="rId2"/>
    <p:sldMasterId id="2147484998" r:id="rId3"/>
    <p:sldMasterId id="2147485036" r:id="rId4"/>
    <p:sldMasterId id="2147485050" r:id="rId5"/>
    <p:sldMasterId id="2147485064" r:id="rId6"/>
    <p:sldMasterId id="2147485076" r:id="rId7"/>
    <p:sldMasterId id="2147485112" r:id="rId8"/>
    <p:sldMasterId id="2147485186" r:id="rId9"/>
    <p:sldMasterId id="2147485198" r:id="rId10"/>
    <p:sldMasterId id="2147485210" r:id="rId11"/>
    <p:sldMasterId id="2147485222" r:id="rId12"/>
    <p:sldMasterId id="2147485246" r:id="rId13"/>
    <p:sldMasterId id="2147485357" r:id="rId14"/>
    <p:sldMasterId id="2147485383" r:id="rId15"/>
    <p:sldMasterId id="2147485395" r:id="rId16"/>
    <p:sldMasterId id="2147485407" r:id="rId17"/>
    <p:sldMasterId id="2147485419" r:id="rId18"/>
    <p:sldMasterId id="2147485431" r:id="rId19"/>
    <p:sldMasterId id="2147485445" r:id="rId20"/>
    <p:sldMasterId id="2147485457" r:id="rId21"/>
    <p:sldMasterId id="2147485493" r:id="rId22"/>
    <p:sldMasterId id="2147485505" r:id="rId23"/>
    <p:sldMasterId id="2147485553" r:id="rId24"/>
    <p:sldMasterId id="2147485613" r:id="rId25"/>
    <p:sldMasterId id="2147485650" r:id="rId26"/>
    <p:sldMasterId id="2147485662" r:id="rId27"/>
    <p:sldMasterId id="2147485674" r:id="rId28"/>
    <p:sldMasterId id="2147485790" r:id="rId29"/>
    <p:sldMasterId id="2147485806" r:id="rId30"/>
    <p:sldMasterId id="2147485818" r:id="rId31"/>
    <p:sldMasterId id="2147485842" r:id="rId32"/>
    <p:sldMasterId id="2147485854" r:id="rId33"/>
    <p:sldMasterId id="2147485866" r:id="rId34"/>
    <p:sldMasterId id="2147485902" r:id="rId35"/>
    <p:sldMasterId id="2147485913" r:id="rId36"/>
    <p:sldMasterId id="2147485925" r:id="rId37"/>
  </p:sldMasterIdLst>
  <p:notesMasterIdLst>
    <p:notesMasterId r:id="rId137"/>
  </p:notesMasterIdLst>
  <p:sldIdLst>
    <p:sldId id="4113" r:id="rId38"/>
    <p:sldId id="4114" r:id="rId39"/>
    <p:sldId id="1287" r:id="rId40"/>
    <p:sldId id="4115" r:id="rId41"/>
    <p:sldId id="428" r:id="rId42"/>
    <p:sldId id="4122" r:id="rId43"/>
    <p:sldId id="4117" r:id="rId44"/>
    <p:sldId id="4123" r:id="rId45"/>
    <p:sldId id="4121" r:id="rId46"/>
    <p:sldId id="439" r:id="rId47"/>
    <p:sldId id="4116" r:id="rId48"/>
    <p:sldId id="4118" r:id="rId49"/>
    <p:sldId id="4124" r:id="rId50"/>
    <p:sldId id="588" r:id="rId51"/>
    <p:sldId id="1377" r:id="rId52"/>
    <p:sldId id="444" r:id="rId53"/>
    <p:sldId id="456" r:id="rId54"/>
    <p:sldId id="457" r:id="rId55"/>
    <p:sldId id="461" r:id="rId56"/>
    <p:sldId id="462" r:id="rId57"/>
    <p:sldId id="611" r:id="rId58"/>
    <p:sldId id="1383" r:id="rId59"/>
    <p:sldId id="4128" r:id="rId60"/>
    <p:sldId id="4135" r:id="rId61"/>
    <p:sldId id="4136" r:id="rId62"/>
    <p:sldId id="4137" r:id="rId63"/>
    <p:sldId id="4141" r:id="rId64"/>
    <p:sldId id="4127" r:id="rId65"/>
    <p:sldId id="4139" r:id="rId66"/>
    <p:sldId id="4130" r:id="rId67"/>
    <p:sldId id="4126" r:id="rId68"/>
    <p:sldId id="1385" r:id="rId69"/>
    <p:sldId id="1351" r:id="rId70"/>
    <p:sldId id="589" r:id="rId71"/>
    <p:sldId id="485" r:id="rId72"/>
    <p:sldId id="501" r:id="rId73"/>
    <p:sldId id="502" r:id="rId74"/>
    <p:sldId id="504" r:id="rId75"/>
    <p:sldId id="503" r:id="rId76"/>
    <p:sldId id="4140" r:id="rId77"/>
    <p:sldId id="590" r:id="rId78"/>
    <p:sldId id="1376" r:id="rId79"/>
    <p:sldId id="1264" r:id="rId80"/>
    <p:sldId id="591" r:id="rId81"/>
    <p:sldId id="1179" r:id="rId82"/>
    <p:sldId id="528" r:id="rId83"/>
    <p:sldId id="536" r:id="rId84"/>
    <p:sldId id="538" r:id="rId85"/>
    <p:sldId id="593" r:id="rId86"/>
    <p:sldId id="339" r:id="rId87"/>
    <p:sldId id="576" r:id="rId88"/>
    <p:sldId id="3703" r:id="rId89"/>
    <p:sldId id="1298" r:id="rId90"/>
    <p:sldId id="4144" r:id="rId91"/>
    <p:sldId id="4145" r:id="rId92"/>
    <p:sldId id="560" r:id="rId93"/>
    <p:sldId id="318" r:id="rId94"/>
    <p:sldId id="4151" r:id="rId95"/>
    <p:sldId id="332" r:id="rId96"/>
    <p:sldId id="822" r:id="rId97"/>
    <p:sldId id="354" r:id="rId98"/>
    <p:sldId id="357" r:id="rId99"/>
    <p:sldId id="563" r:id="rId100"/>
    <p:sldId id="522" r:id="rId101"/>
    <p:sldId id="410" r:id="rId102"/>
    <p:sldId id="1316" r:id="rId103"/>
    <p:sldId id="1325" r:id="rId104"/>
    <p:sldId id="1326" r:id="rId105"/>
    <p:sldId id="867" r:id="rId106"/>
    <p:sldId id="433" r:id="rId107"/>
    <p:sldId id="4164" r:id="rId108"/>
    <p:sldId id="443" r:id="rId109"/>
    <p:sldId id="296" r:id="rId110"/>
    <p:sldId id="297" r:id="rId111"/>
    <p:sldId id="523" r:id="rId112"/>
    <p:sldId id="453" r:id="rId113"/>
    <p:sldId id="564" r:id="rId114"/>
    <p:sldId id="459" r:id="rId115"/>
    <p:sldId id="460" r:id="rId116"/>
    <p:sldId id="463" r:id="rId117"/>
    <p:sldId id="464" r:id="rId118"/>
    <p:sldId id="4172" r:id="rId119"/>
    <p:sldId id="492" r:id="rId120"/>
    <p:sldId id="495" r:id="rId121"/>
    <p:sldId id="348" r:id="rId122"/>
    <p:sldId id="4173" r:id="rId123"/>
    <p:sldId id="3706" r:id="rId124"/>
    <p:sldId id="565" r:id="rId125"/>
    <p:sldId id="500" r:id="rId126"/>
    <p:sldId id="4174" r:id="rId127"/>
    <p:sldId id="513" r:id="rId128"/>
    <p:sldId id="514" r:id="rId129"/>
    <p:sldId id="1300" r:id="rId130"/>
    <p:sldId id="3707" r:id="rId131"/>
    <p:sldId id="4181" r:id="rId132"/>
    <p:sldId id="4183" r:id="rId133"/>
    <p:sldId id="4185" r:id="rId134"/>
    <p:sldId id="3709" r:id="rId135"/>
    <p:sldId id="1977" r:id="rId13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Sermon" id="{C0F4B6FB-7879-9448-94CC-48FAF460B39D}">
          <p14:sldIdLst>
            <p14:sldId id="4113"/>
            <p14:sldId id="4114"/>
            <p14:sldId id="1287"/>
            <p14:sldId id="4115"/>
            <p14:sldId id="428"/>
            <p14:sldId id="4122"/>
            <p14:sldId id="4117"/>
            <p14:sldId id="4123"/>
            <p14:sldId id="4121"/>
            <p14:sldId id="439"/>
            <p14:sldId id="4116"/>
            <p14:sldId id="4118"/>
            <p14:sldId id="4124"/>
          </p14:sldIdLst>
        </p14:section>
        <p14:section name="Chapters" id="{123DB48D-89D1-5F49-990E-5EE59E3A6FA0}">
          <p14:sldIdLst>
            <p14:sldId id="588"/>
            <p14:sldId id="1377"/>
            <p14:sldId id="444"/>
            <p14:sldId id="456"/>
            <p14:sldId id="457"/>
            <p14:sldId id="461"/>
            <p14:sldId id="462"/>
            <p14:sldId id="611"/>
            <p14:sldId id="1383"/>
            <p14:sldId id="4128"/>
            <p14:sldId id="4135"/>
            <p14:sldId id="4136"/>
            <p14:sldId id="4137"/>
            <p14:sldId id="4141"/>
            <p14:sldId id="4127"/>
            <p14:sldId id="4139"/>
            <p14:sldId id="4130"/>
            <p14:sldId id="4126"/>
            <p14:sldId id="1385"/>
            <p14:sldId id="1351"/>
            <p14:sldId id="589"/>
            <p14:sldId id="485"/>
            <p14:sldId id="501"/>
            <p14:sldId id="502"/>
            <p14:sldId id="504"/>
            <p14:sldId id="503"/>
            <p14:sldId id="4140"/>
            <p14:sldId id="590"/>
            <p14:sldId id="1376"/>
            <p14:sldId id="1264"/>
            <p14:sldId id="591"/>
            <p14:sldId id="1179"/>
            <p14:sldId id="528"/>
            <p14:sldId id="536"/>
            <p14:sldId id="538"/>
            <p14:sldId id="593"/>
            <p14:sldId id="339"/>
            <p14:sldId id="576"/>
            <p14:sldId id="3703"/>
            <p14:sldId id="1298"/>
            <p14:sldId id="4144"/>
            <p14:sldId id="4145"/>
            <p14:sldId id="560"/>
            <p14:sldId id="318"/>
            <p14:sldId id="4151"/>
            <p14:sldId id="332"/>
            <p14:sldId id="822"/>
            <p14:sldId id="354"/>
            <p14:sldId id="357"/>
            <p14:sldId id="563"/>
            <p14:sldId id="522"/>
            <p14:sldId id="410"/>
            <p14:sldId id="1316"/>
            <p14:sldId id="1325"/>
            <p14:sldId id="1326"/>
            <p14:sldId id="867"/>
            <p14:sldId id="433"/>
            <p14:sldId id="4164"/>
            <p14:sldId id="443"/>
            <p14:sldId id="296"/>
            <p14:sldId id="297"/>
            <p14:sldId id="523"/>
            <p14:sldId id="453"/>
            <p14:sldId id="564"/>
            <p14:sldId id="459"/>
            <p14:sldId id="460"/>
            <p14:sldId id="463"/>
            <p14:sldId id="464"/>
            <p14:sldId id="4172"/>
            <p14:sldId id="492"/>
            <p14:sldId id="495"/>
            <p14:sldId id="348"/>
            <p14:sldId id="4173"/>
            <p14:sldId id="3706"/>
            <p14:sldId id="565"/>
            <p14:sldId id="500"/>
            <p14:sldId id="4174"/>
            <p14:sldId id="513"/>
            <p14:sldId id="514"/>
            <p14:sldId id="1300"/>
          </p14:sldIdLst>
        </p14:section>
        <p14:section name="Conclusion" id="{0D073043-E1CD-7C4E-96D4-D89C32CAA38D}">
          <p14:sldIdLst>
            <p14:sldId id="3707"/>
            <p14:sldId id="4181"/>
            <p14:sldId id="4183"/>
            <p14:sldId id="4185"/>
            <p14:sldId id="3709"/>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FF00"/>
    <a:srgbClr val="1DF374"/>
    <a:srgbClr val="0000FF"/>
    <a:srgbClr val="C60DC0"/>
    <a:srgbClr val="149B41"/>
    <a:srgbClr val="0033CC"/>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9" autoAdjust="0"/>
    <p:restoredTop sz="81121" autoAdjust="0"/>
  </p:normalViewPr>
  <p:slideViewPr>
    <p:cSldViewPr>
      <p:cViewPr varScale="1">
        <p:scale>
          <a:sx n="105" d="100"/>
          <a:sy n="105" d="100"/>
        </p:scale>
        <p:origin x="184" y="584"/>
      </p:cViewPr>
      <p:guideLst>
        <p:guide orient="horz" pos="2160"/>
        <p:guide pos="2880"/>
      </p:guideLst>
    </p:cSldViewPr>
  </p:slideViewPr>
  <p:outlineViewPr>
    <p:cViewPr>
      <p:scale>
        <a:sx n="33" d="100"/>
        <a:sy n="33" d="100"/>
      </p:scale>
      <p:origin x="0" y="34722"/>
    </p:cViewPr>
  </p:outlineViewPr>
  <p:notesTextViewPr>
    <p:cViewPr>
      <p:scale>
        <a:sx n="100" d="100"/>
        <a:sy n="100" d="100"/>
      </p:scale>
      <p:origin x="0" y="0"/>
    </p:cViewPr>
  </p:notesTextViewPr>
  <p:sorterViewPr>
    <p:cViewPr varScale="1">
      <p:scale>
        <a:sx n="63" d="100"/>
        <a:sy n="63" d="100"/>
      </p:scale>
      <p:origin x="0" y="0"/>
    </p:cViewPr>
  </p:sorterViewPr>
  <p:notesViewPr>
    <p:cSldViewPr>
      <p:cViewPr varScale="1">
        <p:scale>
          <a:sx n="55" d="100"/>
          <a:sy n="55" d="100"/>
        </p:scale>
        <p:origin x="-162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presProps" Target="presProps.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6.xml"/><Relationship Id="rId58" Type="http://schemas.openxmlformats.org/officeDocument/2006/relationships/slide" Target="slides/slide21.xml"/><Relationship Id="rId74" Type="http://schemas.openxmlformats.org/officeDocument/2006/relationships/slide" Target="slides/slide37.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28"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53.xml"/><Relationship Id="rId95" Type="http://schemas.openxmlformats.org/officeDocument/2006/relationships/slide" Target="slides/slide5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6.xml"/><Relationship Id="rId48" Type="http://schemas.openxmlformats.org/officeDocument/2006/relationships/slide" Target="slides/slide11.xml"/><Relationship Id="rId64" Type="http://schemas.openxmlformats.org/officeDocument/2006/relationships/slide" Target="slides/slide27.xml"/><Relationship Id="rId69" Type="http://schemas.openxmlformats.org/officeDocument/2006/relationships/slide" Target="slides/slide32.xml"/><Relationship Id="rId113" Type="http://schemas.openxmlformats.org/officeDocument/2006/relationships/slide" Target="slides/slide76.xml"/><Relationship Id="rId118" Type="http://schemas.openxmlformats.org/officeDocument/2006/relationships/slide" Target="slides/slide81.xml"/><Relationship Id="rId134" Type="http://schemas.openxmlformats.org/officeDocument/2006/relationships/slide" Target="slides/slide97.xml"/><Relationship Id="rId139" Type="http://schemas.openxmlformats.org/officeDocument/2006/relationships/viewProps" Target="viewProps.xml"/><Relationship Id="rId80" Type="http://schemas.openxmlformats.org/officeDocument/2006/relationships/slide" Target="slides/slide43.xml"/><Relationship Id="rId85" Type="http://schemas.openxmlformats.org/officeDocument/2006/relationships/slide" Target="slides/slide4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slide" Target="slides/slide9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61" Type="http://schemas.openxmlformats.org/officeDocument/2006/relationships/slide" Target="slides/slide24.xml"/><Relationship Id="rId82" Type="http://schemas.openxmlformats.org/officeDocument/2006/relationships/slide" Target="slides/slide4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162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FD012D5F-7CCC-4E5D-A01D-E7DCE75C8176}" type="slidenum">
              <a:rPr lang="en-US"/>
              <a:pPr/>
              <a:t>‹#›</a:t>
            </a:fld>
            <a:endParaRPr lang="en-US"/>
          </a:p>
        </p:txBody>
      </p:sp>
    </p:spTree>
    <p:extLst>
      <p:ext uri="{BB962C8B-B14F-4D97-AF65-F5344CB8AC3E}">
        <p14:creationId xmlns:p14="http://schemas.microsoft.com/office/powerpoint/2010/main" val="25832913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65456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First, what is the thing </a:t>
            </a:r>
            <a:r>
              <a:rPr lang="en-SG" b="1" i="1" dirty="0">
                <a:effectLst/>
              </a:rPr>
              <a:t>not</a:t>
            </a:r>
            <a:r>
              <a:rPr lang="en-SG" dirty="0">
                <a:effectLst/>
              </a:rPr>
              <a:t> to do?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effectLst/>
            </a:endParaRPr>
          </a:p>
          <a:p>
            <a:r>
              <a:rPr lang="zh-CN" altLang="en-US" dirty="0">
                <a:solidFill>
                  <a:srgbClr val="0E0E0E"/>
                </a:solidFill>
                <a:effectLst/>
                <a:latin typeface=".AppleSystemUIFont"/>
              </a:rPr>
              <a:t>要学习如何在今天成为真正的门徒，我们将看到</a:t>
            </a:r>
            <a:r>
              <a:rPr lang="zh-CN" altLang="en-US" b="1" dirty="0">
                <a:solidFill>
                  <a:srgbClr val="0E0E0E"/>
                </a:solidFill>
                <a:effectLst/>
                <a:latin typeface=".AppleSystemUIFont"/>
              </a:rPr>
              <a:t>什么不该做</a:t>
            </a:r>
            <a:r>
              <a:rPr lang="zh-CN" altLang="en-US" dirty="0">
                <a:solidFill>
                  <a:srgbClr val="0E0E0E"/>
                </a:solidFill>
                <a:effectLst/>
                <a:latin typeface=".AppleSystemUIFont"/>
              </a:rPr>
              <a:t>、</a:t>
            </a:r>
            <a:r>
              <a:rPr lang="zh-CN" altLang="en-US" b="1" dirty="0">
                <a:solidFill>
                  <a:srgbClr val="0E0E0E"/>
                </a:solidFill>
                <a:effectLst/>
                <a:latin typeface=".AppleSystemUIFont"/>
              </a:rPr>
              <a:t>该做什么</a:t>
            </a:r>
            <a:r>
              <a:rPr lang="zh-CN" altLang="en-US" dirty="0">
                <a:solidFill>
                  <a:srgbClr val="0E0E0E"/>
                </a:solidFill>
                <a:effectLst/>
                <a:latin typeface=".AppleSystemUIFont"/>
              </a:rPr>
              <a:t>（两件事），以及</a:t>
            </a:r>
            <a:r>
              <a:rPr lang="zh-CN" altLang="en-US" b="1" dirty="0">
                <a:solidFill>
                  <a:srgbClr val="0E0E0E"/>
                </a:solidFill>
                <a:effectLst/>
                <a:latin typeface=".AppleSystemUIFont"/>
              </a:rPr>
              <a:t>结果</a:t>
            </a:r>
            <a:r>
              <a:rPr lang="zh-CN" altLang="en-US" dirty="0">
                <a:solidFill>
                  <a:srgbClr val="0E0E0E"/>
                </a:solidFill>
                <a:effectLst/>
                <a:latin typeface=".AppleSystemUIFont"/>
              </a:rPr>
              <a:t>。</a:t>
            </a:r>
          </a:p>
          <a:p>
            <a:r>
              <a:rPr lang="zh-CN" altLang="en-US" dirty="0">
                <a:solidFill>
                  <a:srgbClr val="0E0E0E"/>
                </a:solidFill>
                <a:effectLst/>
                <a:latin typeface=".AppleSystemUIFont"/>
              </a:rPr>
              <a:t>首先，</a:t>
            </a:r>
            <a:r>
              <a:rPr lang="zh-CN" altLang="en-US" b="1" dirty="0">
                <a:solidFill>
                  <a:srgbClr val="0E0E0E"/>
                </a:solidFill>
                <a:effectLst/>
                <a:latin typeface=".AppleSystemUIFont"/>
              </a:rPr>
              <a:t>什么是不该做的呢？</a:t>
            </a:r>
            <a:endParaRPr lang="zh-CN" altLang="en-US" dirty="0">
              <a:solidFill>
                <a:srgbClr val="0E0E0E"/>
              </a:solidFill>
              <a:effectLst/>
              <a:latin typeface=".AppleSystemUIFon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effectLst/>
            </a:endParaRPr>
          </a:p>
        </p:txBody>
      </p:sp>
    </p:spTree>
    <p:extLst>
      <p:ext uri="{BB962C8B-B14F-4D97-AF65-F5344CB8AC3E}">
        <p14:creationId xmlns:p14="http://schemas.microsoft.com/office/powerpoint/2010/main" val="1191504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我们将像耶稣一样战胜死亡，正如祂以</a:t>
            </a:r>
            <a:r>
              <a:rPr lang="zh-CN" altLang="en-US" b="1" dirty="0">
                <a:solidFill>
                  <a:srgbClr val="0E0E0E"/>
                </a:solidFill>
                <a:effectLst/>
                <a:latin typeface=".AppleSystemUIFont"/>
              </a:rPr>
              <a:t>弥赛亚</a:t>
            </a:r>
            <a:r>
              <a:rPr lang="zh-CN" altLang="en-US" dirty="0">
                <a:solidFill>
                  <a:srgbClr val="0E0E0E"/>
                </a:solidFill>
                <a:effectLst/>
                <a:latin typeface=".AppleSystemUIFont"/>
              </a:rPr>
              <a:t>和</a:t>
            </a:r>
            <a:r>
              <a:rPr lang="zh-CN" altLang="en-US" b="1" dirty="0">
                <a:solidFill>
                  <a:srgbClr val="0E0E0E"/>
                </a:solidFill>
                <a:effectLst/>
                <a:latin typeface=".AppleSystemUIFont"/>
              </a:rPr>
              <a:t>神</a:t>
            </a:r>
            <a:r>
              <a:rPr lang="zh-CN" altLang="en-US" dirty="0">
                <a:solidFill>
                  <a:srgbClr val="0E0E0E"/>
                </a:solidFill>
                <a:effectLst/>
                <a:latin typeface=".AppleSystemUIFont"/>
              </a:rPr>
              <a:t>的身份从死里复活一样（</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16</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231598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is the Ultimate Authority—Israel’s king and God himself (1:1)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耶稣是</a:t>
            </a:r>
            <a:r>
              <a:rPr lang="zh-CN" altLang="en-US" b="1" dirty="0">
                <a:solidFill>
                  <a:srgbClr val="0E0E0E"/>
                </a:solidFill>
                <a:effectLst/>
                <a:latin typeface=".AppleSystemUIFont"/>
              </a:rPr>
              <a:t>至高的权柄</a:t>
            </a:r>
            <a:r>
              <a:rPr lang="en-US" altLang="zh-CN" dirty="0">
                <a:solidFill>
                  <a:srgbClr val="0E0E0E"/>
                </a:solidFill>
                <a:effectLst/>
                <a:latin typeface=".AppleSystemUIFont"/>
              </a:rPr>
              <a:t>——</a:t>
            </a:r>
            <a:r>
              <a:rPr lang="zh-CN" altLang="en-US" b="1" dirty="0">
                <a:solidFill>
                  <a:srgbClr val="0E0E0E"/>
                </a:solidFill>
                <a:effectLst/>
                <a:latin typeface=".AppleSystemUIFont"/>
              </a:rPr>
              <a:t>以色列的王</a:t>
            </a:r>
            <a:r>
              <a:rPr lang="zh-CN" altLang="en-US" dirty="0">
                <a:solidFill>
                  <a:srgbClr val="0E0E0E"/>
                </a:solidFill>
                <a:effectLst/>
                <a:latin typeface=".AppleSystemUIFont"/>
              </a:rPr>
              <a:t>，也是</a:t>
            </a:r>
            <a:r>
              <a:rPr lang="zh-CN" altLang="en-US" b="1" dirty="0">
                <a:solidFill>
                  <a:srgbClr val="0E0E0E"/>
                </a:solidFill>
                <a:effectLst/>
                <a:latin typeface=".AppleSystemUIFont"/>
              </a:rPr>
              <a:t>神自己</a:t>
            </a:r>
            <a:r>
              <a:rPr lang="zh-CN" altLang="en-US" dirty="0">
                <a:solidFill>
                  <a:srgbClr val="0E0E0E"/>
                </a:solidFill>
                <a:effectLst/>
                <a:latin typeface=".AppleSystemUIFont"/>
              </a:rPr>
              <a:t>（</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390714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13151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19362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5438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84397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38592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cared for by angels at his temptation (1:12-13)</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在耶稣受试探时，祂得到了天使的照顾（</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1:12-13</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96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34255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24463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8025E-3663-4C08-94A4-7C015ADC1500}"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298731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0BB72-1A86-4522-AA17-EED6CD08983B}"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803561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854C0-1B3A-4E74-BB8C-E4096AE14B78}"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006106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27</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41345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B44CC-208C-A943-A473-BB686908BD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80802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49755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我们将像耶稣一样战胜死亡，正如祂作为</a:t>
            </a:r>
            <a:r>
              <a:rPr lang="zh-CN" altLang="en-US" b="1" dirty="0">
                <a:solidFill>
                  <a:srgbClr val="0E0E0E"/>
                </a:solidFill>
                <a:effectLst/>
                <a:latin typeface=".AppleSystemUIFont"/>
              </a:rPr>
              <a:t>弥赛亚</a:t>
            </a:r>
            <a:r>
              <a:rPr lang="zh-CN" altLang="en-US" dirty="0">
                <a:solidFill>
                  <a:srgbClr val="0E0E0E"/>
                </a:solidFill>
                <a:effectLst/>
                <a:latin typeface=".AppleSystemUIFont"/>
              </a:rPr>
              <a:t>和</a:t>
            </a:r>
            <a:r>
              <a:rPr lang="zh-CN" altLang="en-US" b="1" dirty="0">
                <a:solidFill>
                  <a:srgbClr val="0E0E0E"/>
                </a:solidFill>
                <a:effectLst/>
                <a:latin typeface=".AppleSystemUIFont"/>
              </a:rPr>
              <a:t>神</a:t>
            </a:r>
            <a:r>
              <a:rPr lang="zh-CN" altLang="en-US" dirty="0">
                <a:solidFill>
                  <a:srgbClr val="0E0E0E"/>
                </a:solidFill>
                <a:effectLst/>
                <a:latin typeface=".AppleSystemUIFont"/>
              </a:rPr>
              <a:t>从死里复活一样（</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16</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3027960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announcing the kingdom that freed them from sin through repentance (1:14-15).</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耶稣通过宣讲</a:t>
            </a:r>
            <a:r>
              <a:rPr lang="zh-CN" altLang="en-US" b="1" dirty="0">
                <a:solidFill>
                  <a:srgbClr val="0E0E0E"/>
                </a:solidFill>
                <a:effectLst/>
                <a:latin typeface=".AppleSystemUIFont"/>
              </a:rPr>
              <a:t>天国</a:t>
            </a:r>
            <a:r>
              <a:rPr lang="zh-CN" altLang="en-US" dirty="0">
                <a:solidFill>
                  <a:srgbClr val="0E0E0E"/>
                </a:solidFill>
                <a:effectLst/>
                <a:latin typeface=".AppleSystemUIFont"/>
              </a:rPr>
              <a:t>来关心人们，宣告通过悔改使他们从罪中得以释放（</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1:14-15</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928099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calling disciples to a purposeful life (1:16-20).</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耶稣通过呼召门徒过有目的的生活来关心人们（</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1:16-20</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1395003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288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One of my former Pakistani students sent this 21 August 2019 email:</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Unjustly Enduring Persecution is an Act of Grace! Jesus Demonstrated it &amp; His Followers are Called for It!</a:t>
            </a:r>
          </a:p>
          <a:p>
            <a:b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b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My heart is deeply saddened as I report that yet another newly converted Hindu family has been severely persecuted for their decision to follow Christ. Non-stop persecution of Christians and Hindus is an every day thing who face persecution at the hands of majority religion. This incident took place in Village 36,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Sanghar</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District, Sindh, one of our ministry areas.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The wood and straw hut of the family was set on fire by an angry mob of close to 100 people. The fire destroyed everything they had including money that they got from selling their livestock only a few days before the incident. All of their belongings have been burnt. They don't even have utensils to eat in. First Investigation Report has been registered at the local police station. The incident was reported in five local Sindhi newspaper. The name of the head of the persecuted family is brother  Abdul Masih.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Bhooro</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and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Girdhari</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our team members reported this matter to me. A temporary shelter, some clothing, bedding, utensils and a few other things have been provided to the family for survival. But prayers are needed for the protection of the family and finances to help them with a new hut/house, all the household stuff, money to buy to buy livestock which is the main source of survival and income. Please stand with us to pray for this family that the Lord will protect them and others who turn to Christ.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Blessings</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Naeem</a:t>
            </a:r>
          </a:p>
          <a:p>
            <a:endParaRPr lang="en-US" dirty="0">
              <a:cs typeface="ＭＳ Ｐゴシック" charset="0"/>
            </a:endParaRPr>
          </a:p>
          <a:p>
            <a:r>
              <a:rPr lang="zh-CN" altLang="en-US" dirty="0">
                <a:solidFill>
                  <a:srgbClr val="0E0E0E"/>
                </a:solidFill>
                <a:effectLst/>
                <a:latin typeface=".AppleSystemUIFont"/>
              </a:rPr>
              <a:t>以下是翻译内容：</a:t>
            </a:r>
          </a:p>
          <a:p>
            <a:br>
              <a:rPr lang="zh-CN" altLang="en-US" dirty="0">
                <a:effectLst/>
              </a:rPr>
            </a:br>
            <a:endParaRPr lang="zh-CN" altLang="en-US" dirty="0">
              <a:effectLst/>
            </a:endParaRPr>
          </a:p>
          <a:p>
            <a:r>
              <a:rPr lang="zh-CN" altLang="en-US" b="1" dirty="0">
                <a:solidFill>
                  <a:srgbClr val="0E0E0E"/>
                </a:solidFill>
                <a:effectLst/>
                <a:latin typeface=".AppleSystemUIFont"/>
              </a:rPr>
              <a:t>我以前的一位巴基斯坦学生于</a:t>
            </a:r>
            <a:r>
              <a:rPr lang="en-US" altLang="zh-CN" b="1" dirty="0">
                <a:solidFill>
                  <a:srgbClr val="0E0E0E"/>
                </a:solidFill>
                <a:effectLst/>
                <a:latin typeface=".AppleSystemUIFont"/>
              </a:rPr>
              <a:t>2019</a:t>
            </a:r>
            <a:r>
              <a:rPr lang="zh-CN" altLang="en-US" b="1" dirty="0">
                <a:solidFill>
                  <a:srgbClr val="0E0E0E"/>
                </a:solidFill>
                <a:effectLst/>
                <a:latin typeface=".AppleSystemUIFont"/>
              </a:rPr>
              <a:t>年</a:t>
            </a:r>
            <a:r>
              <a:rPr lang="en-US" altLang="zh-CN" b="1" dirty="0">
                <a:solidFill>
                  <a:srgbClr val="0E0E0E"/>
                </a:solidFill>
                <a:effectLst/>
                <a:latin typeface=".AppleSystemUIFont"/>
              </a:rPr>
              <a:t>8</a:t>
            </a:r>
            <a:r>
              <a:rPr lang="zh-CN" altLang="en-US" b="1" dirty="0">
                <a:solidFill>
                  <a:srgbClr val="0E0E0E"/>
                </a:solidFill>
                <a:effectLst/>
                <a:latin typeface=".AppleSystemUIFont"/>
              </a:rPr>
              <a:t>月</a:t>
            </a:r>
            <a:r>
              <a:rPr lang="en-US" altLang="zh-CN" b="1" dirty="0">
                <a:solidFill>
                  <a:srgbClr val="0E0E0E"/>
                </a:solidFill>
                <a:effectLst/>
                <a:latin typeface=".AppleSystemUIFont"/>
              </a:rPr>
              <a:t>21</a:t>
            </a:r>
            <a:r>
              <a:rPr lang="zh-CN" altLang="en-US" b="1" dirty="0">
                <a:solidFill>
                  <a:srgbClr val="0E0E0E"/>
                </a:solidFill>
                <a:effectLst/>
                <a:latin typeface=".AppleSystemUIFont"/>
              </a:rPr>
              <a:t>日发来的电子邮件：</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“不公正地忍受迫害是恩典的表现！耶稣做出了榜样，而祂的跟随者也被呼召这样做！”</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怀着沉痛的心情向您报告，另一个刚刚皈依基督教的印度教家庭，因为决定跟随基督而遭到了严重的迫害。在我们的社会中，基督徒和印度教徒每天都会面临来自多数宗教的迫害。这起事件发生在我们事工区域之一的</a:t>
            </a:r>
            <a:r>
              <a:rPr lang="zh-CN" altLang="en-US" b="1" dirty="0">
                <a:solidFill>
                  <a:srgbClr val="0E0E0E"/>
                </a:solidFill>
                <a:effectLst/>
                <a:latin typeface=".AppleSystemUIFont"/>
              </a:rPr>
              <a:t>信德省桑加尔区第</a:t>
            </a:r>
            <a:r>
              <a:rPr lang="en-US" altLang="zh-CN" b="1" dirty="0">
                <a:solidFill>
                  <a:srgbClr val="0E0E0E"/>
                </a:solidFill>
                <a:effectLst/>
                <a:latin typeface=".AppleSystemUIFont"/>
              </a:rPr>
              <a:t>36</a:t>
            </a:r>
            <a:r>
              <a:rPr lang="zh-CN" altLang="en-US" b="1" dirty="0">
                <a:solidFill>
                  <a:srgbClr val="0E0E0E"/>
                </a:solidFill>
                <a:effectLst/>
                <a:latin typeface=".AppleSystemUIFont"/>
              </a:rPr>
              <a:t>村</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一群大约</a:t>
            </a:r>
            <a:r>
              <a:rPr lang="en-US" altLang="zh-CN" dirty="0">
                <a:solidFill>
                  <a:srgbClr val="0E0E0E"/>
                </a:solidFill>
                <a:effectLst/>
                <a:latin typeface=".AppleSystemUIFont"/>
              </a:rPr>
              <a:t>100</a:t>
            </a:r>
            <a:r>
              <a:rPr lang="zh-CN" altLang="en-US" dirty="0">
                <a:solidFill>
                  <a:srgbClr val="0E0E0E"/>
                </a:solidFill>
                <a:effectLst/>
                <a:latin typeface=".AppleSystemUIFont"/>
              </a:rPr>
              <a:t>人的愤怒暴徒放火焚烧了这个家庭的木制草屋。大火烧毁了他们的一切，包括几天前刚刚出售家畜获得的钱财。他们的所有物品都被烧毁了，甚至连吃饭的器皿都没有。此事已经在当地警察局备案，并在</a:t>
            </a:r>
            <a:r>
              <a:rPr lang="zh-CN" altLang="en-US" b="1" dirty="0">
                <a:solidFill>
                  <a:srgbClr val="0E0E0E"/>
                </a:solidFill>
                <a:effectLst/>
                <a:latin typeface=".AppleSystemUIFont"/>
              </a:rPr>
              <a:t>五家信德语地方报纸</a:t>
            </a:r>
            <a:r>
              <a:rPr lang="zh-CN" altLang="en-US" dirty="0">
                <a:solidFill>
                  <a:srgbClr val="0E0E0E"/>
                </a:solidFill>
                <a:effectLst/>
                <a:latin typeface=".AppleSystemUIFont"/>
              </a:rPr>
              <a:t>上进行了报道。受迫害家庭的负责人是</a:t>
            </a:r>
            <a:r>
              <a:rPr lang="zh-CN" altLang="en-US" b="1" dirty="0">
                <a:solidFill>
                  <a:srgbClr val="0E0E0E"/>
                </a:solidFill>
                <a:effectLst/>
                <a:latin typeface=".AppleSystemUIFont"/>
              </a:rPr>
              <a:t>阿卜杜</a:t>
            </a:r>
            <a:r>
              <a:rPr lang="en-US" altLang="zh-CN" b="1" dirty="0">
                <a:solidFill>
                  <a:srgbClr val="0E0E0E"/>
                </a:solidFill>
                <a:effectLst/>
                <a:latin typeface=".AppleSystemUIFont"/>
              </a:rPr>
              <a:t>·</a:t>
            </a:r>
            <a:r>
              <a:rPr lang="zh-CN" altLang="en-US" b="1" dirty="0">
                <a:solidFill>
                  <a:srgbClr val="0E0E0E"/>
                </a:solidFill>
                <a:effectLst/>
                <a:latin typeface=".AppleSystemUIFont"/>
              </a:rPr>
              <a:t>玛西</a:t>
            </a:r>
            <a:r>
              <a:rPr lang="zh-CN" altLang="en-US" dirty="0">
                <a:solidFill>
                  <a:srgbClr val="0E0E0E"/>
                </a:solidFill>
                <a:effectLst/>
                <a:latin typeface=".AppleSystemUIFont"/>
              </a:rPr>
              <a:t>弟兄。</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我们的团队成员牧师布霍罗（</a:t>
            </a:r>
            <a:r>
              <a:rPr lang="en-US" altLang="zh-CN" dirty="0">
                <a:solidFill>
                  <a:srgbClr val="0E0E0E"/>
                </a:solidFill>
                <a:effectLst/>
                <a:latin typeface=".AppleSystemUIFont"/>
              </a:rPr>
              <a:t>Pastor </a:t>
            </a:r>
            <a:r>
              <a:rPr lang="en-US" altLang="zh-CN" dirty="0" err="1">
                <a:solidFill>
                  <a:srgbClr val="0E0E0E"/>
                </a:solidFill>
                <a:effectLst/>
                <a:latin typeface=".AppleSystemUIFont"/>
              </a:rPr>
              <a:t>Bhooro</a:t>
            </a:r>
            <a:r>
              <a:rPr lang="zh-CN" altLang="en-US" dirty="0">
                <a:solidFill>
                  <a:srgbClr val="0E0E0E"/>
                </a:solidFill>
                <a:effectLst/>
                <a:latin typeface=".AppleSystemUIFont"/>
              </a:rPr>
              <a:t>）和牧师吉尔达里（</a:t>
            </a:r>
            <a:r>
              <a:rPr lang="en-US" altLang="zh-CN" dirty="0">
                <a:solidFill>
                  <a:srgbClr val="0E0E0E"/>
                </a:solidFill>
                <a:effectLst/>
                <a:latin typeface=".AppleSystemUIFont"/>
              </a:rPr>
              <a:t>Pastor </a:t>
            </a:r>
            <a:r>
              <a:rPr lang="en-US" altLang="zh-CN" dirty="0" err="1">
                <a:solidFill>
                  <a:srgbClr val="0E0E0E"/>
                </a:solidFill>
                <a:effectLst/>
                <a:latin typeface=".AppleSystemUIFont"/>
              </a:rPr>
              <a:t>Girdhari</a:t>
            </a:r>
            <a:r>
              <a:rPr lang="zh-CN" altLang="en-US" dirty="0">
                <a:solidFill>
                  <a:srgbClr val="0E0E0E"/>
                </a:solidFill>
                <a:effectLst/>
                <a:latin typeface=".AppleSystemUIFont"/>
              </a:rPr>
              <a:t>）向我报告了此事。目前已经为这个家庭提供了临时住所、一些衣物、床上用品、餐具以及其他基本生活物品。但他们仍需要大家的代祷，求主保护他们，并为他们提供资金建造新的小屋</a:t>
            </a:r>
            <a:r>
              <a:rPr lang="en-US" altLang="zh-CN" dirty="0">
                <a:solidFill>
                  <a:srgbClr val="0E0E0E"/>
                </a:solidFill>
                <a:effectLst/>
                <a:latin typeface=".AppleSystemUIFont"/>
              </a:rPr>
              <a:t>/</a:t>
            </a:r>
            <a:r>
              <a:rPr lang="zh-CN" altLang="en-US" dirty="0">
                <a:solidFill>
                  <a:srgbClr val="0E0E0E"/>
                </a:solidFill>
                <a:effectLst/>
                <a:latin typeface=".AppleSystemUIFont"/>
              </a:rPr>
              <a:t>房屋、添置生活用品，以及购买家畜（这是他们主要的生计来源）。</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请与我们一同祷告，求主保护这个家庭，以及其他归向基督的人。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愿主赐福，</a:t>
            </a:r>
            <a:endParaRPr lang="zh-CN" altLang="en-US" dirty="0">
              <a:solidFill>
                <a:srgbClr val="0E0E0E"/>
              </a:solidFill>
              <a:effectLst/>
              <a:latin typeface=".AppleSystemUIFont"/>
            </a:endParaRPr>
          </a:p>
          <a:p>
            <a:r>
              <a:rPr lang="zh-CN" altLang="en-US" dirty="0">
                <a:solidFill>
                  <a:srgbClr val="0E0E0E"/>
                </a:solidFill>
                <a:effectLst/>
                <a:latin typeface=".AppleSystemUIFont"/>
              </a:rPr>
              <a:t>纳伊姆</a:t>
            </a:r>
          </a:p>
          <a:p>
            <a:endParaRPr lang="en-US" dirty="0">
              <a:cs typeface="ＭＳ Ｐゴシック" charset="0"/>
            </a:endParaRPr>
          </a:p>
        </p:txBody>
      </p:sp>
    </p:spTree>
    <p:extLst>
      <p:ext uri="{BB962C8B-B14F-4D97-AF65-F5344CB8AC3E}">
        <p14:creationId xmlns:p14="http://schemas.microsoft.com/office/powerpoint/2010/main" val="533733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0942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92521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74077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09519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B44CC-208C-A943-A473-BB686908BD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90558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Jewish religious leaders initially opposed Jesus over various issues (2:13–3:35).</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犹太宗教领袖最初因各种问题反对耶稣（</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2:13-3:35</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2648172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91742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B8922E-8D4B-FC4E-8AD4-9A8F26AD24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0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0608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397154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03251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185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a:p>
            <a:endParaRPr lang="en-US" dirty="0">
              <a:cs typeface="ＭＳ Ｐゴシック" charset="0"/>
            </a:endParaRPr>
          </a:p>
          <a:p>
            <a:r>
              <a:rPr lang="zh-CN" altLang="en-US" dirty="0">
                <a:solidFill>
                  <a:srgbClr val="0E0E0E"/>
                </a:solidFill>
                <a:effectLst/>
                <a:latin typeface=".AppleSystemUIFont"/>
              </a:rPr>
              <a:t>大多数人可能没有经历过家园被烧毁的痛苦，但我们也许对成为耶稣门徒所付出的代价有些许体会。对我来说，这一切始于</a:t>
            </a:r>
            <a:r>
              <a:rPr lang="en-US" altLang="zh-CN" dirty="0">
                <a:solidFill>
                  <a:srgbClr val="0E0E0E"/>
                </a:solidFill>
                <a:effectLst/>
                <a:latin typeface=".AppleSystemUIFont"/>
              </a:rPr>
              <a:t>13</a:t>
            </a:r>
            <a:r>
              <a:rPr lang="zh-CN" altLang="en-US" dirty="0">
                <a:solidFill>
                  <a:srgbClr val="0E0E0E"/>
                </a:solidFill>
                <a:effectLst/>
                <a:latin typeface=".AppleSystemUIFont"/>
              </a:rPr>
              <a:t>岁，那时我成为了家中第一个信靠基督的人。我们家住在城里第二富有的地段，有一所漂亮的房子，一间度假小屋，</a:t>
            </a:r>
            <a:r>
              <a:rPr lang="en-US" altLang="zh-CN" dirty="0">
                <a:solidFill>
                  <a:srgbClr val="0E0E0E"/>
                </a:solidFill>
                <a:effectLst/>
                <a:latin typeface=".AppleSystemUIFont"/>
              </a:rPr>
              <a:t>7</a:t>
            </a:r>
            <a:r>
              <a:rPr lang="zh-CN" altLang="en-US" dirty="0">
                <a:solidFill>
                  <a:srgbClr val="0E0E0E"/>
                </a:solidFill>
                <a:effectLst/>
                <a:latin typeface=".AppleSystemUIFont"/>
              </a:rPr>
              <a:t>辆车，</a:t>
            </a:r>
            <a:r>
              <a:rPr lang="en-US" altLang="zh-CN" dirty="0">
                <a:solidFill>
                  <a:srgbClr val="0E0E0E"/>
                </a:solidFill>
                <a:effectLst/>
                <a:latin typeface=".AppleSystemUIFont"/>
              </a:rPr>
              <a:t>2</a:t>
            </a:r>
            <a:r>
              <a:rPr lang="zh-CN" altLang="en-US" dirty="0">
                <a:solidFill>
                  <a:srgbClr val="0E0E0E"/>
                </a:solidFill>
                <a:effectLst/>
                <a:latin typeface=".AppleSystemUIFont"/>
              </a:rPr>
              <a:t>艘船</a:t>
            </a:r>
            <a:r>
              <a:rPr lang="en-US" altLang="zh-CN" dirty="0">
                <a:solidFill>
                  <a:srgbClr val="0E0E0E"/>
                </a:solidFill>
                <a:effectLst/>
                <a:latin typeface=".AppleSystemUIFont"/>
              </a:rPr>
              <a:t>——</a:t>
            </a:r>
            <a:r>
              <a:rPr lang="zh-CN" altLang="en-US" dirty="0">
                <a:solidFill>
                  <a:srgbClr val="0E0E0E"/>
                </a:solidFill>
                <a:effectLst/>
                <a:latin typeface=".AppleSystemUIFont"/>
              </a:rPr>
              <a:t>然而我们并不快乐。为了尊重我的父母，我同意在大学里主修商业，但神触动了我的心。在我毕业后的两个小时，我离开了家，成为了一名宣教士。我仍记得母亲绝望地说：“我真不敢相信，我的儿子以优异成绩从商学院毕业，居然要靠乞讨钱来过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我的父母把职业选择的自由交给了我，但我的教会却认为我应该从事商业。当我来到亚洲时，教会拒绝支持我，并要求教会成员也不要支持我。在那一刻，我从未感到如此孤单。这就是成为门徒</a:t>
            </a:r>
            <a:r>
              <a:rPr lang="en-US" altLang="zh-CN" dirty="0">
                <a:solidFill>
                  <a:srgbClr val="0E0E0E"/>
                </a:solidFill>
                <a:effectLst/>
                <a:latin typeface=".AppleSystemUIFont"/>
              </a:rPr>
              <a:t>——</a:t>
            </a:r>
            <a:r>
              <a:rPr lang="zh-CN" altLang="en-US" dirty="0">
                <a:solidFill>
                  <a:srgbClr val="0E0E0E"/>
                </a:solidFill>
                <a:effectLst/>
                <a:latin typeface=".AppleSystemUIFont"/>
              </a:rPr>
              <a:t>跟随耶稣的代价吗？</a:t>
            </a:r>
          </a:p>
          <a:p>
            <a:endParaRPr lang="en-US" dirty="0">
              <a:cs typeface="ＭＳ Ｐゴシック" charset="0"/>
            </a:endParaRPr>
          </a:p>
        </p:txBody>
      </p:sp>
    </p:spTree>
    <p:extLst>
      <p:ext uri="{BB962C8B-B14F-4D97-AF65-F5344CB8AC3E}">
        <p14:creationId xmlns:p14="http://schemas.microsoft.com/office/powerpoint/2010/main" val="32321803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31394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66820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26765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我们将像耶稣一样战胜死亡，正如祂作为</a:t>
            </a:r>
            <a:r>
              <a:rPr lang="zh-CN" altLang="en-US" b="1" dirty="0">
                <a:solidFill>
                  <a:srgbClr val="0E0E0E"/>
                </a:solidFill>
                <a:effectLst/>
                <a:latin typeface=".AppleSystemUIFont"/>
              </a:rPr>
              <a:t>弥赛亚</a:t>
            </a:r>
            <a:r>
              <a:rPr lang="zh-CN" altLang="en-US" dirty="0">
                <a:solidFill>
                  <a:srgbClr val="0E0E0E"/>
                </a:solidFill>
                <a:effectLst/>
                <a:latin typeface=".AppleSystemUIFont"/>
              </a:rPr>
              <a:t>和</a:t>
            </a:r>
            <a:r>
              <a:rPr lang="zh-CN" altLang="en-US" b="1" dirty="0">
                <a:solidFill>
                  <a:srgbClr val="0E0E0E"/>
                </a:solidFill>
                <a:effectLst/>
                <a:latin typeface=".AppleSystemUIFont"/>
              </a:rPr>
              <a:t>神</a:t>
            </a:r>
            <a:r>
              <a:rPr lang="zh-CN" altLang="en-US" dirty="0">
                <a:solidFill>
                  <a:srgbClr val="0E0E0E"/>
                </a:solidFill>
                <a:effectLst/>
                <a:latin typeface=".AppleSystemUIFont"/>
              </a:rPr>
              <a:t>从死里复活一样（</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16</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3361199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92527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1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guess is that being a disciple isn’t easy for you either.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Salmon swim upstream, and followers of Jesus go against the current also.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why the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Canadian college accrediting agency will not accredit Trinity Western University Law School unless they approve of homosexuality—thus no more conservative lawyers</a:t>
            </a:r>
            <a:r>
              <a:rPr lang="en-SG" dirty="0">
                <a:effectLst/>
              </a:rPr>
              <a:t> getting trained in Canada!</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The Virginia Real Estate Board also recently filed a complaint against a Christian realtor who had Bible verses on her website</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How will you stay faithful as a disciple (follower) of Christ? How are you going to continue to grow?</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zh-CN" altLang="en-US" dirty="0">
                <a:solidFill>
                  <a:srgbClr val="0E0E0E"/>
                </a:solidFill>
                <a:effectLst/>
                <a:latin typeface=".AppleSystemUIFont"/>
              </a:rPr>
              <a:t>我猜想，做耶稣的门徒对你来说也并不容易。</a:t>
            </a:r>
          </a:p>
          <a:p>
            <a:r>
              <a:rPr lang="zh-CN" altLang="en-US" dirty="0">
                <a:solidFill>
                  <a:srgbClr val="0E0E0E"/>
                </a:solidFill>
                <a:effectLst/>
                <a:latin typeface=".AppleSystemUIFont"/>
              </a:rPr>
              <a:t>鲑鱼逆流而上，跟随耶稣的人同样要逆着世俗的潮流前行。</a:t>
            </a:r>
          </a:p>
          <a:p>
            <a:r>
              <a:rPr lang="zh-CN" altLang="en-US" dirty="0">
                <a:solidFill>
                  <a:srgbClr val="0E0E0E"/>
                </a:solidFill>
                <a:effectLst/>
                <a:latin typeface=".AppleSystemUIFont"/>
              </a:rPr>
              <a:t>正因如此，加拿大的大学认证机构拒绝认可</a:t>
            </a:r>
            <a:r>
              <a:rPr lang="zh-CN" altLang="en-US" b="1" dirty="0">
                <a:solidFill>
                  <a:srgbClr val="0E0E0E"/>
                </a:solidFill>
                <a:effectLst/>
                <a:latin typeface=".AppleSystemUIFont"/>
              </a:rPr>
              <a:t>特尼西西部大学法学院</a:t>
            </a:r>
            <a:r>
              <a:rPr lang="zh-CN" altLang="en-US" dirty="0">
                <a:solidFill>
                  <a:srgbClr val="0E0E0E"/>
                </a:solidFill>
                <a:effectLst/>
                <a:latin typeface=".AppleSystemUIFont"/>
              </a:rPr>
              <a:t>，除非他们接受同性恋</a:t>
            </a:r>
            <a:r>
              <a:rPr lang="en-US" altLang="zh-CN" dirty="0">
                <a:solidFill>
                  <a:srgbClr val="0E0E0E"/>
                </a:solidFill>
                <a:effectLst/>
                <a:latin typeface=".AppleSystemUIFont"/>
              </a:rPr>
              <a:t>——</a:t>
            </a:r>
            <a:r>
              <a:rPr lang="zh-CN" altLang="en-US" dirty="0">
                <a:solidFill>
                  <a:srgbClr val="0E0E0E"/>
                </a:solidFill>
                <a:effectLst/>
                <a:latin typeface=".AppleSystemUIFont"/>
              </a:rPr>
              <a:t>这意味着加拿大将不再培养保守派律师！</a:t>
            </a:r>
          </a:p>
          <a:p>
            <a:r>
              <a:rPr lang="zh-CN" altLang="en-US" dirty="0">
                <a:solidFill>
                  <a:srgbClr val="0E0E0E"/>
                </a:solidFill>
                <a:effectLst/>
                <a:latin typeface=".AppleSystemUIFont"/>
              </a:rPr>
              <a:t>美国弗吉尼亚州房地产委员会也曾向一位基督徒房地产经纪人提出投诉，原因是她在自己的网站上发布了圣经经文。</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你将如何作为基督的门徒保持忠心？你将如何继续成长？</a:t>
            </a:r>
            <a:endParaRPr lang="zh-CN" altLang="en-US" dirty="0">
              <a:solidFill>
                <a:srgbClr val="0E0E0E"/>
              </a:solidFill>
              <a:effectLst/>
              <a:latin typeface=".AppleSystemUIFon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469278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66916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25582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908430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60942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3224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901982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740068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224494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我们将像耶稣一样战胜死亡，正如祂作为弥赛亚和神从死里复活一样（马可福音 </a:t>
            </a:r>
            <a:r>
              <a:rPr lang="en-US" altLang="zh-CN" dirty="0">
                <a:solidFill>
                  <a:srgbClr val="0E0E0E"/>
                </a:solidFill>
                <a:effectLst/>
                <a:latin typeface=".AppleSystemUIFont"/>
              </a:rPr>
              <a:t>16</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279135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9</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58068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448148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135563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34667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40957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33160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847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78845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charset="0"/>
                <a:ea typeface="+mn-ea"/>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p>
        </p:txBody>
      </p:sp>
      <p:sp>
        <p:nvSpPr>
          <p:cNvPr id="13" name="Rectangle 13"/>
          <p:cNvSpPr>
            <a:spLocks noGrp="1" noChangeArrowheads="1"/>
          </p:cNvSpPr>
          <p:nvPr>
            <p:ph type="ftr" sz="quarter" idx="11"/>
          </p:nvPr>
        </p:nvSpPr>
        <p:spPr/>
        <p:txBody>
          <a:bodyPr/>
          <a:lstStyle>
            <a:lvl1pPr>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66587711-9DA3-4CC5-B948-6FCFE7B21EE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4243509-5582-4350-8179-B8F6C3453FE1}"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94685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3888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8162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09438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0822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3462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1640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24538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1045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2151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62D58BB4-C1C0-428D-9400-A99135F69806}"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4840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8091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409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776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54862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37872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92575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51785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380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158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endParaRPr lang="en-US"/>
          </a:p>
        </p:txBody>
      </p:sp>
      <p:sp>
        <p:nvSpPr>
          <p:cNvPr id="7" name="Rectangle 13"/>
          <p:cNvSpPr>
            <a:spLocks noGrp="1" noChangeArrowheads="1"/>
          </p:cNvSpPr>
          <p:nvPr>
            <p:ph type="ftr" sz="quarter" idx="11"/>
          </p:nvPr>
        </p:nvSpPr>
        <p:spPr>
          <a:ln/>
        </p:spPr>
        <p:txBody>
          <a:bodyPr/>
          <a:lstStyle>
            <a:lvl1pPr>
              <a:defRPr/>
            </a:lvl1pPr>
          </a:lstStyle>
          <a:p>
            <a:endParaRPr lang="en-US"/>
          </a:p>
        </p:txBody>
      </p:sp>
      <p:sp>
        <p:nvSpPr>
          <p:cNvPr id="8" name="Rectangle 14"/>
          <p:cNvSpPr>
            <a:spLocks noGrp="1" noChangeArrowheads="1"/>
          </p:cNvSpPr>
          <p:nvPr>
            <p:ph type="sldNum" sz="quarter" idx="12"/>
          </p:nvPr>
        </p:nvSpPr>
        <p:spPr>
          <a:ln/>
        </p:spPr>
        <p:txBody>
          <a:bodyPr/>
          <a:lstStyle>
            <a:lvl1pPr>
              <a:defRPr/>
            </a:lvl1pPr>
          </a:lstStyle>
          <a:p>
            <a:fld id="{90E1238C-3787-4084-804D-F7AC50F1BCE5}"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79907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55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6036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65010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5679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2832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7732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8849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4646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556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12/20/24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8568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6118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852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411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66473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9426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9828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520107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38898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61982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12/20/24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926875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012628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553186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846395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801309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303735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3869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441943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388207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63555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12/20/24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093158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5485611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144397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022758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422665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5728517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634174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5892924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386888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01736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12/20/24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26495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68946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99563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81873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66641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42940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16107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93842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00723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1931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12/20/24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9876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2935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20665250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12732776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41931601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16498583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2706365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369946824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25695099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3581519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12/20/24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23323981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18284253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16585433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992247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1965425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24393405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1166908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0631400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9946259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552851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12/20/24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42887141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36794739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13892440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7299688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2464516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4799104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2565507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593950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9471495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620469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27747CD8-E21C-4472-B39E-03043A89248E}"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12/20/24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16504927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36120399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5414284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40587153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25429922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22549601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17583972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5211639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28073224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3537156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12/20/24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6366191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38408252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8540831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5664037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30783014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9845442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39337683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40077250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9336650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8647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12/20/24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7738290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55478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147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383515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29082"/>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9887645"/>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248459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969846"/>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000720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AEFCA7E8-F1E0-4AC8-BDE5-99FBFA1FB345}" type="slidenum">
              <a:rPr lang="en-US"/>
              <a:pPr/>
              <a:t>‹#›</a:t>
            </a:fld>
            <a:endParaRPr lang="en-US"/>
          </a:p>
        </p:txBody>
      </p:sp>
    </p:spTree>
    <p:extLst>
      <p:ext uri="{BB962C8B-B14F-4D97-AF65-F5344CB8AC3E}">
        <p14:creationId xmlns:p14="http://schemas.microsoft.com/office/powerpoint/2010/main" val="1314340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12/20/24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C49A90D-72EE-4B48-9CD6-D627047368F2}" type="slidenum">
              <a:rPr lang="en-US"/>
              <a:pPr/>
              <a:t>‹#›</a:t>
            </a:fld>
            <a:endParaRPr lang="en-US"/>
          </a:p>
        </p:txBody>
      </p:sp>
    </p:spTree>
    <p:extLst>
      <p:ext uri="{BB962C8B-B14F-4D97-AF65-F5344CB8AC3E}">
        <p14:creationId xmlns:p14="http://schemas.microsoft.com/office/powerpoint/2010/main" val="115160931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B000BC2-A494-411E-B7EB-0755BDFACC30}" type="slidenum">
              <a:rPr lang="en-US"/>
              <a:pPr/>
              <a:t>‹#›</a:t>
            </a:fld>
            <a:endParaRPr lang="en-US"/>
          </a:p>
        </p:txBody>
      </p:sp>
    </p:spTree>
    <p:extLst>
      <p:ext uri="{BB962C8B-B14F-4D97-AF65-F5344CB8AC3E}">
        <p14:creationId xmlns:p14="http://schemas.microsoft.com/office/powerpoint/2010/main" val="18757860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CCF2B60-36CF-4270-BBCE-58DCA8C188DB}" type="slidenum">
              <a:rPr lang="en-US"/>
              <a:pPr/>
              <a:t>‹#›</a:t>
            </a:fld>
            <a:endParaRPr lang="en-US"/>
          </a:p>
        </p:txBody>
      </p:sp>
    </p:spTree>
    <p:extLst>
      <p:ext uri="{BB962C8B-B14F-4D97-AF65-F5344CB8AC3E}">
        <p14:creationId xmlns:p14="http://schemas.microsoft.com/office/powerpoint/2010/main" val="22612347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2B7E2AC-42C4-4D43-B3E0-898703321E82}" type="slidenum">
              <a:rPr lang="en-US"/>
              <a:pPr/>
              <a:t>‹#›</a:t>
            </a:fld>
            <a:endParaRPr lang="en-US"/>
          </a:p>
        </p:txBody>
      </p:sp>
    </p:spTree>
    <p:extLst>
      <p:ext uri="{BB962C8B-B14F-4D97-AF65-F5344CB8AC3E}">
        <p14:creationId xmlns:p14="http://schemas.microsoft.com/office/powerpoint/2010/main" val="801739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977CB8C-4074-46B8-ADBE-3ED1DE8AFCFD}" type="slidenum">
              <a:rPr lang="en-US"/>
              <a:pPr/>
              <a:t>‹#›</a:t>
            </a:fld>
            <a:endParaRPr lang="en-US"/>
          </a:p>
        </p:txBody>
      </p:sp>
    </p:spTree>
    <p:extLst>
      <p:ext uri="{BB962C8B-B14F-4D97-AF65-F5344CB8AC3E}">
        <p14:creationId xmlns:p14="http://schemas.microsoft.com/office/powerpoint/2010/main" val="71164559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1036C90-BAA6-48F2-9C9B-D8A0D063CD2E}" type="slidenum">
              <a:rPr lang="en-US"/>
              <a:pPr/>
              <a:t>‹#›</a:t>
            </a:fld>
            <a:endParaRPr lang="en-US"/>
          </a:p>
        </p:txBody>
      </p:sp>
    </p:spTree>
    <p:extLst>
      <p:ext uri="{BB962C8B-B14F-4D97-AF65-F5344CB8AC3E}">
        <p14:creationId xmlns:p14="http://schemas.microsoft.com/office/powerpoint/2010/main" val="8033507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F42838-677D-4BFF-B348-EF9AC5E0E017}" type="slidenum">
              <a:rPr lang="en-US"/>
              <a:pPr/>
              <a:t>‹#›</a:t>
            </a:fld>
            <a:endParaRPr lang="en-US"/>
          </a:p>
        </p:txBody>
      </p:sp>
    </p:spTree>
    <p:extLst>
      <p:ext uri="{BB962C8B-B14F-4D97-AF65-F5344CB8AC3E}">
        <p14:creationId xmlns:p14="http://schemas.microsoft.com/office/powerpoint/2010/main" val="14867033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0ADC5D-BDF7-4437-B6AF-AB8AA0979EEE}" type="slidenum">
              <a:rPr lang="en-US"/>
              <a:pPr/>
              <a:t>‹#›</a:t>
            </a:fld>
            <a:endParaRPr lang="en-US"/>
          </a:p>
        </p:txBody>
      </p:sp>
    </p:spTree>
    <p:extLst>
      <p:ext uri="{BB962C8B-B14F-4D97-AF65-F5344CB8AC3E}">
        <p14:creationId xmlns:p14="http://schemas.microsoft.com/office/powerpoint/2010/main" val="23362516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8309864-3A0A-4169-A683-B9D395376F87}" type="slidenum">
              <a:rPr lang="en-US"/>
              <a:pPr/>
              <a:t>‹#›</a:t>
            </a:fld>
            <a:endParaRPr lang="en-US"/>
          </a:p>
        </p:txBody>
      </p:sp>
    </p:spTree>
    <p:extLst>
      <p:ext uri="{BB962C8B-B14F-4D97-AF65-F5344CB8AC3E}">
        <p14:creationId xmlns:p14="http://schemas.microsoft.com/office/powerpoint/2010/main" val="7206909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0426EE-4966-4BB6-9078-847BCCF269D3}" type="slidenum">
              <a:rPr lang="en-US"/>
              <a:pPr/>
              <a:t>‹#›</a:t>
            </a:fld>
            <a:endParaRPr lang="en-US"/>
          </a:p>
        </p:txBody>
      </p:sp>
    </p:spTree>
    <p:extLst>
      <p:ext uri="{BB962C8B-B14F-4D97-AF65-F5344CB8AC3E}">
        <p14:creationId xmlns:p14="http://schemas.microsoft.com/office/powerpoint/2010/main" val="4141913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B605C6B5-F4DB-1F4C-932D-1C3F33EBCEB3}"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5073908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10E8A647-D860-4300-8742-6422EDD5FAA2}" type="slidenum">
              <a:rPr lang="en-US"/>
              <a:pPr/>
              <a:t>‹#›</a:t>
            </a:fld>
            <a:endParaRPr lang="en-US"/>
          </a:p>
        </p:txBody>
      </p:sp>
    </p:spTree>
    <p:extLst>
      <p:ext uri="{BB962C8B-B14F-4D97-AF65-F5344CB8AC3E}">
        <p14:creationId xmlns:p14="http://schemas.microsoft.com/office/powerpoint/2010/main" val="22049271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F2961EC-9564-4441-8588-58703CE16BC0}" type="slidenum">
              <a:rPr lang="en-US"/>
              <a:pPr/>
              <a:t>‹#›</a:t>
            </a:fld>
            <a:endParaRPr lang="en-US"/>
          </a:p>
        </p:txBody>
      </p:sp>
    </p:spTree>
    <p:extLst>
      <p:ext uri="{BB962C8B-B14F-4D97-AF65-F5344CB8AC3E}">
        <p14:creationId xmlns:p14="http://schemas.microsoft.com/office/powerpoint/2010/main" val="11597396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451043B-322B-4E11-A142-A1887EA18A19}" type="slidenum">
              <a:rPr lang="en-US"/>
              <a:pPr/>
              <a:t>‹#›</a:t>
            </a:fld>
            <a:endParaRPr lang="en-US"/>
          </a:p>
        </p:txBody>
      </p:sp>
    </p:spTree>
    <p:extLst>
      <p:ext uri="{BB962C8B-B14F-4D97-AF65-F5344CB8AC3E}">
        <p14:creationId xmlns:p14="http://schemas.microsoft.com/office/powerpoint/2010/main" val="29140666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F27616-8486-45C5-9127-4D4890E20C8C}" type="slidenum">
              <a:rPr lang="en-US"/>
              <a:pPr/>
              <a:t>‹#›</a:t>
            </a:fld>
            <a:endParaRPr lang="en-US"/>
          </a:p>
        </p:txBody>
      </p:sp>
    </p:spTree>
    <p:extLst>
      <p:ext uri="{BB962C8B-B14F-4D97-AF65-F5344CB8AC3E}">
        <p14:creationId xmlns:p14="http://schemas.microsoft.com/office/powerpoint/2010/main" val="25856753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9B2CBE7-F6EA-4C10-8F08-FE37BF6CF929}" type="slidenum">
              <a:rPr lang="en-US"/>
              <a:pPr/>
              <a:t>‹#›</a:t>
            </a:fld>
            <a:endParaRPr lang="en-US"/>
          </a:p>
        </p:txBody>
      </p:sp>
    </p:spTree>
    <p:extLst>
      <p:ext uri="{BB962C8B-B14F-4D97-AF65-F5344CB8AC3E}">
        <p14:creationId xmlns:p14="http://schemas.microsoft.com/office/powerpoint/2010/main" val="27922601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E706A00-8486-4084-A689-8E4B6870E611}" type="slidenum">
              <a:rPr lang="en-US"/>
              <a:pPr/>
              <a:t>‹#›</a:t>
            </a:fld>
            <a:endParaRPr lang="en-US"/>
          </a:p>
        </p:txBody>
      </p:sp>
    </p:spTree>
    <p:extLst>
      <p:ext uri="{BB962C8B-B14F-4D97-AF65-F5344CB8AC3E}">
        <p14:creationId xmlns:p14="http://schemas.microsoft.com/office/powerpoint/2010/main" val="372715828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F0F20B1-1811-4EFA-8F80-E5BBCCCB3B63}" type="slidenum">
              <a:rPr lang="en-US"/>
              <a:pPr/>
              <a:t>‹#›</a:t>
            </a:fld>
            <a:endParaRPr lang="en-US"/>
          </a:p>
        </p:txBody>
      </p:sp>
    </p:spTree>
    <p:extLst>
      <p:ext uri="{BB962C8B-B14F-4D97-AF65-F5344CB8AC3E}">
        <p14:creationId xmlns:p14="http://schemas.microsoft.com/office/powerpoint/2010/main" val="36745658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50C0EFA-BC5E-4CCA-B0D5-8C0B5B1C6DA5}" type="slidenum">
              <a:rPr lang="en-US"/>
              <a:pPr/>
              <a:t>‹#›</a:t>
            </a:fld>
            <a:endParaRPr lang="en-US"/>
          </a:p>
        </p:txBody>
      </p:sp>
    </p:spTree>
    <p:extLst>
      <p:ext uri="{BB962C8B-B14F-4D97-AF65-F5344CB8AC3E}">
        <p14:creationId xmlns:p14="http://schemas.microsoft.com/office/powerpoint/2010/main" val="40072013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7BB6FF5-8AB6-4FA5-B589-8FAC65BD6A45}" type="slidenum">
              <a:rPr lang="en-US"/>
              <a:pPr/>
              <a:t>‹#›</a:t>
            </a:fld>
            <a:endParaRPr lang="en-US"/>
          </a:p>
        </p:txBody>
      </p:sp>
    </p:spTree>
    <p:extLst>
      <p:ext uri="{BB962C8B-B14F-4D97-AF65-F5344CB8AC3E}">
        <p14:creationId xmlns:p14="http://schemas.microsoft.com/office/powerpoint/2010/main" val="22043285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C3FCAA8-9C2D-4DEF-BDF4-4747FEC77930}" type="slidenum">
              <a:rPr lang="en-US"/>
              <a:pPr/>
              <a:t>‹#›</a:t>
            </a:fld>
            <a:endParaRPr lang="en-US"/>
          </a:p>
        </p:txBody>
      </p:sp>
    </p:spTree>
    <p:extLst>
      <p:ext uri="{BB962C8B-B14F-4D97-AF65-F5344CB8AC3E}">
        <p14:creationId xmlns:p14="http://schemas.microsoft.com/office/powerpoint/2010/main" val="312593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A920D1DA-1396-DE4C-98B0-7F410662FBFA}"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46743294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F85B317-781F-4930-8A64-03A8A993DF2A}" type="slidenum">
              <a:rPr lang="en-US"/>
              <a:pPr/>
              <a:t>‹#›</a:t>
            </a:fld>
            <a:endParaRPr lang="en-US"/>
          </a:p>
        </p:txBody>
      </p:sp>
    </p:spTree>
    <p:extLst>
      <p:ext uri="{BB962C8B-B14F-4D97-AF65-F5344CB8AC3E}">
        <p14:creationId xmlns:p14="http://schemas.microsoft.com/office/powerpoint/2010/main" val="74277095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925656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43700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828198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65404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06082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82534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73075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99353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8871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3D5C99D4-A2F5-9442-9C31-7D46F4EA01A2}"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800690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91204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12992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338814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2775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8633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91496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7036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23213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672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381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2CB989B6-1DDC-4E41-B776-C10A5F62469B}"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93561710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0232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7229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1645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1951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0873527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3702643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00510336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87937405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0448722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515023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E94C0690-9A53-0942-BCC5-6A138EF6A454}" type="datetimeFigureOut">
              <a:rPr lang="en-US"/>
              <a:pPr>
                <a:defRPr/>
              </a:pPr>
              <a:t>12/20/24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62807978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1811932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8739954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0198334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0728282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279719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0750C33B-DBEB-49E7-8624-A33262494320}"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3ECE0D0-0291-4976-8C8C-D29E6F0C8F56}" type="slidenum">
              <a:rPr lang="en-US"/>
              <a:pPr/>
              <a:t>‹#›</a:t>
            </a:fld>
            <a:endParaRPr lang="en-US"/>
          </a:p>
        </p:txBody>
      </p:sp>
    </p:spTree>
    <p:extLst>
      <p:ext uri="{BB962C8B-B14F-4D97-AF65-F5344CB8AC3E}">
        <p14:creationId xmlns:p14="http://schemas.microsoft.com/office/powerpoint/2010/main" val="32080732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5B3E4B73-EA7F-4C4B-AB97-AC92CCDD969A}"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1324007-3255-4DEE-8E06-FF6614A46366}" type="slidenum">
              <a:rPr lang="en-US"/>
              <a:pPr/>
              <a:t>‹#›</a:t>
            </a:fld>
            <a:endParaRPr lang="en-US"/>
          </a:p>
        </p:txBody>
      </p:sp>
    </p:spTree>
    <p:extLst>
      <p:ext uri="{BB962C8B-B14F-4D97-AF65-F5344CB8AC3E}">
        <p14:creationId xmlns:p14="http://schemas.microsoft.com/office/powerpoint/2010/main" val="27513324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61BB595A-2065-4D0B-A954-BD6379F56B60}"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FA138FF0-21F4-4A82-AFDD-405930AEA06B}" type="slidenum">
              <a:rPr lang="en-US"/>
              <a:pPr/>
              <a:t>‹#›</a:t>
            </a:fld>
            <a:endParaRPr lang="en-US"/>
          </a:p>
        </p:txBody>
      </p:sp>
    </p:spTree>
    <p:extLst>
      <p:ext uri="{BB962C8B-B14F-4D97-AF65-F5344CB8AC3E}">
        <p14:creationId xmlns:p14="http://schemas.microsoft.com/office/powerpoint/2010/main" val="22022656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431DCE98-C509-4FA3-9FD2-FFF92E32B7CD}"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3C64BF0-0269-4700-B450-A366FB18FD52}" type="slidenum">
              <a:rPr lang="en-US"/>
              <a:pPr/>
              <a:t>‹#›</a:t>
            </a:fld>
            <a:endParaRPr lang="en-US"/>
          </a:p>
        </p:txBody>
      </p:sp>
    </p:spTree>
    <p:extLst>
      <p:ext uri="{BB962C8B-B14F-4D97-AF65-F5344CB8AC3E}">
        <p14:creationId xmlns:p14="http://schemas.microsoft.com/office/powerpoint/2010/main" val="16502891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2455FB4A-6C9E-4021-AAC4-276994E4C36D}" type="datetimeFigureOut">
              <a:rPr lang="en-US"/>
              <a:pPr/>
              <a:t>12/21/24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3B2570D3-A5AB-4AA6-AC68-56E632AE0943}" type="slidenum">
              <a:rPr lang="en-US"/>
              <a:pPr/>
              <a:t>‹#›</a:t>
            </a:fld>
            <a:endParaRPr lang="en-US"/>
          </a:p>
        </p:txBody>
      </p:sp>
    </p:spTree>
    <p:extLst>
      <p:ext uri="{BB962C8B-B14F-4D97-AF65-F5344CB8AC3E}">
        <p14:creationId xmlns:p14="http://schemas.microsoft.com/office/powerpoint/2010/main" val="465936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08E9111D-008A-5D4C-80E1-67A0B0076F6E}" type="datetimeFigureOut">
              <a:rPr lang="en-US"/>
              <a:pPr>
                <a:defRPr/>
              </a:pPr>
              <a:t>12/20/24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9966424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99B08D61-3E5F-451F-A413-7E1C1987B340}" type="datetimeFigureOut">
              <a:rPr lang="en-US"/>
              <a:pPr/>
              <a:t>12/21/24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A0A9CF8B-F126-41FF-99EE-D2056481F5F2}" type="slidenum">
              <a:rPr lang="en-US"/>
              <a:pPr/>
              <a:t>‹#›</a:t>
            </a:fld>
            <a:endParaRPr lang="en-US"/>
          </a:p>
        </p:txBody>
      </p:sp>
    </p:spTree>
    <p:extLst>
      <p:ext uri="{BB962C8B-B14F-4D97-AF65-F5344CB8AC3E}">
        <p14:creationId xmlns:p14="http://schemas.microsoft.com/office/powerpoint/2010/main" val="20271812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245084B7-AE9A-4B48-9850-7D858DFEF36F}" type="datetimeFigureOut">
              <a:rPr lang="en-US"/>
              <a:pPr/>
              <a:t>12/21/24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DD13492E-28A0-4444-9605-54173767082D}" type="slidenum">
              <a:rPr lang="en-US"/>
              <a:pPr/>
              <a:t>‹#›</a:t>
            </a:fld>
            <a:endParaRPr lang="en-US"/>
          </a:p>
        </p:txBody>
      </p:sp>
    </p:spTree>
    <p:extLst>
      <p:ext uri="{BB962C8B-B14F-4D97-AF65-F5344CB8AC3E}">
        <p14:creationId xmlns:p14="http://schemas.microsoft.com/office/powerpoint/2010/main" val="196498208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ACF49AAC-71EC-4297-87F0-36B37EFE1228}"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2867996-6084-4458-95C0-7573E56DFE1C}" type="slidenum">
              <a:rPr lang="en-US"/>
              <a:pPr/>
              <a:t>‹#›</a:t>
            </a:fld>
            <a:endParaRPr lang="en-US"/>
          </a:p>
        </p:txBody>
      </p:sp>
    </p:spTree>
    <p:extLst>
      <p:ext uri="{BB962C8B-B14F-4D97-AF65-F5344CB8AC3E}">
        <p14:creationId xmlns:p14="http://schemas.microsoft.com/office/powerpoint/2010/main" val="164302908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7A280D8C-E563-4ED3-9FDA-F059C4684505}"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76395A1-101B-44A6-A39C-F48D37EE9441}" type="slidenum">
              <a:rPr lang="en-US"/>
              <a:pPr/>
              <a:t>‹#›</a:t>
            </a:fld>
            <a:endParaRPr lang="en-US"/>
          </a:p>
        </p:txBody>
      </p:sp>
    </p:spTree>
    <p:extLst>
      <p:ext uri="{BB962C8B-B14F-4D97-AF65-F5344CB8AC3E}">
        <p14:creationId xmlns:p14="http://schemas.microsoft.com/office/powerpoint/2010/main" val="14286784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1DCC6A23-8F57-41F7-9EBC-DF601FFB276E}"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A0CCA02-22A7-47BA-A732-CAFB08EE2BC2}" type="slidenum">
              <a:rPr lang="en-US"/>
              <a:pPr/>
              <a:t>‹#›</a:t>
            </a:fld>
            <a:endParaRPr lang="en-US"/>
          </a:p>
        </p:txBody>
      </p:sp>
    </p:spTree>
    <p:extLst>
      <p:ext uri="{BB962C8B-B14F-4D97-AF65-F5344CB8AC3E}">
        <p14:creationId xmlns:p14="http://schemas.microsoft.com/office/powerpoint/2010/main" val="29202062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95C1763F-E321-4347-A0E7-6E2A7AF08DB7}"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D7BBD8A-6B6B-42E4-A0B0-F4C8761B1DFD}" type="slidenum">
              <a:rPr lang="en-US"/>
              <a:pPr/>
              <a:t>‹#›</a:t>
            </a:fld>
            <a:endParaRPr lang="en-US"/>
          </a:p>
        </p:txBody>
      </p:sp>
    </p:spTree>
    <p:extLst>
      <p:ext uri="{BB962C8B-B14F-4D97-AF65-F5344CB8AC3E}">
        <p14:creationId xmlns:p14="http://schemas.microsoft.com/office/powerpoint/2010/main" val="293093811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34499388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279518405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19552440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2835487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FF66E537-5ECB-4CE2-A919-1834CCC3CD2A}"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05EB222C-B7E7-1F4A-A282-F664BAC7BDB2}" type="datetimeFigureOut">
              <a:rPr lang="en-US"/>
              <a:pPr>
                <a:defRPr/>
              </a:pPr>
              <a:t>12/20/24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486446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98667199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2280153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39282824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40915240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81610799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14342550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320964702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1317268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50180675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4122881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CE0A1A91-BB72-DF49-BCC6-DBAAF342085B}"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9991819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66478824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12/21/24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238282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12/21/24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40600955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12/21/24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37475556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49807989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4479107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16960270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2498783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97913614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127967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192B9F1-FB38-5B43-B97F-366718914DDE}"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59006421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40138287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5384412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12/21/24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6694673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12/21/24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71973832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12/21/24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54117354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6805813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205288019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419861292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15985498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8633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17731BFF-FAB2-7F4E-BD0D-80B345E6EB0F}"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685798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0956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1455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17551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52955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17277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76254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614255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90569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8918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394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0E533861-A3B7-1142-B9E0-8DFBB59E64CC}"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12608953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1245701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46541933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26967438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83439302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76086599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51627268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11198838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7965661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79992673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007968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2679447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2385690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AE82D245-34F3-7D43-80E5-4A9A0268FDB5}"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3AE4D03-A374-7144-9486-EDB40E52E362}" type="slidenum">
              <a:rPr lang="en-US"/>
              <a:pPr>
                <a:defRPr/>
              </a:pPr>
              <a:t>‹#›</a:t>
            </a:fld>
            <a:endParaRPr lang="en-US"/>
          </a:p>
        </p:txBody>
      </p:sp>
    </p:spTree>
    <p:extLst>
      <p:ext uri="{BB962C8B-B14F-4D97-AF65-F5344CB8AC3E}">
        <p14:creationId xmlns:p14="http://schemas.microsoft.com/office/powerpoint/2010/main" val="31897431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E41881B3-7D88-6442-A66B-44C8E30D4162}"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3CE9F522-08CB-7A43-8854-DD1C0A253D14}" type="slidenum">
              <a:rPr lang="en-US"/>
              <a:pPr>
                <a:defRPr/>
              </a:pPr>
              <a:t>‹#›</a:t>
            </a:fld>
            <a:endParaRPr lang="en-US"/>
          </a:p>
        </p:txBody>
      </p:sp>
    </p:spTree>
    <p:extLst>
      <p:ext uri="{BB962C8B-B14F-4D97-AF65-F5344CB8AC3E}">
        <p14:creationId xmlns:p14="http://schemas.microsoft.com/office/powerpoint/2010/main" val="150209963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2B82A28D-2F3B-8343-98DD-CB0D164E295C}"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7BDD9-94D6-AD4D-A479-7EAA16D5BEA2}" type="slidenum">
              <a:rPr lang="en-US"/>
              <a:pPr>
                <a:defRPr/>
              </a:pPr>
              <a:t>‹#›</a:t>
            </a:fld>
            <a:endParaRPr lang="en-US"/>
          </a:p>
        </p:txBody>
      </p:sp>
    </p:spTree>
    <p:extLst>
      <p:ext uri="{BB962C8B-B14F-4D97-AF65-F5344CB8AC3E}">
        <p14:creationId xmlns:p14="http://schemas.microsoft.com/office/powerpoint/2010/main" val="81329292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6A5C9F06-1882-E148-8B68-442AB902E76F}"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A134B7C-207B-E34F-A0B5-3A5B95CF6E4A}" type="slidenum">
              <a:rPr lang="en-US"/>
              <a:pPr>
                <a:defRPr/>
              </a:pPr>
              <a:t>‹#›</a:t>
            </a:fld>
            <a:endParaRPr lang="en-US"/>
          </a:p>
        </p:txBody>
      </p:sp>
    </p:spTree>
    <p:extLst>
      <p:ext uri="{BB962C8B-B14F-4D97-AF65-F5344CB8AC3E}">
        <p14:creationId xmlns:p14="http://schemas.microsoft.com/office/powerpoint/2010/main" val="186605595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2720F558-1EB7-744D-B16E-BB24CC3237A6}" type="datetimeFigureOut">
              <a:rPr lang="en-US"/>
              <a:pPr>
                <a:defRPr/>
              </a:pPr>
              <a:t>12/21/24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CC19F967-D19A-094E-AD92-BC0BEFC68790}" type="slidenum">
              <a:rPr lang="en-US"/>
              <a:pPr>
                <a:defRPr/>
              </a:pPr>
              <a:t>‹#›</a:t>
            </a:fld>
            <a:endParaRPr lang="en-US"/>
          </a:p>
        </p:txBody>
      </p:sp>
    </p:spTree>
    <p:extLst>
      <p:ext uri="{BB962C8B-B14F-4D97-AF65-F5344CB8AC3E}">
        <p14:creationId xmlns:p14="http://schemas.microsoft.com/office/powerpoint/2010/main" val="11276294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94849006-7120-C541-8476-E3C8AE7548AE}" type="datetimeFigureOut">
              <a:rPr lang="en-US"/>
              <a:pPr>
                <a:defRPr/>
              </a:pPr>
              <a:t>12/21/24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571FAD5F-9152-DC4B-8407-7BB588B08E53}" type="slidenum">
              <a:rPr lang="en-US"/>
              <a:pPr>
                <a:defRPr/>
              </a:pPr>
              <a:t>‹#›</a:t>
            </a:fld>
            <a:endParaRPr lang="en-US"/>
          </a:p>
        </p:txBody>
      </p:sp>
    </p:spTree>
    <p:extLst>
      <p:ext uri="{BB962C8B-B14F-4D97-AF65-F5344CB8AC3E}">
        <p14:creationId xmlns:p14="http://schemas.microsoft.com/office/powerpoint/2010/main" val="390888344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2C50EA25-D57C-DB47-A809-296A6BC06626}" type="datetimeFigureOut">
              <a:rPr lang="en-US"/>
              <a:pPr>
                <a:defRPr/>
              </a:pPr>
              <a:t>12/21/24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AF892B22-914A-BF46-92CB-15487FA9FDE7}" type="slidenum">
              <a:rPr lang="en-US"/>
              <a:pPr>
                <a:defRPr/>
              </a:pPr>
              <a:t>‹#›</a:t>
            </a:fld>
            <a:endParaRPr lang="en-US"/>
          </a:p>
        </p:txBody>
      </p:sp>
    </p:spTree>
    <p:extLst>
      <p:ext uri="{BB962C8B-B14F-4D97-AF65-F5344CB8AC3E}">
        <p14:creationId xmlns:p14="http://schemas.microsoft.com/office/powerpoint/2010/main" val="272648602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84D279F6-6614-2B4F-9AC1-2ABC4DE01888}"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65254EEC-93A0-EA41-AC45-6F6F23119598}" type="slidenum">
              <a:rPr lang="en-US"/>
              <a:pPr>
                <a:defRPr/>
              </a:pPr>
              <a:t>‹#›</a:t>
            </a:fld>
            <a:endParaRPr lang="en-US"/>
          </a:p>
        </p:txBody>
      </p:sp>
    </p:spTree>
    <p:extLst>
      <p:ext uri="{BB962C8B-B14F-4D97-AF65-F5344CB8AC3E}">
        <p14:creationId xmlns:p14="http://schemas.microsoft.com/office/powerpoint/2010/main" val="253752145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20691673-69F0-FB47-B55C-A152CB5693F9}"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13609F91-0142-D04D-AD43-8FB5584B7087}" type="slidenum">
              <a:rPr lang="en-US"/>
              <a:pPr>
                <a:defRPr/>
              </a:pPr>
              <a:t>‹#›</a:t>
            </a:fld>
            <a:endParaRPr lang="en-US"/>
          </a:p>
        </p:txBody>
      </p:sp>
    </p:spTree>
    <p:extLst>
      <p:ext uri="{BB962C8B-B14F-4D97-AF65-F5344CB8AC3E}">
        <p14:creationId xmlns:p14="http://schemas.microsoft.com/office/powerpoint/2010/main" val="3442694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46235451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3CE465E7-7495-444F-A7E5-3BB2E3FBA866}"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B8A070-3113-1C49-9B0B-B0B7593F1473}" type="slidenum">
              <a:rPr lang="en-US"/>
              <a:pPr>
                <a:defRPr/>
              </a:pPr>
              <a:t>‹#›</a:t>
            </a:fld>
            <a:endParaRPr lang="en-US"/>
          </a:p>
        </p:txBody>
      </p:sp>
    </p:spTree>
    <p:extLst>
      <p:ext uri="{BB962C8B-B14F-4D97-AF65-F5344CB8AC3E}">
        <p14:creationId xmlns:p14="http://schemas.microsoft.com/office/powerpoint/2010/main" val="387557533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2E0EF956-9C6D-4347-9563-4F5464781335}"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00027CB-43A5-2244-BC98-2E2C197B9388}" type="slidenum">
              <a:rPr lang="en-US"/>
              <a:pPr>
                <a:defRPr/>
              </a:pPr>
              <a:t>‹#›</a:t>
            </a:fld>
            <a:endParaRPr lang="en-US"/>
          </a:p>
        </p:txBody>
      </p:sp>
    </p:spTree>
    <p:extLst>
      <p:ext uri="{BB962C8B-B14F-4D97-AF65-F5344CB8AC3E}">
        <p14:creationId xmlns:p14="http://schemas.microsoft.com/office/powerpoint/2010/main" val="378633849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655302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742987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351680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264737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156451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76151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259684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7851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84495087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119411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82679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122194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26424182"/>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90101891"/>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96460608"/>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5487672"/>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68827511"/>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78962632"/>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1692846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272405828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534486655"/>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13611320"/>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2688913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1660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12992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02608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402306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23117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10062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864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11651533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053944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22890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51968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751075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26698374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54654423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04584775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38449162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02243671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415512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107BDFC-39DF-4889-8117-EB0777D50769}"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5977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00613385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22494905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6880858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62342362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5337101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4617118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978536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1442437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3600649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2052418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230386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3810887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922614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123655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35B5F06-5346-8D44-998F-457B827A2BE6}" type="slidenum">
              <a:rPr lang="en-US"/>
              <a:pPr>
                <a:defRPr/>
              </a:pPr>
              <a:t>‹#›</a:t>
            </a:fld>
            <a:endParaRPr lang="en-US"/>
          </a:p>
        </p:txBody>
      </p:sp>
    </p:spTree>
    <p:extLst>
      <p:ext uri="{BB962C8B-B14F-4D97-AF65-F5344CB8AC3E}">
        <p14:creationId xmlns:p14="http://schemas.microsoft.com/office/powerpoint/2010/main" val="200133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99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3EDE9C3-DD10-4964-A851-39D92D1EBA0B}"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5755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78538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644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2218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5207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9780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5426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1905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0674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565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37E5805E-6C98-45F0-9885-BCE31E8A2578}"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761941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12158186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228588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012321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3225186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1778538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14035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17878034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11747999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33145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9159019D-35EB-415A-A812-0A5D2BC75B08}"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24942383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157910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71076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560851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290449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08306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511333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0514910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350686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620408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9722FE5-61D8-4E01-B6DD-077E7E418242}"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6979880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225699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21882427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910772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224088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200212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12/20/24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6193191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12/20/24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35621674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12/20/24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2660170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48545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A7533FC1-9CF3-4462-B417-32F40596602A}"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4529587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38120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0070747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799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14402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4683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83471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83402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51681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835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1.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0.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1.pn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1.pn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heme" Target="../theme/theme25.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image" Target="../media/image1.png"/><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8.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30.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image" Target="../media/image3.jpeg"/><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1.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2.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3.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4.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theme" Target="../theme/theme35.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image" Target="../media/image3.jpeg"/><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6.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slideLayout" Target="../slideLayouts/slideLayout406.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theme" Target="../theme/theme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charset="0"/>
                <a:ea typeface="+mn-ea"/>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34" charset="0"/>
              </a:defRPr>
            </a:lvl1pPr>
          </a:lstStyle>
          <a:p>
            <a:endParaRPr lang="en-US"/>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34" charset="0"/>
              </a:defRPr>
            </a:lvl1pPr>
          </a:lstStyle>
          <a:p>
            <a:endParaRPr lang="en-US"/>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Arial" pitchFamily="34" charset="0"/>
              </a:defRPr>
            </a:lvl1pPr>
          </a:lstStyle>
          <a:p>
            <a:fld id="{6D570854-9ADE-4038-B0E9-754F41C162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862"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69914528"/>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38000134"/>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39669048"/>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02823017"/>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15268396"/>
      </p:ext>
    </p:extLst>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 id="21474853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05757704"/>
      </p:ext>
    </p:extLst>
  </p:cSld>
  <p:clrMap bg1="lt1" tx1="dk1" bg2="lt2" tx2="dk2" accent1="accent1" accent2="accent2" accent3="accent3" accent4="accent4" accent5="accent5" accent6="accent6" hlink="hlink" folHlink="folHlink"/>
  <p:sldLayoutIdLst>
    <p:sldLayoutId id="2147485384" r:id="rId1"/>
    <p:sldLayoutId id="2147485385" r:id="rId2"/>
    <p:sldLayoutId id="2147485386" r:id="rId3"/>
    <p:sldLayoutId id="2147485387" r:id="rId4"/>
    <p:sldLayoutId id="2147485388" r:id="rId5"/>
    <p:sldLayoutId id="2147485389" r:id="rId6"/>
    <p:sldLayoutId id="2147485390" r:id="rId7"/>
    <p:sldLayoutId id="2147485391" r:id="rId8"/>
    <p:sldLayoutId id="2147485392" r:id="rId9"/>
    <p:sldLayoutId id="2147485393" r:id="rId10"/>
    <p:sldLayoutId id="2147485394"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38909447"/>
      </p:ext>
    </p:extLst>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275456106"/>
      </p:ext>
    </p:extLst>
  </p:cSld>
  <p:clrMap bg1="lt1" tx1="dk1" bg2="lt2" tx2="dk2" accent1="accent1" accent2="accent2" accent3="accent3" accent4="accent4" accent5="accent5" accent6="accent6" hlink="hlink" folHlink="folHlink"/>
  <p:sldLayoutIdLst>
    <p:sldLayoutId id="2147485408"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24066319"/>
      </p:ext>
    </p:extLst>
  </p:cSld>
  <p:clrMap bg1="lt1" tx1="dk1" bg2="lt2" tx2="dk2" accent1="accent1" accent2="accent2" accent3="accent3" accent4="accent4" accent5="accent5" accent6="accent6" hlink="hlink" folHlink="folHlink"/>
  <p:sldLayoutIdLst>
    <p:sldLayoutId id="2147485420" r:id="rId1"/>
    <p:sldLayoutId id="2147485421" r:id="rId2"/>
    <p:sldLayoutId id="2147485422" r:id="rId3"/>
    <p:sldLayoutId id="2147485423" r:id="rId4"/>
    <p:sldLayoutId id="2147485424" r:id="rId5"/>
    <p:sldLayoutId id="2147485425" r:id="rId6"/>
    <p:sldLayoutId id="2147485426" r:id="rId7"/>
    <p:sldLayoutId id="2147485427" r:id="rId8"/>
    <p:sldLayoutId id="2147485428" r:id="rId9"/>
    <p:sldLayoutId id="2147485429" r:id="rId10"/>
    <p:sldLayoutId id="2147485430"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extLst>
      <p:ext uri="{BB962C8B-B14F-4D97-AF65-F5344CB8AC3E}">
        <p14:creationId xmlns:p14="http://schemas.microsoft.com/office/powerpoint/2010/main" val="219259981"/>
      </p:ext>
    </p:extLst>
  </p:cSld>
  <p:clrMap bg1="lt1" tx1="dk1" bg2="lt2" tx2="dk2" accent1="accent1" accent2="accent2" accent3="accent3" accent4="accent4" accent5="accent5" accent6="accent6" hlink="hlink" folHlink="folHlink"/>
  <p:sldLayoutIdLst>
    <p:sldLayoutId id="2147485432" r:id="rId1"/>
    <p:sldLayoutId id="2147485433" r:id="rId2"/>
    <p:sldLayoutId id="2147485434" r:id="rId3"/>
    <p:sldLayoutId id="2147485435" r:id="rId4"/>
    <p:sldLayoutId id="2147485436" r:id="rId5"/>
    <p:sldLayoutId id="2147485437" r:id="rId6"/>
    <p:sldLayoutId id="2147485438" r:id="rId7"/>
    <p:sldLayoutId id="2147485439" r:id="rId8"/>
    <p:sldLayoutId id="2147485440" r:id="rId9"/>
    <p:sldLayoutId id="2147485441" r:id="rId10"/>
    <p:sldLayoutId id="2147485442" r:id="rId11"/>
    <p:sldLayoutId id="2147485443" r:id="rId12"/>
    <p:sldLayoutId id="21474854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pPr/>
              <a:t>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cs typeface="DejaVu Sans" charset="0"/>
              </a:rPr>
              <a:pPr defTabSz="32132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3700676"/>
      </p:ext>
    </p:extLst>
  </p:cSld>
  <p:clrMap bg1="lt1" tx1="dk1" bg2="lt2" tx2="dk2" accent1="accent1" accent2="accent2" accent3="accent3" accent4="accent4" accent5="accent5" accent6="accent6" hlink="hlink" folHlink="folHlink"/>
  <p:sldLayoutIdLst>
    <p:sldLayoutId id="2147485446"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659241856"/>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91"/>
          <p:cNvGrpSpPr>
            <a:grpSpLocks/>
          </p:cNvGrpSpPr>
          <p:nvPr/>
        </p:nvGrpSpPr>
        <p:grpSpPr bwMode="auto">
          <a:xfrm>
            <a:off x="215900" y="76200"/>
            <a:ext cx="8686800" cy="6781800"/>
            <a:chOff x="136" y="48"/>
            <a:chExt cx="5472" cy="4272"/>
          </a:xfrm>
        </p:grpSpPr>
        <p:grpSp>
          <p:nvGrpSpPr>
            <p:cNvPr id="113672" name="Group 201"/>
            <p:cNvGrpSpPr>
              <a:grpSpLocks/>
            </p:cNvGrpSpPr>
            <p:nvPr userDrawn="1"/>
          </p:nvGrpSpPr>
          <p:grpSpPr bwMode="auto">
            <a:xfrm>
              <a:off x="136" y="48"/>
              <a:ext cx="5472" cy="212"/>
              <a:chOff x="136" y="48"/>
              <a:chExt cx="5472" cy="212"/>
            </a:xfrm>
          </p:grpSpPr>
          <p:grpSp>
            <p:nvGrpSpPr>
              <p:cNvPr id="113698" name="Group 202"/>
              <p:cNvGrpSpPr>
                <a:grpSpLocks/>
              </p:cNvGrpSpPr>
              <p:nvPr/>
            </p:nvGrpSpPr>
            <p:grpSpPr bwMode="auto">
              <a:xfrm>
                <a:off x="136" y="48"/>
                <a:ext cx="1056" cy="212"/>
                <a:chOff x="2544" y="2160"/>
                <a:chExt cx="1920" cy="384"/>
              </a:xfrm>
            </p:grpSpPr>
            <p:sp>
              <p:nvSpPr>
                <p:cNvPr id="11372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99" name="Group 208"/>
              <p:cNvGrpSpPr>
                <a:grpSpLocks/>
              </p:cNvGrpSpPr>
              <p:nvPr/>
            </p:nvGrpSpPr>
            <p:grpSpPr bwMode="auto">
              <a:xfrm>
                <a:off x="1240" y="48"/>
                <a:ext cx="1056" cy="212"/>
                <a:chOff x="2544" y="2160"/>
                <a:chExt cx="1920" cy="384"/>
              </a:xfrm>
            </p:grpSpPr>
            <p:sp>
              <p:nvSpPr>
                <p:cNvPr id="11371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0" name="Group 214"/>
              <p:cNvGrpSpPr>
                <a:grpSpLocks/>
              </p:cNvGrpSpPr>
              <p:nvPr/>
            </p:nvGrpSpPr>
            <p:grpSpPr bwMode="auto">
              <a:xfrm>
                <a:off x="2344" y="48"/>
                <a:ext cx="1056" cy="212"/>
                <a:chOff x="2544" y="2160"/>
                <a:chExt cx="1920" cy="384"/>
              </a:xfrm>
            </p:grpSpPr>
            <p:sp>
              <p:nvSpPr>
                <p:cNvPr id="11371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1" name="Group 220"/>
              <p:cNvGrpSpPr>
                <a:grpSpLocks/>
              </p:cNvGrpSpPr>
              <p:nvPr/>
            </p:nvGrpSpPr>
            <p:grpSpPr bwMode="auto">
              <a:xfrm>
                <a:off x="3448" y="48"/>
                <a:ext cx="1056" cy="212"/>
                <a:chOff x="2544" y="2160"/>
                <a:chExt cx="1920" cy="384"/>
              </a:xfrm>
            </p:grpSpPr>
            <p:sp>
              <p:nvSpPr>
                <p:cNvPr id="11370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2" name="Group 226"/>
              <p:cNvGrpSpPr>
                <a:grpSpLocks/>
              </p:cNvGrpSpPr>
              <p:nvPr/>
            </p:nvGrpSpPr>
            <p:grpSpPr bwMode="auto">
              <a:xfrm>
                <a:off x="4552" y="48"/>
                <a:ext cx="1056" cy="212"/>
                <a:chOff x="2544" y="2160"/>
                <a:chExt cx="1920" cy="384"/>
              </a:xfrm>
            </p:grpSpPr>
            <p:sp>
              <p:nvSpPr>
                <p:cNvPr id="11370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13673" name="Group 289"/>
            <p:cNvGrpSpPr>
              <a:grpSpLocks/>
            </p:cNvGrpSpPr>
            <p:nvPr userDrawn="1"/>
          </p:nvGrpSpPr>
          <p:grpSpPr bwMode="auto">
            <a:xfrm>
              <a:off x="192" y="4273"/>
              <a:ext cx="5328" cy="47"/>
              <a:chOff x="192" y="3840"/>
              <a:chExt cx="5328" cy="47"/>
            </a:xfrm>
          </p:grpSpPr>
          <p:grpSp>
            <p:nvGrpSpPr>
              <p:cNvPr id="113674" name="Group 265"/>
              <p:cNvGrpSpPr>
                <a:grpSpLocks/>
              </p:cNvGrpSpPr>
              <p:nvPr userDrawn="1"/>
            </p:nvGrpSpPr>
            <p:grpSpPr bwMode="auto">
              <a:xfrm>
                <a:off x="192" y="3840"/>
                <a:ext cx="624" cy="47"/>
                <a:chOff x="624" y="3706"/>
                <a:chExt cx="1056" cy="106"/>
              </a:xfrm>
            </p:grpSpPr>
            <p:sp>
              <p:nvSpPr>
                <p:cNvPr id="11369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5" name="Group 268"/>
              <p:cNvGrpSpPr>
                <a:grpSpLocks/>
              </p:cNvGrpSpPr>
              <p:nvPr userDrawn="1"/>
            </p:nvGrpSpPr>
            <p:grpSpPr bwMode="auto">
              <a:xfrm>
                <a:off x="864" y="3840"/>
                <a:ext cx="624" cy="47"/>
                <a:chOff x="624" y="3600"/>
                <a:chExt cx="1056" cy="106"/>
              </a:xfrm>
            </p:grpSpPr>
            <p:sp>
              <p:nvSpPr>
                <p:cNvPr id="11369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6" name="Group 271"/>
              <p:cNvGrpSpPr>
                <a:grpSpLocks/>
              </p:cNvGrpSpPr>
              <p:nvPr userDrawn="1"/>
            </p:nvGrpSpPr>
            <p:grpSpPr bwMode="auto">
              <a:xfrm>
                <a:off x="1536" y="3840"/>
                <a:ext cx="624" cy="47"/>
                <a:chOff x="624" y="3706"/>
                <a:chExt cx="1056" cy="106"/>
              </a:xfrm>
            </p:grpSpPr>
            <p:sp>
              <p:nvSpPr>
                <p:cNvPr id="11369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7" name="Group 274"/>
              <p:cNvGrpSpPr>
                <a:grpSpLocks/>
              </p:cNvGrpSpPr>
              <p:nvPr userDrawn="1"/>
            </p:nvGrpSpPr>
            <p:grpSpPr bwMode="auto">
              <a:xfrm>
                <a:off x="2208" y="3840"/>
                <a:ext cx="624" cy="47"/>
                <a:chOff x="624" y="3600"/>
                <a:chExt cx="1056" cy="106"/>
              </a:xfrm>
            </p:grpSpPr>
            <p:sp>
              <p:nvSpPr>
                <p:cNvPr id="11369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8" name="Group 277"/>
              <p:cNvGrpSpPr>
                <a:grpSpLocks/>
              </p:cNvGrpSpPr>
              <p:nvPr userDrawn="1"/>
            </p:nvGrpSpPr>
            <p:grpSpPr bwMode="auto">
              <a:xfrm>
                <a:off x="2880" y="3840"/>
                <a:ext cx="624" cy="47"/>
                <a:chOff x="624" y="3706"/>
                <a:chExt cx="1056" cy="106"/>
              </a:xfrm>
            </p:grpSpPr>
            <p:sp>
              <p:nvSpPr>
                <p:cNvPr id="11368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9" name="Group 280"/>
              <p:cNvGrpSpPr>
                <a:grpSpLocks/>
              </p:cNvGrpSpPr>
              <p:nvPr userDrawn="1"/>
            </p:nvGrpSpPr>
            <p:grpSpPr bwMode="auto">
              <a:xfrm>
                <a:off x="3552" y="3840"/>
                <a:ext cx="624" cy="47"/>
                <a:chOff x="624" y="3600"/>
                <a:chExt cx="1056" cy="106"/>
              </a:xfrm>
            </p:grpSpPr>
            <p:sp>
              <p:nvSpPr>
                <p:cNvPr id="11368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0" name="Group 283"/>
              <p:cNvGrpSpPr>
                <a:grpSpLocks/>
              </p:cNvGrpSpPr>
              <p:nvPr userDrawn="1"/>
            </p:nvGrpSpPr>
            <p:grpSpPr bwMode="auto">
              <a:xfrm>
                <a:off x="4224" y="3840"/>
                <a:ext cx="624" cy="47"/>
                <a:chOff x="624" y="3706"/>
                <a:chExt cx="1056" cy="106"/>
              </a:xfrm>
            </p:grpSpPr>
            <p:sp>
              <p:nvSpPr>
                <p:cNvPr id="11368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1" name="Group 286"/>
              <p:cNvGrpSpPr>
                <a:grpSpLocks/>
              </p:cNvGrpSpPr>
              <p:nvPr userDrawn="1"/>
            </p:nvGrpSpPr>
            <p:grpSpPr bwMode="auto">
              <a:xfrm>
                <a:off x="4896" y="3840"/>
                <a:ext cx="624" cy="47"/>
                <a:chOff x="624" y="3600"/>
                <a:chExt cx="1056" cy="106"/>
              </a:xfrm>
            </p:grpSpPr>
            <p:sp>
              <p:nvSpPr>
                <p:cNvPr id="11368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1366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DC2156E6-2865-4E90-9951-2F46ED0C10D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83128120"/>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91"/>
          <p:cNvGrpSpPr>
            <a:grpSpLocks/>
          </p:cNvGrpSpPr>
          <p:nvPr/>
        </p:nvGrpSpPr>
        <p:grpSpPr bwMode="auto">
          <a:xfrm>
            <a:off x="215900" y="76200"/>
            <a:ext cx="8686800" cy="6781800"/>
            <a:chOff x="136" y="48"/>
            <a:chExt cx="5472" cy="4272"/>
          </a:xfrm>
        </p:grpSpPr>
        <p:grpSp>
          <p:nvGrpSpPr>
            <p:cNvPr id="125960" name="Group 201"/>
            <p:cNvGrpSpPr>
              <a:grpSpLocks/>
            </p:cNvGrpSpPr>
            <p:nvPr userDrawn="1"/>
          </p:nvGrpSpPr>
          <p:grpSpPr bwMode="auto">
            <a:xfrm>
              <a:off x="136" y="48"/>
              <a:ext cx="5472" cy="212"/>
              <a:chOff x="136" y="48"/>
              <a:chExt cx="5472" cy="212"/>
            </a:xfrm>
          </p:grpSpPr>
          <p:grpSp>
            <p:nvGrpSpPr>
              <p:cNvPr id="125986" name="Group 202"/>
              <p:cNvGrpSpPr>
                <a:grpSpLocks/>
              </p:cNvGrpSpPr>
              <p:nvPr/>
            </p:nvGrpSpPr>
            <p:grpSpPr bwMode="auto">
              <a:xfrm>
                <a:off x="136" y="48"/>
                <a:ext cx="1056" cy="212"/>
                <a:chOff x="2544" y="2160"/>
                <a:chExt cx="1920" cy="384"/>
              </a:xfrm>
            </p:grpSpPr>
            <p:sp>
              <p:nvSpPr>
                <p:cNvPr id="126011"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2"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3"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4"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5"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7" name="Group 208"/>
              <p:cNvGrpSpPr>
                <a:grpSpLocks/>
              </p:cNvGrpSpPr>
              <p:nvPr/>
            </p:nvGrpSpPr>
            <p:grpSpPr bwMode="auto">
              <a:xfrm>
                <a:off x="1240" y="48"/>
                <a:ext cx="1056" cy="212"/>
                <a:chOff x="2544" y="2160"/>
                <a:chExt cx="1920" cy="384"/>
              </a:xfrm>
            </p:grpSpPr>
            <p:sp>
              <p:nvSpPr>
                <p:cNvPr id="126006"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7"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8"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9"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0"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8" name="Group 214"/>
              <p:cNvGrpSpPr>
                <a:grpSpLocks/>
              </p:cNvGrpSpPr>
              <p:nvPr/>
            </p:nvGrpSpPr>
            <p:grpSpPr bwMode="auto">
              <a:xfrm>
                <a:off x="2344" y="48"/>
                <a:ext cx="1056" cy="212"/>
                <a:chOff x="2544" y="2160"/>
                <a:chExt cx="1920" cy="384"/>
              </a:xfrm>
            </p:grpSpPr>
            <p:sp>
              <p:nvSpPr>
                <p:cNvPr id="126001"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2"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3"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4"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5"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9" name="Group 220"/>
              <p:cNvGrpSpPr>
                <a:grpSpLocks/>
              </p:cNvGrpSpPr>
              <p:nvPr/>
            </p:nvGrpSpPr>
            <p:grpSpPr bwMode="auto">
              <a:xfrm>
                <a:off x="3448" y="48"/>
                <a:ext cx="1056" cy="212"/>
                <a:chOff x="2544" y="2160"/>
                <a:chExt cx="1920" cy="384"/>
              </a:xfrm>
            </p:grpSpPr>
            <p:sp>
              <p:nvSpPr>
                <p:cNvPr id="125996"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7"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8"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9"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0"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90" name="Group 226"/>
              <p:cNvGrpSpPr>
                <a:grpSpLocks/>
              </p:cNvGrpSpPr>
              <p:nvPr/>
            </p:nvGrpSpPr>
            <p:grpSpPr bwMode="auto">
              <a:xfrm>
                <a:off x="4552" y="48"/>
                <a:ext cx="1056" cy="212"/>
                <a:chOff x="2544" y="2160"/>
                <a:chExt cx="1920" cy="384"/>
              </a:xfrm>
            </p:grpSpPr>
            <p:sp>
              <p:nvSpPr>
                <p:cNvPr id="125991"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2"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3"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4"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5"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25961" name="Group 289"/>
            <p:cNvGrpSpPr>
              <a:grpSpLocks/>
            </p:cNvGrpSpPr>
            <p:nvPr userDrawn="1"/>
          </p:nvGrpSpPr>
          <p:grpSpPr bwMode="auto">
            <a:xfrm>
              <a:off x="192" y="4273"/>
              <a:ext cx="5328" cy="47"/>
              <a:chOff x="192" y="3840"/>
              <a:chExt cx="5328" cy="47"/>
            </a:xfrm>
          </p:grpSpPr>
          <p:grpSp>
            <p:nvGrpSpPr>
              <p:cNvPr id="125962" name="Group 265"/>
              <p:cNvGrpSpPr>
                <a:grpSpLocks/>
              </p:cNvGrpSpPr>
              <p:nvPr userDrawn="1"/>
            </p:nvGrpSpPr>
            <p:grpSpPr bwMode="auto">
              <a:xfrm>
                <a:off x="192" y="3840"/>
                <a:ext cx="624" cy="47"/>
                <a:chOff x="624" y="3706"/>
                <a:chExt cx="1056" cy="106"/>
              </a:xfrm>
            </p:grpSpPr>
            <p:sp>
              <p:nvSpPr>
                <p:cNvPr id="125984"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5"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3" name="Group 268"/>
              <p:cNvGrpSpPr>
                <a:grpSpLocks/>
              </p:cNvGrpSpPr>
              <p:nvPr userDrawn="1"/>
            </p:nvGrpSpPr>
            <p:grpSpPr bwMode="auto">
              <a:xfrm>
                <a:off x="864" y="3840"/>
                <a:ext cx="624" cy="47"/>
                <a:chOff x="624" y="3600"/>
                <a:chExt cx="1056" cy="106"/>
              </a:xfrm>
            </p:grpSpPr>
            <p:sp>
              <p:nvSpPr>
                <p:cNvPr id="125982"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3"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4" name="Group 271"/>
              <p:cNvGrpSpPr>
                <a:grpSpLocks/>
              </p:cNvGrpSpPr>
              <p:nvPr userDrawn="1"/>
            </p:nvGrpSpPr>
            <p:grpSpPr bwMode="auto">
              <a:xfrm>
                <a:off x="1536" y="3840"/>
                <a:ext cx="624" cy="47"/>
                <a:chOff x="624" y="3706"/>
                <a:chExt cx="1056" cy="106"/>
              </a:xfrm>
            </p:grpSpPr>
            <p:sp>
              <p:nvSpPr>
                <p:cNvPr id="125980"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1"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5" name="Group 274"/>
              <p:cNvGrpSpPr>
                <a:grpSpLocks/>
              </p:cNvGrpSpPr>
              <p:nvPr userDrawn="1"/>
            </p:nvGrpSpPr>
            <p:grpSpPr bwMode="auto">
              <a:xfrm>
                <a:off x="2208" y="3840"/>
                <a:ext cx="624" cy="47"/>
                <a:chOff x="624" y="3600"/>
                <a:chExt cx="1056" cy="106"/>
              </a:xfrm>
            </p:grpSpPr>
            <p:sp>
              <p:nvSpPr>
                <p:cNvPr id="125978"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9"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6" name="Group 277"/>
              <p:cNvGrpSpPr>
                <a:grpSpLocks/>
              </p:cNvGrpSpPr>
              <p:nvPr userDrawn="1"/>
            </p:nvGrpSpPr>
            <p:grpSpPr bwMode="auto">
              <a:xfrm>
                <a:off x="2880" y="3840"/>
                <a:ext cx="624" cy="47"/>
                <a:chOff x="624" y="3706"/>
                <a:chExt cx="1056" cy="106"/>
              </a:xfrm>
            </p:grpSpPr>
            <p:sp>
              <p:nvSpPr>
                <p:cNvPr id="125976"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7"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7" name="Group 280"/>
              <p:cNvGrpSpPr>
                <a:grpSpLocks/>
              </p:cNvGrpSpPr>
              <p:nvPr userDrawn="1"/>
            </p:nvGrpSpPr>
            <p:grpSpPr bwMode="auto">
              <a:xfrm>
                <a:off x="3552" y="3840"/>
                <a:ext cx="624" cy="47"/>
                <a:chOff x="624" y="3600"/>
                <a:chExt cx="1056" cy="106"/>
              </a:xfrm>
            </p:grpSpPr>
            <p:sp>
              <p:nvSpPr>
                <p:cNvPr id="125974"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5"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8" name="Group 283"/>
              <p:cNvGrpSpPr>
                <a:grpSpLocks/>
              </p:cNvGrpSpPr>
              <p:nvPr userDrawn="1"/>
            </p:nvGrpSpPr>
            <p:grpSpPr bwMode="auto">
              <a:xfrm>
                <a:off x="4224" y="3840"/>
                <a:ext cx="624" cy="47"/>
                <a:chOff x="624" y="3706"/>
                <a:chExt cx="1056" cy="106"/>
              </a:xfrm>
            </p:grpSpPr>
            <p:sp>
              <p:nvSpPr>
                <p:cNvPr id="125972"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3"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9" name="Group 286"/>
              <p:cNvGrpSpPr>
                <a:grpSpLocks/>
              </p:cNvGrpSpPr>
              <p:nvPr userDrawn="1"/>
            </p:nvGrpSpPr>
            <p:grpSpPr bwMode="auto">
              <a:xfrm>
                <a:off x="4896" y="3840"/>
                <a:ext cx="624" cy="47"/>
                <a:chOff x="624" y="3600"/>
                <a:chExt cx="1056" cy="106"/>
              </a:xfrm>
            </p:grpSpPr>
            <p:sp>
              <p:nvSpPr>
                <p:cNvPr id="125970"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1"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25955"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49A1C8B3-D8C8-4DB5-ACA7-1944216C409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500792316"/>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56774353"/>
      </p:ext>
    </p:extLst>
  </p:cSld>
  <p:clrMap bg1="lt1" tx1="dk1" bg2="lt2" tx2="dk2" accent1="accent1" accent2="accent2" accent3="accent3" accent4="accent4" accent5="accent5" accent6="accent6" hlink="hlink" folHlink="folHlink"/>
  <p:sldLayoutIdLst>
    <p:sldLayoutId id="2147485554" r:id="rId1"/>
    <p:sldLayoutId id="2147485555" r:id="rId2"/>
    <p:sldLayoutId id="2147485556" r:id="rId3"/>
    <p:sldLayoutId id="2147485557" r:id="rId4"/>
    <p:sldLayoutId id="2147485558" r:id="rId5"/>
    <p:sldLayoutId id="2147485559" r:id="rId6"/>
    <p:sldLayoutId id="2147485560" r:id="rId7"/>
    <p:sldLayoutId id="2147485561" r:id="rId8"/>
    <p:sldLayoutId id="2147485562" r:id="rId9"/>
    <p:sldLayoutId id="2147485563" r:id="rId10"/>
    <p:sldLayoutId id="21474855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705255791"/>
      </p:ext>
    </p:extLst>
  </p:cSld>
  <p:clrMap bg1="lt1" tx1="dk1" bg2="lt2" tx2="dk2" accent1="accent1" accent2="accent2" accent3="accent3" accent4="accent4" accent5="accent5" accent6="accent6" hlink="hlink" folHlink="folHlink"/>
  <p:sldLayoutIdLst>
    <p:sldLayoutId id="2147485614" r:id="rId1"/>
    <p:sldLayoutId id="2147485615" r:id="rId2"/>
    <p:sldLayoutId id="2147485616" r:id="rId3"/>
    <p:sldLayoutId id="2147485617" r:id="rId4"/>
    <p:sldLayoutId id="2147485618" r:id="rId5"/>
    <p:sldLayoutId id="2147485619" r:id="rId6"/>
    <p:sldLayoutId id="2147485620" r:id="rId7"/>
    <p:sldLayoutId id="2147485621" r:id="rId8"/>
    <p:sldLayoutId id="2147485622" r:id="rId9"/>
    <p:sldLayoutId id="2147485623" r:id="rId10"/>
    <p:sldLayoutId id="2147485624" r:id="rId11"/>
    <p:sldLayoutId id="214748562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3393938241"/>
      </p:ext>
    </p:extLst>
  </p:cSld>
  <p:clrMap bg1="lt1" tx1="dk1" bg2="lt2" tx2="dk2" accent1="accent1" accent2="accent2" accent3="accent3" accent4="accent4" accent5="accent5" accent6="accent6" hlink="hlink" folHlink="folHlink"/>
  <p:sldLayoutIdLst>
    <p:sldLayoutId id="2147485651" r:id="rId1"/>
    <p:sldLayoutId id="2147485652" r:id="rId2"/>
    <p:sldLayoutId id="2147485653" r:id="rId3"/>
    <p:sldLayoutId id="2147485654" r:id="rId4"/>
    <p:sldLayoutId id="2147485655" r:id="rId5"/>
    <p:sldLayoutId id="2147485656" r:id="rId6"/>
    <p:sldLayoutId id="2147485657" r:id="rId7"/>
    <p:sldLayoutId id="2147485658" r:id="rId8"/>
    <p:sldLayoutId id="2147485659" r:id="rId9"/>
    <p:sldLayoutId id="2147485660" r:id="rId10"/>
    <p:sldLayoutId id="2147485661"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13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EACAF649-517A-4C43-A141-3A3FD69B32C5}" type="datetimeFigureOut">
              <a:rPr lang="en-US">
                <a:ea typeface="MS PGothic" pitchFamily="34" charset="-128"/>
              </a:rPr>
              <a:pPr fontAlgn="base">
                <a:spcBef>
                  <a:spcPct val="0"/>
                </a:spcBef>
                <a:spcAft>
                  <a:spcPct val="0"/>
                </a:spcAft>
              </a:pPr>
              <a:t>12/21/24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D9204E36-F149-4727-A565-1334FCBFED0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400601390"/>
      </p:ext>
    </p:extLst>
  </p:cSld>
  <p:clrMap bg1="lt1" tx1="dk1" bg2="lt2" tx2="dk2" accent1="accent1" accent2="accent2" accent3="accent3" accent4="accent4" accent5="accent5" accent6="accent6" hlink="hlink" folHlink="folHlink"/>
  <p:sldLayoutIdLst>
    <p:sldLayoutId id="2147485663" r:id="rId1"/>
    <p:sldLayoutId id="2147485664" r:id="rId2"/>
    <p:sldLayoutId id="2147485665" r:id="rId3"/>
    <p:sldLayoutId id="2147485666" r:id="rId4"/>
    <p:sldLayoutId id="2147485667" r:id="rId5"/>
    <p:sldLayoutId id="2147485668" r:id="rId6"/>
    <p:sldLayoutId id="2147485669" r:id="rId7"/>
    <p:sldLayoutId id="2147485670" r:id="rId8"/>
    <p:sldLayoutId id="2147485671" r:id="rId9"/>
    <p:sldLayoutId id="2147485672" r:id="rId10"/>
    <p:sldLayoutId id="214748567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fld id="{B6B71643-512B-4846-8DF5-F79A95AC2F7F}" type="slidenum">
              <a:rPr lang="en-US" smtClean="0"/>
              <a:pPr defTabSz="321167"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761376210"/>
      </p:ext>
    </p:extLst>
  </p:cSld>
  <p:clrMap bg1="lt1" tx1="dk1" bg2="lt2" tx2="dk2" accent1="accent1" accent2="accent2" accent3="accent3" accent4="accent4" accent5="accent5" accent6="accent6" hlink="hlink" folHlink="folHlink"/>
  <p:sldLayoutIdLst>
    <p:sldLayoutId id="2147485675" r:id="rId1"/>
    <p:sldLayoutId id="2147485676" r:id="rId2"/>
    <p:sldLayoutId id="2147485677" r:id="rId3"/>
    <p:sldLayoutId id="2147485678" r:id="rId4"/>
    <p:sldLayoutId id="2147485679" r:id="rId5"/>
    <p:sldLayoutId id="2147485680" r:id="rId6"/>
    <p:sldLayoutId id="2147485681" r:id="rId7"/>
    <p:sldLayoutId id="2147485682" r:id="rId8"/>
    <p:sldLayoutId id="2147485683" r:id="rId9"/>
    <p:sldLayoutId id="2147485684" r:id="rId10"/>
    <p:sldLayoutId id="2147485685"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609484006"/>
      </p:ext>
    </p:extLst>
  </p:cSld>
  <p:clrMap bg1="lt1" tx1="dk1" bg2="lt2" tx2="dk2" accent1="accent1" accent2="accent2" accent3="accent3" accent4="accent4" accent5="accent5" accent6="accent6" hlink="hlink" folHlink="folHlink"/>
  <p:sldLayoutIdLst>
    <p:sldLayoutId id="2147485791" r:id="rId1"/>
    <p:sldLayoutId id="2147485792" r:id="rId2"/>
    <p:sldLayoutId id="2147485793" r:id="rId3"/>
    <p:sldLayoutId id="2147485794" r:id="rId4"/>
    <p:sldLayoutId id="2147485795" r:id="rId5"/>
    <p:sldLayoutId id="2147485796" r:id="rId6"/>
    <p:sldLayoutId id="2147485797" r:id="rId7"/>
    <p:sldLayoutId id="2147485798" r:id="rId8"/>
    <p:sldLayoutId id="2147485799" r:id="rId9"/>
    <p:sldLayoutId id="2147485800" r:id="rId10"/>
    <p:sldLayoutId id="2147485801"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530455263"/>
      </p:ext>
    </p:extLst>
  </p:cSld>
  <p:clrMap bg1="lt1" tx1="dk1" bg2="lt2" tx2="dk2" accent1="accent1" accent2="accent2" accent3="accent3" accent4="accent4" accent5="accent5" accent6="accent6" hlink="hlink" folHlink="folHlink"/>
  <p:sldLayoutIdLst>
    <p:sldLayoutId id="2147484999" r:id="rId1"/>
    <p:sldLayoutId id="2147485000" r:id="rId2"/>
    <p:sldLayoutId id="2147485001" r:id="rId3"/>
    <p:sldLayoutId id="2147485002" r:id="rId4"/>
    <p:sldLayoutId id="2147485003" r:id="rId5"/>
    <p:sldLayoutId id="2147485004" r:id="rId6"/>
    <p:sldLayoutId id="2147485005" r:id="rId7"/>
    <p:sldLayoutId id="2147485006" r:id="rId8"/>
    <p:sldLayoutId id="2147485007" r:id="rId9"/>
    <p:sldLayoutId id="2147485008" r:id="rId10"/>
    <p:sldLayoutId id="2147485009"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830011576"/>
      </p:ext>
    </p:extLst>
  </p:cSld>
  <p:clrMap bg1="lt1" tx1="dk1" bg2="lt2" tx2="dk2" accent1="accent1" accent2="accent2" accent3="accent3" accent4="accent4" accent5="accent5" accent6="accent6" hlink="hlink" folHlink="folHlink"/>
  <p:sldLayoutIdLst>
    <p:sldLayoutId id="2147485807" r:id="rId1"/>
    <p:sldLayoutId id="2147485808" r:id="rId2"/>
    <p:sldLayoutId id="2147485809" r:id="rId3"/>
    <p:sldLayoutId id="2147485810" r:id="rId4"/>
    <p:sldLayoutId id="2147485811" r:id="rId5"/>
    <p:sldLayoutId id="2147485812" r:id="rId6"/>
    <p:sldLayoutId id="2147485813" r:id="rId7"/>
    <p:sldLayoutId id="2147485814" r:id="rId8"/>
    <p:sldLayoutId id="2147485815" r:id="rId9"/>
    <p:sldLayoutId id="2147485816" r:id="rId10"/>
    <p:sldLayoutId id="2147485817"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725617297"/>
      </p:ext>
    </p:extLst>
  </p:cSld>
  <p:clrMap bg1="lt1" tx1="dk1" bg2="lt2" tx2="dk2" accent1="accent1" accent2="accent2" accent3="accent3" accent4="accent4" accent5="accent5" accent6="accent6" hlink="hlink" folHlink="folHlink"/>
  <p:sldLayoutIdLst>
    <p:sldLayoutId id="2147485819" r:id="rId1"/>
    <p:sldLayoutId id="2147485820" r:id="rId2"/>
    <p:sldLayoutId id="2147485821" r:id="rId3"/>
    <p:sldLayoutId id="2147485822" r:id="rId4"/>
    <p:sldLayoutId id="2147485823" r:id="rId5"/>
    <p:sldLayoutId id="2147485824" r:id="rId6"/>
    <p:sldLayoutId id="2147485825" r:id="rId7"/>
    <p:sldLayoutId id="2147485826" r:id="rId8"/>
    <p:sldLayoutId id="2147485827" r:id="rId9"/>
    <p:sldLayoutId id="2147485828" r:id="rId10"/>
    <p:sldLayoutId id="214748582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1924005294"/>
      </p:ext>
    </p:extLst>
  </p:cSld>
  <p:clrMap bg1="lt1" tx1="dk1" bg2="lt2" tx2="dk2" accent1="accent1" accent2="accent2" accent3="accent3" accent4="accent4" accent5="accent5" accent6="accent6" hlink="hlink" folHlink="folHlink"/>
  <p:sldLayoutIdLst>
    <p:sldLayoutId id="2147485843" r:id="rId1"/>
    <p:sldLayoutId id="2147485844" r:id="rId2"/>
    <p:sldLayoutId id="2147485845" r:id="rId3"/>
    <p:sldLayoutId id="2147485846" r:id="rId4"/>
    <p:sldLayoutId id="2147485847" r:id="rId5"/>
    <p:sldLayoutId id="2147485848" r:id="rId6"/>
    <p:sldLayoutId id="2147485849" r:id="rId7"/>
    <p:sldLayoutId id="2147485850" r:id="rId8"/>
    <p:sldLayoutId id="2147485851" r:id="rId9"/>
    <p:sldLayoutId id="2147485852" r:id="rId10"/>
    <p:sldLayoutId id="214748585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4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1054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84903DD0-A7DC-E44A-B4C3-B5F73E029464}" type="datetimeFigureOut">
              <a:rPr lang="en-US"/>
              <a:pPr>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214C405A-3B2A-A549-9CC0-2CE4C8410321}" type="slidenum">
              <a:rPr lang="en-US"/>
              <a:pPr>
                <a:defRPr/>
              </a:pPr>
              <a:t>‹#›</a:t>
            </a:fld>
            <a:endParaRPr lang="en-US"/>
          </a:p>
        </p:txBody>
      </p:sp>
    </p:spTree>
    <p:extLst>
      <p:ext uri="{BB962C8B-B14F-4D97-AF65-F5344CB8AC3E}">
        <p14:creationId xmlns:p14="http://schemas.microsoft.com/office/powerpoint/2010/main" val="1933781803"/>
      </p:ext>
    </p:extLst>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45193569"/>
      </p:ext>
    </p:extLst>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35755962"/>
      </p:ext>
    </p:extLst>
  </p:cSld>
  <p:clrMap bg1="dk2" tx1="lt1" bg2="dk1" tx2="lt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314985686"/>
      </p:ext>
    </p:extLst>
  </p:cSld>
  <p:clrMap bg1="lt1" tx1="dk1" bg2="lt2" tx2="dk2" accent1="accent1" accent2="accent2" accent3="accent3" accent4="accent4" accent5="accent5" accent6="accent6" hlink="hlink" folHlink="folHlink"/>
  <p:sldLayoutIdLst>
    <p:sldLayoutId id="2147485914" r:id="rId1"/>
    <p:sldLayoutId id="2147485915" r:id="rId2"/>
    <p:sldLayoutId id="2147485916" r:id="rId3"/>
    <p:sldLayoutId id="2147485917" r:id="rId4"/>
    <p:sldLayoutId id="2147485918" r:id="rId5"/>
    <p:sldLayoutId id="2147485919" r:id="rId6"/>
    <p:sldLayoutId id="2147485920" r:id="rId7"/>
    <p:sldLayoutId id="2147485921" r:id="rId8"/>
    <p:sldLayoutId id="2147485922" r:id="rId9"/>
    <p:sldLayoutId id="2147485923" r:id="rId10"/>
    <p:sldLayoutId id="214748592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396350672"/>
      </p:ext>
    </p:extLst>
  </p:cSld>
  <p:clrMap bg1="lt1" tx1="dk1" bg2="lt2" tx2="dk2" accent1="accent1" accent2="accent2" accent3="accent3" accent4="accent4" accent5="accent5" accent6="accent6" hlink="hlink" folHlink="folHlink"/>
  <p:sldLayoutIdLst>
    <p:sldLayoutId id="2147485926" r:id="rId1"/>
    <p:sldLayoutId id="2147485927" r:id="rId2"/>
    <p:sldLayoutId id="2147485928" r:id="rId3"/>
    <p:sldLayoutId id="2147485929" r:id="rId4"/>
    <p:sldLayoutId id="2147485930" r:id="rId5"/>
    <p:sldLayoutId id="2147485931" r:id="rId6"/>
    <p:sldLayoutId id="2147485932" r:id="rId7"/>
    <p:sldLayoutId id="2147485933" r:id="rId8"/>
    <p:sldLayoutId id="2147485934" r:id="rId9"/>
    <p:sldLayoutId id="2147485935" r:id="rId10"/>
    <p:sldLayoutId id="2147485936" r:id="rId11"/>
    <p:sldLayoutId id="2147485937" r:id="rId12"/>
    <p:sldLayoutId id="21474859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ea typeface="ＭＳ Ｐゴシック" charset="0"/>
              </a:rPr>
              <a:pPr>
                <a:defRPr/>
              </a:pPr>
              <a:t>‹#›</a:t>
            </a:fld>
            <a:endParaRPr lang="en-US">
              <a:ea typeface="ＭＳ Ｐゴシック" charset="0"/>
            </a:endParaRPr>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732318"/>
      </p:ext>
    </p:extLst>
  </p:cSld>
  <p:clrMap bg1="dk2" tx1="lt1" bg2="dk1" tx2="lt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FF"/>
                </a:solidFill>
              </a:defRPr>
            </a:lvl1pPr>
          </a:lstStyle>
          <a:p>
            <a:pPr>
              <a:defRPr/>
            </a:pPr>
            <a:fld id="{903E88EF-342E-0C4B-AD56-4808C404AA1D}"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384584"/>
      </p:ext>
    </p:extLst>
  </p:cSld>
  <p:clrMap bg1="dk2" tx1="lt1" bg2="dk1" tx2="lt2" accent1="accent1" accent2="accent2" accent3="accent3" accent4="accent4" accent5="accent5" accent6="accent6" hlink="hlink" folHlink="folHlink"/>
  <p:sldLayoutIdLst>
    <p:sldLayoutId id="214748505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46" indent="-28521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95898321"/>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ea typeface="ＭＳ Ｐゴシック" charset="0"/>
              </a:rPr>
              <a:pPr defTabSz="321327"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3938202330"/>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ea typeface="ＭＳ Ｐゴシック" charset="0"/>
              </a:rPr>
              <a:pPr defTabSz="321023"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2795007952"/>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163851863"/>
      </p:ext>
    </p:extLst>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6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7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3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4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3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9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1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4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10.xml"/><Relationship Id="rId1" Type="http://schemas.openxmlformats.org/officeDocument/2006/relationships/themeOverride" Target="../theme/themeOverr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89.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19.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9.xml"/><Relationship Id="rId5" Type="http://schemas.openxmlformats.org/officeDocument/2006/relationships/image" Target="../media/image38.jpeg"/><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2.jpeg"/><Relationship Id="rId1" Type="http://schemas.openxmlformats.org/officeDocument/2006/relationships/slideLayout" Target="../slideLayouts/slideLayout82.xml"/><Relationship Id="rId4" Type="http://schemas.openxmlformats.org/officeDocument/2006/relationships/image" Target="../media/image37.jpeg"/></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68.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37.xml"/></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13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5.jpeg"/><Relationship Id="rId1" Type="http://schemas.openxmlformats.org/officeDocument/2006/relationships/slideLayout" Target="../slideLayouts/slideLayout274.xml"/><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80.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8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68.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30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0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07.xml"/><Relationship Id="rId5" Type="http://schemas.openxmlformats.org/officeDocument/2006/relationships/image" Target="../media/image53.jpeg"/><Relationship Id="rId4" Type="http://schemas.openxmlformats.org/officeDocument/2006/relationships/image" Target="../media/image36.jpeg"/></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324.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324.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324.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324.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38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335.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335.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335.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85.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85.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340.xml"/><Relationship Id="rId5" Type="http://schemas.openxmlformats.org/officeDocument/2006/relationships/image" Target="../media/image65.jpeg"/><Relationship Id="rId4" Type="http://schemas.openxmlformats.org/officeDocument/2006/relationships/image" Target="../media/image36.jpeg"/></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35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368.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3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368.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368.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357.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357.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357.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7.xml"/><Relationship Id="rId1" Type="http://schemas.openxmlformats.org/officeDocument/2006/relationships/slideLayout" Target="../slideLayouts/slideLayout137.xml"/></Relationships>
</file>

<file path=ppt/slides/_rels/slide8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8.xml"/><Relationship Id="rId1" Type="http://schemas.openxmlformats.org/officeDocument/2006/relationships/slideLayout" Target="../slideLayouts/slideLayout13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36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368.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368.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3.xml"/><Relationship Id="rId1" Type="http://schemas.openxmlformats.org/officeDocument/2006/relationships/slideLayout" Target="../slideLayouts/slideLayout368.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137.xml"/></Relationships>
</file>

<file path=ppt/slides/_rels/slide9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5.xml"/><Relationship Id="rId1" Type="http://schemas.openxmlformats.org/officeDocument/2006/relationships/slideLayout" Target="../slideLayouts/slideLayout137.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137.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137.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1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9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9.xml"/><Relationship Id="rId1" Type="http://schemas.openxmlformats.org/officeDocument/2006/relationships/slideLayout" Target="../slideLayouts/slideLayout394.xml"/><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要作门徒</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023517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18256"/>
            <a:ext cx="9144000" cy="1143000"/>
          </a:xfrm>
        </p:spPr>
        <p:txBody>
          <a:bodyPr/>
          <a:lstStyle/>
          <a:p>
            <a:pPr eaLnBrk="1" hangingPunct="1"/>
            <a:r>
              <a:rPr lang="zh-CN" altLang="en-US" dirty="0">
                <a:latin typeface="KaiTi" panose="02010609060101010101" pitchFamily="49" charset="-122"/>
                <a:ea typeface="KaiTi" panose="02010609060101010101" pitchFamily="49" charset="-122"/>
              </a:rPr>
              <a:t>谁是马可？</a:t>
            </a:r>
            <a:endParaRPr lang="en-US" b="1" dirty="0">
              <a:latin typeface="KaiTi" panose="02010609060101010101" pitchFamily="49" charset="-122"/>
              <a:ea typeface="KaiTi" panose="02010609060101010101" pitchFamily="49" charset="-122"/>
            </a:endParaRPr>
          </a:p>
        </p:txBody>
      </p:sp>
      <p:pic>
        <p:nvPicPr>
          <p:cNvPr id="2" name="Picture 1"/>
          <p:cNvPicPr>
            <a:picLocks noChangeAspect="1"/>
          </p:cNvPicPr>
          <p:nvPr/>
        </p:nvPicPr>
        <p:blipFill>
          <a:blip r:embed="rId3"/>
          <a:stretch>
            <a:fillRect/>
          </a:stretch>
        </p:blipFill>
        <p:spPr>
          <a:xfrm>
            <a:off x="107505" y="1224732"/>
            <a:ext cx="4536503" cy="5346891"/>
          </a:xfrm>
          <a:prstGeom prst="rect">
            <a:avLst/>
          </a:prstGeom>
        </p:spPr>
      </p:pic>
      <p:sp>
        <p:nvSpPr>
          <p:cNvPr id="4" name="Rectangle 2"/>
          <p:cNvSpPr txBox="1">
            <a:spLocks noChangeArrowheads="1"/>
          </p:cNvSpPr>
          <p:nvPr/>
        </p:nvSpPr>
        <p:spPr bwMode="auto">
          <a:xfrm>
            <a:off x="4644008" y="1268760"/>
            <a:ext cx="4499992" cy="558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在富裕的家中获</a:t>
            </a:r>
            <a:r>
              <a:rPr lang="zh-CN" altLang="en-US" sz="2400" dirty="0">
                <a:solidFill>
                  <a:srgbClr val="FFFF00"/>
                </a:solidFill>
                <a:latin typeface="KaiTi" panose="02010609060101010101" pitchFamily="49" charset="-122"/>
                <a:ea typeface="KaiTi" panose="02010609060101010101" pitchFamily="49" charset="-122"/>
              </a:rPr>
              <a:t>得了“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 12:12-18)</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在耶稣的客西马尼被捕时</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br>
              <a:rPr lang="en-US" sz="2400" b="1" dirty="0">
                <a:latin typeface="KaiTi" panose="02010609060101010101" pitchFamily="49" charset="-122"/>
                <a:ea typeface="KaiTi" panose="02010609060101010101" pitchFamily="49" charset="-122"/>
              </a:rPr>
            </a:b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马可</a:t>
            </a:r>
            <a:r>
              <a:rPr lang="en-US" sz="2400" b="1" dirty="0">
                <a:latin typeface="KaiTi" panose="02010609060101010101" pitchFamily="49" charset="-122"/>
                <a:ea typeface="KaiTi" panose="02010609060101010101" pitchFamily="49" charset="-122"/>
              </a:rPr>
              <a:t> 14:51)</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在与保罗的第一次任务旅行中</a:t>
            </a:r>
            <a:r>
              <a:rPr lang="zh-CN" altLang="en-US" sz="2400" dirty="0">
                <a:solidFill>
                  <a:srgbClr val="FFFF00"/>
                </a:solidFill>
                <a:latin typeface="KaiTi" panose="02010609060101010101" pitchFamily="49" charset="-122"/>
                <a:ea typeface="KaiTi" panose="02010609060101010101" pitchFamily="49" charset="-122"/>
              </a:rPr>
              <a:t>获得了“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13:13)</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团队合作</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15:36-41)</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在罗马的彼得下写下他的福音时</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A”</a:t>
            </a:r>
            <a:r>
              <a:rPr lang="zh-CN" altLang="en-US" sz="2400" dirty="0">
                <a:solidFill>
                  <a:srgbClr val="FFFF00"/>
                </a:solidFill>
                <a:latin typeface="KaiTi" panose="02010609060101010101" pitchFamily="49" charset="-122"/>
                <a:ea typeface="KaiTi" panose="02010609060101010101" pitchFamily="49" charset="-122"/>
              </a:rPr>
              <a:t>级</a:t>
            </a:r>
            <a:endParaRPr lang="en-US" altLang="zh-CN" sz="2400" dirty="0">
              <a:solidFill>
                <a:srgbClr val="FFFF00"/>
              </a:solidFill>
              <a:latin typeface="KaiTi" panose="02010609060101010101" pitchFamily="49" charset="-122"/>
              <a:ea typeface="KaiTi" panose="02010609060101010101" pitchFamily="49" charset="-122"/>
            </a:endParaRPr>
          </a:p>
          <a:p>
            <a:pPr marL="182221" indent="-182221" algn="l" eaLnBrk="1" hangingPunct="1">
              <a:buFont typeface="Arial"/>
              <a:buChar char="•"/>
            </a:pPr>
            <a:r>
              <a:rPr lang="zh-CN" altLang="en-US" sz="2400" dirty="0">
                <a:solidFill>
                  <a:srgbClr val="FFFF00"/>
                </a:solidFill>
                <a:latin typeface="KaiTi" panose="02010609060101010101" pitchFamily="49" charset="-122"/>
                <a:ea typeface="KaiTi" panose="02010609060101010101" pitchFamily="49" charset="-122"/>
              </a:rPr>
              <a:t>“对事工有用”</a:t>
            </a:r>
            <a:r>
              <a:rPr lang="en-US" sz="2400" b="1" dirty="0">
                <a:solidFill>
                  <a:srgbClr val="FFFF00"/>
                </a:solidFill>
                <a:latin typeface="KaiTi" panose="02010609060101010101" pitchFamily="49" charset="-122"/>
                <a:ea typeface="KaiTi" panose="02010609060101010101" pitchFamily="49" charset="-122"/>
              </a:rPr>
              <a:t> </a:t>
            </a:r>
            <a:br>
              <a:rPr lang="en-US" sz="2400" b="1" dirty="0">
                <a:latin typeface="KaiTi" panose="02010609060101010101" pitchFamily="49" charset="-122"/>
                <a:ea typeface="KaiTi" panose="02010609060101010101" pitchFamily="49" charset="-122"/>
              </a:rPr>
            </a:b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提摩太后书</a:t>
            </a:r>
            <a:r>
              <a:rPr lang="en-US" sz="2400" b="1" dirty="0">
                <a:latin typeface="KaiTi" panose="02010609060101010101" pitchFamily="49" charset="-122"/>
                <a:ea typeface="KaiTi" panose="02010609060101010101" pitchFamily="49" charset="-122"/>
              </a:rPr>
              <a:t>4:11)</a:t>
            </a:r>
          </a:p>
        </p:txBody>
      </p:sp>
      <p:sp>
        <p:nvSpPr>
          <p:cNvPr id="5" name="Text Box 3"/>
          <p:cNvSpPr txBox="1">
            <a:spLocks noChangeArrowheads="1"/>
          </p:cNvSpPr>
          <p:nvPr/>
        </p:nvSpPr>
        <p:spPr bwMode="auto">
          <a:xfrm>
            <a:off x="7812360" y="15"/>
            <a:ext cx="1331640"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cs typeface="Arial" charset="0"/>
              </a:rPr>
              <a:t>89b-f</a:t>
            </a:r>
          </a:p>
        </p:txBody>
      </p:sp>
    </p:spTree>
    <p:extLst>
      <p:ext uri="{BB962C8B-B14F-4D97-AF65-F5344CB8AC3E}">
        <p14:creationId xmlns:p14="http://schemas.microsoft.com/office/powerpoint/2010/main" val="39957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3385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2" name="Rectangle 2">
            <a:extLst>
              <a:ext uri="{FF2B5EF4-FFF2-40B4-BE49-F238E27FC236}">
                <a16:creationId xmlns:a16="http://schemas.microsoft.com/office/drawing/2014/main" id="{32B4D9AE-6C5A-CF46-BF2C-3E07F7973E41}"/>
              </a:ext>
            </a:extLst>
          </p:cNvPr>
          <p:cNvSpPr txBox="1">
            <a:spLocks noChangeArrowheads="1"/>
          </p:cNvSpPr>
          <p:nvPr/>
        </p:nvSpPr>
        <p:spPr bwMode="auto">
          <a:xfrm>
            <a:off x="24390"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000" b="1" dirty="0" err="1">
                <a:solidFill>
                  <a:srgbClr val="FFFFFF"/>
                </a:solidFill>
                <a:effectLst>
                  <a:glow rad="127000">
                    <a:srgbClr val="000000"/>
                  </a:glow>
                </a:effectLst>
                <a:latin typeface="Arial" charset="0"/>
                <a:ea typeface="ＭＳ Ｐゴシック" charset="0"/>
                <a:cs typeface="ＭＳ Ｐゴシック" charset="0"/>
              </a:rPr>
              <a:t>不要做</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2E521138-3475-AF43-AEB5-0DD7E8FB4066}"/>
              </a:ext>
            </a:extLst>
          </p:cNvPr>
          <p:cNvSpPr txBox="1">
            <a:spLocks noChangeArrowheads="1"/>
          </p:cNvSpPr>
          <p:nvPr/>
        </p:nvSpPr>
        <p:spPr bwMode="auto">
          <a:xfrm>
            <a:off x="2366538"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要做</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6345B2F5-5671-1E4B-88B1-A2028523AB55}"/>
              </a:ext>
            </a:extLst>
          </p:cNvPr>
          <p:cNvSpPr txBox="1">
            <a:spLocks noChangeArrowheads="1"/>
          </p:cNvSpPr>
          <p:nvPr/>
        </p:nvSpPr>
        <p:spPr bwMode="auto">
          <a:xfrm>
            <a:off x="4660559"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要做</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77550836-182A-C742-80E1-8A6D1E616873}"/>
              </a:ext>
            </a:extLst>
          </p:cNvPr>
          <p:cNvSpPr txBox="1">
            <a:spLocks noChangeArrowheads="1"/>
          </p:cNvSpPr>
          <p:nvPr/>
        </p:nvSpPr>
        <p:spPr bwMode="auto">
          <a:xfrm>
            <a:off x="6970622"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结果</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6133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25169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61679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71F8A19-A7E0-594B-BCE6-B86AAC5C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“上帝的儿子，耶稣基督福音的起头。”</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（马可福音 </a:t>
            </a:r>
            <a:r>
              <a:rPr lang="en-US" altLang="zh-CN" sz="3600" b="1" dirty="0">
                <a:effectLst>
                  <a:glow rad="127000">
                    <a:schemeClr val="tx1"/>
                  </a:glow>
                </a:effectLst>
                <a:latin typeface="Arial" charset="0"/>
                <a:ea typeface="ＭＳ Ｐゴシック" charset="0"/>
                <a:cs typeface="ＭＳ Ｐゴシック" charset="0"/>
              </a:rPr>
              <a:t>1:1 </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5476803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6426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C48791CC-5CB1-2ED7-B690-D1FE2A5D87E6}"/>
              </a:ext>
            </a:extLst>
          </p:cNvPr>
          <p:cNvSpPr txBox="1">
            <a:spLocks noChangeArrowheads="1"/>
          </p:cNvSpPr>
          <p:nvPr/>
        </p:nvSpPr>
        <p:spPr>
          <a:xfrm>
            <a:off x="-8736" y="3717032"/>
            <a:ext cx="9144000" cy="314096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kern="0" dirty="0">
                <a:effectLst>
                  <a:glow rad="127000">
                    <a:schemeClr val="tx1"/>
                  </a:glow>
                </a:effectLst>
                <a:latin typeface="Arial" charset="0"/>
                <a:ea typeface="ＭＳ Ｐゴシック" charset="0"/>
                <a:cs typeface="ＭＳ Ｐゴシック" charset="0"/>
              </a:rPr>
              <a:t>“约翰宣告说：‘有一位在我以后来的，能力比我更大，我就是弯腰给他解鞋带也不配。’”</a:t>
            </a:r>
            <a:endParaRPr lang="en-US" altLang="zh-CN" sz="3600" kern="0" dirty="0">
              <a:effectLst>
                <a:glow rad="127000">
                  <a:schemeClr val="tx1"/>
                </a:glow>
              </a:effectLst>
              <a:latin typeface="Arial" charset="0"/>
              <a:ea typeface="ＭＳ Ｐゴシック" charset="0"/>
              <a:cs typeface="ＭＳ Ｐゴシック" charset="0"/>
            </a:endParaRPr>
          </a:p>
          <a:p>
            <a:pPr>
              <a:defRPr/>
            </a:pPr>
            <a:r>
              <a:rPr lang="zh-CN" altLang="en-US" sz="3600" kern="0" dirty="0">
                <a:effectLst>
                  <a:glow rad="127000">
                    <a:schemeClr val="tx1"/>
                  </a:glow>
                </a:effectLst>
                <a:latin typeface="Arial" charset="0"/>
                <a:ea typeface="ＭＳ Ｐゴシック" charset="0"/>
                <a:cs typeface="ＭＳ Ｐゴシック" charset="0"/>
              </a:rPr>
              <a:t>（马可福音 </a:t>
            </a:r>
            <a:r>
              <a:rPr lang="en-US" altLang="zh-CN" sz="3600" kern="0" dirty="0">
                <a:effectLst>
                  <a:glow rad="127000">
                    <a:schemeClr val="tx1"/>
                  </a:glow>
                </a:effectLst>
                <a:latin typeface="Arial" charset="0"/>
                <a:ea typeface="ＭＳ Ｐゴシック" charset="0"/>
                <a:cs typeface="ＭＳ Ｐゴシック" charset="0"/>
              </a:rPr>
              <a:t>1:7</a:t>
            </a:r>
            <a:r>
              <a:rPr lang="zh-CN" altLang="en-US" sz="3600" kern="0" dirty="0">
                <a:effectLst>
                  <a:glow rad="127000">
                    <a:schemeClr val="tx1"/>
                  </a:glow>
                </a:effectLst>
                <a:latin typeface="Arial" charset="0"/>
                <a:ea typeface="ＭＳ Ｐゴシック" charset="0"/>
                <a:cs typeface="ＭＳ Ｐゴシック" charset="0"/>
              </a:rPr>
              <a:t>，和合本）</a:t>
            </a:r>
          </a:p>
        </p:txBody>
      </p:sp>
    </p:spTree>
    <p:extLst>
      <p:ext uri="{BB962C8B-B14F-4D97-AF65-F5344CB8AC3E}">
        <p14:creationId xmlns:p14="http://schemas.microsoft.com/office/powerpoint/2010/main" val="399982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2F86903-E140-CCF6-0347-9F065FF29AC0}"/>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200" kern="0" dirty="0">
                <a:effectLst>
                  <a:glow rad="127000">
                    <a:schemeClr val="tx1"/>
                  </a:glow>
                </a:effectLst>
                <a:latin typeface="Arial" charset="0"/>
                <a:ea typeface="ＭＳ Ｐゴシック" charset="0"/>
                <a:cs typeface="ＭＳ Ｐゴシック" charset="0"/>
              </a:rPr>
              <a:t>“我用水给你们施洗，祂却要用圣灵给你们施洗。”</a:t>
            </a:r>
            <a:endParaRPr lang="en-US" altLang="zh-CN" sz="3200" kern="0" dirty="0">
              <a:effectLst>
                <a:glow rad="127000">
                  <a:schemeClr val="tx1"/>
                </a:glow>
              </a:effectLst>
              <a:latin typeface="Arial" charset="0"/>
              <a:ea typeface="ＭＳ Ｐゴシック" charset="0"/>
              <a:cs typeface="ＭＳ Ｐゴシック" charset="0"/>
            </a:endParaRPr>
          </a:p>
          <a:p>
            <a:pPr>
              <a:defRPr/>
            </a:pPr>
            <a:r>
              <a:rPr lang="zh-CN" altLang="en-US" sz="3200" kern="0" dirty="0">
                <a:effectLst>
                  <a:glow rad="127000">
                    <a:schemeClr val="tx1"/>
                  </a:glow>
                </a:effectLst>
                <a:latin typeface="Arial" charset="0"/>
                <a:ea typeface="ＭＳ Ｐゴシック" charset="0"/>
                <a:cs typeface="ＭＳ Ｐゴシック" charset="0"/>
              </a:rPr>
              <a:t>（马可福音 </a:t>
            </a:r>
            <a:r>
              <a:rPr lang="en-US" altLang="zh-CN" sz="3200" kern="0" dirty="0">
                <a:effectLst>
                  <a:glow rad="127000">
                    <a:schemeClr val="tx1"/>
                  </a:glow>
                </a:effectLst>
                <a:latin typeface="Arial" charset="0"/>
                <a:ea typeface="ＭＳ Ｐゴシック" charset="0"/>
                <a:cs typeface="ＭＳ Ｐゴシック" charset="0"/>
              </a:rPr>
              <a:t>1:8</a:t>
            </a:r>
            <a:r>
              <a:rPr lang="zh-CN" altLang="en-US" sz="3200" kern="0" dirty="0">
                <a:effectLst>
                  <a:glow rad="127000">
                    <a:schemeClr val="tx1"/>
                  </a:glow>
                </a:effectLst>
                <a:latin typeface="Arial" charset="0"/>
                <a:ea typeface="ＭＳ Ｐゴシック" charset="0"/>
                <a:cs typeface="ＭＳ Ｐゴシック" charset="0"/>
              </a:rPr>
              <a:t>，和合本）</a:t>
            </a:r>
          </a:p>
        </p:txBody>
      </p:sp>
    </p:spTree>
    <p:extLst>
      <p:ext uri="{BB962C8B-B14F-4D97-AF65-F5344CB8AC3E}">
        <p14:creationId xmlns:p14="http://schemas.microsoft.com/office/powerpoint/2010/main" val="8101293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4993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r>
              <a:rPr lang="en-US" sz="5400" b="1" dirty="0">
                <a:effectLst>
                  <a:glow rad="127000">
                    <a:schemeClr val="tx1"/>
                  </a:glow>
                </a:effectLst>
                <a:latin typeface="Arial" charset="0"/>
                <a:ea typeface="ＭＳ Ｐゴシック" charset="0"/>
                <a:cs typeface="ＭＳ Ｐゴシック" charset="0"/>
              </a:rPr>
              <a:t> = </a:t>
            </a:r>
            <a:r>
              <a:rPr lang="zh-CN" altLang="en-US" sz="5400" b="1" dirty="0">
                <a:effectLst>
                  <a:glow rad="127000">
                    <a:schemeClr val="tx1"/>
                  </a:glow>
                </a:effectLst>
                <a:latin typeface="Arial" charset="0"/>
                <a:ea typeface="ＭＳ Ｐゴシック" charset="0"/>
                <a:cs typeface="ＭＳ Ｐゴシック" charset="0"/>
              </a:rPr>
              <a:t>跟随者</a:t>
            </a:r>
            <a:endParaRPr lang="en-US" sz="5400" b="1" dirty="0">
              <a:effectLst>
                <a:glow rad="127000">
                  <a:schemeClr val="tx1"/>
                </a:glow>
              </a:effectLst>
              <a:latin typeface="Arial" charset="0"/>
              <a:ea typeface="ＭＳ Ｐゴシック" charset="0"/>
              <a:cs typeface="ＭＳ Ｐゴシック" charset="0"/>
            </a:endParaRP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199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03532029-023E-181E-39FC-EFCDA016CFB0}"/>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kern="0" dirty="0">
                <a:effectLst>
                  <a:glow rad="127000">
                    <a:schemeClr val="tx1"/>
                  </a:glow>
                </a:effectLst>
                <a:latin typeface="Arial" charset="0"/>
                <a:ea typeface="ＭＳ Ｐゴシック" charset="0"/>
                <a:cs typeface="ＭＳ Ｐゴシック" charset="0"/>
              </a:rPr>
              <a:t>“又有声音从天上来说：‘你是我的爱子，我喜悦你。’”（马可福音 </a:t>
            </a:r>
            <a:r>
              <a:rPr lang="en-US" altLang="zh-CN" sz="3600" kern="0" dirty="0">
                <a:effectLst>
                  <a:glow rad="127000">
                    <a:schemeClr val="tx1"/>
                  </a:glow>
                </a:effectLst>
                <a:latin typeface="Arial" charset="0"/>
                <a:ea typeface="ＭＳ Ｐゴシック" charset="0"/>
                <a:cs typeface="ＭＳ Ｐゴシック" charset="0"/>
              </a:rPr>
              <a:t>1:11</a:t>
            </a:r>
            <a:r>
              <a:rPr lang="zh-CN" altLang="en-US" sz="3600" kern="0" dirty="0">
                <a:effectLst>
                  <a:glow rad="127000">
                    <a:schemeClr val="tx1"/>
                  </a:glow>
                </a:effectLst>
                <a:latin typeface="Arial" charset="0"/>
                <a:ea typeface="ＭＳ Ｐゴシック" charset="0"/>
                <a:cs typeface="ＭＳ Ｐゴシック" charset="0"/>
              </a:rPr>
              <a:t>，和合本）</a:t>
            </a:r>
          </a:p>
        </p:txBody>
      </p:sp>
    </p:spTree>
    <p:extLst>
      <p:ext uri="{BB962C8B-B14F-4D97-AF65-F5344CB8AC3E}">
        <p14:creationId xmlns:p14="http://schemas.microsoft.com/office/powerpoint/2010/main" val="3057668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253920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7" name="Rectangle 2">
            <a:extLst>
              <a:ext uri="{FF2B5EF4-FFF2-40B4-BE49-F238E27FC236}">
                <a16:creationId xmlns:a16="http://schemas.microsoft.com/office/drawing/2014/main" id="{67341AE9-036A-D640-B4C3-747D012C03F0}"/>
              </a:ext>
            </a:extLst>
          </p:cNvPr>
          <p:cNvSpPr txBox="1">
            <a:spLocks noChangeArrowheads="1"/>
          </p:cNvSpPr>
          <p:nvPr/>
        </p:nvSpPr>
        <p:spPr bwMode="auto">
          <a:xfrm>
            <a:off x="0" y="-27384"/>
            <a:ext cx="5436096" cy="7056784"/>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“圣灵就把耶稣催到旷野里去。祂在旷野四十天受撒但的试探，并与野兽同在一处，还有天使来伺候祂。”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和合本</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85121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耶稣才是焦点，因此我们并不看重自己的权柄。</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464925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2"/>
          <p:cNvSpPr txBox="1">
            <a:spLocks noChangeArrowheads="1"/>
          </p:cNvSpPr>
          <p:nvPr/>
        </p:nvSpPr>
        <p:spPr bwMode="auto">
          <a:xfrm>
            <a:off x="6096000" y="914400"/>
            <a:ext cx="2362200" cy="1570038"/>
          </a:xfrm>
          <a:prstGeom prst="rect">
            <a:avLst/>
          </a:prstGeom>
          <a:solidFill>
            <a:schemeClr val="hlink"/>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Times" charset="0"/>
              <a:ea typeface="SimSun"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charset="0"/>
                <a:ea typeface="细圆" pitchFamily="2" charset="-122"/>
                <a:cs typeface="+mn-cs"/>
              </a:rPr>
              <a:t>马可福音权柄与仆</a:t>
            </a:r>
            <a:r>
              <a:rPr kumimoji="0" lang="en-US" altLang="en-US" sz="24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人的</a:t>
            </a:r>
            <a:r>
              <a:rPr kumimoji="0" lang="en-US" altLang="en-US" sz="2400" b="1"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悖论</a:t>
            </a:r>
            <a:endParaRPr kumimoji="0" lang="zh-CN" altLang="en-US" sz="2400" b="1"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0000"/>
              </a:solidFill>
              <a:effectLst/>
              <a:uLnTx/>
              <a:uFillTx/>
              <a:latin typeface="Times" charset="0"/>
              <a:ea typeface="SimSun" pitchFamily="2" charset="-122"/>
              <a:cs typeface="+mn-cs"/>
            </a:endParaRPr>
          </a:p>
        </p:txBody>
      </p:sp>
      <p:sp>
        <p:nvSpPr>
          <p:cNvPr id="253954" name="Text Box 3"/>
          <p:cNvSpPr txBox="1">
            <a:spLocks noChangeArrowheads="1"/>
          </p:cNvSpPr>
          <p:nvPr/>
        </p:nvSpPr>
        <p:spPr bwMode="auto">
          <a:xfrm>
            <a:off x="8382000" y="304800"/>
            <a:ext cx="6413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89a</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pic>
        <p:nvPicPr>
          <p:cNvPr id="179205" name="Picture 5"/>
          <p:cNvPicPr>
            <a:picLocks noChangeAspect="1" noChangeArrowheads="1"/>
          </p:cNvPicPr>
          <p:nvPr/>
        </p:nvPicPr>
        <p:blipFill>
          <a:blip r:embed="rId3"/>
          <a:srcRect/>
          <a:stretch>
            <a:fillRect/>
          </a:stretch>
        </p:blipFill>
        <p:spPr bwMode="auto">
          <a:xfrm>
            <a:off x="5048250" y="3028950"/>
            <a:ext cx="3714750" cy="3752850"/>
          </a:xfrm>
          <a:prstGeom prst="rect">
            <a:avLst/>
          </a:prstGeom>
          <a:noFill/>
          <a:ln w="9525">
            <a:noFill/>
            <a:miter lim="800000"/>
            <a:headEnd/>
            <a:tailEnd/>
          </a:ln>
        </p:spPr>
      </p:pic>
      <p:sp>
        <p:nvSpPr>
          <p:cNvPr id="253956" name="Rectangle 5"/>
          <p:cNvSpPr>
            <a:spLocks noChangeArrowheads="1"/>
          </p:cNvSpPr>
          <p:nvPr/>
        </p:nvSpPr>
        <p:spPr bwMode="auto">
          <a:xfrm>
            <a:off x="3352800" y="528638"/>
            <a:ext cx="2057400" cy="585787"/>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仆人</a:t>
            </a:r>
            <a:endParaRPr kumimoji="0" 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7" name="Rectangle 6"/>
          <p:cNvSpPr>
            <a:spLocks noChangeArrowheads="1"/>
          </p:cNvSpPr>
          <p:nvPr/>
        </p:nvSpPr>
        <p:spPr bwMode="auto">
          <a:xfrm>
            <a:off x="3352800" y="990600"/>
            <a:ext cx="20574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门徒</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8" name="Rectangle 7"/>
          <p:cNvSpPr>
            <a:spLocks noChangeArrowheads="1"/>
          </p:cNvSpPr>
          <p:nvPr/>
        </p:nvSpPr>
        <p:spPr bwMode="auto">
          <a:xfrm>
            <a:off x="1066800" y="1019175"/>
            <a:ext cx="22860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基督的领导</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9" name="Rectangle 8"/>
          <p:cNvSpPr>
            <a:spLocks noChangeArrowheads="1"/>
          </p:cNvSpPr>
          <p:nvPr/>
        </p:nvSpPr>
        <p:spPr bwMode="auto">
          <a:xfrm>
            <a:off x="0" y="990600"/>
            <a:ext cx="1143000" cy="4954588"/>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主题</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战略</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动机</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重点</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身分</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地位</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权柄例子</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仆人例子</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第一阶段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(1:1 – 8:26)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第二阶段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(8:27 – 10:52)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第三阶段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(11 -16)</a:t>
            </a:r>
            <a:endParaRPr kumimoji="0" lang="en-US" sz="12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3960" name="Rectangle 9"/>
          <p:cNvSpPr>
            <a:spLocks noChangeArrowheads="1"/>
          </p:cNvSpPr>
          <p:nvPr/>
        </p:nvSpPr>
        <p:spPr bwMode="auto">
          <a:xfrm>
            <a:off x="0" y="533400"/>
            <a:ext cx="3429000" cy="492125"/>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altLang="zh-CN" sz="1600" b="1"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61" name="Rectangle 10"/>
          <p:cNvSpPr>
            <a:spLocks noChangeArrowheads="1"/>
          </p:cNvSpPr>
          <p:nvPr/>
        </p:nvSpPr>
        <p:spPr bwMode="auto">
          <a:xfrm>
            <a:off x="1047750" y="1295400"/>
            <a:ext cx="230505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外邦的犹大人治</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理他人</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(10:42)</a:t>
            </a:r>
          </a:p>
        </p:txBody>
      </p:sp>
      <p:sp>
        <p:nvSpPr>
          <p:cNvPr id="253962" name="Rectangle 11"/>
          <p:cNvSpPr>
            <a:spLocks noChangeArrowheads="1"/>
          </p:cNvSpPr>
          <p:nvPr/>
        </p:nvSpPr>
        <p:spPr bwMode="auto">
          <a:xfrm>
            <a:off x="3352800" y="1295400"/>
            <a:ext cx="20574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门徒服事</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(10:43)</a:t>
            </a:r>
          </a:p>
        </p:txBody>
      </p:sp>
      <p:sp>
        <p:nvSpPr>
          <p:cNvPr id="253963" name="Rectangle 12"/>
          <p:cNvSpPr>
            <a:spLocks noChangeArrowheads="1"/>
          </p:cNvSpPr>
          <p:nvPr/>
        </p:nvSpPr>
        <p:spPr bwMode="auto">
          <a:xfrm>
            <a:off x="1077913" y="1600200"/>
            <a:ext cx="1606550"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救自己生命</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(8:35a)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4" name="Rectangle 13"/>
          <p:cNvSpPr>
            <a:spLocks noChangeArrowheads="1"/>
          </p:cNvSpPr>
          <p:nvPr/>
        </p:nvSpPr>
        <p:spPr bwMode="auto">
          <a:xfrm>
            <a:off x="3352800" y="1600200"/>
            <a:ext cx="1462088"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丧</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掉生命</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(8:35b)</a:t>
            </a: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3965" name="Rectangle 14"/>
          <p:cNvSpPr>
            <a:spLocks noChangeArrowheads="1"/>
          </p:cNvSpPr>
          <p:nvPr/>
        </p:nvSpPr>
        <p:spPr bwMode="auto">
          <a:xfrm>
            <a:off x="1066800" y="1905000"/>
            <a:ext cx="1644650"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首先</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(9:35a; 10:31a)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6" name="Rectangle 15"/>
          <p:cNvSpPr>
            <a:spLocks noChangeArrowheads="1"/>
          </p:cNvSpPr>
          <p:nvPr/>
        </p:nvSpPr>
        <p:spPr bwMode="auto">
          <a:xfrm>
            <a:off x="3352800" y="1905000"/>
            <a:ext cx="1624013"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末後</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(9:35b; 10:31b)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7" name="Rectangle 16"/>
          <p:cNvSpPr>
            <a:spLocks noChangeArrowheads="1"/>
          </p:cNvSpPr>
          <p:nvPr/>
        </p:nvSpPr>
        <p:spPr bwMode="auto">
          <a:xfrm>
            <a:off x="1146175" y="2209800"/>
            <a:ext cx="1235075"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为</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大</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(10:43a)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8" name="Rectangle 17"/>
          <p:cNvSpPr>
            <a:spLocks noChangeArrowheads="1"/>
          </p:cNvSpPr>
          <p:nvPr/>
        </p:nvSpPr>
        <p:spPr bwMode="auto">
          <a:xfrm>
            <a:off x="3352800" y="2238375"/>
            <a:ext cx="1154113"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用人</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(10:43b)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9" name="Rectangle 18"/>
          <p:cNvSpPr>
            <a:spLocks noChangeArrowheads="1"/>
          </p:cNvSpPr>
          <p:nvPr/>
        </p:nvSpPr>
        <p:spPr bwMode="auto">
          <a:xfrm>
            <a:off x="1143000" y="2514600"/>
            <a:ext cx="1227138"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为</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首</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(10:44a)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70" name="Rectangle 19"/>
          <p:cNvSpPr>
            <a:spLocks noChangeArrowheads="1"/>
          </p:cNvSpPr>
          <p:nvPr/>
        </p:nvSpPr>
        <p:spPr bwMode="auto">
          <a:xfrm>
            <a:off x="3352800" y="2514600"/>
            <a:ext cx="1658938"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众人的仆人</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(10:44b)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71" name="Rectangle 20"/>
          <p:cNvSpPr>
            <a:spLocks noChangeArrowheads="1"/>
          </p:cNvSpPr>
          <p:nvPr/>
        </p:nvSpPr>
        <p:spPr bwMode="auto">
          <a:xfrm>
            <a:off x="1177925" y="2819400"/>
            <a:ext cx="1108075" cy="8302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无服事的</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宗教领袖</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富翁</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犹大</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72" name="Rectangle 22"/>
          <p:cNvSpPr>
            <a:spLocks noChangeArrowheads="1"/>
          </p:cNvSpPr>
          <p:nvPr/>
        </p:nvSpPr>
        <p:spPr bwMode="auto">
          <a:xfrm>
            <a:off x="3370263" y="2819400"/>
            <a:ext cx="1582737" cy="8302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与服事</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施洗约翰</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亚</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利</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马</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太</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的</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约</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瑟</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73" name="Rectangle 23"/>
          <p:cNvSpPr>
            <a:spLocks noChangeArrowheads="1"/>
          </p:cNvSpPr>
          <p:nvPr/>
        </p:nvSpPr>
        <p:spPr bwMode="auto">
          <a:xfrm>
            <a:off x="987425" y="3733800"/>
            <a:ext cx="1724025" cy="4619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具有</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却服事里挣扎</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门徒</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4" name="Rectangle 24"/>
          <p:cNvSpPr>
            <a:spLocks noChangeArrowheads="1"/>
          </p:cNvSpPr>
          <p:nvPr/>
        </p:nvSpPr>
        <p:spPr bwMode="auto">
          <a:xfrm>
            <a:off x="3429000" y="3733800"/>
            <a:ext cx="1196975" cy="6461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无</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却服事</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巴</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底</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买</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膏耶稣的妇人</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5" name="Rectangle 25"/>
          <p:cNvSpPr>
            <a:spLocks noChangeArrowheads="1"/>
          </p:cNvSpPr>
          <p:nvPr/>
        </p:nvSpPr>
        <p:spPr bwMode="auto">
          <a:xfrm>
            <a:off x="1143000" y="4495800"/>
            <a:ext cx="22860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6" name="Rectangle 26"/>
          <p:cNvSpPr>
            <a:spLocks noChangeArrowheads="1"/>
          </p:cNvSpPr>
          <p:nvPr/>
        </p:nvSpPr>
        <p:spPr bwMode="auto">
          <a:xfrm>
            <a:off x="2057400" y="4981575"/>
            <a:ext cx="2286000" cy="46037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仆人身分的挣扎</a:t>
            </a: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7" name="Rectangle 27"/>
          <p:cNvSpPr>
            <a:spLocks noChangeArrowheads="1"/>
          </p:cNvSpPr>
          <p:nvPr/>
        </p:nvSpPr>
        <p:spPr bwMode="auto">
          <a:xfrm>
            <a:off x="3124200" y="5514975"/>
            <a:ext cx="16002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基督的仆人身分</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966109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 calcmode="lin" valueType="num">
                                      <p:cBhvr additive="base">
                                        <p:cTn id="7" dur="500" fill="hold"/>
                                        <p:tgtEl>
                                          <p:spTgt spid="179205"/>
                                        </p:tgtEl>
                                        <p:attrNameLst>
                                          <p:attrName>ppt_x</p:attrName>
                                        </p:attrNameLst>
                                      </p:cBhvr>
                                      <p:tavLst>
                                        <p:tav tm="0">
                                          <p:val>
                                            <p:strVal val="1+#ppt_w/2"/>
                                          </p:val>
                                        </p:tav>
                                        <p:tav tm="100000">
                                          <p:val>
                                            <p:strVal val="#ppt_x"/>
                                          </p:val>
                                        </p:tav>
                                      </p:tavLst>
                                    </p:anim>
                                    <p:anim calcmode="lin" valueType="num">
                                      <p:cBhvr additive="base">
                                        <p:cTn id="8" dur="500" fill="hold"/>
                                        <p:tgtEl>
                                          <p:spTgt spid="179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152400" y="1600200"/>
            <a:ext cx="4724400" cy="1190625"/>
          </a:xfrm>
          <a:prstGeom prst="rect">
            <a:avLst/>
          </a:prstGeom>
          <a:solidFill>
            <a:schemeClr val="accent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000000"/>
                </a:solidFill>
                <a:effectLst/>
                <a:uLnTx/>
                <a:uFillTx/>
                <a:latin typeface="细圆" pitchFamily="2" charset="-122"/>
                <a:ea typeface="细圆" pitchFamily="2" charset="-122"/>
                <a:cs typeface="+mn-cs"/>
              </a:rPr>
              <a:t>属世的领袖观</a:t>
            </a:r>
            <a:endPar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跟</a:t>
            </a:r>
            <a:r>
              <a:rPr kumimoji="0" lang="zh-CN" altLang="en-US" sz="2800" b="1" i="0" u="none" strike="noStrike" kern="1200" cap="none" spc="0" normalizeH="0" baseline="0" noProof="0">
                <a:ln>
                  <a:noFill/>
                </a:ln>
                <a:solidFill>
                  <a:srgbClr val="000000"/>
                </a:solidFill>
                <a:effectLst/>
                <a:uLnTx/>
                <a:uFillTx/>
                <a:latin typeface="Times" charset="0"/>
                <a:ea typeface="细圆" pitchFamily="2" charset="-122"/>
                <a:cs typeface="+mn-cs"/>
              </a:rPr>
              <a:t>随</a:t>
            </a:r>
            <a:r>
              <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者服事领袖</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p:txBody>
      </p:sp>
      <p:sp>
        <p:nvSpPr>
          <p:cNvPr id="258050"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8051" name="Text Box 4"/>
          <p:cNvSpPr txBox="1">
            <a:spLocks noChangeArrowheads="1"/>
          </p:cNvSpPr>
          <p:nvPr/>
        </p:nvSpPr>
        <p:spPr bwMode="auto">
          <a:xfrm>
            <a:off x="4114800" y="457200"/>
            <a:ext cx="1485900" cy="823913"/>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Chicago" charset="0"/>
                <a:ea typeface="隶变" pitchFamily="2" charset="-122"/>
                <a:cs typeface="+mn-cs"/>
              </a:rPr>
              <a:t>马可</a:t>
            </a:r>
            <a:r>
              <a:rPr kumimoji="0" lang="zh-CN" altLang="en-US" sz="24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 </a:t>
            </a:r>
          </a:p>
        </p:txBody>
      </p:sp>
      <p:pic>
        <p:nvPicPr>
          <p:cNvPr id="258052"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5350" name="Text Box 6"/>
          <p:cNvSpPr txBox="1">
            <a:spLocks noChangeArrowheads="1"/>
          </p:cNvSpPr>
          <p:nvPr/>
        </p:nvSpPr>
        <p:spPr bwMode="auto">
          <a:xfrm>
            <a:off x="1828800" y="3170238"/>
            <a:ext cx="796925"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领</a:t>
            </a:r>
            <a:r>
              <a:rPr kumimoji="0" lang="zh-CN" altLang="en-US"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袖</a:t>
            </a:r>
          </a:p>
        </p:txBody>
      </p:sp>
      <p:sp>
        <p:nvSpPr>
          <p:cNvPr id="185351" name="AutoShape 7"/>
          <p:cNvSpPr>
            <a:spLocks noChangeArrowheads="1"/>
          </p:cNvSpPr>
          <p:nvPr/>
        </p:nvSpPr>
        <p:spPr bwMode="auto">
          <a:xfrm>
            <a:off x="838200" y="37338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8055" name="Text Box 8"/>
          <p:cNvSpPr txBox="1">
            <a:spLocks noChangeArrowheads="1"/>
          </p:cNvSpPr>
          <p:nvPr/>
        </p:nvSpPr>
        <p:spPr bwMode="auto">
          <a:xfrm>
            <a:off x="1676400" y="4846638"/>
            <a:ext cx="1108075" cy="46196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跟</a:t>
            </a:r>
            <a:r>
              <a:rPr kumimoji="0" lang="zh-CN" altLang="en-US" sz="2400" b="1" i="0" u="none" strike="noStrike" kern="1200" cap="none" spc="0" normalizeH="0" baseline="0" noProof="0">
                <a:ln>
                  <a:noFill/>
                </a:ln>
                <a:solidFill>
                  <a:srgbClr val="FEFEE8"/>
                </a:solidFill>
                <a:effectLst/>
                <a:uLnTx/>
                <a:uFillTx/>
                <a:latin typeface="Times" charset="0"/>
                <a:ea typeface="细圆" pitchFamily="2" charset="-122"/>
                <a:cs typeface="+mn-cs"/>
              </a:rPr>
              <a:t>随</a:t>
            </a:r>
            <a:r>
              <a:rPr kumimoji="0" lang="zh-CN" altLang="en-US"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者</a:t>
            </a:r>
          </a:p>
        </p:txBody>
      </p:sp>
    </p:spTree>
    <p:extLst>
      <p:ext uri="{BB962C8B-B14F-4D97-AF65-F5344CB8AC3E}">
        <p14:creationId xmlns:p14="http://schemas.microsoft.com/office/powerpoint/2010/main" val="1756764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dissolve">
                                      <p:cBhvr>
                                        <p:cTn id="7" dur="500"/>
                                        <p:tgtEl>
                                          <p:spTgt spid="185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5350"/>
                                        </p:tgtEl>
                                        <p:attrNameLst>
                                          <p:attrName>style.visibility</p:attrName>
                                        </p:attrNameLst>
                                      </p:cBhvr>
                                      <p:to>
                                        <p:strVal val="visible"/>
                                      </p:to>
                                    </p:set>
                                    <p:anim calcmode="lin" valueType="num">
                                      <p:cBhvr>
                                        <p:cTn id="12" dur="1000" fill="hold"/>
                                        <p:tgtEl>
                                          <p:spTgt spid="185350"/>
                                        </p:tgtEl>
                                        <p:attrNameLst>
                                          <p:attrName>ppt_w</p:attrName>
                                        </p:attrNameLst>
                                      </p:cBhvr>
                                      <p:tavLst>
                                        <p:tav tm="0">
                                          <p:val>
                                            <p:fltVal val="0"/>
                                          </p:val>
                                        </p:tav>
                                        <p:tav tm="100000">
                                          <p:val>
                                            <p:strVal val="#ppt_w"/>
                                          </p:val>
                                        </p:tav>
                                      </p:tavLst>
                                    </p:anim>
                                    <p:anim calcmode="lin" valueType="num">
                                      <p:cBhvr>
                                        <p:cTn id="13" dur="1000" fill="hold"/>
                                        <p:tgtEl>
                                          <p:spTgt spid="185350"/>
                                        </p:tgtEl>
                                        <p:attrNameLst>
                                          <p:attrName>ppt_h</p:attrName>
                                        </p:attrNameLst>
                                      </p:cBhvr>
                                      <p:tavLst>
                                        <p:tav tm="0">
                                          <p:val>
                                            <p:fltVal val="0"/>
                                          </p:val>
                                        </p:tav>
                                        <p:tav tm="100000">
                                          <p:val>
                                            <p:strVal val="#ppt_h"/>
                                          </p:val>
                                        </p:tav>
                                      </p:tavLst>
                                    </p:anim>
                                    <p:anim calcmode="lin" valueType="num">
                                      <p:cBhvr>
                                        <p:cTn id="14" dur="1000" fill="hold"/>
                                        <p:tgtEl>
                                          <p:spTgt spid="1853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53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p:bldP spid="1853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152400" y="1447800"/>
            <a:ext cx="5257800" cy="1190625"/>
          </a:xfrm>
          <a:prstGeom prst="rect">
            <a:avLst/>
          </a:prstGeom>
          <a:solidFill>
            <a:schemeClr val="accent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000000"/>
                </a:solidFill>
                <a:effectLst/>
                <a:uLnTx/>
                <a:uFillTx/>
                <a:latin typeface="MS PGothic" pitchFamily="34" charset="-128"/>
                <a:ea typeface="MS PGothic" pitchFamily="34" charset="-128"/>
                <a:cs typeface="+mn-cs"/>
              </a:rPr>
              <a:t>圣经的领袖观</a:t>
            </a:r>
            <a:endParaRPr kumimoji="0" lang="zh-CN" altLang="en-US" sz="28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领袖服事跟随者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p:txBody>
      </p:sp>
      <p:sp>
        <p:nvSpPr>
          <p:cNvPr id="260098"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0099" name="Text Box 4"/>
          <p:cNvSpPr txBox="1">
            <a:spLocks noChangeArrowheads="1"/>
          </p:cNvSpPr>
          <p:nvPr/>
        </p:nvSpPr>
        <p:spPr bwMode="auto">
          <a:xfrm>
            <a:off x="4038600" y="457200"/>
            <a:ext cx="1409700" cy="823913"/>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Chicago" charset="0"/>
                <a:ea typeface="隶变" pitchFamily="2" charset="-122"/>
                <a:cs typeface="+mn-cs"/>
              </a:rPr>
              <a:t>马可</a:t>
            </a:r>
            <a:endParaRPr kumimoji="0" lang="zh-CN" altLang="en-US" sz="4400" b="0" i="0" u="none" strike="noStrike" kern="1200" cap="none" spc="0" normalizeH="0" baseline="0" noProof="0">
              <a:ln>
                <a:noFill/>
              </a:ln>
              <a:solidFill>
                <a:srgbClr val="FFFFFF"/>
              </a:solidFill>
              <a:effectLst/>
              <a:uLnTx/>
              <a:uFillTx/>
              <a:latin typeface="Times New Roman" pitchFamily="18" charset="0"/>
              <a:ea typeface="隶变" pitchFamily="2" charset="-122"/>
              <a:cs typeface="+mn-cs"/>
            </a:endParaRPr>
          </a:p>
        </p:txBody>
      </p:sp>
      <p:pic>
        <p:nvPicPr>
          <p:cNvPr id="260100"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7398" name="Text Box 6"/>
          <p:cNvSpPr txBox="1">
            <a:spLocks noChangeArrowheads="1"/>
          </p:cNvSpPr>
          <p:nvPr/>
        </p:nvSpPr>
        <p:spPr bwMode="auto">
          <a:xfrm>
            <a:off x="1905000" y="5532438"/>
            <a:ext cx="796925"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领</a:t>
            </a:r>
            <a:r>
              <a:rPr kumimoji="0" lang="zh-CN" altLang="en-US"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袖</a:t>
            </a:r>
          </a:p>
        </p:txBody>
      </p:sp>
      <p:sp>
        <p:nvSpPr>
          <p:cNvPr id="187399" name="AutoShape 7"/>
          <p:cNvSpPr>
            <a:spLocks noChangeArrowheads="1"/>
          </p:cNvSpPr>
          <p:nvPr/>
        </p:nvSpPr>
        <p:spPr bwMode="auto">
          <a:xfrm flipV="1">
            <a:off x="914400" y="34290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60103" name="Text Box 8"/>
          <p:cNvSpPr txBox="1">
            <a:spLocks noChangeArrowheads="1"/>
          </p:cNvSpPr>
          <p:nvPr/>
        </p:nvSpPr>
        <p:spPr bwMode="auto">
          <a:xfrm>
            <a:off x="1752600" y="3856038"/>
            <a:ext cx="1103313"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跟</a:t>
            </a:r>
            <a:r>
              <a:rPr kumimoji="0" lang="zh-CN" altLang="en-US" sz="2400" b="1" i="0" u="none" strike="noStrike" kern="1200" cap="none" spc="0" normalizeH="0" baseline="0" noProof="0">
                <a:ln>
                  <a:noFill/>
                </a:ln>
                <a:solidFill>
                  <a:srgbClr val="FEFEE8"/>
                </a:solidFill>
                <a:effectLst/>
                <a:uLnTx/>
                <a:uFillTx/>
                <a:latin typeface="Times" charset="0"/>
                <a:ea typeface="细圆" pitchFamily="2" charset="-122"/>
                <a:cs typeface="+mn-cs"/>
              </a:rPr>
              <a:t>随</a:t>
            </a:r>
            <a:r>
              <a:rPr kumimoji="0" lang="zh-CN" altLang="en-US"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者</a:t>
            </a:r>
          </a:p>
        </p:txBody>
      </p:sp>
    </p:spTree>
    <p:extLst>
      <p:ext uri="{BB962C8B-B14F-4D97-AF65-F5344CB8AC3E}">
        <p14:creationId xmlns:p14="http://schemas.microsoft.com/office/powerpoint/2010/main" val="377989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dissolv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 calcmode="lin" valueType="num">
                                      <p:cBhvr>
                                        <p:cTn id="12" dur="1000" fill="hold"/>
                                        <p:tgtEl>
                                          <p:spTgt spid="187398"/>
                                        </p:tgtEl>
                                        <p:attrNameLst>
                                          <p:attrName>ppt_w</p:attrName>
                                        </p:attrNameLst>
                                      </p:cBhvr>
                                      <p:tavLst>
                                        <p:tav tm="0">
                                          <p:val>
                                            <p:fltVal val="0"/>
                                          </p:val>
                                        </p:tav>
                                        <p:tav tm="100000">
                                          <p:val>
                                            <p:strVal val="#ppt_w"/>
                                          </p:val>
                                        </p:tav>
                                      </p:tavLst>
                                    </p:anim>
                                    <p:anim calcmode="lin" valueType="num">
                                      <p:cBhvr>
                                        <p:cTn id="13" dur="1000" fill="hold"/>
                                        <p:tgtEl>
                                          <p:spTgt spid="187398"/>
                                        </p:tgtEl>
                                        <p:attrNameLst>
                                          <p:attrName>ppt_h</p:attrName>
                                        </p:attrNameLst>
                                      </p:cBhvr>
                                      <p:tavLst>
                                        <p:tav tm="0">
                                          <p:val>
                                            <p:fltVal val="0"/>
                                          </p:val>
                                        </p:tav>
                                        <p:tav tm="100000">
                                          <p:val>
                                            <p:strVal val="#ppt_h"/>
                                          </p:val>
                                        </p:tav>
                                      </p:tavLst>
                                    </p:anim>
                                    <p:anim calcmode="lin" valueType="num">
                                      <p:cBhvr>
                                        <p:cTn id="14" dur="1000" fill="hold"/>
                                        <p:tgtEl>
                                          <p:spTgt spid="18739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73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p:bldP spid="18739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344"/>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716017" y="260648"/>
            <a:ext cx="4427984" cy="64939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dirty="0">
                <a:solidFill>
                  <a:schemeClr val="bg1"/>
                </a:solidFill>
                <a:latin typeface="KaiTi" panose="02010609060101010101" pitchFamily="49" charset="-122"/>
                <a:ea typeface="KaiTi" panose="02010609060101010101" pitchFamily="49" charset="-122"/>
              </a:rPr>
              <a:t>“作为一个孩子，我在圣经和塔木德都接受了指导，我是犹太人，但是我被纳扎雷人的光辉形象迷住了。无人能读了福音后，没有感受到耶稣的存在，。他的人格在每一个字里都有脉动。没有神话能与祂比较。“</a:t>
            </a:r>
            <a:endParaRPr lang="en-US" altLang="zh-CN" sz="3200" dirty="0">
              <a:solidFill>
                <a:schemeClr val="bg1"/>
              </a:solidFill>
              <a:latin typeface="KaiTi" panose="02010609060101010101" pitchFamily="49" charset="-122"/>
              <a:ea typeface="KaiTi" panose="02010609060101010101" pitchFamily="49" charset="-122"/>
            </a:endParaRPr>
          </a:p>
          <a:p>
            <a:pPr eaLnBrk="1" hangingPunct="1"/>
            <a:endParaRPr lang="en-US" b="1" dirty="0">
              <a:solidFill>
                <a:schemeClr val="bg1"/>
              </a:solidFill>
              <a:latin typeface="KaiTi" panose="02010609060101010101" pitchFamily="49" charset="-122"/>
              <a:ea typeface="KaiTi" panose="02010609060101010101" pitchFamily="49" charset="-122"/>
              <a:cs typeface="Arial" charset="0"/>
            </a:endParaRPr>
          </a:p>
          <a:p>
            <a:pPr eaLnBrk="1" hangingPunct="1"/>
            <a:r>
              <a:rPr lang="zh-CN" altLang="en-US" dirty="0">
                <a:solidFill>
                  <a:schemeClr val="bg1"/>
                </a:solidFill>
                <a:latin typeface="KaiTi" panose="02010609060101010101" pitchFamily="49" charset="-122"/>
                <a:ea typeface="KaiTi" panose="02010609060101010101" pitchFamily="49" charset="-122"/>
              </a:rPr>
              <a:t>艾尔伯特爱因斯坦</a:t>
            </a:r>
            <a:endParaRPr lang="en-US" altLang="zh-CN" dirty="0">
              <a:solidFill>
                <a:schemeClr val="bg1"/>
              </a:solidFill>
              <a:latin typeface="KaiTi" panose="02010609060101010101" pitchFamily="49" charset="-122"/>
              <a:ea typeface="KaiTi" panose="02010609060101010101" pitchFamily="49" charset="-122"/>
            </a:endParaRPr>
          </a:p>
          <a:p>
            <a:pPr eaLnBrk="1" hangingPunct="1"/>
            <a:r>
              <a:rPr lang="zh-CN" altLang="en-US" dirty="0">
                <a:solidFill>
                  <a:schemeClr val="bg1"/>
                </a:solidFill>
                <a:latin typeface="KaiTi" panose="02010609060101010101" pitchFamily="49" charset="-122"/>
                <a:ea typeface="KaiTi" panose="02010609060101010101" pitchFamily="49" charset="-122"/>
              </a:rPr>
              <a:t>星期六晚间邮报，</a:t>
            </a:r>
            <a:r>
              <a:rPr lang="en-US" altLang="zh-CN" dirty="0">
                <a:solidFill>
                  <a:schemeClr val="bg1"/>
                </a:solidFill>
                <a:latin typeface="KaiTi" panose="02010609060101010101" pitchFamily="49" charset="-122"/>
                <a:ea typeface="KaiTi" panose="02010609060101010101" pitchFamily="49" charset="-122"/>
              </a:rPr>
              <a:t>1929</a:t>
            </a:r>
            <a:r>
              <a:rPr lang="zh-CN" altLang="en-US" dirty="0">
                <a:solidFill>
                  <a:schemeClr val="bg1"/>
                </a:solidFill>
                <a:latin typeface="KaiTi" panose="02010609060101010101" pitchFamily="49" charset="-122"/>
                <a:ea typeface="KaiTi" panose="02010609060101010101" pitchFamily="49" charset="-122"/>
              </a:rPr>
              <a:t>年</a:t>
            </a:r>
            <a:r>
              <a:rPr lang="en-US" altLang="zh-CN" dirty="0">
                <a:solidFill>
                  <a:schemeClr val="bg1"/>
                </a:solidFill>
                <a:latin typeface="KaiTi" panose="02010609060101010101" pitchFamily="49" charset="-122"/>
                <a:ea typeface="KaiTi" panose="02010609060101010101" pitchFamily="49" charset="-122"/>
              </a:rPr>
              <a:t>10</a:t>
            </a:r>
            <a:r>
              <a:rPr lang="zh-CN" altLang="en-US" dirty="0">
                <a:solidFill>
                  <a:schemeClr val="bg1"/>
                </a:solidFill>
                <a:latin typeface="KaiTi" panose="02010609060101010101" pitchFamily="49" charset="-122"/>
                <a:ea typeface="KaiTi" panose="02010609060101010101" pitchFamily="49" charset="-122"/>
              </a:rPr>
              <a:t>月</a:t>
            </a:r>
            <a:r>
              <a:rPr lang="en-US" altLang="zh-CN" dirty="0">
                <a:solidFill>
                  <a:schemeClr val="bg1"/>
                </a:solidFill>
                <a:latin typeface="KaiTi" panose="02010609060101010101" pitchFamily="49" charset="-122"/>
                <a:ea typeface="KaiTi" panose="02010609060101010101" pitchFamily="49" charset="-122"/>
              </a:rPr>
              <a:t>26</a:t>
            </a:r>
            <a:r>
              <a:rPr lang="zh-CN" altLang="en-US" dirty="0">
                <a:solidFill>
                  <a:schemeClr val="bg1"/>
                </a:solidFill>
                <a:latin typeface="KaiTi" panose="02010609060101010101" pitchFamily="49" charset="-122"/>
                <a:ea typeface="KaiTi" panose="02010609060101010101" pitchFamily="49" charset="-122"/>
              </a:rPr>
              <a:t>日</a:t>
            </a:r>
            <a:endParaRPr lang="en-US" b="1" dirty="0">
              <a:solidFill>
                <a:schemeClr val="bg1"/>
              </a:solidFill>
              <a:latin typeface="KaiTi" panose="02010609060101010101" pitchFamily="49" charset="-122"/>
              <a:ea typeface="KaiTi" panose="02010609060101010101" pitchFamily="49" charset="-122"/>
              <a:cs typeface="Arial" charset="0"/>
            </a:endParaRPr>
          </a:p>
        </p:txBody>
      </p:sp>
    </p:spTree>
    <p:extLst>
      <p:ext uri="{BB962C8B-B14F-4D97-AF65-F5344CB8AC3E}">
        <p14:creationId xmlns:p14="http://schemas.microsoft.com/office/powerpoint/2010/main" val="3153568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成为受苦的仆人</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来设立榜样的神</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295088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8383AD"/>
              </a:solidFill>
              <a:effectLst/>
              <a:uLnTx/>
              <a:uFillTx/>
              <a:latin typeface="Arial" charset="0"/>
              <a:ea typeface="ＭＳ Ｐゴシック"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zh-CN" altLang="en-US" dirty="0">
                <a:latin typeface="Arial" charset="0"/>
                <a:ea typeface="ＭＳ Ｐゴシック" charset="0"/>
                <a:cs typeface="ＭＳ Ｐゴシック" charset="0"/>
              </a:rPr>
              <a:t>马可福音大纲</a:t>
            </a:r>
            <a:endParaRPr lang="en-US" dirty="0">
              <a:latin typeface="Arial" charset="0"/>
              <a:ea typeface="ＭＳ Ｐゴシック" charset="0"/>
              <a:cs typeface="ＭＳ Ｐゴシック" charset="0"/>
            </a:endParaRPr>
          </a:p>
        </p:txBody>
      </p:sp>
      <p:graphicFrame>
        <p:nvGraphicFramePr>
          <p:cNvPr id="2" name="Table 1"/>
          <p:cNvGraphicFramePr>
            <a:graphicFrameLocks noGrp="1"/>
          </p:cNvGraphicFramePr>
          <p:nvPr/>
        </p:nvGraphicFramePr>
        <p:xfrm>
          <a:off x="1" y="1082388"/>
          <a:ext cx="9112248" cy="5728284"/>
        </p:xfrm>
        <a:graphic>
          <a:graphicData uri="http://schemas.openxmlformats.org/drawingml/2006/table">
            <a:tbl>
              <a:tblPr firstRow="1" bandRow="1">
                <a:tableStyleId>{3C2FFA5D-87B4-456A-9821-1D502468CF0F}</a:tableStyleId>
              </a:tblPr>
              <a:tblGrid>
                <a:gridCol w="991960">
                  <a:extLst>
                    <a:ext uri="{9D8B030D-6E8A-4147-A177-3AD203B41FA5}">
                      <a16:colId xmlns:a16="http://schemas.microsoft.com/office/drawing/2014/main" val="20000"/>
                    </a:ext>
                  </a:extLst>
                </a:gridCol>
                <a:gridCol w="1023787">
                  <a:extLst>
                    <a:ext uri="{9D8B030D-6E8A-4147-A177-3AD203B41FA5}">
                      <a16:colId xmlns:a16="http://schemas.microsoft.com/office/drawing/2014/main" val="20001"/>
                    </a:ext>
                  </a:extLst>
                </a:gridCol>
                <a:gridCol w="877531">
                  <a:extLst>
                    <a:ext uri="{9D8B030D-6E8A-4147-A177-3AD203B41FA5}">
                      <a16:colId xmlns:a16="http://schemas.microsoft.com/office/drawing/2014/main" val="20002"/>
                    </a:ext>
                  </a:extLst>
                </a:gridCol>
                <a:gridCol w="988024">
                  <a:extLst>
                    <a:ext uri="{9D8B030D-6E8A-4147-A177-3AD203B41FA5}">
                      <a16:colId xmlns:a16="http://schemas.microsoft.com/office/drawing/2014/main" val="20003"/>
                    </a:ext>
                  </a:extLst>
                </a:gridCol>
                <a:gridCol w="1132678">
                  <a:extLst>
                    <a:ext uri="{9D8B030D-6E8A-4147-A177-3AD203B41FA5}">
                      <a16:colId xmlns:a16="http://schemas.microsoft.com/office/drawing/2014/main" val="20004"/>
                    </a:ext>
                  </a:extLst>
                </a:gridCol>
                <a:gridCol w="868364">
                  <a:extLst>
                    <a:ext uri="{9D8B030D-6E8A-4147-A177-3AD203B41FA5}">
                      <a16:colId xmlns:a16="http://schemas.microsoft.com/office/drawing/2014/main" val="20005"/>
                    </a:ext>
                  </a:extLst>
                </a:gridCol>
                <a:gridCol w="1325465">
                  <a:extLst>
                    <a:ext uri="{9D8B030D-6E8A-4147-A177-3AD203B41FA5}">
                      <a16:colId xmlns:a16="http://schemas.microsoft.com/office/drawing/2014/main" val="20006"/>
                    </a:ext>
                  </a:extLst>
                </a:gridCol>
                <a:gridCol w="877531">
                  <a:extLst>
                    <a:ext uri="{9D8B030D-6E8A-4147-A177-3AD203B41FA5}">
                      <a16:colId xmlns:a16="http://schemas.microsoft.com/office/drawing/2014/main" val="20007"/>
                    </a:ext>
                  </a:extLst>
                </a:gridCol>
                <a:gridCol w="1026908">
                  <a:extLst>
                    <a:ext uri="{9D8B030D-6E8A-4147-A177-3AD203B41FA5}">
                      <a16:colId xmlns:a16="http://schemas.microsoft.com/office/drawing/2014/main" val="20008"/>
                    </a:ext>
                  </a:extLst>
                </a:gridCol>
              </a:tblGrid>
              <a:tr h="435337">
                <a:tc gridSpan="9">
                  <a:txBody>
                    <a:bodyPr/>
                    <a:lstStyle/>
                    <a:p>
                      <a:pPr algn="ctr"/>
                      <a:r>
                        <a:rPr lang="zh-CN" altLang="en-US" sz="2800" b="1" kern="1200" dirty="0">
                          <a:solidFill>
                            <a:srgbClr val="FFFFFF"/>
                          </a:solidFill>
                          <a:effectLst/>
                          <a:latin typeface="Microsoft YaHei UI" panose="020B0503020204020204" pitchFamily="34" charset="-122"/>
                          <a:ea typeface="Microsoft YaHei UI" panose="020B0503020204020204" pitchFamily="34" charset="-122"/>
                          <a:cs typeface="+mn-cs"/>
                        </a:rPr>
                        <a:t>成为受苦的仆人来设立榜样的神</a:t>
                      </a:r>
                    </a:p>
                  </a:txBody>
                  <a:tcP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服侍</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受苦</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教导和迹象</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5337">
                <a:tc gridSpan="5">
                  <a:txBody>
                    <a:bodyPr/>
                    <a:lstStyle/>
                    <a:p>
                      <a:pPr algn="ctr"/>
                      <a:r>
                        <a:rPr lang="zh-SG" altLang="en-US" sz="2000" b="1" dirty="0">
                          <a:solidFill>
                            <a:srgbClr val="33334D"/>
                          </a:solidFill>
                          <a:latin typeface="Microsoft YaHei UI" panose="020B0503020204020204" pitchFamily="34" charset="-122"/>
                          <a:ea typeface="Microsoft YaHei UI" panose="020B0503020204020204" pitchFamily="34" charset="-122"/>
                        </a:rPr>
                        <a:t>加利利与佩雷斯</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犹太和耶路撒冷</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5337">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降临</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3">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事工面临阻拦</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自我牺牲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zh-CN" altLang="en-US" b="1" dirty="0">
                          <a:solidFill>
                            <a:srgbClr val="33334D"/>
                          </a:solidFill>
                          <a:latin typeface="Microsoft YaHei UI" panose="020B0503020204020204" pitchFamily="34" charset="-122"/>
                          <a:ea typeface="Microsoft YaHei UI" panose="020B0503020204020204" pitchFamily="34" charset="-122"/>
                        </a:rPr>
                        <a:t>复活</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4"/>
                  </a:ext>
                </a:extLst>
              </a:tr>
              <a:tr h="435337">
                <a:tc gridSpan="2">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1:1-3</a:t>
                      </a:r>
                    </a:p>
                  </a:txBody>
                  <a:tcPr/>
                </a:tc>
                <a:tc hMerge="1">
                  <a:txBody>
                    <a:bodyPr/>
                    <a:lstStyle/>
                    <a:p>
                      <a:endParaRPr lang="en-US"/>
                    </a:p>
                  </a:txBody>
                  <a:tcPr/>
                </a:tc>
                <a:tc gridSpan="3">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en-US" sz="2000" b="1" baseline="0" dirty="0">
                          <a:solidFill>
                            <a:srgbClr val="33334D"/>
                          </a:solidFill>
                          <a:latin typeface="Microsoft YaHei UI" panose="020B0503020204020204" pitchFamily="34" charset="-122"/>
                          <a:ea typeface="Microsoft YaHei UI" panose="020B0503020204020204" pitchFamily="34" charset="-122"/>
                        </a:rPr>
                        <a:t>11–15</a:t>
                      </a:r>
                      <a:r>
                        <a:rPr lang="ja-JP" altLang="en-US" sz="2000" b="1">
                          <a:solidFill>
                            <a:srgbClr val="000404"/>
                          </a:solidFill>
                          <a:latin typeface="Microsoft YaHei UI" panose="020B0503020204020204" pitchFamily="34" charset="-122"/>
                          <a:ea typeface="Microsoft YaHei UI" panose="020B0503020204020204" pitchFamily="34" charset="-122"/>
                        </a:rPr>
                        <a:t>章</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en-US" b="1" dirty="0">
                          <a:solidFill>
                            <a:srgbClr val="33334D"/>
                          </a:solidFill>
                          <a:latin typeface="Microsoft YaHei UI" panose="020B0503020204020204" pitchFamily="34" charset="-122"/>
                          <a:ea typeface="Microsoft YaHei UI" panose="020B0503020204020204" pitchFamily="34" charset="-122"/>
                        </a:rPr>
                        <a:t>16</a:t>
                      </a:r>
                      <a:r>
                        <a:rPr lang="ja-JP" altLang="en-US" sz="1800" b="1">
                          <a:solidFill>
                            <a:srgbClr val="000404"/>
                          </a:solidFill>
                          <a:latin typeface="Microsoft YaHei UI" panose="020B0503020204020204" pitchFamily="34" charset="-122"/>
                          <a:ea typeface="Microsoft YaHei UI" panose="020B0503020204020204" pitchFamily="34" charset="-122"/>
                        </a:rPr>
                        <a:t>章</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5"/>
                  </a:ext>
                </a:extLst>
              </a:tr>
              <a:tr h="715623">
                <a:tc>
                  <a:txBody>
                    <a:bodyPr/>
                    <a:lstStyle/>
                    <a:p>
                      <a:pPr algn="ctr">
                        <a:spcAft>
                          <a:spcPts val="0"/>
                        </a:spcAft>
                      </a:pPr>
                      <a:r>
                        <a:rPr lang="en-US" sz="1100" b="1" dirty="0">
                          <a:effectLst/>
                          <a:latin typeface="Microsoft YaHei UI" panose="020B0503020204020204" pitchFamily="34" charset="-122"/>
                          <a:ea typeface="Microsoft YaHei UI" panose="020B0503020204020204" pitchFamily="34" charset="-122"/>
                          <a:cs typeface="Times New Roman"/>
                        </a:rPr>
                        <a:t> </a:t>
                      </a:r>
                      <a:endParaRPr lang="en-US"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神</a:t>
                      </a: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性</a:t>
                      </a: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与约翰</a:t>
                      </a: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a:t>
                      </a: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洗与</a:t>
                      </a:r>
                    </a:p>
                    <a:p>
                      <a:pPr algn="ctr">
                        <a:spcAft>
                          <a:spcPts val="0"/>
                        </a:spcAft>
                      </a:pP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诱惑</a:t>
                      </a: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1:9-13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事工</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1:14–2:12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阻拦</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2:13–8:26</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教导</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8:27–10:52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被拒绝</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受死</a:t>
                      </a:r>
                      <a:endPar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14–15</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证据</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结局</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16:9-20</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6"/>
                  </a:ext>
                </a:extLst>
              </a:tr>
              <a:tr h="822966">
                <a:tc gridSpan="4">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强调基督的权威</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050" b="1" dirty="0">
                          <a:solidFill>
                            <a:srgbClr val="33334D"/>
                          </a:solidFill>
                          <a:latin typeface="Microsoft YaHei UI" panose="020B0503020204020204" pitchFamily="34" charset="-122"/>
                          <a:ea typeface="Microsoft YaHei UI" panose="020B0503020204020204" pitchFamily="34" charset="-122"/>
                        </a:rPr>
                        <a:t>权威 </a:t>
                      </a:r>
                      <a:r>
                        <a:rPr lang="en-US" altLang="zh-CN" sz="1050" b="1" dirty="0">
                          <a:solidFill>
                            <a:srgbClr val="33334D"/>
                          </a:solidFill>
                          <a:latin typeface="Microsoft YaHei UI" panose="020B0503020204020204" pitchFamily="34" charset="-122"/>
                          <a:ea typeface="Microsoft YaHei UI" panose="020B0503020204020204" pitchFamily="34" charset="-122"/>
                        </a:rPr>
                        <a:t>- </a:t>
                      </a:r>
                      <a:r>
                        <a:rPr lang="zh-CN" altLang="en-US" sz="1050" b="1" dirty="0">
                          <a:solidFill>
                            <a:srgbClr val="33334D"/>
                          </a:solidFill>
                          <a:latin typeface="Microsoft YaHei UI" panose="020B0503020204020204" pitchFamily="34" charset="-122"/>
                          <a:ea typeface="Microsoft YaHei UI" panose="020B0503020204020204" pitchFamily="34" charset="-122"/>
                        </a:rPr>
                        <a:t>仆人的张力</a:t>
                      </a:r>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lumMod val="10000"/>
                            </a:schemeClr>
                          </a:solidFill>
                          <a:effectLst/>
                          <a:latin typeface="Microsoft YaHei UI" panose="020B0503020204020204" pitchFamily="34" charset="-122"/>
                          <a:ea typeface="Microsoft YaHei UI" panose="020B0503020204020204" pitchFamily="34" charset="-122"/>
                          <a:cs typeface="+mn-cs"/>
                        </a:rPr>
                        <a:t>强调基督的仆性</a:t>
                      </a:r>
                      <a:endParaRPr lang="en-US" sz="2000" dirty="0">
                        <a:solidFill>
                          <a:schemeClr val="bg1">
                            <a:lumMod val="10000"/>
                          </a:schemeClr>
                        </a:solidFill>
                        <a:latin typeface="Microsoft YaHei UI" panose="020B0503020204020204" pitchFamily="34" charset="-122"/>
                        <a:ea typeface="Microsoft YaHei UI" panose="020B0503020204020204" pitchFamily="34"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35337">
                <a:tc gridSpan="4">
                  <a:txBody>
                    <a:bodyPr/>
                    <a:lstStyle/>
                    <a:p>
                      <a:pPr algn="ctr"/>
                      <a:r>
                        <a:rPr lang="en-US" altLang="zh-SG" sz="1600" b="1" dirty="0">
                          <a:solidFill>
                            <a:srgbClr val="33334D"/>
                          </a:solidFill>
                          <a:latin typeface="Microsoft YaHei UI" panose="020B0503020204020204" pitchFamily="34" charset="-122"/>
                          <a:ea typeface="Microsoft YaHei UI" panose="020B0503020204020204" pitchFamily="34" charset="-122"/>
                        </a:rPr>
                        <a:t>3 </a:t>
                      </a:r>
                      <a:r>
                        <a:rPr lang="zh-SG" altLang="en-US" sz="1600" b="1" dirty="0">
                          <a:solidFill>
                            <a:srgbClr val="33334D"/>
                          </a:solidFill>
                          <a:latin typeface="Microsoft YaHei UI" panose="020B0503020204020204" pitchFamily="34" charset="-122"/>
                          <a:ea typeface="Microsoft YaHei UI" panose="020B0503020204020204" pitchFamily="34" charset="-122"/>
                        </a:rPr>
                        <a:t>年</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altLang="zh-SG" sz="1050" b="1" dirty="0">
                          <a:solidFill>
                            <a:srgbClr val="33334D"/>
                          </a:solidFill>
                          <a:latin typeface="Microsoft YaHei UI" panose="020B0503020204020204" pitchFamily="34" charset="-122"/>
                          <a:ea typeface="Microsoft YaHei UI" panose="020B0503020204020204" pitchFamily="34" charset="-122"/>
                        </a:rPr>
                        <a:t>6 </a:t>
                      </a:r>
                      <a:r>
                        <a:rPr lang="zh-SG" altLang="en-US" sz="1050" b="1" dirty="0">
                          <a:solidFill>
                            <a:srgbClr val="33334D"/>
                          </a:solidFill>
                          <a:latin typeface="Microsoft YaHei UI" panose="020B0503020204020204" pitchFamily="34" charset="-122"/>
                          <a:ea typeface="Microsoft YaHei UI" panose="020B0503020204020204" pitchFamily="34" charset="-122"/>
                        </a:rPr>
                        <a:t>个月</a:t>
                      </a:r>
                    </a:p>
                  </a:txBody>
                  <a:tcPr/>
                </a:tc>
                <a:tc gridSpan="4">
                  <a:txBody>
                    <a:bodyPr/>
                    <a:lstStyle/>
                    <a:p>
                      <a:pPr algn="ctr"/>
                      <a:r>
                        <a:rPr lang="en-US" altLang="zh-SG" sz="2000" b="1" dirty="0">
                          <a:solidFill>
                            <a:srgbClr val="33334D"/>
                          </a:solidFill>
                          <a:latin typeface="Microsoft YaHei UI" panose="020B0503020204020204" pitchFamily="34" charset="-122"/>
                          <a:ea typeface="Microsoft YaHei UI" panose="020B0503020204020204" pitchFamily="34" charset="-122"/>
                        </a:rPr>
                        <a:t>8 </a:t>
                      </a:r>
                      <a:r>
                        <a:rPr lang="zh-SG" altLang="en-US" sz="2000" b="1" dirty="0">
                          <a:solidFill>
                            <a:srgbClr val="33334D"/>
                          </a:solidFill>
                          <a:latin typeface="Microsoft YaHei UI" panose="020B0503020204020204" pitchFamily="34" charset="-122"/>
                          <a:ea typeface="Microsoft YaHei UI" panose="020B0503020204020204" pitchFamily="34" charset="-122"/>
                        </a:rPr>
                        <a:t>天</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35337">
                <a:tc gridSpan="9">
                  <a:txBody>
                    <a:bodyPr/>
                    <a:lstStyle/>
                    <a:p>
                      <a:pPr algn="ctr"/>
                      <a:r>
                        <a:rPr lang="zh-SG" altLang="en-US" sz="1600" b="1" dirty="0">
                          <a:solidFill>
                            <a:srgbClr val="33334D"/>
                          </a:solidFill>
                          <a:latin typeface="Microsoft YaHei UI" panose="020B0503020204020204" pitchFamily="34" charset="-122"/>
                          <a:ea typeface="Microsoft YaHei UI" panose="020B0503020204020204" pitchFamily="34" charset="-122"/>
                        </a:rPr>
                        <a:t>罗马</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08279">
                <a:tc gridSpan="9">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主后</a:t>
                      </a:r>
                      <a:r>
                        <a:rPr lang="en-US" sz="1600" b="1" dirty="0">
                          <a:solidFill>
                            <a:srgbClr val="33334D"/>
                          </a:solidFill>
                          <a:latin typeface="Microsoft YaHei UI" panose="020B0503020204020204" pitchFamily="34" charset="-122"/>
                          <a:ea typeface="Microsoft YaHei UI" panose="020B0503020204020204" pitchFamily="34" charset="-122"/>
                        </a:rPr>
                        <a:t> 64-68 </a:t>
                      </a:r>
                      <a:r>
                        <a:rPr lang="zh-CN" altLang="en-US" sz="1600" b="1" dirty="0">
                          <a:solidFill>
                            <a:srgbClr val="33334D"/>
                          </a:solidFill>
                          <a:latin typeface="Microsoft YaHei UI" panose="020B0503020204020204" pitchFamily="34" charset="-122"/>
                          <a:ea typeface="Microsoft YaHei UI" panose="020B0503020204020204" pitchFamily="34" charset="-122"/>
                        </a:rPr>
                        <a:t>写成</a:t>
                      </a:r>
                      <a:endParaRPr lang="en-US" sz="1600" b="1" dirty="0">
                        <a:solidFill>
                          <a:srgbClr val="33334D"/>
                        </a:solidFill>
                        <a:latin typeface="Microsoft YaHei UI" panose="020B0503020204020204" pitchFamily="34" charset="-122"/>
                        <a:ea typeface="Microsoft YaHei UI" panose="020B0503020204020204" pitchFamily="34" charset="-122"/>
                      </a:endParaRPr>
                    </a:p>
                    <a:p>
                      <a:pPr algn="ctr"/>
                      <a:r>
                        <a:rPr lang="zh-CN" altLang="en-US" sz="1600" b="1" baseline="0" dirty="0">
                          <a:solidFill>
                            <a:srgbClr val="33334D"/>
                          </a:solidFill>
                          <a:latin typeface="Microsoft YaHei UI" panose="020B0503020204020204" pitchFamily="34" charset="-122"/>
                          <a:ea typeface="Microsoft YaHei UI" panose="020B0503020204020204" pitchFamily="34" charset="-122"/>
                        </a:rPr>
                        <a:t>记载事物发生于主后</a:t>
                      </a:r>
                      <a:r>
                        <a:rPr lang="en-US" sz="1600" b="1" baseline="0" dirty="0">
                          <a:solidFill>
                            <a:srgbClr val="33334D"/>
                          </a:solidFill>
                          <a:latin typeface="Microsoft YaHei UI" panose="020B0503020204020204" pitchFamily="34" charset="-122"/>
                          <a:ea typeface="Microsoft YaHei UI" panose="020B0503020204020204" pitchFamily="34" charset="-122"/>
                        </a:rPr>
                        <a:t> 29-33</a:t>
                      </a:r>
                      <a:endParaRPr lang="en-US" sz="16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5" name="Text Box 50">
            <a:extLst>
              <a:ext uri="{FF2B5EF4-FFF2-40B4-BE49-F238E27FC236}">
                <a16:creationId xmlns:a16="http://schemas.microsoft.com/office/drawing/2014/main" id="{4ACA26D5-99E5-6543-8381-2D2A6FDC60DB}"/>
              </a:ext>
            </a:extLst>
          </p:cNvPr>
          <p:cNvSpPr txBox="1">
            <a:spLocks noChangeArrowheads="1"/>
          </p:cNvSpPr>
          <p:nvPr/>
        </p:nvSpPr>
        <p:spPr bwMode="auto">
          <a:xfrm>
            <a:off x="419100" y="2084189"/>
            <a:ext cx="8305800" cy="181570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zh-CN" altLang="en-US" sz="2800" b="1" u="sng" dirty="0">
                <a:solidFill>
                  <a:srgbClr val="FFFFFF"/>
                </a:solidFill>
                <a:latin typeface="Arial" charset="0"/>
                <a:cs typeface="Times New Roman" charset="0"/>
              </a:rPr>
              <a:t>关键经文</a:t>
            </a:r>
            <a:br>
              <a:rPr lang="zh-CN" altLang="en-US" sz="2800" b="1" dirty="0">
                <a:solidFill>
                  <a:srgbClr val="FFFFFF"/>
                </a:solidFill>
                <a:latin typeface="Arial" charset="0"/>
                <a:cs typeface="Times New Roman" charset="0"/>
              </a:rPr>
            </a:br>
            <a:r>
              <a:rPr lang="zh-CN" altLang="en-US" sz="2800" b="1" dirty="0">
                <a:solidFill>
                  <a:srgbClr val="FFFFFF"/>
                </a:solidFill>
                <a:latin typeface="Arial" charset="0"/>
                <a:cs typeface="Times New Roman" charset="0"/>
              </a:rPr>
              <a:t>“因为人子来，并不是要受人的服事，乃是要服事人，并且要舍命，作多人的赎价。”</a:t>
            </a:r>
            <a:br>
              <a:rPr lang="zh-CN" altLang="en-US" sz="2800" b="1" dirty="0">
                <a:solidFill>
                  <a:srgbClr val="FFFFFF"/>
                </a:solidFill>
                <a:latin typeface="Arial" charset="0"/>
                <a:cs typeface="Times New Roman" charset="0"/>
              </a:rPr>
            </a:br>
            <a:r>
              <a:rPr lang="zh-CN" altLang="en-US" sz="2800" b="1" dirty="0">
                <a:solidFill>
                  <a:srgbClr val="FFFFFF"/>
                </a:solidFill>
                <a:latin typeface="Arial" charset="0"/>
                <a:cs typeface="Times New Roman" charset="0"/>
              </a:rPr>
              <a:t>（马可福音 </a:t>
            </a:r>
            <a:r>
              <a:rPr lang="en-US" altLang="zh-CN" sz="2800" b="1" dirty="0">
                <a:solidFill>
                  <a:srgbClr val="FFFFFF"/>
                </a:solidFill>
                <a:latin typeface="Arial" charset="0"/>
                <a:cs typeface="Times New Roman" charset="0"/>
              </a:rPr>
              <a:t>10:45</a:t>
            </a:r>
            <a:r>
              <a:rPr lang="zh-CN" altLang="en-US" sz="2800" b="1" dirty="0">
                <a:solidFill>
                  <a:srgbClr val="FFFFFF"/>
                </a:solidFill>
                <a:latin typeface="Arial" charset="0"/>
                <a:cs typeface="Times New Roman" charset="0"/>
              </a:rPr>
              <a:t>，和合本）</a:t>
            </a:r>
          </a:p>
        </p:txBody>
      </p:sp>
      <p:sp>
        <p:nvSpPr>
          <p:cNvPr id="6" name="AutoShape 53">
            <a:extLst>
              <a:ext uri="{FF2B5EF4-FFF2-40B4-BE49-F238E27FC236}">
                <a16:creationId xmlns:a16="http://schemas.microsoft.com/office/drawing/2014/main" id="{29E80C74-7256-5542-9C91-FFCC8226C53F}"/>
              </a:ext>
            </a:extLst>
          </p:cNvPr>
          <p:cNvSpPr>
            <a:spLocks noChangeArrowheads="1"/>
          </p:cNvSpPr>
          <p:nvPr/>
        </p:nvSpPr>
        <p:spPr bwMode="auto">
          <a:xfrm rot="-1709114">
            <a:off x="2476500" y="1855589"/>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 name="AutoShape 54">
            <a:extLst>
              <a:ext uri="{FF2B5EF4-FFF2-40B4-BE49-F238E27FC236}">
                <a16:creationId xmlns:a16="http://schemas.microsoft.com/office/drawing/2014/main" id="{748AB3EF-C8F6-8544-B0EE-DF3F6CE571C3}"/>
              </a:ext>
            </a:extLst>
          </p:cNvPr>
          <p:cNvSpPr>
            <a:spLocks noChangeArrowheads="1"/>
          </p:cNvSpPr>
          <p:nvPr/>
        </p:nvSpPr>
        <p:spPr bwMode="auto">
          <a:xfrm rot="1709114" flipH="1">
            <a:off x="5981700" y="1855589"/>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7771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additive="base">
                                        <p:cTn id="14"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5">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P spid="5" grpId="0" build="allAtOnce" animBg="1" autoUpdateAnimBg="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巴基斯坦</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DCE205C0-6560-2348-9522-6F3430904D06}"/>
              </a:ext>
            </a:extLst>
          </p:cNvPr>
          <p:cNvPicPr>
            <a:picLocks noChangeAspect="1"/>
          </p:cNvPicPr>
          <p:nvPr/>
        </p:nvPicPr>
        <p:blipFill>
          <a:blip r:embed="rId3"/>
          <a:stretch>
            <a:fillRect/>
          </a:stretch>
        </p:blipFill>
        <p:spPr>
          <a:xfrm>
            <a:off x="-36512" y="1268760"/>
            <a:ext cx="9132722" cy="4320480"/>
          </a:xfrm>
          <a:prstGeom prst="rect">
            <a:avLst/>
          </a:prstGeom>
        </p:spPr>
      </p:pic>
    </p:spTree>
    <p:extLst>
      <p:ext uri="{BB962C8B-B14F-4D97-AF65-F5344CB8AC3E}">
        <p14:creationId xmlns:p14="http://schemas.microsoft.com/office/powerpoint/2010/main" val="2705780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7460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9212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058377C-8095-CB48-ACB3-5F30E088970B}"/>
              </a:ext>
            </a:extLst>
          </p:cNvPr>
          <p:cNvSpPr txBox="1">
            <a:spLocks noChangeArrowheads="1"/>
          </p:cNvSpPr>
          <p:nvPr/>
        </p:nvSpPr>
        <p:spPr bwMode="auto">
          <a:xfrm>
            <a:off x="0" y="4365104"/>
            <a:ext cx="9144000"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“日期满了，神的国近了！你们当悔改，信福音！”</a:t>
            </a:r>
          </a:p>
          <a:p>
            <a:pPr>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1:15</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（和合本）</a:t>
            </a:r>
          </a:p>
        </p:txBody>
      </p:sp>
    </p:spTree>
    <p:extLst>
      <p:ext uri="{BB962C8B-B14F-4D97-AF65-F5344CB8AC3E}">
        <p14:creationId xmlns:p14="http://schemas.microsoft.com/office/powerpoint/2010/main" val="36706414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A3A7BF1B-CE50-6844-B34D-93065F934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1412776"/>
            <a:ext cx="4932040" cy="4824536"/>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“耶稣对他们说：‘来跟从我，我要叫你们得人如得鱼一样。’ 他们就立刻舍了网，跟从了祂。”</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马可福音 </a:t>
            </a:r>
            <a:r>
              <a:rPr lang="en-US" altLang="zh-CN" sz="3600" b="1" dirty="0">
                <a:effectLst>
                  <a:glow rad="127000">
                    <a:schemeClr val="tx1"/>
                  </a:glow>
                </a:effectLst>
                <a:latin typeface="Arial" charset="0"/>
                <a:ea typeface="ＭＳ Ｐゴシック" charset="0"/>
                <a:cs typeface="ＭＳ Ｐゴシック" charset="0"/>
              </a:rPr>
              <a:t>1:17-18</a:t>
            </a:r>
            <a:r>
              <a:rPr lang="zh-CN" altLang="en-US" sz="3600" b="1" dirty="0">
                <a:effectLst>
                  <a:glow rad="127000">
                    <a:schemeClr val="tx1"/>
                  </a:glow>
                </a:effectLst>
                <a:latin typeface="Arial" charset="0"/>
                <a:ea typeface="ＭＳ Ｐゴシック" charset="0"/>
                <a:cs typeface="ＭＳ Ｐゴシック" charset="0"/>
              </a:rPr>
              <a:t>（和合本）</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7539251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059503523"/>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5228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255D7526-C147-4563-C013-3B6D5E3961F8}"/>
              </a:ext>
            </a:extLst>
          </p:cNvPr>
          <p:cNvSpPr txBox="1">
            <a:spLocks noChangeArrowheads="1"/>
          </p:cNvSpPr>
          <p:nvPr/>
        </p:nvSpPr>
        <p:spPr bwMode="auto">
          <a:xfrm>
            <a:off x="0" y="29469"/>
            <a:ext cx="6012160" cy="52717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“但要叫你们知道，人子在地上有赦罪的权柄</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于是对瘫子说：“我吩咐你，起来，拿你的褥子回家去吧！”</a:t>
            </a:r>
            <a:endPar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2:10-11</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，和合本）</a:t>
            </a:r>
          </a:p>
        </p:txBody>
      </p:sp>
    </p:spTree>
    <p:extLst>
      <p:ext uri="{BB962C8B-B14F-4D97-AF65-F5344CB8AC3E}">
        <p14:creationId xmlns:p14="http://schemas.microsoft.com/office/powerpoint/2010/main" val="1438776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246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964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7339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5932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8383AD"/>
              </a:solidFill>
              <a:effectLst/>
              <a:uLnTx/>
              <a:uFillTx/>
              <a:latin typeface="Arial" charset="0"/>
              <a:ea typeface="ＭＳ Ｐゴシック"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zh-CN" altLang="en-US" dirty="0">
                <a:latin typeface="Arial" charset="0"/>
                <a:ea typeface="ＭＳ Ｐゴシック" charset="0"/>
                <a:cs typeface="ＭＳ Ｐゴシック" charset="0"/>
              </a:rPr>
              <a:t>马可福音大纲</a:t>
            </a:r>
            <a:endParaRPr lang="en-US" dirty="0">
              <a:latin typeface="Arial" charset="0"/>
              <a:ea typeface="ＭＳ Ｐゴシック" charset="0"/>
              <a:cs typeface="ＭＳ Ｐゴシック" charset="0"/>
            </a:endParaRPr>
          </a:p>
        </p:txBody>
      </p:sp>
      <p:graphicFrame>
        <p:nvGraphicFramePr>
          <p:cNvPr id="2" name="Table 1"/>
          <p:cNvGraphicFramePr>
            <a:graphicFrameLocks noGrp="1"/>
          </p:cNvGraphicFramePr>
          <p:nvPr/>
        </p:nvGraphicFramePr>
        <p:xfrm>
          <a:off x="1" y="1082388"/>
          <a:ext cx="9112248" cy="5728284"/>
        </p:xfrm>
        <a:graphic>
          <a:graphicData uri="http://schemas.openxmlformats.org/drawingml/2006/table">
            <a:tbl>
              <a:tblPr firstRow="1" bandRow="1">
                <a:tableStyleId>{3C2FFA5D-87B4-456A-9821-1D502468CF0F}</a:tableStyleId>
              </a:tblPr>
              <a:tblGrid>
                <a:gridCol w="991960">
                  <a:extLst>
                    <a:ext uri="{9D8B030D-6E8A-4147-A177-3AD203B41FA5}">
                      <a16:colId xmlns:a16="http://schemas.microsoft.com/office/drawing/2014/main" val="20000"/>
                    </a:ext>
                  </a:extLst>
                </a:gridCol>
                <a:gridCol w="1023787">
                  <a:extLst>
                    <a:ext uri="{9D8B030D-6E8A-4147-A177-3AD203B41FA5}">
                      <a16:colId xmlns:a16="http://schemas.microsoft.com/office/drawing/2014/main" val="20001"/>
                    </a:ext>
                  </a:extLst>
                </a:gridCol>
                <a:gridCol w="877531">
                  <a:extLst>
                    <a:ext uri="{9D8B030D-6E8A-4147-A177-3AD203B41FA5}">
                      <a16:colId xmlns:a16="http://schemas.microsoft.com/office/drawing/2014/main" val="20002"/>
                    </a:ext>
                  </a:extLst>
                </a:gridCol>
                <a:gridCol w="988024">
                  <a:extLst>
                    <a:ext uri="{9D8B030D-6E8A-4147-A177-3AD203B41FA5}">
                      <a16:colId xmlns:a16="http://schemas.microsoft.com/office/drawing/2014/main" val="20003"/>
                    </a:ext>
                  </a:extLst>
                </a:gridCol>
                <a:gridCol w="1132678">
                  <a:extLst>
                    <a:ext uri="{9D8B030D-6E8A-4147-A177-3AD203B41FA5}">
                      <a16:colId xmlns:a16="http://schemas.microsoft.com/office/drawing/2014/main" val="20004"/>
                    </a:ext>
                  </a:extLst>
                </a:gridCol>
                <a:gridCol w="868364">
                  <a:extLst>
                    <a:ext uri="{9D8B030D-6E8A-4147-A177-3AD203B41FA5}">
                      <a16:colId xmlns:a16="http://schemas.microsoft.com/office/drawing/2014/main" val="20005"/>
                    </a:ext>
                  </a:extLst>
                </a:gridCol>
                <a:gridCol w="1325465">
                  <a:extLst>
                    <a:ext uri="{9D8B030D-6E8A-4147-A177-3AD203B41FA5}">
                      <a16:colId xmlns:a16="http://schemas.microsoft.com/office/drawing/2014/main" val="20006"/>
                    </a:ext>
                  </a:extLst>
                </a:gridCol>
                <a:gridCol w="877531">
                  <a:extLst>
                    <a:ext uri="{9D8B030D-6E8A-4147-A177-3AD203B41FA5}">
                      <a16:colId xmlns:a16="http://schemas.microsoft.com/office/drawing/2014/main" val="20007"/>
                    </a:ext>
                  </a:extLst>
                </a:gridCol>
                <a:gridCol w="1026908">
                  <a:extLst>
                    <a:ext uri="{9D8B030D-6E8A-4147-A177-3AD203B41FA5}">
                      <a16:colId xmlns:a16="http://schemas.microsoft.com/office/drawing/2014/main" val="20008"/>
                    </a:ext>
                  </a:extLst>
                </a:gridCol>
              </a:tblGrid>
              <a:tr h="435337">
                <a:tc gridSpan="9">
                  <a:txBody>
                    <a:bodyPr/>
                    <a:lstStyle/>
                    <a:p>
                      <a:pPr algn="ctr"/>
                      <a:r>
                        <a:rPr lang="zh-CN" altLang="en-US" sz="2800" b="1" kern="1200" dirty="0">
                          <a:solidFill>
                            <a:srgbClr val="FFFFFF"/>
                          </a:solidFill>
                          <a:effectLst/>
                          <a:latin typeface="Microsoft YaHei UI" panose="020B0503020204020204" pitchFamily="34" charset="-122"/>
                          <a:ea typeface="Microsoft YaHei UI" panose="020B0503020204020204" pitchFamily="34" charset="-122"/>
                          <a:cs typeface="+mn-cs"/>
                        </a:rPr>
                        <a:t>成为受苦的仆人来设立榜样的神</a:t>
                      </a:r>
                    </a:p>
                  </a:txBody>
                  <a:tcP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服侍</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受苦</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教导和迹象</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5337">
                <a:tc gridSpan="5">
                  <a:txBody>
                    <a:bodyPr/>
                    <a:lstStyle/>
                    <a:p>
                      <a:pPr algn="ctr"/>
                      <a:r>
                        <a:rPr lang="zh-SG" altLang="en-US" sz="2000" b="1" dirty="0">
                          <a:solidFill>
                            <a:srgbClr val="33334D"/>
                          </a:solidFill>
                          <a:latin typeface="Microsoft YaHei UI" panose="020B0503020204020204" pitchFamily="34" charset="-122"/>
                          <a:ea typeface="Microsoft YaHei UI" panose="020B0503020204020204" pitchFamily="34" charset="-122"/>
                        </a:rPr>
                        <a:t>加利利与佩雷斯</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犹太和耶路撒冷</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5337">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降临</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3">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事工面临阻拦</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自我牺牲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zh-CN" altLang="en-US" b="1" dirty="0">
                          <a:solidFill>
                            <a:srgbClr val="33334D"/>
                          </a:solidFill>
                          <a:latin typeface="Microsoft YaHei UI" panose="020B0503020204020204" pitchFamily="34" charset="-122"/>
                          <a:ea typeface="Microsoft YaHei UI" panose="020B0503020204020204" pitchFamily="34" charset="-122"/>
                        </a:rPr>
                        <a:t>复活</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4"/>
                  </a:ext>
                </a:extLst>
              </a:tr>
              <a:tr h="435337">
                <a:tc gridSpan="2">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1:1-3</a:t>
                      </a:r>
                    </a:p>
                  </a:txBody>
                  <a:tcPr/>
                </a:tc>
                <a:tc hMerge="1">
                  <a:txBody>
                    <a:bodyPr/>
                    <a:lstStyle/>
                    <a:p>
                      <a:endParaRPr lang="en-US"/>
                    </a:p>
                  </a:txBody>
                  <a:tcPr/>
                </a:tc>
                <a:tc gridSpan="3">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en-US" sz="2000" b="1" baseline="0" dirty="0">
                          <a:solidFill>
                            <a:srgbClr val="33334D"/>
                          </a:solidFill>
                          <a:latin typeface="Microsoft YaHei UI" panose="020B0503020204020204" pitchFamily="34" charset="-122"/>
                          <a:ea typeface="Microsoft YaHei UI" panose="020B0503020204020204" pitchFamily="34" charset="-122"/>
                        </a:rPr>
                        <a:t>11–15</a:t>
                      </a:r>
                      <a:r>
                        <a:rPr lang="ja-JP" altLang="en-US" sz="2000" b="1">
                          <a:solidFill>
                            <a:srgbClr val="000404"/>
                          </a:solidFill>
                          <a:latin typeface="Microsoft YaHei UI" panose="020B0503020204020204" pitchFamily="34" charset="-122"/>
                          <a:ea typeface="Microsoft YaHei UI" panose="020B0503020204020204" pitchFamily="34" charset="-122"/>
                        </a:rPr>
                        <a:t>章</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en-US" b="1" dirty="0">
                          <a:solidFill>
                            <a:srgbClr val="33334D"/>
                          </a:solidFill>
                          <a:latin typeface="Microsoft YaHei UI" panose="020B0503020204020204" pitchFamily="34" charset="-122"/>
                          <a:ea typeface="Microsoft YaHei UI" panose="020B0503020204020204" pitchFamily="34" charset="-122"/>
                        </a:rPr>
                        <a:t>16</a:t>
                      </a:r>
                      <a:r>
                        <a:rPr lang="ja-JP" altLang="en-US" sz="1800" b="1">
                          <a:solidFill>
                            <a:srgbClr val="000404"/>
                          </a:solidFill>
                          <a:latin typeface="Microsoft YaHei UI" panose="020B0503020204020204" pitchFamily="34" charset="-122"/>
                          <a:ea typeface="Microsoft YaHei UI" panose="020B0503020204020204" pitchFamily="34" charset="-122"/>
                        </a:rPr>
                        <a:t>章</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5"/>
                  </a:ext>
                </a:extLst>
              </a:tr>
              <a:tr h="715623">
                <a:tc>
                  <a:txBody>
                    <a:bodyPr/>
                    <a:lstStyle/>
                    <a:p>
                      <a:pPr algn="ctr">
                        <a:spcAft>
                          <a:spcPts val="0"/>
                        </a:spcAft>
                      </a:pPr>
                      <a:r>
                        <a:rPr lang="en-US" sz="1100" b="1" dirty="0">
                          <a:effectLst/>
                          <a:latin typeface="Microsoft YaHei UI" panose="020B0503020204020204" pitchFamily="34" charset="-122"/>
                          <a:ea typeface="Microsoft YaHei UI" panose="020B0503020204020204" pitchFamily="34" charset="-122"/>
                          <a:cs typeface="Times New Roman"/>
                        </a:rPr>
                        <a:t> </a:t>
                      </a:r>
                      <a:endParaRPr lang="en-US"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神</a:t>
                      </a: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性</a:t>
                      </a: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与约翰</a:t>
                      </a: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a:t>
                      </a: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洗与</a:t>
                      </a:r>
                    </a:p>
                    <a:p>
                      <a:pPr algn="ctr">
                        <a:spcAft>
                          <a:spcPts val="0"/>
                        </a:spcAft>
                      </a:pP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诱惑</a:t>
                      </a: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1:9-13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事工</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1:14–2:12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阻拦</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2:13–8:26</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教导</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8:27–10:52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被拒绝</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受死</a:t>
                      </a:r>
                      <a:endPar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14–15</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证据</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结局</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16:9-20</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6"/>
                  </a:ext>
                </a:extLst>
              </a:tr>
              <a:tr h="822966">
                <a:tc gridSpan="4">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强调基督的权威</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050" b="1" dirty="0">
                          <a:solidFill>
                            <a:srgbClr val="33334D"/>
                          </a:solidFill>
                          <a:latin typeface="Microsoft YaHei UI" panose="020B0503020204020204" pitchFamily="34" charset="-122"/>
                          <a:ea typeface="Microsoft YaHei UI" panose="020B0503020204020204" pitchFamily="34" charset="-122"/>
                        </a:rPr>
                        <a:t>权威 </a:t>
                      </a:r>
                      <a:r>
                        <a:rPr lang="en-US" altLang="zh-CN" sz="1050" b="1" dirty="0">
                          <a:solidFill>
                            <a:srgbClr val="33334D"/>
                          </a:solidFill>
                          <a:latin typeface="Microsoft YaHei UI" panose="020B0503020204020204" pitchFamily="34" charset="-122"/>
                          <a:ea typeface="Microsoft YaHei UI" panose="020B0503020204020204" pitchFamily="34" charset="-122"/>
                        </a:rPr>
                        <a:t>- </a:t>
                      </a:r>
                      <a:r>
                        <a:rPr lang="zh-CN" altLang="en-US" sz="1050" b="1" dirty="0">
                          <a:solidFill>
                            <a:srgbClr val="33334D"/>
                          </a:solidFill>
                          <a:latin typeface="Microsoft YaHei UI" panose="020B0503020204020204" pitchFamily="34" charset="-122"/>
                          <a:ea typeface="Microsoft YaHei UI" panose="020B0503020204020204" pitchFamily="34" charset="-122"/>
                        </a:rPr>
                        <a:t>仆人的张力</a:t>
                      </a:r>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lumMod val="10000"/>
                            </a:schemeClr>
                          </a:solidFill>
                          <a:effectLst/>
                          <a:latin typeface="Microsoft YaHei UI" panose="020B0503020204020204" pitchFamily="34" charset="-122"/>
                          <a:ea typeface="Microsoft YaHei UI" panose="020B0503020204020204" pitchFamily="34" charset="-122"/>
                          <a:cs typeface="+mn-cs"/>
                        </a:rPr>
                        <a:t>强调基督的仆性</a:t>
                      </a:r>
                      <a:endParaRPr lang="en-US" sz="2000" dirty="0">
                        <a:solidFill>
                          <a:schemeClr val="bg1">
                            <a:lumMod val="10000"/>
                          </a:schemeClr>
                        </a:solidFill>
                        <a:latin typeface="Microsoft YaHei UI" panose="020B0503020204020204" pitchFamily="34" charset="-122"/>
                        <a:ea typeface="Microsoft YaHei UI" panose="020B0503020204020204" pitchFamily="34"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35337">
                <a:tc gridSpan="4">
                  <a:txBody>
                    <a:bodyPr/>
                    <a:lstStyle/>
                    <a:p>
                      <a:pPr algn="ctr"/>
                      <a:r>
                        <a:rPr lang="en-US" altLang="zh-SG" sz="1600" b="1" dirty="0">
                          <a:solidFill>
                            <a:srgbClr val="33334D"/>
                          </a:solidFill>
                          <a:latin typeface="Microsoft YaHei UI" panose="020B0503020204020204" pitchFamily="34" charset="-122"/>
                          <a:ea typeface="Microsoft YaHei UI" panose="020B0503020204020204" pitchFamily="34" charset="-122"/>
                        </a:rPr>
                        <a:t>3 </a:t>
                      </a:r>
                      <a:r>
                        <a:rPr lang="zh-SG" altLang="en-US" sz="1600" b="1" dirty="0">
                          <a:solidFill>
                            <a:srgbClr val="33334D"/>
                          </a:solidFill>
                          <a:latin typeface="Microsoft YaHei UI" panose="020B0503020204020204" pitchFamily="34" charset="-122"/>
                          <a:ea typeface="Microsoft YaHei UI" panose="020B0503020204020204" pitchFamily="34" charset="-122"/>
                        </a:rPr>
                        <a:t>年</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altLang="zh-SG" sz="1050" b="1" dirty="0">
                          <a:solidFill>
                            <a:srgbClr val="33334D"/>
                          </a:solidFill>
                          <a:latin typeface="Microsoft YaHei UI" panose="020B0503020204020204" pitchFamily="34" charset="-122"/>
                          <a:ea typeface="Microsoft YaHei UI" panose="020B0503020204020204" pitchFamily="34" charset="-122"/>
                        </a:rPr>
                        <a:t>6 </a:t>
                      </a:r>
                      <a:r>
                        <a:rPr lang="zh-SG" altLang="en-US" sz="1050" b="1" dirty="0">
                          <a:solidFill>
                            <a:srgbClr val="33334D"/>
                          </a:solidFill>
                          <a:latin typeface="Microsoft YaHei UI" panose="020B0503020204020204" pitchFamily="34" charset="-122"/>
                          <a:ea typeface="Microsoft YaHei UI" panose="020B0503020204020204" pitchFamily="34" charset="-122"/>
                        </a:rPr>
                        <a:t>个月</a:t>
                      </a:r>
                    </a:p>
                  </a:txBody>
                  <a:tcPr/>
                </a:tc>
                <a:tc gridSpan="4">
                  <a:txBody>
                    <a:bodyPr/>
                    <a:lstStyle/>
                    <a:p>
                      <a:pPr algn="ctr"/>
                      <a:r>
                        <a:rPr lang="en-US" altLang="zh-SG" sz="2000" b="1" dirty="0">
                          <a:solidFill>
                            <a:srgbClr val="33334D"/>
                          </a:solidFill>
                          <a:latin typeface="Microsoft YaHei UI" panose="020B0503020204020204" pitchFamily="34" charset="-122"/>
                          <a:ea typeface="Microsoft YaHei UI" panose="020B0503020204020204" pitchFamily="34" charset="-122"/>
                        </a:rPr>
                        <a:t>8 </a:t>
                      </a:r>
                      <a:r>
                        <a:rPr lang="zh-SG" altLang="en-US" sz="2000" b="1" dirty="0">
                          <a:solidFill>
                            <a:srgbClr val="33334D"/>
                          </a:solidFill>
                          <a:latin typeface="Microsoft YaHei UI" panose="020B0503020204020204" pitchFamily="34" charset="-122"/>
                          <a:ea typeface="Microsoft YaHei UI" panose="020B0503020204020204" pitchFamily="34" charset="-122"/>
                        </a:rPr>
                        <a:t>天</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35337">
                <a:tc gridSpan="9">
                  <a:txBody>
                    <a:bodyPr/>
                    <a:lstStyle/>
                    <a:p>
                      <a:pPr algn="ctr"/>
                      <a:r>
                        <a:rPr lang="zh-SG" altLang="en-US" sz="1600" b="1" dirty="0">
                          <a:solidFill>
                            <a:srgbClr val="33334D"/>
                          </a:solidFill>
                          <a:latin typeface="Microsoft YaHei UI" panose="020B0503020204020204" pitchFamily="34" charset="-122"/>
                          <a:ea typeface="Microsoft YaHei UI" panose="020B0503020204020204" pitchFamily="34" charset="-122"/>
                        </a:rPr>
                        <a:t>罗马</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08279">
                <a:tc gridSpan="9">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主后</a:t>
                      </a:r>
                      <a:r>
                        <a:rPr lang="en-US" sz="1600" b="1" dirty="0">
                          <a:solidFill>
                            <a:srgbClr val="33334D"/>
                          </a:solidFill>
                          <a:latin typeface="Microsoft YaHei UI" panose="020B0503020204020204" pitchFamily="34" charset="-122"/>
                          <a:ea typeface="Microsoft YaHei UI" panose="020B0503020204020204" pitchFamily="34" charset="-122"/>
                        </a:rPr>
                        <a:t> 64-68 </a:t>
                      </a:r>
                      <a:r>
                        <a:rPr lang="zh-CN" altLang="en-US" sz="1600" b="1" dirty="0">
                          <a:solidFill>
                            <a:srgbClr val="33334D"/>
                          </a:solidFill>
                          <a:latin typeface="Microsoft YaHei UI" panose="020B0503020204020204" pitchFamily="34" charset="-122"/>
                          <a:ea typeface="Microsoft YaHei UI" panose="020B0503020204020204" pitchFamily="34" charset="-122"/>
                        </a:rPr>
                        <a:t>写成</a:t>
                      </a:r>
                      <a:endParaRPr lang="en-US" sz="1600" b="1" dirty="0">
                        <a:solidFill>
                          <a:srgbClr val="33334D"/>
                        </a:solidFill>
                        <a:latin typeface="Microsoft YaHei UI" panose="020B0503020204020204" pitchFamily="34" charset="-122"/>
                        <a:ea typeface="Microsoft YaHei UI" panose="020B0503020204020204" pitchFamily="34" charset="-122"/>
                      </a:endParaRPr>
                    </a:p>
                    <a:p>
                      <a:pPr algn="ctr"/>
                      <a:r>
                        <a:rPr lang="zh-CN" altLang="en-US" sz="1600" b="1" baseline="0" dirty="0">
                          <a:solidFill>
                            <a:srgbClr val="33334D"/>
                          </a:solidFill>
                          <a:latin typeface="Microsoft YaHei UI" panose="020B0503020204020204" pitchFamily="34" charset="-122"/>
                          <a:ea typeface="Microsoft YaHei UI" panose="020B0503020204020204" pitchFamily="34" charset="-122"/>
                        </a:rPr>
                        <a:t>记载事物发生于主后</a:t>
                      </a:r>
                      <a:r>
                        <a:rPr lang="en-US" sz="1600" b="1" baseline="0" dirty="0">
                          <a:solidFill>
                            <a:srgbClr val="33334D"/>
                          </a:solidFill>
                          <a:latin typeface="Microsoft YaHei UI" panose="020B0503020204020204" pitchFamily="34" charset="-122"/>
                          <a:ea typeface="Microsoft YaHei UI" panose="020B0503020204020204" pitchFamily="34" charset="-122"/>
                        </a:rPr>
                        <a:t> 29-33</a:t>
                      </a:r>
                      <a:endParaRPr lang="en-US" sz="16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8" name="Text Box 50">
            <a:extLst>
              <a:ext uri="{FF2B5EF4-FFF2-40B4-BE49-F238E27FC236}">
                <a16:creationId xmlns:a16="http://schemas.microsoft.com/office/drawing/2014/main" id="{B6E12834-17BA-C841-A675-ECC855B38F9C}"/>
              </a:ext>
            </a:extLst>
          </p:cNvPr>
          <p:cNvSpPr txBox="1">
            <a:spLocks noChangeArrowheads="1"/>
          </p:cNvSpPr>
          <p:nvPr/>
        </p:nvSpPr>
        <p:spPr bwMode="auto">
          <a:xfrm rot="20172581">
            <a:off x="3073468" y="3478552"/>
            <a:ext cx="5970387" cy="1754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Many opposed Jesus as Servant—so we also will be opposed (2:13–8:26).</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8033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bg/>
                                          </p:spTgt>
                                        </p:tgtEl>
                                        <p:attrNameLst>
                                          <p:attrName>style.visibility</p:attrName>
                                        </p:attrNameLst>
                                      </p:cBhvr>
                                      <p:to>
                                        <p:strVal val="visible"/>
                                      </p:to>
                                    </p:set>
                                    <p:anim calcmode="lin" valueType="num">
                                      <p:cBhvr additive="base">
                                        <p:cTn id="14" dur="500" fill="hold"/>
                                        <p:tgtEl>
                                          <p:spTgt spid="8">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8">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P spid="8" grpId="0" build="allAtOnce"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399372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FF"/>
                </a:solidFill>
                <a:effectLst>
                  <a:glow rad="127000">
                    <a:srgbClr val="000000"/>
                  </a:glow>
                </a:effectLst>
                <a:latin typeface="Arial" charset="0"/>
                <a:ea typeface="ＭＳ Ｐゴシック" charset="0"/>
              </a:rPr>
              <a:t>2</a:t>
            </a:r>
            <a:r>
              <a:rPr lang="zh-CN" altLang="en-US" sz="3600" b="1" kern="0" dirty="0">
                <a:solidFill>
                  <a:srgbClr val="FFFFFF"/>
                </a:solidFill>
                <a:effectLst>
                  <a:glow rad="127000">
                    <a:srgbClr val="000000"/>
                  </a:glow>
                </a:effectLst>
                <a:latin typeface="Arial" charset="0"/>
                <a:ea typeface="ＭＳ Ｐゴシック" charset="0"/>
              </a:rPr>
              <a:t>众人为了要控告耶稣，就窥探他会不会在安息日医治那人。</a:t>
            </a:r>
            <a:endParaRPr lang="en-US" altLang="zh-CN" sz="3600" b="1" kern="0" dirty="0">
              <a:solidFill>
                <a:srgbClr val="FFFFFF"/>
              </a:solidFill>
              <a:effectLst>
                <a:glow rad="127000">
                  <a:srgbClr val="000000"/>
                </a:glow>
              </a:effectLst>
              <a:latin typeface="Arial" charset="0"/>
              <a:ea typeface="ＭＳ Ｐゴシック" charset="0"/>
            </a:endParaRPr>
          </a:p>
          <a:p>
            <a:pPr>
              <a:defRPr/>
            </a:pPr>
            <a:r>
              <a:rPr lang="en-US" sz="3600" b="1" kern="0" dirty="0">
                <a:solidFill>
                  <a:srgbClr val="FFFFFF"/>
                </a:solidFill>
                <a:effectLst>
                  <a:glow rad="127000">
                    <a:srgbClr val="000000"/>
                  </a:glow>
                </a:effectLst>
                <a:latin typeface="Arial" charset="0"/>
                <a:ea typeface="ＭＳ Ｐゴシック" charset="0"/>
              </a:rPr>
              <a:t> (</a:t>
            </a:r>
            <a:r>
              <a:rPr lang="en-US" sz="3600" b="1" kern="0" dirty="0" err="1">
                <a:solidFill>
                  <a:srgbClr val="FFFFFF"/>
                </a:solidFill>
                <a:effectLst>
                  <a:glow rad="127000">
                    <a:srgbClr val="000000"/>
                  </a:glow>
                </a:effectLst>
                <a:latin typeface="Arial" charset="0"/>
                <a:ea typeface="ＭＳ Ｐゴシック" charset="0"/>
              </a:rPr>
              <a:t>马可福音</a:t>
            </a:r>
            <a:r>
              <a:rPr lang="en-US" sz="3600" b="1" kern="0" dirty="0">
                <a:solidFill>
                  <a:srgbClr val="FFFFFF"/>
                </a:solidFill>
                <a:effectLst>
                  <a:glow rad="127000">
                    <a:srgbClr val="000000"/>
                  </a:glow>
                </a:effectLst>
                <a:latin typeface="Arial" charset="0"/>
                <a:ea typeface="ＭＳ Ｐゴシック" charset="0"/>
              </a:rPr>
              <a:t> 3:2).</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“耶稣又进了会堂，在那里有一个人枯干了一只手。”</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（和合本）</a:t>
            </a:r>
          </a:p>
        </p:txBody>
      </p:sp>
    </p:spTree>
    <p:extLst>
      <p:ext uri="{BB962C8B-B14F-4D97-AF65-F5344CB8AC3E}">
        <p14:creationId xmlns:p14="http://schemas.microsoft.com/office/powerpoint/2010/main" val="1604356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32544" y="108980"/>
            <a:ext cx="5786028" cy="584725"/>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马可福音3:20-21 </a:t>
            </a: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1569610"/>
          </a:xfrm>
          <a:prstGeom prst="rect">
            <a:avLst/>
          </a:prstGeom>
          <a:noFill/>
        </p:spPr>
        <p:txBody>
          <a:bodyPr wrap="square" lIns="91389" tIns="45695" rIns="91389" bIns="45695">
            <a:spAutoFit/>
          </a:bodyPr>
          <a:lstStyle/>
          <a:p>
            <a:pPr algn="ctr" eaLnBrk="0" hangingPunct="0">
              <a:defRPr/>
            </a:pPr>
            <a:r>
              <a:rPr kumimoji="0" lang="zh-CN" alt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耶稣进了屋子，众人又聚集，甚至他连饭也顾不得吃。 </a:t>
            </a:r>
            <a:r>
              <a:rPr kumimoji="0" lang="en-US" altLang="zh-CN"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21</a:t>
            </a:r>
            <a:r>
              <a:rPr kumimoji="0" lang="zh-CN" alt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耶稣的家人听见，就出来要拉住他，因为他们说他癫狂了。</a:t>
            </a:r>
            <a:endPar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88884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100349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a:latin typeface="黑体"/>
                <a:ea typeface="黑体"/>
                <a:cs typeface="黑体"/>
              </a:rPr>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黑体"/>
              <a:ea typeface="黑体"/>
              <a:cs typeface="黑体"/>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黑体" charset="0"/>
                <a:ea typeface="黑体" charset="0"/>
                <a:cs typeface="黑体" charset="0"/>
              </a:rPr>
              <a:t>我知道这些种子在哪里是不能生长的！</a:t>
            </a:r>
            <a:endParaRPr kumimoji="0" lang="en-US" sz="2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5" name="TextBox 2"/>
          <p:cNvSpPr txBox="1">
            <a:spLocks noChangeArrowheads="1"/>
          </p:cNvSpPr>
          <p:nvPr/>
        </p:nvSpPr>
        <p:spPr bwMode="auto">
          <a:xfrm>
            <a:off x="2243138" y="2895600"/>
            <a:ext cx="9032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好土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0" i="0" u="none" strike="noStrike" kern="1200" cap="none" spc="0" normalizeH="0" baseline="0" noProof="0">
                <a:ln>
                  <a:noFill/>
                </a:ln>
                <a:solidFill>
                  <a:srgbClr val="000000"/>
                </a:solidFill>
                <a:effectLst/>
                <a:uLnTx/>
                <a:uFillTx/>
                <a:latin typeface="黑体" charset="0"/>
                <a:ea typeface="黑体" charset="0"/>
                <a:cs typeface="黑体" charset="0"/>
              </a:rPr>
              <a:t>撒种的</a:t>
            </a:r>
            <a:r>
              <a:rPr kumimoji="0" lang="zh-CN" altLang="en-US" sz="4400" b="0" i="0" u="none" strike="noStrike" kern="1200" cap="none" spc="0" normalizeH="0" baseline="0" noProof="0">
                <a:ln>
                  <a:noFill/>
                </a:ln>
                <a:solidFill>
                  <a:srgbClr val="000000"/>
                </a:solidFill>
                <a:effectLst/>
                <a:uLnTx/>
                <a:uFillTx/>
                <a:latin typeface="黑体" charset="0"/>
                <a:ea typeface="黑体" charset="0"/>
                <a:cs typeface="黑体" charset="0"/>
              </a:rPr>
              <a:t>，要认识你的土！</a:t>
            </a:r>
            <a:endParaRPr kumimoji="0" lang="en-US" sz="4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7" name="TextBox 8"/>
          <p:cNvSpPr txBox="1">
            <a:spLocks noChangeArrowheads="1"/>
          </p:cNvSpPr>
          <p:nvPr/>
        </p:nvSpPr>
        <p:spPr bwMode="auto">
          <a:xfrm>
            <a:off x="4029075" y="2895600"/>
            <a:ext cx="901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硬土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8" name="TextBox 9"/>
          <p:cNvSpPr txBox="1">
            <a:spLocks noChangeArrowheads="1"/>
          </p:cNvSpPr>
          <p:nvPr/>
        </p:nvSpPr>
        <p:spPr bwMode="auto">
          <a:xfrm>
            <a:off x="5562600" y="2895600"/>
            <a:ext cx="194786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土浅的石头地</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9" name="TextBox 10"/>
          <p:cNvSpPr txBox="1">
            <a:spLocks noChangeArrowheads="1"/>
          </p:cNvSpPr>
          <p:nvPr/>
        </p:nvSpPr>
        <p:spPr bwMode="auto">
          <a:xfrm>
            <a:off x="7543800" y="2514600"/>
            <a:ext cx="1447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长满荆棘的土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222123201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1"/>
            <a:ext cx="8928100" cy="923293"/>
          </a:xfrm>
          <a:prstGeom prst="rect">
            <a:avLst/>
          </a:prstGeom>
          <a:noFill/>
        </p:spPr>
        <p:txBody>
          <a:bodyPr wrap="square" lIns="91261" tIns="45631" rIns="91261" bIns="45631">
            <a:spAutoFit/>
          </a:bodyPr>
          <a:lstStyle/>
          <a:p>
            <a:pPr eaLnBrk="0" hangingPunct="0">
              <a:defRPr/>
            </a:pPr>
            <a:r>
              <a:rPr lang="zh-CN" altLang="en-US" sz="5400" b="1" dirty="0">
                <a:solidFill>
                  <a:srgbClr val="6BCBF4"/>
                </a:solidFill>
                <a:effectLst>
                  <a:outerShdw blurRad="50800" dist="38100" dir="2700000" algn="tl" rotWithShape="0">
                    <a:srgbClr val="000000"/>
                  </a:outerShdw>
                </a:effectLst>
                <a:latin typeface="Arial" charset="0"/>
                <a:ea typeface="ＭＳ Ｐゴシック" charset="0"/>
              </a:rPr>
              <a:t>耶稣平静风浪</a:t>
            </a:r>
            <a:endParaRPr lang="en-US" sz="5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15900" y="1989139"/>
            <a:ext cx="3125815" cy="1938813"/>
          </a:xfrm>
          <a:prstGeom prst="rect">
            <a:avLst/>
          </a:prstGeom>
          <a:noFill/>
        </p:spPr>
        <p:txBody>
          <a:bodyPr wrap="none" lIns="91261" tIns="45631" rIns="91261" bIns="45631">
            <a:spAutoFit/>
          </a:bodyPr>
          <a:lstStyle/>
          <a:p>
            <a:pPr eaLnBrk="0" hangingPunct="0">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马太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8:23-27</a:t>
            </a:r>
          </a:p>
          <a:p>
            <a:pPr eaLnBrk="0" hangingPunct="0">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4:35-41</a:t>
            </a:r>
            <a:br>
              <a:rPr lang="en-US" sz="4000" b="1" dirty="0">
                <a:solidFill>
                  <a:srgbClr val="FFFFFF"/>
                </a:solidFill>
                <a:effectLst>
                  <a:outerShdw blurRad="50800" dist="88900" dir="2700000" algn="tl" rotWithShape="0">
                    <a:srgbClr val="000000"/>
                  </a:outerShdw>
                </a:effectLst>
                <a:latin typeface="Arial" charset="0"/>
                <a:ea typeface="ＭＳ Ｐゴシック" charset="0"/>
              </a:rPr>
            </a:b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5" y="116632"/>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24528" y="3228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2981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F4CCE931-F323-874B-D41E-95388B769E9D}"/>
              </a:ext>
            </a:extLst>
          </p:cNvPr>
          <p:cNvSpPr txBox="1">
            <a:spLocks noChangeArrowheads="1"/>
          </p:cNvSpPr>
          <p:nvPr/>
        </p:nvSpPr>
        <p:spPr bwMode="auto">
          <a:xfrm>
            <a:off x="1528" y="4409813"/>
            <a:ext cx="9144000" cy="24634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“耶稣醒了，斥责风，向海说：‘住了吧！静了吧！’ 风就止住，大大地平静了。”</a:t>
            </a:r>
            <a:b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4:39</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，和合本）</a:t>
            </a:r>
          </a:p>
        </p:txBody>
      </p:sp>
    </p:spTree>
    <p:extLst>
      <p:ext uri="{BB962C8B-B14F-4D97-AF65-F5344CB8AC3E}">
        <p14:creationId xmlns:p14="http://schemas.microsoft.com/office/powerpoint/2010/main" val="3608261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1146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440822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4782877-E676-0B48-95F5-ADBB6DF4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550"/>
            <a:ext cx="9144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你跟随耶稣的策略是什么？</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176317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01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2">
            <a:extLst>
              <a:ext uri="{FF2B5EF4-FFF2-40B4-BE49-F238E27FC236}">
                <a16:creationId xmlns:a16="http://schemas.microsoft.com/office/drawing/2014/main" id="{0B3CB4AB-1C0A-BA11-940D-7394C3E12D40}"/>
              </a:ext>
            </a:extLst>
          </p:cNvPr>
          <p:cNvSpPr txBox="1">
            <a:spLocks noChangeArrowheads="1"/>
          </p:cNvSpPr>
          <p:nvPr/>
        </p:nvSpPr>
        <p:spPr bwMode="auto">
          <a:xfrm>
            <a:off x="0" y="29469"/>
            <a:ext cx="4572000"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耶稣虽然受到了希律的反对，但通过三件神迹验证了祂的身份</a:t>
            </a:r>
            <a:endParaRPr lang="en-US" altLang="zh-CN" sz="3600" b="1" kern="0" dirty="0">
              <a:solidFill>
                <a:srgbClr val="FFFFFF"/>
              </a:solidFill>
              <a:effectLst>
                <a:glow rad="127000">
                  <a:srgbClr val="000000"/>
                </a:glow>
              </a:effectLst>
              <a:latin typeface="Arial" charset="0"/>
              <a:ea typeface="ＭＳ Ｐゴシック" charset="0"/>
              <a:cs typeface="ＭＳ Ｐゴシック" charset="0"/>
            </a:endParaRPr>
          </a:p>
          <a:p>
            <a:pPr lvl="0">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（马可福音 </a:t>
            </a:r>
            <a:r>
              <a:rPr lang="en-US" altLang="zh-CN" sz="3600" b="1" kern="0" dirty="0">
                <a:solidFill>
                  <a:srgbClr val="FFFFFF"/>
                </a:solidFill>
                <a:effectLst>
                  <a:glow rad="127000">
                    <a:srgbClr val="000000"/>
                  </a:glow>
                </a:effectLst>
                <a:latin typeface="Arial" charset="0"/>
                <a:ea typeface="ＭＳ Ｐゴシック" charset="0"/>
                <a:cs typeface="ＭＳ Ｐゴシック" charset="0"/>
              </a:rPr>
              <a:t>6:14-56</a:t>
            </a: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zh-CN" alt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rPr>
              <a:t>耶稣给五千人吃饱</a:t>
            </a:r>
            <a:endPar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1741" y="2871972"/>
            <a:ext cx="2838984" cy="150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马太</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14:13-22</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马可</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6:31-46</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路加</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9:10-17</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约翰</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6:1-13</a:t>
            </a:r>
          </a:p>
        </p:txBody>
      </p:sp>
    </p:spTree>
    <p:extLst>
      <p:ext uri="{BB962C8B-B14F-4D97-AF65-F5344CB8AC3E}">
        <p14:creationId xmlns:p14="http://schemas.microsoft.com/office/powerpoint/2010/main" val="2619830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耶稣在前往耶路撒冷的途中教导，祂的门徒将会遭遇抵抗</a:t>
            </a:r>
            <a:endPar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8:27-10:52</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1149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你是否违背潮流，比任何人都更加服事耶稣？</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06941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3467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受苦</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7" name="Notched Right Arrow 6"/>
          <p:cNvSpPr/>
          <p:nvPr/>
        </p:nvSpPr>
        <p:spPr bwMode="auto">
          <a:xfrm>
            <a:off x="4211960"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81824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9229576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183650"/>
            <a:ext cx="5265810" cy="1938847"/>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凯旋进</a:t>
            </a:r>
            <a:endParaRPr kumimoji="0" lang="en-US" altLang="zh-CN"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圣城</a:t>
            </a: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a:t>
            </a:r>
            <a:r>
              <a:rPr kumimoji="0" lang="zh-CN" alt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棕枝全日</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21:1-11</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11:1-11</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19:28-44</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endParaRPr>
          </a:p>
        </p:txBody>
      </p:sp>
    </p:spTree>
    <p:extLst>
      <p:ext uri="{BB962C8B-B14F-4D97-AF65-F5344CB8AC3E}">
        <p14:creationId xmlns:p14="http://schemas.microsoft.com/office/powerpoint/2010/main" val="2723352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88478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7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3424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31890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6139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186950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主的晚餐</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394924" y="188671"/>
            <a:ext cx="2586089" cy="1366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26:17-35</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14:12-31</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22:7-38</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13:18-38</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989778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2383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1814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824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367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8937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a:r>
              <a:rPr kumimoji="1" lang="zh-CN" alt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rPr>
              <a:t>作为一个教会领袖，如果你的教会受到逼迫，一些人会被拖去喂狮子，大数被迫在地下聚会，所有人都害怕，你会怎么做？</a:t>
            </a:r>
            <a:endParaRPr 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prstClr val="white"/>
                </a:solidFill>
                <a:effectLst>
                  <a:glow rad="228600">
                    <a:prstClr val="black"/>
                  </a:glow>
                </a:effectLst>
                <a:uLnTx/>
                <a:uFillTx/>
                <a:latin typeface="Microsoft YaHei UI" panose="020B0503020204020204" pitchFamily="34" charset="-122"/>
                <a:ea typeface="Microsoft YaHei UI" panose="020B0503020204020204" pitchFamily="34" charset="-122"/>
                <a:cs typeface="Arial"/>
              </a:rPr>
              <a:t>马可写了一篇关于耶稣受苦的故事来鼓励大家！</a:t>
            </a:r>
          </a:p>
        </p:txBody>
      </p:sp>
    </p:spTree>
    <p:extLst>
      <p:ext uri="{BB962C8B-B14F-4D97-AF65-F5344CB8AC3E}">
        <p14:creationId xmlns:p14="http://schemas.microsoft.com/office/powerpoint/2010/main" val="173408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4102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4644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562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09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675096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 descr="10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6056475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107864"/>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rPr>
              <a:t>耶稣在公议会面前</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238909"/>
            <a:ext cx="1722000" cy="910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302167"/>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马太</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马可</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路加</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约翰</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18:15-27</a:t>
            </a:r>
          </a:p>
        </p:txBody>
      </p:sp>
      <p:sp>
        <p:nvSpPr>
          <p:cNvPr id="9" name="TextBox 8"/>
          <p:cNvSpPr txBox="1"/>
          <p:nvPr/>
        </p:nvSpPr>
        <p:spPr>
          <a:xfrm>
            <a:off x="318159" y="3833692"/>
            <a:ext cx="1909030" cy="4187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spTree>
    <p:extLst>
      <p:ext uri="{BB962C8B-B14F-4D97-AF65-F5344CB8AC3E}">
        <p14:creationId xmlns:p14="http://schemas.microsoft.com/office/powerpoint/2010/main" val="36144843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0074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2834503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19749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40324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直</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到</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地</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极</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使</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徒</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行</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傳</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使</a:t>
            </a:r>
            <a:r>
              <a:rPr kumimoji="0" 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徒</a:t>
            </a:r>
            <a:r>
              <a:rPr kumimoji="0" 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9  13       14    15  16          18           21     27     28</a:t>
            </a:r>
          </a:p>
        </p:txBody>
      </p:sp>
      <p:sp>
        <p:nvSpPr>
          <p:cNvPr id="196613"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秋季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理事会</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4"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五月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57-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八月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试验</a:t>
            </a:r>
            <a:endParaRPr kumimoji="0" lang="en-US"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5" name="Line 19"/>
          <p:cNvSpPr>
            <a:spLocks noChangeShapeType="1"/>
          </p:cNvSpPr>
          <p:nvPr/>
        </p:nvSpPr>
        <p:spPr bwMode="auto">
          <a:xfrm>
            <a:off x="0" y="2590800"/>
            <a:ext cx="9067800" cy="0"/>
          </a:xfrm>
          <a:prstGeom prst="line">
            <a:avLst/>
          </a:prstGeom>
          <a:noFill/>
          <a:ln w="762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96616" name="Text Box 20"/>
          <p:cNvSpPr txBox="1">
            <a:spLocks noChangeArrowheads="1"/>
          </p:cNvSpPr>
          <p:nvPr/>
        </p:nvSpPr>
        <p:spPr bwMode="auto">
          <a:xfrm>
            <a:off x="8296275" y="2387600"/>
            <a:ext cx="847725" cy="508000"/>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教会扩</a:t>
            </a:r>
            <a:r>
              <a:rPr kumimoji="0" lang="zh-CN" altLang="en-US" sz="1400" b="0" i="0" u="none" strike="noStrike" kern="1200" cap="none" spc="0" normalizeH="0" baseline="0" noProof="0">
                <a:ln>
                  <a:noFill/>
                </a:ln>
                <a:solidFill>
                  <a:srgbClr val="F7F7F7"/>
                </a:solidFill>
                <a:effectLst/>
                <a:uLnTx/>
                <a:uFillTx/>
                <a:latin typeface="Times New Roman" pitchFamily="18" charset="0"/>
                <a:ea typeface="SimSun" pitchFamily="2" charset="-122"/>
                <a:cs typeface="+mn-cs"/>
              </a:rPr>
              <a:t>长</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7" name="Text Box 21"/>
          <p:cNvSpPr txBox="1">
            <a:spLocks noChangeArrowheads="1"/>
          </p:cNvSpPr>
          <p:nvPr/>
        </p:nvSpPr>
        <p:spPr bwMode="auto">
          <a:xfrm>
            <a:off x="0" y="3276600"/>
            <a:ext cx="9144000" cy="4000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rPr>
              <a:t>35           48          49          50          52  53          57        60             62              67           68     95</a:t>
            </a:r>
          </a:p>
        </p:txBody>
      </p:sp>
      <p:sp>
        <p:nvSpPr>
          <p:cNvPr id="196618"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四月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 48-</a:t>
            </a:r>
            <a:b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九月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1</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加</a:t>
            </a:r>
            <a:r>
              <a:rPr kumimoji="0" 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拉</a:t>
            </a:r>
            <a:r>
              <a:rPr kumimoji="0" 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太</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96619"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53-</a:t>
            </a:r>
            <a:b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五月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3</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亚洲</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96620"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二月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60-</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三月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1</a:t>
            </a:r>
            <a:b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罗马</a:t>
            </a:r>
            <a:endParaRPr kumimoji="0" lang="en-US" altLang="ja-JP" sz="20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196621"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秋季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春季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2</a:t>
            </a:r>
            <a:b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罗马</a:t>
            </a:r>
            <a:endParaRPr kumimoji="0" lang="en-US" altLang="ja-JP" sz="20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196622"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五月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57-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1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八月</a:t>
            </a:r>
            <a:r>
              <a:rPr kumimoji="0" lang="en-US" altLang="ja-JP" sz="11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59</a:t>
            </a:r>
            <a:endPar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大</a:t>
            </a:r>
            <a:r>
              <a:rPr kumimoji="0" 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马</a:t>
            </a:r>
            <a:r>
              <a:rPr kumimoji="0" 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色</a:t>
            </a:r>
            <a:br>
              <a:rPr kumimoji="0" lang="en-US" altLang="ja-JP"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安</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提</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阿</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23"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38</a:t>
            </a:r>
            <a:b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b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124</a:t>
            </a:r>
            <a:b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b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39-41</a:t>
            </a:r>
          </a:p>
        </p:txBody>
      </p:sp>
      <p:sp>
        <p:nvSpPr>
          <p:cNvPr id="19662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62-</a:t>
            </a:r>
            <a:b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秋季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4</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西班牙</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pPr>
            <a:r>
              <a:rPr lang="en-US" altLang="en-US" sz="4000">
                <a:solidFill>
                  <a:srgbClr val="F7F7F7"/>
                </a:solidFill>
                <a:effectLst>
                  <a:outerShdw blurRad="38100" dist="38100" dir="2700000" algn="tl">
                    <a:srgbClr val="010199"/>
                  </a:outerShdw>
                </a:effectLst>
              </a:rPr>
              <a:t>新约</a:t>
            </a:r>
            <a:r>
              <a:rPr lang="zh-CN" altLang="en-US" sz="4000" b="1">
                <a:solidFill>
                  <a:srgbClr val="FFFFFF"/>
                </a:solidFill>
                <a:effectLst>
                  <a:outerShdw blurRad="38100" dist="38100" dir="2700000" algn="tl">
                    <a:srgbClr val="010199"/>
                  </a:outerShdw>
                </a:effectLst>
                <a:latin typeface="MS Gothic" pitchFamily="49" charset="-128"/>
                <a:ea typeface="MS Gothic" pitchFamily="49" charset="-128"/>
              </a:rPr>
              <a:t>综览</a:t>
            </a:r>
            <a:r>
              <a:rPr lang="en-US" altLang="ja-JP" sz="4000" b="1">
                <a:solidFill>
                  <a:srgbClr val="F7F7F7"/>
                </a:solidFill>
                <a:effectLst>
                  <a:outerShdw blurRad="38100" dist="38100" dir="2700000" algn="tl">
                    <a:srgbClr val="010199"/>
                  </a:outerShdw>
                </a:effectLst>
              </a:rPr>
              <a:t>(</a:t>
            </a:r>
            <a:r>
              <a:rPr lang="en-US" altLang="en-US" sz="4000">
                <a:solidFill>
                  <a:srgbClr val="F7F7F7"/>
                </a:solidFill>
                <a:effectLst>
                  <a:outerShdw blurRad="38100" dist="38100" dir="2700000" algn="tl">
                    <a:srgbClr val="010199"/>
                  </a:outerShdw>
                </a:effectLst>
              </a:rPr>
              <a:t>历史</a:t>
            </a:r>
            <a:r>
              <a:rPr lang="en-US" altLang="ja-JP" sz="4000" b="1">
                <a:solidFill>
                  <a:srgbClr val="FFFFFF"/>
                </a:solidFill>
                <a:effectLst>
                  <a:outerShdw blurRad="38100" dist="38100" dir="2700000" algn="tl">
                    <a:srgbClr val="010199"/>
                  </a:outerShdw>
                </a:effectLst>
              </a:rPr>
              <a:t>)</a:t>
            </a:r>
            <a:endParaRPr lang="en-US" sz="4000" b="1">
              <a:solidFill>
                <a:srgbClr val="FFFFFF"/>
              </a:solidFill>
              <a:effectLst>
                <a:outerShdw blurRad="38100" dist="38100" dir="2700000" algn="tl">
                  <a:srgbClr val="010199"/>
                </a:outerShdw>
              </a:effectLst>
            </a:endParaRPr>
          </a:p>
        </p:txBody>
      </p:sp>
      <p:sp>
        <p:nvSpPr>
          <p:cNvPr id="32" name="Text Box 19"/>
          <p:cNvSpPr txBox="1">
            <a:spLocks noChangeArrowheads="1"/>
          </p:cNvSpPr>
          <p:nvPr/>
        </p:nvSpPr>
        <p:spPr bwMode="auto">
          <a:xfrm>
            <a:off x="838200" y="3657600"/>
            <a:ext cx="1066800" cy="400050"/>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F7F7F7"/>
                </a:solidFill>
                <a:effectLst/>
                <a:uLnTx/>
                <a:uFillTx/>
                <a:latin typeface="楷体" pitchFamily="2" charset="-122"/>
                <a:ea typeface="华文细黑" charset="-122"/>
                <a:cs typeface="+mn-cs"/>
              </a:rPr>
              <a:t>马</a:t>
            </a:r>
            <a:r>
              <a:rPr kumimoji="0" lang="zh-CN" altLang="en-US" sz="2000" b="1" i="0" u="none" strike="noStrike" kern="1200" cap="none" spc="0" normalizeH="0" baseline="0" noProof="0">
                <a:ln>
                  <a:noFill/>
                </a:ln>
                <a:solidFill>
                  <a:srgbClr val="F7F7F7"/>
                </a:solidFill>
                <a:effectLst/>
                <a:uLnTx/>
                <a:uFillTx/>
                <a:latin typeface="楷体" pitchFamily="2" charset="-122"/>
                <a:ea typeface="SimSun" pitchFamily="2" charset="-122"/>
                <a:cs typeface="+mn-cs"/>
              </a:rPr>
              <a:t>太</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50" name="Text Box 19"/>
          <p:cNvSpPr txBox="1">
            <a:spLocks noChangeArrowheads="1"/>
          </p:cNvSpPr>
          <p:nvPr/>
        </p:nvSpPr>
        <p:spPr bwMode="auto">
          <a:xfrm>
            <a:off x="152400" y="5486400"/>
            <a:ext cx="2514600"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福音书</a:t>
            </a: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以及</a:t>
            </a: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行</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Times New Roman" pitchFamily="18" charset="0"/>
              </a:rPr>
              <a:t>传</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30"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福音书</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以及</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行</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传</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1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31"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四月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50-</a:t>
            </a:r>
            <a:b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九月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2</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爱琴海</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1"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a:ln>
                  <a:noFill/>
                </a:ln>
                <a:solidFill>
                  <a:srgbClr val="FFFFFF"/>
                </a:solidFill>
                <a:effectLst/>
                <a:uLnTx/>
                <a:uFillTx/>
                <a:latin typeface="细圆" charset="0"/>
                <a:ea typeface="细圆" charset="0"/>
                <a:cs typeface="细圆" charset="0"/>
              </a:rPr>
              <a:t>路加</a:t>
            </a:r>
            <a:endParaRPr kumimoji="0" lang="en-GB" sz="1800" b="1" i="0" u="none" strike="noStrike" kern="1200" cap="none" spc="0" normalizeH="0" baseline="0" noProof="0">
              <a:ln>
                <a:noFill/>
              </a:ln>
              <a:solidFill>
                <a:srgbClr val="FFFFFF"/>
              </a:solidFill>
              <a:effectLst/>
              <a:uLnTx/>
              <a:uFillTx/>
              <a:latin typeface="Helvetica" charset="0"/>
              <a:ea typeface="细圆" charset="0"/>
              <a:cs typeface="细圆" charset="0"/>
            </a:endParaRPr>
          </a:p>
        </p:txBody>
      </p:sp>
      <p:sp>
        <p:nvSpPr>
          <p:cNvPr id="22"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a:ln>
                  <a:noFill/>
                </a:ln>
                <a:solidFill>
                  <a:srgbClr val="FFFFFF"/>
                </a:solidFill>
                <a:effectLst/>
                <a:uLnTx/>
                <a:uFillTx/>
                <a:latin typeface="细圆" charset="0"/>
                <a:ea typeface="细圆" charset="0"/>
                <a:cs typeface="细圆" charset="0"/>
              </a:rPr>
              <a:t>马可</a:t>
            </a:r>
            <a:endParaRPr kumimoji="0" lang="en-GB" sz="1800" b="1" i="0" u="none" strike="noStrike" kern="1200" cap="none" spc="0" normalizeH="0" baseline="0" noProof="0">
              <a:ln>
                <a:noFill/>
              </a:ln>
              <a:solidFill>
                <a:srgbClr val="FFFFFF"/>
              </a:solidFill>
              <a:effectLst/>
              <a:uLnTx/>
              <a:uFillTx/>
              <a:latin typeface="Helvetica" charset="0"/>
              <a:ea typeface="细圆" charset="0"/>
              <a:cs typeface="细圆" charset="0"/>
            </a:endParaRPr>
          </a:p>
        </p:txBody>
      </p:sp>
      <p:sp>
        <p:nvSpPr>
          <p:cNvPr id="23"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4203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632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5684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4275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6599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35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你如何在不便和痛苦中依然保持忠心？</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752720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6382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受苦</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7" name="Notched Right Arrow 6"/>
          <p:cNvSpPr/>
          <p:nvPr/>
        </p:nvSpPr>
        <p:spPr bwMode="auto">
          <a:xfrm>
            <a:off x="4211960"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你会</a:t>
            </a:r>
            <a:br>
              <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b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复活</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9" name="Notched Right Arrow 8"/>
          <p:cNvSpPr/>
          <p:nvPr/>
        </p:nvSpPr>
        <p:spPr bwMode="auto">
          <a:xfrm>
            <a:off x="6491329"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20394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9400773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0766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585084" y="152438"/>
            <a:ext cx="1627008" cy="523040"/>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zh-CN" altLang="en-US" sz="2800" b="1" dirty="0">
                <a:solidFill>
                  <a:schemeClr val="bg2"/>
                </a:solidFill>
                <a:effectLst/>
                <a:latin typeface="Arial" charset="0"/>
                <a:ea typeface="SimSun" charset="0"/>
                <a:cs typeface="SimSun" charset="0"/>
              </a:rPr>
              <a:t>写作日期</a:t>
            </a:r>
            <a:endParaRPr lang="en-US" sz="2800" b="1" dirty="0">
              <a:solidFill>
                <a:schemeClr val="bg2"/>
              </a:solidFill>
              <a:effectLst/>
              <a:latin typeface="Arial" charset="0"/>
              <a:ea typeface="SimSun" charset="0"/>
              <a:cs typeface="SimSun" charset="0"/>
            </a:endParaRP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279557" name="Text Box 11"/>
          <p:cNvSpPr txBox="1">
            <a:spLocks noChangeArrowheads="1"/>
          </p:cNvSpPr>
          <p:nvPr/>
        </p:nvSpPr>
        <p:spPr bwMode="auto">
          <a:xfrm>
            <a:off x="6904525" y="5103814"/>
            <a:ext cx="2037376"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70</a:t>
            </a:r>
          </a:p>
          <a:p>
            <a:pPr algn="ctr" eaLnBrk="1" hangingPunct="1"/>
            <a:r>
              <a:rPr lang="zh-CN" altLang="en-US" sz="3600" b="1" dirty="0">
                <a:solidFill>
                  <a:srgbClr val="FFFFFF"/>
                </a:solidFill>
                <a:latin typeface="Arial" charset="0"/>
                <a:cs typeface="Arial" charset="0"/>
              </a:rPr>
              <a:t>耶路撒冷</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的倾覆</a:t>
            </a:r>
            <a:endParaRPr lang="en-US" b="1" dirty="0">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14" name="Text Box 6"/>
          <p:cNvSpPr txBox="1">
            <a:spLocks noChangeArrowheads="1"/>
          </p:cNvSpPr>
          <p:nvPr/>
        </p:nvSpPr>
        <p:spPr bwMode="auto">
          <a:xfrm rot="-1200000">
            <a:off x="-227013" y="1028443"/>
            <a:ext cx="5121276"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彼得一直要到</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左右才来到罗马－福音书的成书不可能早于</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a:t>
            </a:r>
          </a:p>
        </p:txBody>
      </p:sp>
      <p:sp>
        <p:nvSpPr>
          <p:cNvPr id="15" name="Text Box 7"/>
          <p:cNvSpPr txBox="1">
            <a:spLocks noChangeArrowheads="1"/>
          </p:cNvSpPr>
          <p:nvPr/>
        </p:nvSpPr>
        <p:spPr bwMode="auto">
          <a:xfrm>
            <a:off x="1371600" y="2895600"/>
            <a:ext cx="5181600"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彼得于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殉道，然而传统说法却无法定案究竟福音书是写于彼得殉道之前或之后。</a:t>
            </a:r>
          </a:p>
        </p:txBody>
      </p:sp>
      <p:sp>
        <p:nvSpPr>
          <p:cNvPr id="16" name="Text Box 8"/>
          <p:cNvSpPr txBox="1">
            <a:spLocks noChangeArrowheads="1"/>
          </p:cNvSpPr>
          <p:nvPr/>
        </p:nvSpPr>
        <p:spPr bwMode="auto">
          <a:xfrm rot="1200000">
            <a:off x="4276726" y="1104306"/>
            <a:ext cx="4824413" cy="181570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福音书没有提及</a:t>
            </a:r>
            <a:r>
              <a:rPr lang="en-US" altLang="zh-CN" sz="2800" b="1" dirty="0">
                <a:solidFill>
                  <a:srgbClr val="FFFFFF"/>
                </a:solidFill>
                <a:latin typeface="Arial" charset="0"/>
                <a:cs typeface="Arial" charset="0"/>
              </a:rPr>
              <a:t>AD70</a:t>
            </a:r>
            <a:r>
              <a:rPr lang="zh-CN" altLang="en-US" sz="2800" b="1" dirty="0">
                <a:solidFill>
                  <a:srgbClr val="FFFFFF"/>
                </a:solidFill>
                <a:latin typeface="Arial" charset="0"/>
                <a:cs typeface="Arial" charset="0"/>
              </a:rPr>
              <a:t>耶路撒冷的倾覆－很可能是写于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68</a:t>
            </a:r>
            <a:r>
              <a:rPr lang="zh-CN" altLang="en-US" sz="2800" b="1" dirty="0">
                <a:solidFill>
                  <a:srgbClr val="FFFFFF"/>
                </a:solidFill>
                <a:latin typeface="Arial" charset="0"/>
                <a:cs typeface="Arial" charset="0"/>
              </a:rPr>
              <a:t>年间，正值尼禄王当权。</a:t>
            </a:r>
          </a:p>
        </p:txBody>
      </p:sp>
      <p:sp>
        <p:nvSpPr>
          <p:cNvPr id="279562" name="Text Box 11"/>
          <p:cNvSpPr txBox="1">
            <a:spLocks noChangeArrowheads="1"/>
          </p:cNvSpPr>
          <p:nvPr/>
        </p:nvSpPr>
        <p:spPr bwMode="auto">
          <a:xfrm>
            <a:off x="38" y="5103814"/>
            <a:ext cx="2417763"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63</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彼得在</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罗马</a:t>
            </a:r>
            <a:endParaRPr lang="en-US" b="1" dirty="0">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64</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殉道</a:t>
            </a:r>
            <a:endParaRPr lang="en-US" b="1" dirty="0">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68</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尼禄王逝世</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040509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2704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4589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1316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活出你永恒未来的光照！</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95880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2095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ＭＳ Ｐゴシック" charset="0"/>
              </a:rPr>
              <a:t>如基督</a:t>
            </a: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服侍与受苦</a:t>
            </a:r>
            <a:endParaRPr kumimoji="0" 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82169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405115"/>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你要怎么做一个如基督受苦的门徒</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00750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在群体中培养门徒</a:t>
            </a:r>
            <a:endParaRPr lang="en-US" sz="3600" b="1" dirty="0">
              <a:effectLst>
                <a:glow rad="127000">
                  <a:schemeClr val="tx1"/>
                </a:glow>
              </a:effectLst>
              <a:latin typeface="Arial" charset="0"/>
              <a:ea typeface="ＭＳ Ｐゴシック" charset="0"/>
              <a:cs typeface="ＭＳ Ｐゴシック"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01204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7542266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7312</TotalTime>
  <Words>3960</Words>
  <Application>Microsoft Macintosh PowerPoint</Application>
  <PresentationFormat>全屏显示(4:3)</PresentationFormat>
  <Paragraphs>525</Paragraphs>
  <Slides>99</Slides>
  <Notes>79</Notes>
  <HiddenSlides>0</HiddenSlides>
  <MMClips>0</MMClips>
  <ScaleCrop>false</ScaleCrop>
  <HeadingPairs>
    <vt:vector size="6" baseType="variant">
      <vt:variant>
        <vt:lpstr>已用的字体</vt:lpstr>
      </vt:variant>
      <vt:variant>
        <vt:i4>19</vt:i4>
      </vt:variant>
      <vt:variant>
        <vt:lpstr>主题</vt:lpstr>
      </vt:variant>
      <vt:variant>
        <vt:i4>37</vt:i4>
      </vt:variant>
      <vt:variant>
        <vt:lpstr>幻灯片标题</vt:lpstr>
      </vt:variant>
      <vt:variant>
        <vt:i4>99</vt:i4>
      </vt:variant>
    </vt:vector>
  </HeadingPairs>
  <TitlesOfParts>
    <vt:vector size="155" baseType="lpstr">
      <vt:lpstr>.AppleSystemUIFont</vt:lpstr>
      <vt:lpstr>黑体</vt:lpstr>
      <vt:lpstr>KaiTi</vt:lpstr>
      <vt:lpstr>KaiTi</vt:lpstr>
      <vt:lpstr>细圆</vt:lpstr>
      <vt:lpstr>Chicago</vt:lpstr>
      <vt:lpstr>Microsoft YaHei UI</vt:lpstr>
      <vt:lpstr>MS Gothic</vt:lpstr>
      <vt:lpstr>MS PGothic</vt:lpstr>
      <vt:lpstr>MS PGothic</vt:lpstr>
      <vt:lpstr>Osaka</vt:lpstr>
      <vt:lpstr>Times</vt:lpstr>
      <vt:lpstr>Arial</vt:lpstr>
      <vt:lpstr>Arial Narrow</vt:lpstr>
      <vt:lpstr>Calibri</vt:lpstr>
      <vt:lpstr>Comic Sans MS</vt:lpstr>
      <vt:lpstr>Helvetica</vt:lpstr>
      <vt:lpstr>Times New Roman</vt:lpstr>
      <vt:lpstr>Wingdings</vt:lpstr>
      <vt:lpstr>Orbit</vt:lpstr>
      <vt:lpstr>1_Office Theme</vt:lpstr>
      <vt:lpstr>4_Office Theme</vt:lpstr>
      <vt:lpstr>Ribbons</vt:lpstr>
      <vt:lpstr>Soaring</vt:lpstr>
      <vt:lpstr>Blank Presentation</vt:lpstr>
      <vt:lpstr>10_Office Theme</vt:lpstr>
      <vt:lpstr>8_Office Theme</vt:lpstr>
      <vt:lpstr>6_Office Theme</vt:lpstr>
      <vt:lpstr>1_Blank Presentation</vt:lpstr>
      <vt:lpstr>2_Blank Presentation</vt:lpstr>
      <vt:lpstr>3_Blank Presentation</vt:lpstr>
      <vt:lpstr>5_Blank Presentation</vt:lpstr>
      <vt:lpstr>50_Blank Presentation</vt:lpstr>
      <vt:lpstr>2_Post Modern</vt:lpstr>
      <vt:lpstr>9_Blank Presentation</vt:lpstr>
      <vt:lpstr>12_Office Theme</vt:lpstr>
      <vt:lpstr>3_Post Modern</vt:lpstr>
      <vt:lpstr>51_Blank Presentation</vt:lpstr>
      <vt:lpstr>13_Office Theme</vt:lpstr>
      <vt:lpstr>4_Default Design</vt:lpstr>
      <vt:lpstr>6_Post Modern</vt:lpstr>
      <vt:lpstr>7_Post Modern</vt:lpstr>
      <vt:lpstr>4_Blank Presentation</vt:lpstr>
      <vt:lpstr>1_Default Design</vt:lpstr>
      <vt:lpstr>8_Post Modern</vt:lpstr>
      <vt:lpstr>9_Office Theme</vt:lpstr>
      <vt:lpstr>11_Office Theme</vt:lpstr>
      <vt:lpstr>21_Office Theme</vt:lpstr>
      <vt:lpstr>Office Theme</vt:lpstr>
      <vt:lpstr>17_Default Design</vt:lpstr>
      <vt:lpstr>22_Office Theme</vt:lpstr>
      <vt:lpstr>23_Office Theme</vt:lpstr>
      <vt:lpstr>8_Blank Presentation</vt:lpstr>
      <vt:lpstr>6_Orbit</vt:lpstr>
      <vt:lpstr>18_Default Design</vt:lpstr>
      <vt:lpstr>25_Blank Presentation</vt:lpstr>
      <vt:lpstr>要作门徒</vt:lpstr>
      <vt:lpstr>门徒 = 跟随者</vt:lpstr>
      <vt:lpstr>巴基斯坦</vt:lpstr>
      <vt:lpstr>门徒。</vt:lpstr>
      <vt:lpstr>你跟随耶稣的策略是什么？</vt:lpstr>
      <vt:lpstr>你要怎么在这个凶狠的世界里成为耶稣真正的门徒?</vt:lpstr>
      <vt:lpstr>作为一个教会领袖，如果你的教会受到逼迫，一些人会被拖去喂狮子，大数被迫在地下聚会，所有人都害怕，你会怎么做？</vt:lpstr>
      <vt:lpstr>新约综览(历史)</vt:lpstr>
      <vt:lpstr>写作日期</vt:lpstr>
      <vt:lpstr>谁是马可？</vt:lpstr>
      <vt:lpstr>你要怎么在这个凶狠的世界里成为耶稣真正的门徒?</vt:lpstr>
      <vt:lpstr>怎么在这个凶狠的世界里作主门徒</vt:lpstr>
      <vt:lpstr>怎么在这个凶狠的世界里作主门徒</vt:lpstr>
      <vt:lpstr>Slides on  马可 1</vt:lpstr>
      <vt:lpstr>“上帝的儿子，耶稣基督福音的起头。” （马可福音 1:1 ）。</vt:lpstr>
      <vt:lpstr>PowerPoint 演示文稿</vt:lpstr>
      <vt:lpstr>PowerPoint 演示文稿</vt:lpstr>
      <vt:lpstr>PowerPoint 演示文稿</vt:lpstr>
      <vt:lpstr>PowerPoint 演示文稿</vt:lpstr>
      <vt:lpstr>PowerPoint 演示文稿</vt:lpstr>
      <vt:lpstr>Free Bible Images</vt:lpstr>
      <vt:lpstr>Used with Permission</vt:lpstr>
      <vt:lpstr>耶稣才是焦点，因此我们并不看重自己的权柄。</vt:lpstr>
      <vt:lpstr>PowerPoint 演示文稿</vt:lpstr>
      <vt:lpstr>PowerPoint 演示文稿</vt:lpstr>
      <vt:lpstr>PowerPoint 演示文稿</vt:lpstr>
      <vt:lpstr>Albert Einstein on Jesus</vt:lpstr>
      <vt:lpstr>主题</vt:lpstr>
      <vt:lpstr>马可福音大纲</vt:lpstr>
      <vt:lpstr>你要怎么在这个凶狠的世界里成为耶稣真正的门徒?</vt:lpstr>
      <vt:lpstr>怎么在这个凶狠的世界里作主门徒</vt:lpstr>
      <vt:lpstr>PowerPoint 演示文稿</vt:lpstr>
      <vt:lpstr>“耶稣对他们说：‘来跟从我，我要叫你们得人如得鱼一样。’ 他们就立刻舍了网，跟从了祂。” ——马可福音 1:17-18（和合本）</vt:lpstr>
      <vt:lpstr>Slides on  马可 2</vt:lpstr>
      <vt:lpstr>PowerPoint 演示文稿</vt:lpstr>
      <vt:lpstr>PowerPoint 演示文稿</vt:lpstr>
      <vt:lpstr>PowerPoint 演示文稿</vt:lpstr>
      <vt:lpstr>PowerPoint 演示文稿</vt:lpstr>
      <vt:lpstr>PowerPoint 演示文稿</vt:lpstr>
      <vt:lpstr>马可福音大纲</vt:lpstr>
      <vt:lpstr>Slides on  马可 3</vt:lpstr>
      <vt:lpstr>PowerPoint 演示文稿</vt:lpstr>
      <vt:lpstr>马可福音3:20-21 </vt:lpstr>
      <vt:lpstr>Slides on  马可 4</vt:lpstr>
      <vt:lpstr>Know Your Soil 00899</vt:lpstr>
      <vt:lpstr>PowerPoint 演示文稿</vt:lpstr>
      <vt:lpstr>PowerPoint 演示文稿</vt:lpstr>
      <vt:lpstr>PowerPoint 演示文稿</vt:lpstr>
      <vt:lpstr>Slides on  马可 6</vt:lpstr>
      <vt:lpstr>PowerPoint 演示文稿</vt:lpstr>
      <vt:lpstr>PowerPoint 演示文稿</vt:lpstr>
      <vt:lpstr>PowerPoint 演示文稿</vt:lpstr>
      <vt:lpstr>你是否违背潮流，比任何人都更加服事耶稣？ </vt:lpstr>
      <vt:lpstr>你要怎么在这个凶狠的世界里成为耶稣真正的门徒?</vt:lpstr>
      <vt:lpstr>怎么在这个凶狠的世界里作主门徒</vt:lpstr>
      <vt:lpstr>Slides on  马可 11</vt:lpstr>
      <vt:lpstr>PowerPoint 演示文稿</vt:lpstr>
      <vt:lpstr>PowerPoint 演示文稿</vt:lpstr>
      <vt:lpstr>PowerPoint 演示文稿</vt:lpstr>
      <vt:lpstr>PowerPoint 演示文稿</vt:lpstr>
      <vt:lpstr>PowerPoint 演示文稿</vt:lpstr>
      <vt:lpstr>PowerPoint 演示文稿</vt:lpstr>
      <vt:lpstr>Slides on  马可 14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Slides on  马可 15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你如何在不便和痛苦中依然保持忠心？</vt:lpstr>
      <vt:lpstr>你要怎么在这个凶狠的世界里成为耶稣真正的门徒?</vt:lpstr>
      <vt:lpstr>怎么在这个凶狠的世界里作主门徒</vt:lpstr>
      <vt:lpstr>Slides on  马可 16</vt:lpstr>
      <vt:lpstr>PowerPoint 演示文稿</vt:lpstr>
      <vt:lpstr>PowerPoint 演示文稿</vt:lpstr>
      <vt:lpstr>PowerPoint 演示文稿</vt:lpstr>
      <vt:lpstr>PowerPoint 演示文稿</vt:lpstr>
      <vt:lpstr>活出你永恒未来的光照！</vt:lpstr>
      <vt:lpstr>你要怎么在这个凶狠的世界里成为耶稣真正的门徒?</vt:lpstr>
      <vt:lpstr>主要思想</vt:lpstr>
      <vt:lpstr>你要怎么做一个如基督受苦的门徒?</vt:lpstr>
      <vt:lpstr>在群体中培养门徒</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341</cp:revision>
  <cp:lastPrinted>2009-04-22T19:24:48Z</cp:lastPrinted>
  <dcterms:created xsi:type="dcterms:W3CDTF">2010-12-06T02:06:58Z</dcterms:created>
  <dcterms:modified xsi:type="dcterms:W3CDTF">2024-12-20T17:22:54Z</dcterms:modified>
</cp:coreProperties>
</file>